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4:40:46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16627 5235 409 0,'0'-4'29'0,"0"4"-4"0,0-3 2 0,0 3-5 0,6 0 2 16,-6 0-9-16,14-5 2 0,-8 5-1 0,7-3-1 15,7 0-1-15,-2-1 1 0,9-3-2 0,-1 3-5 0,6 0 3 16,1 1-3-16,-1-6-1 0,1 9-3 0,7-2 3 16,-8 2-2-16,1 0-1 0,-1 0-1 0,1 0 0 15,-1 0-1-15,-6 0-1 0,7 2-2 0,-14 3-2 0,7-5-3 16,0 0-4-16,0 4-5 0,-6-4-5 0,-1 3 1 0,7-3-7 15,-6 4-4-15,-1-8-5 0,1 4-5 0,-7-3-8 16</inkml:trace>
  <inkml:trace contextRef="#ctx0" brushRef="#br0" timeOffset="496.64">16874 5440 402 0,'13'11'9'0,"7"-3"0"0,0 2-1 0,-1-2-1 16,1-1 0-16,-2 0-5 0,2 0 2 0,7-2-3 15,-8 2 0-15,0-4 2 0,1-3 0 0,0 4-2 0,-7 0 0 16,-1-4-1-16,2 3 1 0,-1-3 1 0,-7 0-1 15,1 0 0-15,-7 0 2 0,6 0-3 0,-6 4 1 0,0-4 3 16,-6 4 1-16,-1-4 0 0,1 3 1 0,-1 4 1 16,-13 1 2-16,8 3-3 0,-14 0 3 0,-1 3-3 15,1 1 2-15,-6 0 1 0,-7 3 0 0,0 1-1 0,6-1 1 16,-5 0 4-16,4 0-4 0,2-3 1 0,-1-1 0 0,7 2 1 16,1-5 0-16,5-4 0 0,0 4 0 0,7-8-1 15,1 5-1-15,4-5-1 0,-4 1 0 0,12 0-5 0,-6-4 3 16,6 0-1-16,0 3-3 0,-8-3 3 0,16 0-4 15,-8 4 5-15,6-4-5 0,0 4 5 0,8-1-4 16,-2 1 1-16,8 0 0 0,-1 3 2 0,1-3 0 0,6 2-3 16,7-1-1-16,-7 2 2 0,6-4-1 0,1 5 0 15,6-5 1-15,-7 5-2 0,1 0-2 0,-1-1 0 0,-5-4 2 16,5 5 2-16,-6-1-1 0,0-3-1 0,1-1-1 16,-2 4 0-16,-5-2-2 0,0-5-4 0,-1 3-1 15,0-3-4-15,-6 4-6 0,1-1-4 0,-2-3-2 0,-5 4-4 16,6-4-4-16,-7 4 1 0,-6-4 2 0,0 3 0 15,0 1-1-15,-6-1 0 0,0 1 4 0,-8-4-3 0</inkml:trace>
  <inkml:trace contextRef="#ctx0" brushRef="#br0" timeOffset="683.15">16483 6161 408 0,'14'16'20'0,"-8"1"-4"0,13-2 2 0,-5 4 1 0,12-5-1 15,0 1-6-15,7 0-3 0,-1-5-1 0,1 1 0 0,5 0-1 16,1 1 1-16,1-5-5 0,-1 0 2 0,6-3-1 16,-5 0-1-16,-1-1-1 0,-1-3-1 0,1 0-3 15,1 0 2-15,-8-3-3 0,1-1-8 0,-1-3-1 0,1-1-3 16,-1 0-7-16,-5 1-6 0,-1-4-8 0</inkml:trace>
  <inkml:trace contextRef="#ctx0" brushRef="#br0" timeOffset="1214.31">16887 5209 410 0,'0'8'28'0,"0"3"3"0,-6-1-2 0,-1 1 0 16,7 4-1-16,-12 3-9 0,4 4-2 0,2-3-2 0,-7-1 2 15,0 4-2-15,0-4-2 0,0 1-5 0,0 3 2 16,0-8-4-16,0 4-2 0,0-3-4 0,0 0-3 0,0-1-5 16,-1-2-3-16,2-1-10 0,-1 0-4 0,0-4-8 15,0-4-9-15,-1 2-10 0,2-2-18 0</inkml:trace>
  <inkml:trace contextRef="#ctx0" brushRef="#br0" timeOffset="9679.96">15696 8463 423 0,'0'0'32'0,"0"0"0"0,0 0-2 0,0 0 3 16,0 0-3-16,0 0-4 0,0 0 1 0,0 0-1 0,0 0-3 15,0 0 0-15,0 0 2 0,0 0-1 0,0 0-3 16,0-5 0-16,0 5-1 0,0 0-1 0,0-3 0 16,0 3-1-16,0 0-1 0,0 0-2 0,0 0-1 0,0 0-2 15,0-4-1-15,0 8-3 0,0-8 1 0,0 4 2 16,0 4-3-16,6-4 0 0,-6-4-1 0,13 0-1 0,-7 4 0 16,8-3-1-16,-2 0-1 0,2-1 0 0,5-1-1 15,-6-1-1-15,13 6 0 0,-7-4 0 0,-5 4-1 16,5-4 1-16,1 4-2 0,-8 4 1 0,2 0-1 0,-8 2 0 15,7 6 0-15,-13-1 0 0,7 3 0 0,-7 5 0 16,0-1 0-16,-7 8 0 0,1 4 0 0,-1-5 0 0,1 4 1 16,-8 1 0-16,2-1 0 0,-1 0 0 0,0 0 0 15,6-3 0-15,1-4 0 0,0 0-1 0,-2-4 2 0,16 1-2 16,-2-5 0-16,0 1 2 0,1-4-2 0,6 3 0 16,0 1 0-16,-1-4 0 0,2 7 0 0,-8-6 0 0,1 2-1 15,-7 1 1-15,0-1 0 0,-7 1 3 0,1 1-2 16,-8-2 0-16,2 4 1 0,-8-3-4 0,1-1 4 0,-7 1-2 15,6-4-3-15,1 0 1 0,-1-1-1 0,7-5-4 16,0 2 0-16,0-4-6 0,6-6-3 0,1-1-7 16,6-4-5-16,0-2-3 0,6-1-4 0,-6 0-2 0,7-4-6 15,-7 1-1-15,7-6-1 0,-1 3-3 0,0-1 1 16,1-1-4-16,0 4-4 0,-7-3-8 0</inkml:trace>
  <inkml:trace contextRef="#ctx0" brushRef="#br0" timeOffset="10314.92">16816 8788 449 0,'0'0'52'0,"-7"5"0"0,1 1-8 0,-1 5-2 0,0 4-3 15,1 0-7-15,-7 2-2 0,0 6-4 16,0 3-2-16,0-1 1 0,-6 5-1 0,5-1-1 0,2 0 0 16,-2-3 0-16,1 0-1 0,7-4-3 0,0-4-1 0,-2-4-1 15,2 1-1-15,6-8-1 0,0-3-2 0,0 3-2 16,0-7 2-16,0 0 0 0,6 0-1 0,2 0-1 0,4-3 0 16,-5-1-4-16,13-3 1 0,-2 3 0 0,9-4-1 15,-1-2 0-15,6-1-3 0,1-4 1 0,-1 4 0 16,8-3-1-16,-7-1 0 0,-1 8-1 0,1-1 0 0,-7 5 0 15,-1-1-1-15,1 8 2 0,-6-1-2 0,-7 7-1 16,0 2-1-16,0 3 0 0,-7 3-4 0,2 8 1 0,-2-4-6 16,-6 8-2-16,-6 2-6 0,-2 0-10 0,2 6-4 15,-7-6-9-15,0 5-2 0,0 4-7 0,-7-5-5 16,8-3-5-16,-2 4-3 0,2-4-6 0,-1-4-5 0,-1-3-7 16,2 0-1-16</inkml:trace>
  <inkml:trace contextRef="#ctx0" brushRef="#br0" timeOffset="10601.81">16392 8707 403 0,'-13'-3'45'0,"7"-1"-8"0,-8 1-11 0,8-1-10 15,0 0-7-15,0 1-13 0,-2 3-9 0,8-4-6 0,0 4-6 16,0 0-6-16,0 0-2 0</inkml:trace>
  <inkml:trace contextRef="#ctx0" brushRef="#br0" timeOffset="10758.4">16262 8891 438 0,'-6'0'42'0,"-1"0"-3"15,0 0-4-15,1 0-5 0,-1 0-5 0,7-3-7 0,-6 3-2 16,6 0-8-16,0 3-3 0,0-3-4 0,0 3-4 15,0-3-3-15,0 5-7 0,0-3-3 0,0 3-6 0,0 2-9 16,0 0-5-16,-6 1-8 0,6-1-11 0</inkml:trace>
  <inkml:trace contextRef="#ctx0" brushRef="#br0" timeOffset="12139.08">18665 9181 424 0,'-32'3'43'0,"5"-3"-7"0,9-3-11 0,-2-2-7 0,0 10-8 15,7-5-8-15,7 3-7 0,6 1-3 0,0 7-4 16,0-4-7-16,-7 0-1 0,14 4-1 0,-1 0-2 0,0 4-4 16</inkml:trace>
  <inkml:trace contextRef="#ctx0" brushRef="#br0" timeOffset="12512.87">19831 8599 421 0,'0'0'60'0,"0"0"-7"0,0 0-5 16,-6 2-5-16,-2 6-3 0,2 3-9 0,0 7 1 16,-7 4-4-16,-7 7 2 0,0 8-2 0,-5 4-3 15,-8 6-3-15,-6 8-3 0,0 7-3 0,0 0-2 0,0 5-1 16,-7-2-6-16,8-2-2 0,-8 3-8 0,13-7-3 15,-6-1-10-15,13-11-5 0,0 1-9 0,7-11-12 0,-1-8-7 16,14-4-11-16,-2-10-14 0,8-7-13 0,8-1 6 0</inkml:trace>
  <inkml:trace contextRef="#ctx0" brushRef="#br0" timeOffset="12810">19909 9235 408 0,'-19'37'37'16,"13"-4"-2"-16,-2 4 1 0,2-1-3 0,12 1-1 15,-6-1-6-15,14-6-3 0,-2 2-1 0,8-6 2 0,-7-3 0 16,7-5-3-16,-8-4 2 0,8-2-1 0,0-6 0 16,-13-1-1-16,5-2 5 0,-6-3-2 0,2 4 4 15,-8-4-1-15,6-4-3 0,-6-4 0 0,-6 2-5 0,-2-1-1 16,2-5-4-16,0 1-2 0,0-8-2 0,-8 1-2 15,8 0-1-15,-7-4-2 0,-1 4 0 0,8-4-6 0,-6 7-1 16,-2 0-4-16,8 4-2 0,-1 0-6 0,7 4-3 16,-6 3-7-16,6 4-2 0,0 4-2 0,0 3-5 15,0 4 1-15,0 0-4 0,0 4-5 0,0 4-5 0,0-1-3 16,6 0-8-16,-6 1-3 0,13 2-11 0,-6-3-1 16</inkml:trace>
  <inkml:trace contextRef="#ctx0" brushRef="#br0" timeOffset="13034.16">20365 9599 421 0,'-6'2'54'0,"-7"3"-4"0,6-2-5 0,0 5-3 0,-5-5-7 0,12 3-3 15,0 6-2-15,-7-1-4 0,7 0-1 0,7 4-2 0,5-4 0 16,2 3-1-16,5-2-4 0,1-2 0 0,6 1-1 16,0-3-2-16,-1 0-1 0,2-6-2 0,-8-2-4 15,8 5 1-15,-15-5 1 0,2 0 3 0,-8 0 1 0,0-5-5 16,-6 5-1-16,-6-2 2 0,-7-3-3 0,0-2-4 15,0 0-3-15,-7-4-2 0,1-1-6 0,0-2-2 0,-8 0-6 16,1-5-5-16,0 2-5 0,6-2-10 0,-5 1-6 16,5-1-9-16,7 4-10 0,-7 0-6 0,8 1-14 15,5-1-5-15,0 5 13 0</inkml:trace>
  <inkml:trace contextRef="#ctx0" brushRef="#br0" timeOffset="13607.63">19030 8836 419 0,'0'0'33'16,"0"0"4"-16,6 0 2 0,-6-4 4 0,0 1-2 0,0 3-3 15,0-8-2-15,-6 5 0 0,6-1-8 0,-14-3 0 16,8 3-4-16,0-3-6 0,0-1 1 0,-8 5-5 16,1-4-4-16,7-1-4 0,-8 5-5 0,8-1-5 0,6 0-9 15,-6 1-8-15,6-2-8 0,0 5-9 0,0 0-11 16,0 0-6-16,0 0-13 0,-6 0-11 0,12 0 6 0</inkml:trace>
  <inkml:trace contextRef="#ctx0" brushRef="#br0" timeOffset="13856.73">18718 9261 425 0,'-20'0'34'0,"0"4"-8"0,7-4-1 16,7 0-6-16,0 3-12 0,-2 5 5 0,8-2-1 16,8 2 0-16,-2-4 0 0,0-4-4 0,0 3 1 0,1-3 0 15,0 4 3-15,-7-4 1 0,6 0-1 0,-6 0 1 16,0 0 3-16,0-4 0 0,0 4-2 0,-6 4-1 0,6-4 0 16,-7 0-3-16,0 4-2 0,1-4-4 0,0 0-3 0,0 0-2 15,-8 0-5-15,8 0-8 0,-7 0-8 0,6 0-11 16,7 0-10-16,-7-4-13 0,7-3-14 0,0 3-1 15</inkml:trace>
  <inkml:trace contextRef="#ctx0" brushRef="#br0" timeOffset="14694.13">19929 8474 401 0,'-7'0'35'16,"1"2"0"-16,-8 6-1 0,8 3 3 0,-14 7 3 0,8 5-6 16,-8 6 2-16,1 7-1 0,-7 5 0 0,-1 10-5 15,-5 5 1-15,-1 2-1 0,-5 4-2 0,5 4 0 0,-7 3-1 16,1 1-3-16,7 0-1 0,-7-1 0 0,7 0 1 15,-1-2-2-15,1-4-1 0,-2-9-5 0,9 1 0 16,-8-11-1-16,7 0-1 0,6-7-3 0,-6-8-2 0,7-4-2 16,6-3-1-16,-6-7-6 0,5-3-8 0,1-2-3 15,7-6-11-15,-1 0-8 0,-6-4-11 0,13 3-14 0,-6-6-8 16,6-1-8-16,0-3-11 0,0-5-14 0,0 5 6 16,0-8 9-16,0 5 9 0</inkml:trace>
  <inkml:trace contextRef="#ctx0" brushRef="#br0" timeOffset="15181.92">20176 8843 423 0,'-20'-3'34'0,"1"6"-2"16,-1 1 2-16,-6 3 0 0,1 5-2 0,-1-2-1 15,0 8-3-15,-7 1 2 0,7 3-1 0,-7 7-3 0,1 4-2 16,6 0-1-16,-7 8-2 0,7-5-1 0,6 4-1 16,1 1-3-16,-1-1-3 0,14-3 3 0,0-1-2 0,6-6-5 15,6-1 4-15,0-3-2 0,8-8-2 0,5 0 0 16,7-8 0-16,6-2-1 0,1 1 0 0,-1-9-1 16,8-5 0-16,-1-2 1 0,0-4-3 0,0-3 1 0,0-5 1 15,-6-3 0-15,-1-4 0 0,1 0 0 0,-7-6 0 16,-1-1 0-16,-5 3-2 0,-6-2-1 0,-2-2 0 15,1 1 0-15,-6 4-1 0,-7-4-2 0,0 4-1 0,0 3 1 16,-7 0-1-16,1 1-4 0,-1 3-2 0,-5 4-6 16,-2 0-3-16,-6 2-7 0,1 2-6 0,0 7-7 0,0-1-1 15,-8 1-9-15,8 7-4 0,-8 0-2 0,8 0-6 16,-7 7-8-16,6 1-13 0,8-1-2 0,-8 4 7 0</inkml:trace>
  <inkml:trace contextRef="#ctx0" brushRef="#br0" timeOffset="15597.17">20573 8975 429 0,'-38'15'34'0,"5"3"-3"0,-7 4 0 0,8 4-3 15,-7 3 2-15,7 8-8 0,-1 3 2 0,7-3-4 16,0 7 1-16,7 0 3 0,5-5-1 0,8 3 2 0,6-3-2 16,0-2-4-16,12-5-1 0,8-2-1 0,0-4-2 15,13-4-1-15,-1-7-1 0,7-4-2 0,0-4 1 16,7-4-4-16,-1-3 1 0,1 0 1 0,-1-7 0 0,-5-4-3 15,-7 1 0-15,5-5 3 0,-11-4 1 0,-9 1 5 16,2-4-4-16,-13 0 2 0,-1-4 0 0,1-2-2 0,-7-2 0 16,0-3 0-16,0-3-4 0,-7-1 0 0,1-4-2 15,-1 1-1-15,1 0-2 0,0-1-3 0,-8 1-2 0,8 4-4 16,-7-1-2-16,-7 0-8 0,7 8-7 0,0 0-6 16,1 3-5-16,-8 8-5 0,7-1-5 0,-7 5-5 0,0 6-7 15,1 1-4-15,-1 7-9 0,-6 0-13 0,7 4 3 16,-7-1 9-16</inkml:trace>
  <inkml:trace contextRef="#ctx0" brushRef="#br0" timeOffset="23564.5">14992 8033 400 0,'-20'18'7'0,"1"1"3"16,-1-1-2-16,1 5 2 0,0-2-2 0,-1 1-3 16,0 4 0-16,1 4 0 0,-1-2-1 0,0 2 0 15,1 7-4-15,-1-4 0 0,-6 3 4 0,7 5 0 0,-1-1-1 16,0-3 0-16,-5 7-3 0,5-8 3 0,-6 5-1 15,6-5-4-15,1-3 4 0,-1 4 0 0,2-7 0 0,-2-1-3 16,0 0 3-16,7-4 0 0,-1-3 0 0,2 0-2 16,6 1-2-16,-1-5 3 0,0 0 2 0,1-3-4 15,-1-1 4-15,7 1-1 0,0-1 2 0,-6 1-2 0,6 3-1 16,0-3 3-16,0 0 2 0,0 3-2 0,0 1 0 16,6 2 0-16,-12 2-3 0,12-2 4 0,-6 2-2 0,7 2-1 15,-7 1-2-15,6-1 4 0,1-3-4 0,6 4 4 16,-1 0 0-16,-4-4-4 0,11 3 4 0,-6-3 0 15,6-4-2-15,1 4 3 0,0-3-2 0,-1-2 2 0,7-1-2 16,0 2 0-16,1-3 0 0,5-1-1 0,1 1 0 16,-1-4 0-16,7 0 0 0,1 3 0 0,-2-3 0 0,8 0 0 15,-7 1 0-15,7-1 0 0,0-3 0 0,-1 2-3 0,7-3 2 16,-7 4 0-16,8 0 0 0,-8-3 0 0,7 2 0 16,-7 2 0-16,1-2 0 0,7-2 0 0,-8 3-1 15,7-1-1-15,1 2 2 0,-8-5 0 0,7 4 0 0,0-4-1 16,6 1 1-16,-5-1-1 0,5 1 0 0,1-1 0 15,0 0 0-15,0-3 0 0,6 4 0 0,-7-5 0 16,7 0 0-16,-6 5 0 0,6-5 0 0,-6 0 0 0,6 5 0 16,-6-4 1-16,-1 3-1 0,7 1 1 0,-6-1-1 0,0-4 0 15,6 4 0-15,-8 5-2 0,2-4 3 0,7 2-1 16,-8-3-1-16,1 1 1 0,-1 3 0 0,7-4 1 16,-6 1-1-16,0 2 0 0,-1-2 0 0,7-1 0 0,-6 0 1 15,0 1 1-15,6-1-2 0,0 0 0 0,0 1 2 16,-6-1 0-16,6-3-2 0,0 2 0 0,1-1 0 0,-9-2 0 15,2 6 0-15,0-6 2 0,0 4 0 0,-1 0-2 16,-5 1 0-16,-2-5 0 0,1 5 0 0,-5 3 2 16,4-8-3-16,-5 8 1 0,-1-3 0 0,1-1-1 0,-1-4 1 15,-5 5 0-15,5-5 0 0,-6 1 0 0,7 3 0 16,-7-7-1-16,0 0 1 0,1 5 0 0,-2-3 0 0,1-2-2 16,0 5 2-16,1-5 0 0,-1 0 2 0,0 3 0 15,-7-3 0-15,8 0-1 0,-1 0 1 0,-1 0-1 16,1 0 0-16,1 0-2 0,-1 0 0 0,-7 0 1 0,7 0 0 15,0 0-1-15,-7 0 3 0,2 0-4 0,5 4 4 0,-7-4-2 16,1 0-1-16,-1 0 3 0,1 0-3 0,-7 0-1 16,7-4 4-16,-7 1-2 0,6-2-1 0,-6 3 1 15,1-3 2-15,-8-2-1 0,7 0-1 0,0-1 0 0,-6 1 0 16,-1-4 2-16,1 0 0 0,-1 4 0 0,1-4-1 16,-1-1 0-16,-6 2 0 0,7 0 0 0,-1-7 0 0,-6 7 0 15,6-5 0-15,1 1 0 0,-7-1-3 0,7 5 1 16,0-5 2-16,-8 0 0 0,8 1 0 0,-7-1 0 0,7 0-2 15,0 1 2-15,-8-1 0 0,1 5-1 0,7-10-2 16,-8 6 1-16,2-1-2 0,-2 1 4 0,2-4 0 16,-1 3-4-16,0-4 4 0,-6 4-3 0,5-3 4 0,-6-1-4 15,8 2 4-15,-8-2-1 0,1 1-4 0,6 0 4 16,-6 0-2-16,5-5 2 0,2 5-2 0,-2-1 0 0,2-2-2 16,-8 3 4-16,13-4-4 0,-5 0 4 0,-2 3-2 15,2-4 2-15,-1 3-2 0,-1 1 0 0,2-3-1 16,-2 0 3-16,2-1-1 0,-1 2-3 0,-7-2 4 0,8 2 0 15,-8-2 0-15,6 6 0 0,-4-5 0 0,-2-1-3 16,0 2 1-16,1 3 0 0,0-5 0 0,-1 5 0 0,-6 0-2 16,0 0 3-16,0 3-1 0,7-4 1 0,-7 1 0 0,0 3 0 15,0-3-1-15,-7 0 3 0,7 4-2 16,-6-1 0-16,6-4 0 0,-7 4 0 0,0-3 0 0,1 4 0 16,0-1 0-16,-8 0 0 0,8 1 0 0,-7-5-2 0,0 5 4 15,0-1-3-15,-1 1 0 0,-4-1 0 0,-2 4 2 16,0-4-2-16,1 0 0 0,-1 1 0 0,-6-1 0 0,1 4 1 15,-2-3 1-15,1-1-2 0,-6 0 1 0,5 0-1 16,-5 5 1-16,-1-5 0 0,-5 4 0 0,4-4 0 16,-5 1 2-16,0-1-1 0,-7 4-2 0,1 0-11 0,6-4 15 15,-13 5-3-15,7-1 0 0,-8-1 1 0,1-2-1 16,0 3 1-16,0 0-1 0,-6 0 0 0,5-4 0 16,-6 4 0-16,1 1 0 0,-1-2 0 0,-6 1 0 0,6-3 0 15,-6 2 2-15,7 1-2 0,-7 0-1 0,0 1 1 0,-1-2 0 16,1 1 0-16,0 0 0 0,0 1 0 0,0-1 0 15,-1 3 0-15,1-3 0 0,-6 4 0 0,6 0 0 16,-6-4-1-16,-2 3 0 0,2 2 0 0,0 1 1 0,-1-3 0 16,-6 1 1-16,-1 0-2 0,2 3 1 0,-2-3 0 15,1 3 0-15,0-3-1 0,-7 4 1 0,7-5 0 16,-7 5 0-16,8-1 0 0,-2-3 0 0,-6 3 1 0,8 1-1 16,4-2 1-16,-4 2 0 0,4-4 0 0,2 3 0 15,0 0-1-15,-2 1 0 0,2-1 1 0,6 0 2 0,0-4-2 16,0 6 0-16,0-3-1 0,0 2 0 0,-1-5 0 15,8 5 0-15,0-1 3 0,-1 0-4 0,0 1 3 16,0 0-3-16,1-2 1 0,-1-2 2 0,0 4-2 0,8-1 0 16,-2 0 2-16,1-3 0 0,1 3 0 0,-2 1-2 0,1-1 2 15,7 1 0-15,-1-5-2 0,1 4 2 0,-2 1-3 16,9-1 0-16,-1 0 3 0,-1 4-4 0,1-3 4 0,0 3-3 16,7-3 1-16,-1 3-1 0,-6 0 1 0,13 0 0 15,-6 0 0-15,-2-5 0 0,9 5 0 0,-1 0 0 16,0-3 0-16,0 3-2 0,7-4 5 0,-1 1 0 0,0-1-4 15,1 0 4-15,5 1 0 0,2-1 0 0,-2 0 0 16,1 4 0-16,7 0 0 0,-1 0-2 0,1 0 1 16,-1 0 0-16,7-3-1 0,0 6-1 0,-6-3-1 0,6 0-3 15,0 0-2-15,0 0-3 0,0 0 0 0,6 0-7 16,-6 0-2-16,0 0-8 0,-6 0-2 0,6 0-4 0,6 0-13 16,-6 0-17-16</inkml:trace>
  <inkml:trace contextRef="#ctx0" brushRef="#br0" timeOffset="28804.62">3510 11601 400 0,'0'0'12'0,"-6"0"-3"0,6 5 0 0,0-5 2 16,0 0 0-16,0 0-6 0,0 0 0 0,6-5 0 15,-12 10-1-15,6-10 0 0,0 10 0 0,0-5-1 16,0 3 0-16,0-3 0 0,6 5-4 0,-6-5 3 0,0 3 2 15,6 0 0-15,1-3-1 0,-7 4 0 0,7-4-2 0,-1 4 2 16,0-4-15-16,7 3 15 0,-6 1 0 0,6-4 0 16,1 8-3-16,-2-8 3 0,1 3 0 0,7-3 0 15,0 0 0-15,-2 0 2 0,9 0-2 0,-1 0 0 0,0 0 3 16,7 0-1-16,5 0 1 0,1-3-1 0,7-1 0 16,-7 0-5-16,14 4 4 0,-8-7-2 0,7 3 2 0,-7-3-1 15,8 4-2-15,-1-5-2 0,-7 0 4 0,7 4 0 16,-5-3-1-16,4 3 0 0,-5 4 0 0,-1-3 0 0,1-1-1 15,-1 4 0-15,2-4-4 0,-2 4 4 0,1-3 0 16,-7 3 1-16,6-4-1 0,1 1-4 0,-1-1 5 16,-5 0-5-16,5 1 2 0,1-1 3 0,-7 0-1 0,6 1 1 15,1-4-1-15,-1-1 0 0,1 4 0 0,-1 1 0 16,1-5-1-16,6 1 1 0,-6 3-5 0,6-2 1 16,0-3 4-16,0 3-4 0,1-2 0 0,-2 0 1 0,1 2 0 15,7-3 3-15,-6 6-3 0,-2-8 0 0,1 8 1 16,1-5 4-16,-8 1-5 0,1 4 5 0,-1-5-5 0,1 4 0 15,-1-3 1-15,-6 3 0 0,1-3 4 0,-1 3-5 16,6-3 5-16,-13 0-5 0,14 3 5 0,-7-3-5 0,0 3 5 16,1-3-5-16,5 4 5 0,-6-5-5 0,7 0 5 15,-1 1-1-15,-5 3-2 0,5-3-2 0,1-1 0 16,-7 1 2-16,6 0-2 0,-5 3 2 0,5-3-2 0,-6 0 4 16,0-1-4-16,-6 4 0 0,6-2 0 0,-7 2 1 0,7 0 3 15,-6 4 0-15,-1-3 0 0,-6-1 0 0,7 4-1 16,-7 0 0-16,0 0-2 0,0 0 0 0,1 0 2 0,-8 0 0 15,7 0-4-15,-6 0 0 0,-1 0 4 0,0 0-4 16,1 0 5-16,-1 0-5 0,1 0 5 0,-7 0-4 16,7 0 4-16,0 0-4 0,-1 0 4 0,0 0-14 0,1 0 15 15,-7 0-5-15,7 0 1 0,-1 0 0 0,1 0 4 16,0 0-4-16,-8 0 2 0,8 0 2 0,-7 0-1 16,-1 0 0-16,8 0 0 0,-14 0-1 0,8 0 0 0,-8 0 0 15,7 0 0-15,-6 0 0 0,0 0-4 0,-7 0 5 16,6 0-1-16,-6 0 0 0,0 0-4 0,0 0 5 0,6 0-1 15,-6 0 1-15,-6 0 0 0,6 0-4 0,0 0 4 16,0 0-2-16,0 0-1 0,0 0 2 0,0 0-1 0,0 0 4 16,0 0-1-16,0 0-3 0,0 0 3 0,0 0 0 15,0 0 0-15,0 0 0 0,0 0-1 0,0 0 0 16,0 0 0-16,0 0 0 0,0 0 0 0,0 0-1 0,0 0 3 16,0 0-3-16,0 0 0 0,0 0 2 0,0 0-2 15,0 0-1-15,0 0 0 0,0 0 0 0,0 0 0 0,0 0 0 16,0 0 0-16,0 0 0 0,0 0 0 0,0 0 1 0,0 0-1 15,0 0 0-15,0 0 0 0,0 0 0 0,0 0 0 16,0 0 0-16,0 0 0 0,0 0-1 0,0 0 0 16,0 0 0-16,0 0 0 0,0 0 0 0,0 0 0 15,0 0 0-15,0 0 0 0,0 0 0 0,0 0 0 0,0 0 0 16,6 0 0-16,-6 0 0 0,0 0 2 0,6 0-4 0,2 0 4 16,-2 0-4-16,-6 0 2 0,6 0 2 0,1 0-4 15,-1 0 2-15,1 0 1 0,-7 0 0 0,7 0 0 16,-1 0 1-16,0 0-4 0,8 0 3 0,-8 0 2 0,0 4-4 15,1-4 2-15,6 0 0 0,-6 0 2 0,-1-4-4 16,7 4 2-16,-6 0 0 0,-1 0 2 0,0 0-2 0,2 0-3 16,4 0 5-16,-5 0-5 0,-1 0 5 0,1 0-5 15,-7 0 3-15,7 0 0 0,-1 0 0 0,0 0 0 16,0 0 2-16,2 0-5 0,-2 4 3 0,0-4 2 0,1 0-5 16,-1 0 5-16,1 3-4 0,0-3 2 0,5 0 2 15,-5 0-3-15,0 0-2 0,-1 4 5 0,0-4-2 0,1 0 2 16,0 0-5-16,-1 0 5 0,1 4-2 0,-1-4-3 15,-6 0 3-15,6 0 0 0,-6 0 0 0,0 0 0 16,0 0 0-16,7 0 2 0,-7 0-5 0,0 0 3 0,0 0 0 16,0 0 2-16,0 0-4 0,-7 0 3 0,7 0 2 0,7 0-2 15,-7 0-3-15,0 0 3 0,0 0 0 0,0 0 0 16,0 0 2-16,-7 0-2 0,7 0 0 0,0 0 0 0,0 0 0 16,0 0 0-16,0 0-2 0,0 0 0 0,0 3 3 15,0-6 0-15,0 3 0 0,0 0-1 0,0 0 0 16,0 0 0-16,0 0-2 0,0 3 2 0,0-3 0 0,0 0 0 15,0 0 0-15,0 0-1 0,0 0 0 0,0 0 0 16,0 0-2-16,0 0 2 0,0 0-1 0,0 0 1 16,0 0-6-16,0 0 1 0,0 0-3 0,0 0-2 0,0 0 0 15,0 0-6-15,0 0-3 0,0 0-2 0,0 0 1 16,0 0-2-16,0 3-4 0,0-3-7 0</inkml:trace>
  <inkml:trace contextRef="#ctx0" brushRef="#br0" timeOffset="36460.22">19831 11371 406 0,'0'0'20'0,"0"0"-4"0,0 0 3 16,0 0-4-16,0 0 4 0,0 0-8 0,0 0 0 16,0 0 0-16,0 0-1 0,0 0-1 0,0 0 0 0,0 0 2 15,0 0-5-15,-6 0 4 0,6 0-5 0,0-3 0 16,0 3 0-16,0 0 4 0,0 0-1 0,0 0-1 15,0 0-1-15,0 0 0 0,0 0-1 0,0 0-2 0,0 0-2 16,0 0 2-16,0 0 0 0,0 0-3 0,0 0 1 16,0 0 4-16,0 0-1 0,0 0 0 0,0 0-2 0,0 0-2 15,0 0 0-15,0 0 4 0,0 0-3 0,0 0 1 16,0 0-1-16,6 0 0 0,-6 0 0 0,6 0 0 16,1 0 0-16,6 0 0 0,-6 0 0 0,5 0 0 0,2 0 0 15,5 0-1-15,-6-4 0 0,7 4 0 0,-1 0 1 16,1 0-2-16,-1 0 2 0,1 0 0 0,6 0 0 0,0-4 0 15,0 1 0-15,0 3 0 0,6 0-1 0,2 0 1 16,-2-4-1-16,1 4 0 0,-1 0 0 0,1 0 1 0,-1-4-1 16,1 8 0-16,6-4 0 0,-7 0 0 0,7-4 0 15,-6 8 0-15,6-4 0 0,-6 0 0 0,5-4 1 16,-5 1-1-16,-1 3 1 0,1 0-1 0,-7-4 0 0,7 4 0 16,-7-3 0-16,0 3 0 0,0-5-2 0,1 2 2 15,-2 3 0-15,1 0 0 0,0 0 0 0,0 0 0 0,1 0 0 16,-1 0-2-16,0 3 2 0,-7-3 0 0,7 5-2 15,0-5 2-15,-7 3 0 0,7-3 0 0,-6 4 0 16,0-1 0-16,-1 1 0 0,1 0 0 0,0-1 0 0,-7 1 0 16,-1-4 0-16,2 4 0 0,-2-4 0 0,2 3 0 0,-1-3 0 15,-1 0 0-15,-5 0 0 0,6 0 0 0,-7 4 0 16,2-1-2-16,-2-3 2 0,7 4-2 0,-7-4 2 0,1 0 0 16,6 0 0-16,-7 4 0 0,8-4 0 0,-8 0 2 15,7 0-2-15,0 0 0 0,0 0 0 0,7 0 0 16,-8 0 0-16,8 0 0 0,-1 0 0 0,1 0 0 0,0 0 0 15,-8 3 2-15,8-6 0 0,-1 3-2 0,1 0 0 16,0 0 2-16,-1 0-5 0,1 0 3 0,0 0 0 0,-1 0 0 16,1 0 0-16,-1 0 2 0,-6 0-2 0,7 0 0 15,-1 0 0-15,7 0-3 0,-6 0 3 0,-1 0 0 16,7 0 0-16,-6 0-2 0,6 0 2 0,-7 0-2 0,7 0 2 16,1 0 2-16,-1 0-2 0,0 0-2 0,6-4 0 15,-5 4 3-15,5 0-1 0,-7-4 1 0,2 4-1 0,-1-3 1 16,0 3-1-16,0-4 0 0,0 4 0 0,1 0 0 15,-2-3 2-15,-5 3-2 0,0-4 0 0,-1 4 0 16,0 0 0-16,1 0 0 0,-1-4 0 0,-5 1 2 0,5 3-2 16,-6 0 0-16,0 0 0 0,1-4 2 0,-2 4-2 15,8 0-1-15,-7 0 1 0,-1 0 0 0,2 4 0 0,5-8 0 16,-6 4 0-16,6-4-1 0,-5 1 1 0,6 3 0 0,-8-4 0 16,8 4 0-16,-1-3 0 0,1-2 0 0,0 5 0 15,-1 0 0-15,1 0-2 0,-1 0 2 0,1 0-2 16,0 0 4-16,6-3-2 0,-7 3 0 0,1 0 0 0,-2 3 2 15,2-6-2-15,7 3 1 0,-8 0-2 0,0 0 2 16,1 0 0-16,6 0 0 0,-7 3-2 0,8-3 0 0,-7 0 0 16,-2 5 0-16,9-2-2 0,-7-3 3 0,-1 4 2 15,7-1-1-15,-6 1-2 0,-1 0 0 0,8-1 1 16,-8 1 0-16,7-4 0 0,-6 4 2 0,-1-4-2 0,7 0 0 16,-6 0-1-16,6 0 1 0,-7 0 0 0,1 0 0 15,-1 3 0-15,0-3-1 0,8 4 3 0,-7-4-2 0,-1 0-2 16,0 3 2-16,0 1 0 0,8-4 0 0,-8 0 0 15,1 4 0-15,6-4 0 0,-7 0-1 0,1 0 1 16,7 0 0-16,-9 0-2 0,9 0 2 0,-1-4 0 0,-6 8 0 16,-1-4 0-16,7 0 0 0,-6 0 0 0,5 0 2 15,-5 0-2-15,0 0 0 0,-1 0 0 0,1 0-2 0,-8 0 2 16,8 3 2-16,-6-3-2 0,5 0 0 0,-6 4 2 16,0-4 0-16,7 4-2 0,-8-4 1 0,1 3-1 15,7-3-1-15,0 0 1 0,-8 0 0 0,8 4 0 0,-1-4 0 16,1 0 0-16,0 3 0 0,-1-3 2 0,1 5-2 0,6-2 0 15,-7-3 2-15,1 4-3 0,6-1 1 0,-6 1 0 16,5 0 0-16,-5-4 0 0,0 3 0 0,6 1 0 0,-7-4 0 16,1 0 0-16,6 0-2 0,-7 4 2 0,1-4 0 15,0 0 0-15,5 0 0 0,-5 0 0 0,6 3 0 16,-6-3 0-16,5 3 0 0,1-3 0 0,1 0 0 0,-1 4 0 16,0-4 0-16,0 0 0 0,-1 5 0 0,2-2 0 15,5-3 0-15,-6 3 0 0,7-3 0 0,-7 5 0 0,0-2 0 16,1 5 0-16,-1-8 0 0,-1 0 0 0,1 3 2 15,-6 0-2-15,6-3 0 0,-7 5 1 0,7-5-2 16,-6 0 1-16,0 0 1 0,5 0-2 0,2 0 1 0,-8 0 1 16,8 0-1-16,-1 0-1 0,6 0 1 0,-6 0 0 15,7 0 0-15,0 4-1 0,-1-4 1 0,1 0 0 0,5 3 0 16,-5 0 1-16,6-3-2 0,1 4-1 0,-2 0 2 16,-5 3 0-16,6-7 1 0,0 4 0 0,0-1-2 15,0 1 2-15,-6-1-2 0,5 2 0 0,2-2-1 0,-1 1 2 16,0-1 0-16,7-3 0 0,-1 4 0 0,1 0 0 15,-1-4 2-15,8 3-2 0,5 1 0 0,-6 0 0 0,7-1-2 16,-7 4 2-16,7-3 0 0,-8 0 0 0,-5 3 0 0,7-3 0 16,-8-1 0-16,1 1 0 0,-1 4 2 0,-6-8 0 15,1 3-3-15,-2-3 0 0,7 0 1 0,-5 5 0 16,5-5 0-16,1 0 0 0,0 0 0 0,0 0 0 0,5 0 0 16,2 0 2-16,-1 0-2 0,-7 3 0 0,7-3 0 15,1 0 0-15,-8 3-1 0,0-3 0 0,-5 4 1 0,-1 0 0 16,-7-1-2-16,1-3 2 0,-7 4 0 0,0-4 0 15,0 0-2-15,1 4 2 0,-9-4 0 0,2 4 0 16,-1-4 0-16,1 0 0 0,0 0 0 0,-7-4 0 0,7 4 0 16,-8 0 2-16,2 0-2 0,-2 0 0 0,1 0 0 15,-6 0 0-15,6 0 2 0,-7 0-3 0,0 0-2 0,2 0 2 16,-2 0 1-16,-6-4-2 0,6 4-4 0,-6 0-1 16,0 0-4-16,0-4-6 0,0 4-6 0,0 0-5 15,0-3-9-15,-6-1-19 0,0 4-17 0</inkml:trace>
  <inkml:trace contextRef="#ctx0" brushRef="#br0" timeOffset="39976.87">3770 12785 405 0,'0'0'12'16,"0"0"4"-16,0 0-1 0,0 0-1 0,0 0-3 15,0 0-6-15,0 0 0 0,0-3-1 0,0 3-1 0,0 0 0 16,7 0 0-16,-7 0 2 0,7 0-2 0,-7 0 0 16,6 0 2-16,0 0 0 0,8 0-3 0,-8 3 1 15,7-3 0-15,7 0 0 0,-1 4-1 0,0-4 4 0,1 0-2 16,7 0-2-16,-1 4 5 0,6-8-5 0,1 8 4 16,-7-8 0-16,6 4-1 0,7-4-3 0,-6 1 2 0,6-1-4 15,-7 0 2-15,8 1 2 0,-1-2-1 0,-7 5-4 16,7-2 5-16,-6-3-3 0,-1 5-2 0,7 0 4 0,-6 0 0 15,6 0 0-15,0 0-1 0,0 0 0 0,1 5 0 16,-2-10 0-16,7 10-3 0,-5-5-2 0,5 2 1 16,2 3 2-16,-2-2 2 0,7 5-3 0,-7-5 3 0,1 1-2 15,6 0-3-15,0 3 5 0,-6-7-5 0,6 0 5 16,0 3-2-16,0-3-3 0,7 0 1 0,-7 0 2 0,6-3 0 16,1 3 1-16,0 0-1 0,-1-4 1 0,1 1-1 15,0 3-2-15,0-4 4 0,-8 0-2 0,8 1-2 0,-1-1 3 16,-5 0-1-16,-2 1-2 0,2 3 3 0,5-7 2 15,-5 7-3-15,5 0 1 0,-6-5-1 0,7 2 0 0,-1 3 0 16,-5-8 0-16,5 8-2 0,7-3 0 0,-6-5 2 16,0 5 0-16,0 0 0 0,-2-6 2 0,2 2-2 0,0 4 2 15,-1-4-2-15,1 3 0 0,0 0 0 0,-7 1 2 16,7-1 0-16,-8 4 0 0,8-4-3 0,0 4 1 16,-7 0 1-16,7 0-2 0,-8 4 0 0,2-8 0 0,-1 8 0 15,0-4 0-15,0 4-2 0,-6-4 5 0,5 0-3 16,-4 3 1-16,4-3 0 0,-5 4 2 0,-1-4-1 0,8 0 0 15,-7 0 0-15,5 0 0 0,-5 0 0 0,6 0-2 16,0 0 1-16,0 0-1 0,7 0 1 0,-7 0-2 16,6 0 2-16,1 0 0 0,-7 0 0 0,7 0 0 0,0 0 0 15,0 0-2-15,-1 0 2 0,-6 0 2 0,6 0 0 16,1 0-2-16,0 0 0 0,0 0 0 0,-7 0 0 16,6 0 0-16,-6 0 0 0,7 0-1 0,-7 0 3 0,0 0-3 15,0 0 1-15,0-4 0 0,-6 4 0 0,0-3 0 16,-1 3 0-16,-5 0 0 0,-2 0 2 0,1-4-2 0,0 4 0 15,-7 0 0-15,1 0 0 0,-7 0 2 0,7 0-2 0,-7 0 0 16,-6 0 0-16,6-4-1 0,-7 8-1 0,1-4 3 16,-8 0 1-16,2 0 1 0,-1 0 0 0,-7 0 5 0,8 0 0 15,-8 0 2-15,0 0 0 0,-6 0 3 0,0 0 1 16,0 0 3-16,0 0-3 0,0 0 3 0,0 0 0 16,0-4 2-16,0 4-2 0,0 0-2 0,0-3 3 0,0 3-2 15,0 0-1-15,0 0-1 0,0-5-1 0,0 5 0 16,0 0-3-16,0 0 0 0,0 0 0 0,0 0-1 15,0 0-3-15,0 0-2 0,0 0 2 0,0 0 1 0,0 0-1 16,0 0 0-16,0 0-3 0,0 0-1 0,0 0 0 16,0 0 0-16,0 0 0 0,0 0 5 0,0 0-2 0,0 0 1 15,0 0 0-15,0 0 0 0,0 0 2 0,0 0-2 16,0 0 0-16,0 0 2 0,0 0-4 0,0 0 4 0,0 0-4 16,0 0 4-16,0 0-4 0,0 0 1 0,0 0 0 15,0 0 2-15,0 0-1 0,0 0-2 0,0 0-1 16,0 0 0-16,0 0 0 0,0 0 1 0,0 0 0 0,0 0-2 15,0 0-1-15,0 0 0 0,-6 0-1 0,6 0 0 16,6 0 1-16,-6 0 0 0,0 0-1 0,0 0-2 16,0 0 2-16,-6 0 0 0,6 0 0 0,0 0 2 0,0 0-3 0,0 0 1 15,0 0 1-15,0 0-4 0,0 0 3 16,0 0 1-16,0 0-1 0,0 0-3 0,0 0 5 0,0 0-2 16,0 0 0-16,0 0-2 0,0 0 2 0,0 0 2 0,0 0-4 15,0 0 2-15,0 0 0 0,0 0 2 0,0 0-5 16,0 0 3-16,0 0 0 0,0 0 0 0,0 0-2 0,0 0 2 15,0 0 2-15,0 0-4 0,0 0 4 0,0 0-2 16,0 0 0-16,0 0 0 0,0 0-2 0,0 0 2 16,0 0 2-16,0 0-4 0,0 0 3 0,0 0-1 0,0-3-5 15,0 3 1-15,0-3-2 0,0-1-1 0,0 0 1 16,0 1-1-16,0 0-5 0,0-5-2 0,0 4-4 0,0-3-1 16,0 0-4-16,0 3-5 0,0 0-3 0,0 1-5 15,0 3-7-15,0-5-9 0,0 5-6 0,-6-2-12 16,6 2-15-16,-7 2 6 0,7-2 7 0</inkml:trace>
  <inkml:trace contextRef="#ctx0" brushRef="#br0" timeOffset="41438.75">13950 12764 406 0,'-6'10'20'0,"-8"-2"0"0,1 3 2 15,0-1 0-15,-6 2-1 0,-1 2-7 0,-6 1-1 16,-7-4 0-16,1 3 3 0,-7-2-5 0,-6-2 1 16,-1 2 0-16,1-1-1 0,-8-4 0 0,-5 4 1 0,5-4-3 15,-12 0 0-15,0-3 0 0,0 4 0 0,-6-5-1 0,5 1-4 16,-12-4 3-16,7 3-1 0,-8-3 0 0,8 0-1 15,-14 4-1-15,6-4 0 0,2 0-4 0,-8 0 0 16,7 0 0-16,-7-4 3 0,0 8-4 0,1-8 4 0,0 4 0 16,5-3-1-16,-6-1 0 0,7 1 0 0,0-5 0 15,7 1-1-15,-1 0 1 0,6-4-1 0,1 0 0 16,0 0 0-16,6-3-2 0,-6-3 2 0,7 3-4 0,-1-4 4 16,8 0-3-16,-8-4 4 0,6 0 0 0,1-4 0 15,1-4 0-15,5-2 0 0,0 0 0 0,0-5-4 0,8 0 4 16,-1 0 0-16,0-3-4 0,5-1 4 0,9 2-2 15,-7-5-2-15,12 0 0 0,0 2 4 0,1-1 0 0,12-4-5 16,0-5 4-16,7-3-4 0,7 0-1 0,0-7 4 16,12 0-2-16,1-4-2 0,6 4 0 0,0-1 0 15,7-3 0-15,-1 3-1 0,7 5 2 0,6 4-5 0,-5-2 0 16,5 5 0-16,1 3 2 0,-1 1-1 0,1 3 2 16,6 4-2-16,-6-1 0 0,6 5-2 0,0 3 2 0,6-1 2 15,1 9-4-15,12 3 5 0,2 0-4 0,-2 4 4 0,14 3 1 16,0 4 0-16,5 0 0 0,9 8 0 0,-2-1 0 15,1 4 0-15,-1 0 1 0,8 4 0 0,-7-1-1 16,5 5-1-16,-5 2 0 0,-1 1 2 0,-5 0-2 0,-7 4 1 16,-1 0 1-16,1 4-1 0,-13-1-1 0,-1 4 1 15,1-1 2-15,-13 5-1 0,-1 3 3 0,-6-3 2 16,1 7 0-16,-8 0 0 0,1 3 1 0,-7 5-4 0,-7-1 4 16,1 4 1-16,-1 4 1 0,-6 4 1 0,-6 6-1 15,-1 0 5-15,-5 5-2 0,-2 2 1 0,-5 6 0 0,-7 2 0 16,0-1-2-16,-7 1 2 0,-5 1 1 0,-8 3-5 15,1-4 3-15,-15 5-4 0,9-2 3 0,-15 1-1 16,-5-4-5-16,-1 1 0 0,-5-1 3 0,-2 0-5 0,-12-3 1 16,0-5-2-16,0 2-2 0,-7-9-1 0,1-3-5 15,-8-4-1-15,8-2-2 0,-7-5-5 0,6-5-6 0,1 3-1 16,6-6-3-16,-1-8-1 0,8 2-3 0,5-4-7 16,8-1-4-16</inkml:trace>
  <inkml:trace contextRef="#ctx0" brushRef="#br0" timeOffset="42348.6">14289 13309 401 0,'0'0'24'0,"6"0"-2"0,-6 0 1 0,0 0 0 0,0 0-2 16,0 0-2-16,0 0-1 0,0 0 0 0,0 0-1 16,0 0 2-16,6 0 1 0,2 5-2 0,-2-5 0 15,6 2 1-15,8 2 0 0,-1-1-2 0,1 1-3 0,6 0 0 16,7 4-2-16,-1-6-1 0,1 7-1 0,6-6-1 15,7 5-1-15,-7-1-1 0,13-4 0 0,0 4-1 0,0-2-1 16,7 2 0-16,-1-4-1 0,1-3 0 0,6 4 0 16,0-4 0-16,6 0-1 0,2 0 1 0,4 0-3 15,2 0 3-15,-2-4-2 0,8 1 0 0,-6-1-1 0,5 4 0 16,1-3 0-16,6-2-1 0,0 5 0 0,1-3 0 16,5-1 0-16,-6 4 0 0,7 0 0 0,0 0-2 0,6 0 2 15,-6 0 0-15,6 0-1 0,0 0 0 0,0 0 0 16,1 0 1-16,-8 0 0 0,14 0 0 0,-7 0 0 15,0-3 0-15,1 3 1 0,-1-4-1 0,0 4 0 0,1 0 0 16,-2 0 0-16,2-3 0 0,-7 3 0 0,-1 0 0 0,1 0 0 16,-1 0 0-16,-6 0 0 0,1 0 0 0,-7 3 0 15,-1 1 0-15,-6-1 0 0,7 4 0 0,-14-2 0 0,8 2 0 16,-8 0 0-16,1 0 0 0,-6 1 1 0,-1-1 0 16,0-4 0-16,-7 5 1 0,1-4 2 0,-8-1-1 15,8 1-1-15,-13 3 1 0,-1-7 5 0,2 4-1 0,-2-1-3 16,-13 1 3-16,7-4 2 0,-7 0 0 0,-5 5-3 15,5-5 4-15,-12 0-2 0,6 0 0 0,-7 0 2 0,1 0-2 16,-6-5 0-16,-2 5 2 0,-5 0 0 0,6 0 0 16,-7 0-4-16,1 0 1 0,-7-4 3 0,6 4-2 0,-6-3-3 15,6 3 1-15,-6-4 1 0,0 4-4 0,8-4 2 16,-8 4-5-16,0 0 0 0,0-3-2 0,0 6-4 16,0-6-6-16,0 3-8 0,0 0-8 0,0 0-7 0,0 3-13 15,0-6-9-15,0 3-14 0,0 0-23 0,-8 0-3 16,8 0 11-16,-12 0 13 0</inkml:trace>
  <inkml:trace contextRef="#ctx0" brushRef="#br0" timeOffset="44435.83">14204 4682 410 0,'0'0'28'0,"-7"0"0"0,7 0 2 0,0 0-1 0,-6 0-2 15,6-4-6-15,6 4 3 0,-12 0-3 0,6 0-2 16,6 0-3-16,-12-4 1 0,12 4 1 0,1 0-1 0,-1 0 0 16,8 0-1-16,-2 0-2 0,8 0 0 0,0 0-1 15,5 0-1-15,8-3 1 0,7-1-2 0,-2 4-3 0,7 0-1 16,8 0-1-16,-1 0 0 0,7 0-1 0,0 0-1 16,6-4 0-16,12 4-2 0,2 0 3 0,6 0-3 15,6 0-1-15,7 0 5 0,5-3 0 0,9 3 0 0,-2 0-2 16,13 0 2-16,8 0-4 0,-1-3 2 0,7 6 0 15,0 0 0-15,6-3 1 0,0 4-2 0,7 0 1 0,0-1-2 16,0 1-3-16,-1 3 0 0,-5-3 2 0,12-1-3 16,-6 5 3-16,0-5-3 0,-7 1 4 0,6 0-1 15,-11-4-1-15,-2 3 0 0,-6-3-1 0,1 0-3 0,-7 4-1 16,-7-4-1-16,-7 4 0 0,-5-4-3 0,-7 4 0 0,-14-4 1 16,1 3-1-16,-7 2-1 0,-13-3-1 0,-6-2 2 15,-8 0-3-15,-5 4 0 0,-13-4 1 0,-7 4-1 0,0-4 2 16,-13-4 4-16,1 4 2 0,-8 0 2 0,0 0 0 15,-6 4 1-15,0-4 1 0,-6-4 1 0,0 4 0 16,-2 0 1-16,2 0 0 0,0 0 0 0,-1-4 0 0,-6 2-1 16,0 2 0-16,7-5 0 0,-8 2-1 0,2-1 0 15,-8 0-3-15,7 0-7 0,0 4-6 0,0-3-8 0,-7 3-8 16,7 0-8-16,0 0-11 0,-6 0-18 0,5 0-8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5:15:50.5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3940 8492 404 0,'0'0'16'0,"0"0"-3"0,0-4 4 0,0 4 2 0,0 0 0 16,0 0-10-16,0-4 3 0,0 4-1 0,0 0 0 15,0 4 0-15,0-8 1 0,0 4-1 0,0 0 0 0,0 0-1 16,0 0-1-16,0 0-1 0,0 0 0 0,0 0-5 16,0 0 4-16,0 0-5 0,0 0 4 0,0 0-5 0,6-3 5 15,-6 3-2-15,14 0-3 0,-8 0 1 0,7 0 3 16,0-5 0-16,6 5 0 0,1-2 0 0,6-3 0 16,0 2 1-16,7 3-2 0,-1-3 0 0,1-5-1 0,6 4 2 15,0-3 2-15,0 4 0 0,6-9-5 0,2 5-1 16,-2 0 5-16,0-1-4 0,1 1 3 0,-1-4-4 15,1 4 2-15,7-1 2 0,-2-3-4 0,1 1 4 0,7 2 0 16,0-3-2-16,6 1 2 0,-6 2-2 0,12-3 0 16,0 0-3-16,1-1 2 0,0 2 0 0,6-1 0 0,-6 3-1 15,-1-2 0-15,1 2 0 0,0 1 0 0,-1 0 0 16,-6 3 0-16,7-3-2 0,-13 3 2 0,6-1 2 0,-6 3-3 16,-1 2 1-16,-6 0-3 0,7 0 3 0,-13-4 0 15,-1 4-1-15,-6 0 1 0,0 0-1 0,0 0 0 0,-6 4 0 16,-7-4 0-16,0-4 0 0,0 4 1 0,-13 0-1 15,7 0 0-15,-8 0 0 0,-5 4 0 0,6-4 0 0,-6 0 1 16,-7 0 0-16,0 0-2 0,6 0 2 0,-6 0 0 16,0 2 1-16,0-2-1 0,0 0 0 0,0 0 0 15,-6 0 0-15,6 0-1 0,0 0 0 0,0 0-1 0,6 0 1 16,-6 0-5-16,0 0 3 0,0 0-1 0,0 0-3 16,0 0-7-16,6 0 0 0,-6 0-2 0,0 0-7 0,7 0-1 15,-7 0-9-15,0 0-3 0,0 0-6 0,0 0-15 16,0 0-20-16</inkml:trace>
  <inkml:trace contextRef="#ctx0" brushRef="#br0" timeOffset="1093.14">6929 8287 403 0,'13'0'15'0,"0"0"-1"0,0 0 0 0,1 0 0 0,-2 0 0 15,8 0-3-15,-7 0-5 0,7 0 2 0,-2 0 2 16,2 0-1-16,0 0 0 0,-1-5-1 0,1 5 0 0,6-3-1 16,-7 3-3-16,1 0 4 0,6 0-2 0,-6 0-3 15,-1-4 2-15,7 4 0 0,-6 0-1 0,6 0 0 16,-7 0 0-16,8 0 2 0,-8 0-3 0,7 0 0 0,0 0 0 15,-6 0 0-15,6 0 0 0,-7 0-1 0,7 0 2 16,0 0 0-16,0 0 0 0,1 0 0 0,5 0 0 0,-6 0-1 16,7 0 1-16,-1 0 2 0,7 0-3 0,-6 0-2 15,6 0 2-15,0 0 2 0,0 0-2 0,0 0-3 16,1 4 4-16,-1-4-4 0,-1 3 2 0,8 2-1 0,-7-2 0 16,0 1 2-16,0-1-2 0,-7 1 0 0,8 0 0 0,-1-1 0 15,-6-3-3-15,5 4 3 0,-5-4 0 0,7 0 0 16,-2 0 0-16,1 4 0 0,0-4 1 0,1 3 0 15,-1-3-3-15,0 0 3 0,7 5-1 0,-8-5 0 0,8 0 0 16,-7 2 0-16,6-2 0 0,-6 0 0 0,7 0 0 16,-1 0 2-16,2 5-4 0,-9-5 4 0,9 3-3 0,-2 1 1 15,1-4 1-15,-1 4-2 0,-6-1 0 0,7 1 0 16,-7 0 0-16,7-1 0 0,-8 1 0 0,1-1 0 16,0 2 0-16,1-5-2 0,-1 0 2 0,-7 3 2 0,1 0-2 15,-1-3 2-15,1 0-2 0,-7 4 0 0,0 0 0 16,0-4 0-16,1 3 2 0,-9-3-2 0,2 4 1 0,-1-4-1 15,1 0 3-15,-6 4 1 0,-2-4 0 0,1 0-4 16,1 0 5-16,-2-4 0 0,-6 4-1 0,2 4-3 0,-2-4 4 16,-6 0-4-16,6 0 2 0,-6 0 1 0,7 0 0 15,-7 0 0-15,0 0 0 0,0 0 1 0,0 0 0 16,0 0 3-16,0 0-5 0,0 0 4 0,0 0-4 0,0 0 3 16,0 0-4-16,0 4 0 0,0-4 3 0,0 0-4 15,0 0 4-15,0 0-3 0,0 0 0 0,0 0-2 16,0 0 4-16,0 0-5 0,0 0 4 0,0 0-4 0,0 0 4 0,0 0-4 15,0 0 4-15,0 0-4 0,0 0 4 0,0 0-3 16,0 0 2-16,0 0-5 0,0 0 3 0,0 0-3 16,0 0-2-16,0 0 0 0,0 0-7 0,0 0-1 0,0 0-6 15,0 0-1-15,6 0-5 0,-6 0 0 0,7 0-5 16,-7 0-7-16,7 0-2 0,-1 0-11 0,-6 0-15 16,6 0-3-16</inkml:trace>
  <inkml:trace contextRef="#ctx0" brushRef="#br0" timeOffset="2627.54">10981 8620 414 0,'45'4'18'0,"7"-2"1"0,-7 3-1 15,14-1-1-15,-7-1-2 0,7 1-9 0,0-4 4 0,6 0-5 16,-7 4 4-16,7-4-1 0,0 0-4 0,7 0 3 16,-7 0 0-16,7 0-3 0,-7 0-3 0,6 0 2 15,-6 0 2-15,7 0-5 0,-6-4 4 0,-1 4-2 0,0-4 0 16,0-3-3-16,0 2 2 0,-6-5 2 0,-1-1 0 15,-5 5-2-15,-2-10 2 0,2-2-2 0,-1 0 0 0,-13-1 0 16,6-3 0-16,1 0 0 0,-7-4 0 0,-7 0-2 16,7-2 2-16,-5 2 0 0,-9-3 0 0,7-1 0 15,-5 1 0-15,-1 0 0 0,0 0 0 0,-6-2 0 0,-1 6 0 16,1-4 0-16,-8 0-1 0,8-1 0 0,-7 1 0 16,-6-4 0-16,6 4 0 0,-7-4 0 0,0 4 0 0,2-3 0 15,-8-2 0-15,6-3 2 0,-6 1-1 0,-6-1 0 0,6 0-2 16,-8-3-2-16,2 0 3 0,-7 0 0 0,7-1 0 15,-8 4 0-15,2 1 0 0,-8-1 0 0,0 0 0 16,-5 8 1-16,-1 0 0 0,-1 3 0 0,1-3 0 0,-6 7 0 16,-1-4-1-16,1 4 1 0,-7 4 2 0,6-4-3 15,-6 5 0-15,0 2-2 0,6-4 0 0,-6 8 2 16,0-4 0-16,0 4-1 0,-6 0 0 0,5 4 0 0,1 0 0 16,-6-1 0-16,5 1-2 0,1 7 2 0,-6-4 3 15,-1 4-5-15,7-3 3 0,-7 3 0 0,1 0 0 0,-1 0 0 16,1 3 2-16,-1 1-5 0,1 0 3 0,0-1 2 15,-8 1-2-15,7 3 0 0,-5 0 0 0,-2 1-3 0,7 3 1 16,-5 4 3-16,-2-5-1 0,1 5 0 0,0-1 2 16,6 2-2-16,-5-2 0 0,-1 1 0 0,5 3 2 15,-4 0-2-15,-1 1-3 0,7 3 3 0,-2-4 0 0,-5 5 0 16,7-2 2-16,6 1-2 0,-7 3 0 0,7 1 0 16,0 0-2-16,0-1 2 0,6 5 0 0,1-1 0 0,5 4 0 15,1 0 1-15,1 1 0 0,-1 1 0 0,6 6 0 16,-6-4 0-16,13 0 0 0,-7 3 0 0,7-1 0 15,0 3 1-15,7-6-1 0,-1 4 0 0,1-4 0 0,6 2 2 16,6-2-2-16,7 1 2 0,0-5-2 0,6 2 1 0,1-5 0 16,13 1-1-16,-1-5-1 0,1 0 1 0,13 2 2 15,-1-6-3-15,1 2 2 0,-1-6-2 0,8 5 0 0,-1-3-1 16,-7-1-1-16,8-4 1 0,-2 4-6 0,-5-2-2 16,7-2 0-16,-8 1-3 0,1 0-3 0,-7-1-3 15,6-2 0-15,-6-2-4 0,7 1-4 0,-8-3 1 0,-5 2 0 16,7-2-12-16</inkml:trace>
  <inkml:trace contextRef="#ctx0" brushRef="#br0" timeOffset="3562.28">12993 8316 404 0,'20'8'18'0,"5"-6"-4"0,1 6 2 0,7-4 3 15,-1 0 0-15,8 3-8 0,-1-3 3 0,-1 3 1 0,9-4-2 16,4 2 4-16,-5 1-3 0,13 2-1 0,-1-5-1 15,-6 5-1-15,7-1 0 0,6 0-1 0,-7 1-1 16,7-1 0-16,0 0-2 0,-6 1 3 0,6-1-5 0,1 0 4 16,-1-3-1-16,6 4-5 0,-6-5 0 0,7 0 4 15,0 2-4-15,-1-5 0 0,8 0 2 0,-8 0 1 0,7-5 0 16,1 2-2-16,-8-5 1 0,7 5-1 0,0-8 0 16,1 4 1-16,-2-4-1 0,-4 0 0 0,4-4 3 15,-4 4-1-15,-2-4-1 0,0 4-2 0,8-3 0 0,-14-1 0 16,0 0 1-16,-6 1-2 0,-1-1 0 0,1 0 0 0,-7 1-1 15,6-4 0-15,-12-1 0 0,-1 1-2 0,-5 0 3 16,-1-1-2-16,0-3 0 0,0 0 0 0,-6 0 0 16,6-3 0-16,-13-2 0 0,7-2 0 0,-7 4 0 0,-7-8 0 15,7 4-1-15,-6-3 1 0,-8-6 0 0,1 1 1 16,1 1 1-16,-2-4-3 0,-4-5 0 0,-2 1 1 16,-6 0 0-16,0 1 0 0,6-1 0 0,-6 0 2 0,0 3 0 15,0-2 0-15,-6 2-4 0,6 2 4 0,-6 5-2 16,-2-3 0-16,2 1-1 0,0-1 0 0,-1 4 0 0,0-4-1 15,-6 1 0-15,1-2-1 0,-2 2 0 0,2-1-3 0,-2-3 0 16,-5 3 1-16,5-2 0 0,-4 2 0 16,-9 0 4-16,7 0-5 0,-6 1 4 0,1 3-4 0,-1 0 2 0,-7 4 0 15,1-1 0-15,-2 2 1 0,-4 5-1 0,5 2 2 16,-6 2-1-16,-7-4 1 0,1 9 2 0,-1-4 0 16,-6 3-2-16,0 4 3 0,-7 0-2 0,1 4 0 0,-1 0 0 15,-6 0 0-15,0 3 2 0,0 4-2 0,0-4 0 16,0 8 0-16,0-4 0 0,0 7 1 0,-1-3 1 15,1 3-2-15,0 5 1 0,0-6-1 0,6 5 1 0,-6 0-1 16,6 4 3-16,-6-1-3 0,7 1 1 0,-7 0 1 16,6 4-2-16,0-1 0 0,8 3 1 0,-2 2 0 0,-5-2 0 15,5 4-1-15,2 2 0 0,-2-1 0 0,1 2 0 16,7 6 1-16,-1-5-1 0,1 4 0 0,-1 1 1 0,7-6 0 16,0 6 0-16,6-5 0 0,1 0 0 0,6 1 0 15,0-2 0-15,6 2 1 0,1-4 1 0,-1 3-1 16,7 0-1-16,0 0 4 0,0 5-4 0,7-5 4 0,-8 3-4 15,8 2 4-15,0 2 0 0,6 1 0 0,-8 0-1 16,8 3 1-16,0-1-2 0,8 3-2 0,4-3 0 0,2 1 5 16,-2 2-2-16,8-3 0 0,5 2 0 0,9-4 0 15,-2 0 0-15,1-8 0 0,6 3 0 0,6-2-1 16,-5-5 0-16,5 1 0 0,1 0 0 0,-1-4 0 0,1-4-1 16,-1 3 0-16,1-2 0 0,6-1 0 0,-6 1-3 0,-1-4 2 15,1 0-1-15,-1-1 2 0,1-3-1 0,-1 0-2 16,-6 0-3-16,7 0-3 0,-1-1 1 0,-5-2-2 0,-1 3-4 15,6-3 1-15,-5-1-1 0,-1-1 0 0,6 3-3 16,-5-2-3-16,-2 0 0 0,8-7-4 0,0 4-4 16,-7 0 0-16,7-4 0 0,-8 0-3 0,8 3-10 0,-7-3-12 15</inkml:trace>
  <inkml:trace contextRef="#ctx0" brushRef="#br0" timeOffset="4458.49">17623 8272 414 0,'14'3'26'0,"-2"-3"-3"0,8 4-1 15,-1-4-1-15,1 3-1 0,6-3-2 0,-7 0-5 0,7 5 2 16,0-2-2-16,1 1 0 0,-1-4-2 0,6 3 0 15,-5-6-1-15,5 6 0 0,1 1 0 0,-1-4 0 16,1 4-3-16,5-1-2 0,-5 1 3 0,7 0-4 0,5 4 0 16,-6-6-1-16,0 6 4 0,0 0-4 0,6-1-1 15,1 0 1-15,0 0 3 0,0 1-4 0,-1-1 4 0,-5 0-5 16,5 1 5-16,0 3-5 0,1-4 4 0,-1 0-1 16,1 4 0-16,-7-3-5 0,7 2 1 0,-1-6 0 0,1 8 0 15,6-6 2-15,-6 1-3 0,6 1 2 0,0 0 2 16,0-1-4-16,0-3 4 0,0 3-4 0,0 1 0 0,1-5 2 15,5 4 2-15,-6-3-1 0,0 0 0 0,7 3 0 16,-7-3 0-16,0-1-2 0,0 1 0 0,1-1 0 16,5 2-2-16,-6-2 0 0,6 4 2 0,-5-7 0 0,5 4-2 15,1-1 4-15,0 1-2 0,-8 0-2 0,8-4 3 16,0 4-3-16,-1-4 1 0,-5 0 0 0,-2 0 2 0,2 0-2 16,-1 0 0-16,-1 0 0 0,-4 0 0 0,5 0 0 15,-7 0 3-15,8 0-1 0,-8 0 2 0,1 0-4 16,-1 0 4-16,-6 0-2 0,13 0-3 0,-6 0 3 0,-7 0 1 15,13 0-3-15,-6 0 2 0,0 0 1 0,-1 0-2 16,0 0 0-16,1 0-2 0,6 0 2 0,-7 0-2 0,2 0 0 16,4 0 1-16,-5 0 0 0,-1 0 0 0,8 0 0 15,-8 0 4-15,1 0 0 0,-1 0-1 0,1 0-4 0,-7 0 1 16,0 0 2-16,0 0 1 0,-6 0-2 0,0 0-2 16,-7 0 4-16,6 0-2 0,-6 3 2 0,0 2 0 15,-6-5 0-15,-1 2-1 0,0 2-1 0,1 0 0 0,0-4 2 16,-7 0-5-16,-1 4 3 0,-4-1 1 0,4-3 0 15,-12 0-1-15,7 0 0 0,-1 0-1 0,-6 0-1 16,0 0 0-16,7 0 2 0,-7 0 1 0,0 0-1 0,0 0-4 16,-7 0-3-16,7 0-2 0,0 0-6 0,-6 0-3 0,6 0-5 15,-7-3-6-15,-5-1-2 0,-2 4-6 0,-5-4-3 0,-1 4-12 16,-6-6-15-16</inkml:trace>
  <inkml:trace contextRef="#ctx0" brushRef="#br0" timeOffset="8303.45">3999 10213 408 0,'0'0'15'0,"0"0"-2"0,0 0-3 15,0 0 3-15,0 0 1 0,0 0-8 0,0 0-1 0,0 0 0 16,0 0-1-16,0 0 0 0,0 0-1 0,0 0 0 16,0 0 0-16,0 0 0 0,0 0 0 0,0 0 0 0,0 0 0 15,0 0 0-15,0 0-1 0,0 0 1 0,0 0 2 16,0 0 0-16,0 0 0 0,6 0-1 0,-6 0 0 0,0 0 0 16,0 0-4-16,0 0 4 0,0 0-4 0,0 0 5 15,0 0-5-15,6 0 6 0,-6 0-2 0,0 0 0 0,-6 0 1 16,6 0 0-16,0 0-1 0,0 0 1 0,0 0 2 15,0 0-1-15,0 0 0 0,0 0 0 0,0 0-4 0,0 0 5 16,0 0-2-16,0 0-2 0,0 0 3 0,0 0 0 16,0 0 0-16,0 0 0 0,0 0 1 0,0 5 2 15,0-5-4-15,0-5 4 0,0 5-4 0,0 0 3 0,0 0 0 16,0 0 3-16,0 0-3 0,0 0 0 0,0 0 3 16,0 0-5-16,0 0 5 0,0 0-2 0,0 0-3 0,0 0 0 15,0 0 2-15,0 0 0 0,0 0 0 0,0 0-1 16,0 0 0-16,0 0 0 0,0 0-1 0,0 0 0 15,0 0-1-15,0 0 0 0,0 0 0 0,0 0 2 0,0 0-5 16,0 0 0-16,0 0 0 0,0 0 4 0,0 0 0 16,0 0-1-16,0 0 0 0,0 0-1 0,0 0 0 0,0 0 0 15,0 0-1-15,0 0 0 0,0 0-1 0,0 0 0 16,0 0 0-16,0 0 0 0,0 0-1 0,0 0 0 16,0 0-2-16,0 0-2 0,0 0 5 0,0 0-3 0,0 0-2 0,0 0 0 15,0 0 1-15,0 0 0 0,0 0 5 16,0 0-1-16,0 0 0 0,0 0 0 0,0 0 0 0,0 0 0 15,6 0 0-15,-6 0 0 0,6 0-1 0,-6 0 0 0,8 0 0 16,-2 0 1-16,0 0-3 0,1-4 2 0,6 4 0 16,0-3 0-16,0 0 0 0,0-1 0 0,7-3 0 15,-1 3 0-15,7-3 0 0,0 2 0 0,0-2 0 0,7-4-1 16,-1 4 0-16,7-4 0 0,-6 3 1 0,7-2-1 16,-8 3-2-16,7-4 2 0,0 3 0 0,0 0 0 0,-7 2 0 15,8-2-4-15,-1 2 5 0,-1-3-3 0,2 6 3 16,-1-4-5-16,6 3 5 0,-5-4-5 0,-1 2 1 15,0 1 0-15,-1-2 0 0,9 3 1 0,-9-3 0 0,1 3 4 16,1-3-4-16,-8 4 0 0,7-1 4 0,0-4-4 16,-6 8 2-16,-1-3 2 0,1-1-4 0,-1 1 0 0,-6-1 0 15,7 0 4-15,-1 1-4 0,-5-1 4 0,5 0-4 16,-6-3 4-16,7 4-4 0,-1-5 4 0,1 4-5 16,-1 1 5-16,1-1-4 0,-7 1 0 0,6-1 4 0,8-4-5 15,-7 8 5-15,-1-3 0 0,-5-2 0 0,5 5-3 16,1 0 2-16,-7 0 0 0,6 0 0 0,-7-2 0 0,2 2-4 15,-1 0 4-15,0-5-4 0,0 5 4 0,-7 0-4 16,1 0 5-16,0-3-5 0,-1 3 0 0,1 0 5 0,0 0-2 16,-8-4-2-16,8 4 4 0,-7 0-4 0,-7 0 2 15,8-3-2-15,-2 3 4 0,-5 0-2 0,0 0-2 0,6 0 4 16,-7 0-4-16,7 0 5 0,-6 0-5 0,-1 0 4 16,8 0-4-16,-8 0 4 0,0 0-4 0,7 0 4 0,-13 0-2 15,7 0-2-15,-1 0 0 0,-6 0 0 0,7 0 1 16,-7 0 0-16,0 0 4 0,0 0-4 0,0 0 4 15,0 0-4-15,0 0 2 0,0 0 2 0,0 0 0 0,0 0-4 16,0 0 4-16,0 0 0 0,0 0-5 0,0 0 5 16,0 0-1-16,0 0-4 0,0 0 4 0,0 0 0 0,0 0 0 15,0 0-4-15,0 0 4 0,0 0-5 0,0 0 5 16,0 0 0-16,0 0 0 0,0 0-1 0,0 0-4 16,0 0 5-16,0 0-1 0,0 0-4 0,0 0 5 0,0 0-5 15,0 0 5-15,0 0-5 0,0 0 5 0,0 0 0 16,0 0 0-16,0 0-1 0,0 0 0 0,0 0-5 0,0 0 5 15,0 0 0-15,0 0-1 0,0 0 0 0,0 0-2 16,6 0-2-16,-6 0 5 0,6 0-4 0,2 0 4 0,-2 0-4 16,0 0 1-16,1 0 4 0,6 0 0 0,-7 0-1 15,1-4 0-15,-7 4 0 0,6 0 0 0,-6 0-4 16,7 0 4-16,-7 0 0 0,0 0 0 0,0 0 0 0,7 0 0 16,-7 0-5-16,0 0 5 0,0 0-4 0,6 0 4 0,-6 0-4 15,0 0 4-15,0 0 0 0,0 0 0 16,6 0-4-16,-6 0 5 0,0 0-1 0,0 0 0 0,0 0-4 15,0 0 5-15,0 0-1 0,0 0 0 0,0 0 0 0,0 0-5 16,0 0 5-16,0 0 0 0,0 0-2 0,0 0 2 16,0 0 0-16,0 0 0 0,0 0 0 0,0 0-5 0,0 0 5 15,0 0 0-15,0 0 0 0,0 0 0 0,0 0-5 16,0 0 5-16,0 0 0 0,0 0-1 0,0 0-4 16,0 0 5-16,7 0-2 0,-7 0-3 0,7 0 5 0,-1 0-4 15,0 0 4-15,7 0-2 0,1 4 0 0,-2-4-2 16,2 3 2-16,5 1-2 0,1-1 4 0,0 2-4 0,5-3 4 15,-5 3-4-15,6-2 4 0,0 5 0 0,0-4-2 16,0-1 0-16,0 1 0 0,6-1 2 0,1 1-2 0,-7 4 0 16,6-5 3-16,1 1-2 0,7-1 1 0,-8 1 0 15,7 3-2-15,-6-3 2 0,5 3 0 0,2-3 0 16,-7 4 0-16,-1-5 0 0,1 4-1 0,-1 0-2 0,-6-3-1 16,0 3 0-16,0 2 4 0,0-7 0 0,-6 6 0 15,-1-5 0-15,-6 1-2 0,6 0-2 0,-5-4 4 0,-1 4 0 16,0-4-1-16,-7 0-1 0,1 0-1 0,6 0-4 15,-6 0 1-15,-1 0-7 0,0-4-4 0,1 8-5 16,0-4-6-16,-1 0-8 0,0-4-4 0,-6 0-4 0,7 4-6 16,-7-4-8-16,0 4-19 0,0 0 0 0</inkml:trace>
  <inkml:trace contextRef="#ctx0" brushRef="#br0" timeOffset="9697.85">10967 10045 406 0,'26'11'15'0,"0"-4"0"0,1 4-1 0,5 0 0 16,1 0 0-16,-1-3-3 0,1 3 0 0,-1-4-1 0,7 0-3 16,0 4 2-16,1-4-1 0,5 1 0 0,-7-1 1 15,9 0-1-15,-2 0-2 0,1-2 1 0,6-2 4 16,0 5-3-16,-6-5-2 0,5 1 5 0,2 0-5 0,5-1 2 16,-5-3-1-16,-2 3 0 0,1 1 0 0,1-4-1 15,-1 5 0-15,0-5-1 0,0 3 0 0,-7 1-1 0,8-4 0 16,-7 0-1-16,5 0-2 0,2 3 2 0,-8-3 0 15,7 0 1-15,1-3-3 0,-1-1 0 0,-1-4 0 0,2 4 0 16,-1-2 0-16,-7-2 0 0,8 1 0 0,-8-5 0 16,1 2-1-16,-1-5 1 0,1 4-1 0,-7-4 1 15,0-3-1-15,-7-1 2 0,1 2 1 0,-1-3-1 0,1 0-2 16,-7 1 0-16,6-3 0 0,-5 0 0 0,-1 0 3 0,-6-3-4 16,6 3 2-16,-7-1 0 0,1-2-1 15,-1 3 1-15,1-4 1 0,-8-3-2 0,8 4 0 0,-6-2-1 0,-2-2 0 16,1-4 0-16,-6 4 1 0,6-3-1 0,-7-2-2 15,0 1 0-15,-6-3 3 0,8-1 1 0,-8-4-2 16,6 1 0-16,-6-4 0 0,-6 4 1 0,6 0-1 0,-8-1 0 16,8 2 0-16,-6-3 1 0,0 6 0 0,0 0 0 15,-8 2 0-15,8 1 0 0,-7 4 0 0,-1 0 0 16,2 0 0-16,-8-1 0 0,1 5 0 0,-1-5 0 0,0 5 0 16,1-4 0-16,-7 3 0 0,6 0 0 0,-6 0 0 15,-7-3 0-15,7 4 0 0,-6-1 0 0,7-4 0 0,-15 5 0 16,7 3-2-16,-6-4 0 0,1 1 3 0,-8-1 0 15,7 3 0-15,-6 2-1 0,-8-1 0 0,7 4 1 0,-5 0 0 16,-8-1-3-16,7 4 3 0,-1 4-1 0,-6 0 0 16,2 1 2-16,4 2-2 0,1 1 0 0,-7-1 0 15,0 5 0-15,8 3 1 0,-8-4-1 0,1 4 0 0,-1 0 0 16,0 0 0-16,7 4 0 0,-7-1 0 0,1 1-2 16,6 3 3-16,-7-3-1 0,7 4 1 0,0 2-1 0,6 1 1 15,1 0-1-15,-7 4 0 0,6 4 0 0,1-1 0 16,-2 0 1-16,2 4-3 0,0 4 2 0,-1-5 0 15,1 5 0-15,-1 0 0 0,-6 0 0 0,6 0 0 0,0-1 0 0,7 4 0 16,-6-3-2-16,-1 0 3 0,14-1 0 0,-7 1-1 16,6-1 1-16,7 1-3 0,0 0 3 0,0-4 2 15,7 3-2-15,5 1-2 0,2-1 3 0,5 5 1 0,0-4-2 16,7 3 4-16,7 0-4 0,0-3 4 0,5 3-2 16,2 4-2-16,5 0 4 0,7 0-2 0,0 0 0 15,-6 0 1-15,13 0-5 0,-1 0 4 0,1-3 0 0,5 2-1 16,-5-2-5-16,-1-4 2 0,7 2 1 0,-6-5-4 15,7-1-1-15,-8-1-1 0,1 1 0 0,-1-3-4 0,1-4-1 16,-1 3-2-16,-6-4-3 0,7 1 0 0,-7 0-4 16,7-4 2-16,-7 0-4 0,0 3 1 0,6-6-4 15,1 3 0-15,-8 0-2 0,9-4-7 0,-9 0-15 0</inkml:trace>
  <inkml:trace contextRef="#ctx0" brushRef="#br0" timeOffset="13790.98">3875 11997 402 0,'0'0'18'0,"0"0"-1"0,0 0 2 0,0 0 2 0,0 0-3 16,0 0-7-16,0 0 2 0,0 0-1 0,0 0-1 15,0 0 0-15,0 0 1 0,6 0-5 0,-6 0 4 16,0 0-4-16,6 0 0 0,-6 0-3 0,7 0 4 0,0 0-5 16,-1 0 4-16,7 0-5 0,-7-3 4 0,2-1-5 15,4 4 5-15,2-3-1 0,-8-1-5 0,7 0 4 0,0 1 0 16,0-1-5-16,7 4 1 0,-8-4 4 0,8 1 0 15,-1 3 0-15,1 0-1 0,0 0-2 0,5-4-2 16,1 4 0-16,1 0 5 0,5-3-1 0,1 3 0 0,-1-5 0 16,1 5-3-16,6-3 0 0,0 3 0 0,0-4 0 15,7 4 3-15,-7-3-1 0,6 3-4 0,1 0 2 0,-1 0 1 16,1 0 0-16,-1 0 1 0,2 0-2 0,5-4-2 16,-7 0 5-16,8 4-5 0,-8 0 2 0,7-3 2 15,0 3-2-15,0-4 0 0,0 4 1 0,-7 0-1 0,8 0 1 16,-7-4 0-16,-1 4 0 0,1 0-3 0,-1 0 3 0,1 0 0 15,-1 0-3-15,2 0 3 0,-2 0 0 0,0 0 0 16,1 0 0-16,-1 0 0 0,1 0 0 0,-1 0 0 16,1 0-1-16,-1 0-2 0,2 0 3 0,-2 0 0 0,1 0 0 15,-1 0-1-15,-5 0 1 0,-2 0-2 0,1 0 2 16,0 0 0-16,-6 0 1 0,6 0-2 0,-6 0 0 0,-1 0 1 16,-5 0 0-16,5 0-1 0,-6 0 1 0,0 4-1 15,0-4 0-15,0 0 0 0,-6 0 0 0,-1 0 1 0,1 4-1 16,0-4 1-16,-8 3 0 0,8-3 0 0,-7 0 0 15,-1 0 0-15,2 0 0 0,-1 0 0 0,0 0 0 16,-7 0-1-16,1 0 0 0,-1 0 0 0,1 0 0 0,0 0 0 16,-7 4 0-16,0-4 1 0,0 0-1 0,6 4 1 15,-6-4 0-15,0 0 0 0,0 0 0 0,0 0 0 16,0 0 0-16,0 0-2 0,0 0 4 0,0 0-2 0,0 0 2 16,0 0-2-16,0 0-1 0,0 0-1 0,0 0 4 15,0 0-3-15,0 0-2 0,0 0 5 0,0 0-3 0,0 0 2 16,0 0-2-16,0 0 2 0,0 0-4 0,0 0 4 15,0 0-5-15,0 0 5 0,0 0-4 0,0 0 2 0,0 0 2 16,0 0-2-16,0 0 2 0,0 0-2 0,0 0 0 16,0 0 2-16,0 0-1 0,0 0-2 0,0 0 2 15,0 0-2-15,0 0 0 0,0 0 2 0,0 0-2 0,0 0 3 16,0 0-5-16,0 0 5 0,0 0-3 0,0 0-1 0,0 0 4 16,0 0-2-16,0 0 1 0,0 0 0 0,0 0-2 15,0 0 2-15,0 0-2 0,0 0 0 0,0 0 2 16,0 0-3-16,0 0 0 0,0 0-2 0,0 0-1 0,0 0-1 15,0 0-6-15,0 0-2 0,0 0-5 0,0 0-10 16,0 0-5-16,0 0-7 0,-6 0-18 0,6 0-16 0</inkml:trace>
  <inkml:trace contextRef="#ctx0" brushRef="#br0" timeOffset="15261.32">11683 11855 410 0,'-39'0'13'0,"0"0"3"16,-7 0-3-16,1 0-1 0,-1 0 0 0,1-4-5 0,-7 0 0 15,0 1 0-15,0-1 0 0,-1-3 0 0,-5 3 2 16,6-7-3-16,0 4-2 0,6-4 4 0,-6 0-2 15,0 0-1-15,7-3 1 0,-8-2-1 0,7 2 0 0,1-5 0 16,-1 1-1-16,7-1 0 0,-6 2 0 0,5-5-1 16,8 3 0-16,-7-3-1 0,0 0 0 0,7 0 0 0,-1 1 0 15,1-2 2-15,6 2-3 0,-1-6 0 0,-5 2 2 16,6 0-2-16,6-5 0 0,-5 5 0 0,5-6-1 16,0 2 0-16,7 0 0 0,-7-3 1 0,8-1-1 0,-2-1 0 15,8-3 0-15,-1 1 1 0,1-1-1 0,6-3 1 16,-6 3 0-16,6-2 0 0,0 2 0 0,6 0 0 0,0 5 0 15,1-5 0-15,-1 4 0 0,8-1 0 0,-2 2 0 16,2 2 0-16,-2 2-1 0,8-3 1 0,-1 2 3 0,1 3-4 16,6-3 0-16,1 0 2 0,-9 0 1 0,15 3 0 0,-7-3 0 15,0 3 0-15,7-3 0 0,-1 7-5 0,1-8 1 16,-1 4 4-16,8 6-2 0,-1-3-3 0,0 2 5 16,0 2-5-16,7-4 4 0,-1 9 0 0,1-1 0 0,5-3 0 15,-5 7-1-15,7 0-4 0,-2-3 1 0,-5 6 1 16,6 1 2-16,0 3 0 0,-6 1 0 0,6 0-3 0,-6 3-1 15,6 0 3-15,0 3-2 0,0 0 4 0,0 1 0 16,0 3-2-16,0 1-1 0,1 3 3 0,5 0-5 16,-6-1 3-16,7 5 2 0,-7 0-1 0,0 4 0 0,0-1 0 15,0-1 0-15,1 6 0 0,-8-5 0 0,1 8 0 16,-1-3-1-16,-6-3-3 0,7 7 4 0,-14-2-4 0,7 1 2 16,0-1 0-16,-7 2 2 0,-5-2-2 0,5 4 2 15,-12-4 0-15,6 1 0 0,-13 3 0 0,7 0 0 16,-14 2 0-16,0 1-4 0,2 0 5 0,-8 2-1 0,-8 3 0 15,2 3 3-15,0 0 0 0,-14 3-4 0,1 2 3 16,-1-1 0-16,-6 3 3 0,7 1 1 0,-15-1-2 0,9 2 0 16,-7-5-1-16,-1-1 4 0,-7 1-4 0,8-3 4 0,-7-1-5 15,0 0 2-15,0-3 0 0,0 0-1 16,6-4 0-16,-6-1 0 0,1 2 1 0,-2-1-5 0,1-4 4 16,0 0-3-16,7 0-3 0,-8 1 3 0,7-4-5 15,-5 0-4-15,5-1-3 0,1-3-4 0,-7-5-6 0,-1 6-8 16,7-9-6-16,-5 5-7 0,5-4-16 0,-6-5-19 0</inkml:trace>
  <inkml:trace contextRef="#ctx0" brushRef="#br0" timeOffset="17327.39">16262 12056 409 0,'-26'4'18'0,"0"-4"2"0,-7 4 0 0,7-4-1 0,-7 2-2 15,1-2-6-15,-1 0 0 0,-5 5 0 0,5-5-1 16,-6 0-1-16,-1 0 0 0,8 4 3 0,-7-4-1 16,-6 0-1-16,5 0-1 0,-5 0-1 0,-1 0-4 0,-5-4 4 15,4 8-5-15,-4-8 5 0,-1-1-5 0,-1 3 2 16,-6-2 1-16,8-3-1 0,-1 3-2 0,-7-4 2 15,7-2 3-15,0 2-4 0,-7-7 1 0,7 4 2 0,0 1-4 16,0-1 0-16,-7-4 0 0,7 4 3 0,0-4 0 16,0 1-1-16,0-1-4 0,-1-4-1 0,2 4 1 0,5-2 4 15,-7-1-1-15,8-1-4 0,-7 1 4 0,13 0-2 16,-7-5-2-16,1 1 4 0,-1 4 0 0,7-4-4 16,0 0 4-16,0 0 0 0,0 0 0 0,6 5-3 0,1-6 1 15,5 4-1-15,-5-2 2 0,7-2-2 0,5 5 0 0,0-3 2 16,1 2-3-16,5-4 0 0,-5 6 0 0,12-6 0 15,-5 2 0-15,5-1 0 0,-6 0 1 0,6 0 1 0,7-4-2 16,0 4-2-16,-6-3 2 0,6-1 1 0,6 0-3 16,1 0 3-16,0 1-1 0,-1-1 1 0,7-3 0 15,0-1 0-15,0 5-3 0,7-4 1 0,-1-1 2 0,1 1-1 16,6 4 1-16,-7-5 1 0,13 4-2 0,-5 4-2 16,5-3 4-16,-6 3-2 0,7 0 0 0,7 4-1 0,-8-5-2 15,7 5 1-15,-7 0 2 0,7-1 0 0,0 5-2 16,1-4 0-16,-1 0 2 0,6 2 2 0,-5-2-2 0,5 4 0 15,1-1 2-15,-1-3 0 0,1 3-2 0,-1 1 0 16,8-1 0-16,-2 0 0 0,1 3 0 0,1-2-3 16,5 3 3-16,-6 0 2 0,0 0-2 0,7 1-2 0,-7-2 0 15,7 5 2-15,0 0 0 0,-8-4-2 0,8 4 4 16,0 3 0-16,-1-4 0 0,1 5-4 0,0-1 2 0,0-3 0 16,-1 7 0-16,0 0 2 0,-6-3-2 0,7 3 0 15,-7 0 0-15,-6 0 0 0,6 0 0 0,-7 0 0 16,1 0 0-16,-1 0 2 0,1 0-2 0,0 0 1 0,0 0-1 15,-1 3 0-15,1 1 1 0,-1-1-1 0,1 1 0 16,6-1 0-16,0 5 0 0,-6-4 0 0,5 3 0 16,2 0 0-16,-1 1 0 0,-7-1 0 0,1 1 0 0,0-1 0 0,6 0 0 15,-13 0 0-15,7 0 0 0,-7 2 0 0,0 1 0 16,-1-3 0-16,2 1 0 0,-1 2-2 0,0-1 2 16,0 1 0-16,0-3 0 0,6 4 0 0,-6 0 0 0,1 0 0 15,5 0 2-15,1-3 0 0,-1 2-2 0,2 5 0 16,4-3-1-16,-5-2-1 0,6 5 4 0,-6-5-3 15,6 6 1-15,-7-2-1 0,8 0 1 0,-8 1-1 0,1 4 1 16,-1-5-1-16,1 1-1 0,-1 3 2 0,1-3 2 16,-1 4 0-16,-6-1-3 0,7-1 1 0,-13 2 0 0,6-1 1 15,0 1 0-15,-6 3 0 0,-1-4 0 0,1 4 0 16,-7 0-2-16,-1 0 0 0,-5-4 2 0,6 0-2 16,-6 4 0-16,-7 1 2 0,-1-5-1 0,2 0-1 0,-1 4 1 15,-7-7 0-15,1 7-2 0,-7-7 0 0,7 3 3 16,-7 1-3-16,0-1-1 0,0-1 3 0,-7 2 1 0,0-4 0 15,1 3-2-15,-7 0-2 0,7 1 0 0,-14-4 1 16,7-1 2-16,-7 4 2 0,-6-3-5 0,0 3 3 0,-7-3 0 16,1 4 2-16,-7-5-4 0,0 5 4 0,0-5-1 15,-7 1 2-15,-6 3-3 0,7-3 1 0,-8 3 0 0,-5-4 2 16,5 4-3-16,2 1 1 0,-1-4-1 0,-7 3 0 16,0 1-1-16,7-4 2 0,-6-1 0 0,-1 4 0 0,1-7 0 15,-1 4 0-15,0-4 0 0,0-3 0 0,1 2-2 16,-1-2 2-16,0-1 0 0,8-3 2 0,-8 3-3 0,7-4 0 15,-1-3-1-15,8 5-3 0,-7-5 4 0,-1 0-2 16,-4 0-4-16,-2 0-3 0,0-8 0 0,1 4-5 16,-1 1-6-16,0-5 2 0,-6 1-3 0,6 0-4 0,1 0-5 15,5-6 0-15,8 3 0 0,0 3-6 0,-1-1-11 16,13-3-11-16</inkml:trace>
  <inkml:trace contextRef="#ctx0" brushRef="#br0" timeOffset="19319.04">24683 12341 408 0,'-33'0'15'0,"8"0"0"15,-9 0 0-15,9 0 0 0,-7 0-2 0,-1-2-2 0,1-3-3 16,-2 5-2-16,-5-3 4 0,1 0-4 0,-1-2 1 16,-1-2 2-16,-5 3-2 0,6 1 1 0,-7-4 0 0,1-1 0 15,-1 1-1-15,1 0 0 0,-8-1 2 0,8 1 0 16,-1 0-1-16,7-1-1 0,-7-3-4 0,1 5 1 16,-1-6-2-16,1 1 3 0,-1 0 1 0,0 1-1 0,8-2-4 15,-8 1 0-15,0 0 4 0,-6-4-4 0,6 1 3 16,1 3 0-16,-8-4 0 0,8 1 0 0,-1-1-1 0,-5-3-4 15,5 4 3-15,7-6 0 0,0 2 1 0,-7 0 0 16,13 0 0-16,1-1 3 0,-1-3-2 0,1 1-1 16,6-1 0-16,-1-1 4 0,1 2 0 0,1-2 0 0,5 2-2 15,0-1 0-15,1-4 1 0,-1 3-2 0,8 2 0 0,-8-5 0 16,7 4 1-16,0 0-1 0,0 0 0 0,-7 0 0 16,14 0 0-16,-8 0-1 0,8 0 0 0,-7 0 0 0,7 4-1 15,-1-4 0-15,-6 0 0 0,13 0 2 0,-6 0-2 16,0 4 0-16,6-4 0 0,-8 3 2 0,8-3 0 15,0 4 0-15,0 0 0 0,8-5-4 0,-8 6 5 0,6-5-4 16,7 3 3-16,-7 0-2 0,1-2 0 0,6-2 2 16,-7 6 0-16,8-5-2 0,-2 0 0 0,1-1 1 15,0 1-2-15,0 4 1 0,1-3-1 0,5-2 1 0,-6 2-1 16,6-1 0-16,1 0 2 0,0 3 0 0,-1 1-3 16,7-1 0-16,0 1 0 0,0 4 0 0,1-1-2 0,5 0 2 15,-6 1 0-15,7 3 0 0,-1-4 0 0,7 4-2 16,-6 0 2-16,5-1 0 0,2 2 0 0,-1 0 0 15,0 1 0-15,7-1 0 0,-7-1 0 0,6 4 2 0,-5 0-2 16,5-5 0-16,1 5 0 0,-1 0 0 0,1-4 2 16,-1 6-2-16,1-2 2 0,-1 0-3 0,8 0 1 0,-2-1-1 15,2 5 1-15,5-4 2 0,-5 2-3 0,12-2 1 16,-6 4 0-16,6-1-1 0,0 0 2 0,-7 1-1 16,1 3 0-16,6 0 0 0,-6-4 0 0,6 4 0 0,-7 0-3 15,1 0 2-15,6 0 1 0,0 4-2 0,0-4 0 0,0 3 4 16,7-3 0-16,0 4-2 0,-1 0-1 0,-6 3 3 15,0-4-5-15,8 5 2 0,-8-1 2 0,-7 1 0 16,7-1 0-16,0 0 0 0,-6 0-5 0,0 1 5 0,-1 0-5 16,7-1 5-16,-6 0-4 0,6 5 4 0,-6-5-2 15,0 0 2-15,-2 0 0 0,-4 0-1 0,-1 4 1 0,1-3 0 16,-8-1-1-16,1 0-4 0,-1 4 5 0,-6 0 0 16,-1 0 0-16,2-4 0 0,-1 5-1 0,0-1 0 0,1-4-4 15,-8 8 5-15,7-4 0 0,-6 0-4 0,-1 0 0 16,1 4 4-16,-7-5-4 0,6 5 4 0,-6-3-4 0,1 1 5 15,-8-1-1-15,7 3-4 0,-6-5 4 0,-8 5 0 16,8-4 0-16,-7 3 0 0,0 1 0 0,0 0-4 16,1-4 0-16,-8 3 2 0,6 1 2 0,-5 4 0 0,6-4-4 15,-6 2 1-15,5-2 4 0,-4 3 0 0,-2-4-1 16,6 5 0-16,-4-1 0 0,-2-3 0 0,0 4-1 0,1-1 1 16,-7 0-1-16,6 0 0 0,-6 1 0 0,0-1 0 15,0 0 0-15,0-4 0 0,-6 6 0 0,6-2 0 16,-13 0 0-16,7 0-4 0,-14 1 2 0,6-5 1 0,-5 4-2 15,-1-2 4-15,2 1 0 0,-9-2-3 0,1 4 0 16,0-4 4-16,-7-1-2 0,1 1-2 0,-1 3 4 16,1-4 0-16,-7 1-2 0,6 0 2 0,-12 0-4 0,6-1 5 0,-1 1 0 15,-5 0 0-15,-1-1 0 0,1-3 0 0,-2 0-2 16,-4 0 1-16,-8 0 0 0,1-1 0 0,-7-2-1 16,-7 0 1-16,6-1 0 0,-11 1 0 0,5-5-3 0,-6 1 2 15,0 0 0-15,0-4-1 0,-1 3 0 0,1-3 0 16,-7 0 0-16,0-3 0 0,8-1-2 0,-8-3-4 0,0 3-3 15,1-3-1-15,-7 3-6 0,6-4-2 0,0 5-5 16,0-8-1-16,1 3-4 0,6 1-3 0,-7-1 1 16,7 1-3-16,-1 4 2 0,2-5-2 0,4 1 0 0,2 0 3 15,6 4-4-15,0-6-4 0</inkml:trace>
  <inkml:trace contextRef="#ctx0" brushRef="#br0" timeOffset="21511.02">3849 14943 403 0,'0'0'24'0,"0"0"-3"0,0 0-1 0,0 0-1 0,0 0-1 16,6 0-5-16,-6 0 0 0,6 0 1 0,1 0-2 0,0 0 2 15,5 0-5-15,2 0 4 0,5 0-3 0,7 0 0 16,0 0 0-16,1-4-1 0,-1 4-1 0,13 0 0 0,-7-3-1 15,7 3 0-15,7-3 0 0,-1 3 1 0,-5 0-1 16,11 0 0-16,-5 0-1 0,6 0 0 0,0-4 0 16,1 8-5-16,-2-4 5 0,8 0-2 0,-7 3-3 0,7-3 5 15,0 3-2-15,-1-3 0 0,7 4 0 0,-6 0 0 16,6-1 1-16,-6 1-1 0,6 3 1 0,0-3 0 16,-7-1 0-16,8 5 2 0,-8-4-4 0,1-1 4 0,0 1-4 15,-1 0 5-15,1-4 0 0,-8 0-2 0,2 3 1 16,-8-3 2-16,1 0-3 0,-1 0 1 0,1 0 1 0,-7 0 4 15,-6 0-1-15,5 0 4 0,-11 0 1 0,5-3-2 16,-6 3 3-16,-6 0 0 0,6 0 0 0,-13 0-1 16,7-4-2-16,-7 4-1 0,0-4-1 0,-7 4-5 0,7 0 3 15,-7 0-1-15,2 0-1 0,-2 0-3 0,-6 0-3 16,0-3 3-16,0 3-1 0,6 0-5 0,-6 0-1 0,0 0 0 16,0 0-4-16,-6 0-6 0,6-4-6 0,0 8-5 15,0-4-8-15,0-4-10 0,0 4-11 0,-6 0-8 0,-2 0-11 16,2 0-19-16,-7 0 0 0,-6 0 6 0,6 0 11 15</inkml:trace>
  <inkml:trace contextRef="#ctx0" brushRef="#br0" timeOffset="28813.21">22709 15361 402 0,'-12'0'21'0,"5"0"-4"0,-13 0 2 0,14 0 1 16,-6 0-2-16,-8 0-4 0,6 0-3 0,1 0 0 15,1 0 0-15,-8 0-1 0,0 0-1 0,1 0-2 16,-1 0 4-16,-6-3-5 0,0 3 4 0,-7-4-1 0,7 4 0 15,-6 0 0-15,-1-5-3 0,1 5 1 0,-7 0 1 0,0-3-1 16,6 0-1-16,-6 3 0 0,6-5 2 0,-6 2 0 16,1 0 0-16,-1-2-1 0,-1-1 0 0,7-3 0 0,-5 6 0 15,-1-4-1-15,-1 0-2 0,8-4 2 0,-7 4-1 16,0-5 0-16,0 1-1 0,7 0-2 0,-8-3 2 16,1-1 0-16,0 0-2 0,-1-3 1 0,2-1 0 0,-1 1 1 15,0 1-13-15,-1 2 16 0,1-4-3 0,7-3 4 16,-7 5 0-16,-1-3-4 0,8-2 4 0,-1 4-2 0,1 0 0 15,5 0 0-15,2-1 0 0,-1-2-3 0,0 2 2 16,6 1-1-16,-6 3-2 0,13-4 3 0,-7 5-1 0,1-4 2 16,6 0-1-16,0 3-2 0,1-1 0 0,4 2 2 15,-4-4-1-15,5 0 0 0,0-1 0 0,1 1-4 16,-1 0 5-16,7-4 0 0,-6-1 0 0,6 2-4 0,0-5 4 16,0 4-4-16,0-3 0 0,0-4 2 0,0 0 2 15,0-1-2-15,0 0 0 0,6-2 0 0,-6 1 0 16,7-1 0-16,-1 3 0 0,1-4 1 0,6 0-1 0,1 3 0 15,-2 1 2-15,1-4-3 0,7 8-1 0,-8-4 0 16,8 2 2-16,6-2-1 0,-7 4 2 0,7-1 0 0,7 4-4 16,-7-3-1-16,7 0 2 0,-1 2 2 0,8-3 0 15,-8 4-1-15,7-3 0 0,6 3-2 0,-5-4 0 0,-1 0 2 16,6 1 0-16,1-1-1 0,-7 4 0 0,7-3 0 0,-1-1 0 16,1 0 0-16,-1 4 0 0,-6-3-2 0,7 3 2 15,7-1 0-15,-8 1 0 0,7 1-1 0,0 2 1 16,0 1-4-16,1-1 1 0,5 5 2 0,1 0 1 0,-8-2 0 15,8 2 0-15,0 3 0 0,0-1 0 0,6 2 0 16,-7 0 0-16,1-2-2 0,0 5 0 0,6-4 0 16,0 4 2-16,0 0-2 0,0-1 0 0,7 1 2 0,-7 3-2 15,6 0 2-15,-6-3-2 0,8 3-2 0,-8 4 2 16,6-3 0-16,-6 3-1 0,-6-5 0 0,6 5 2 0,0 0-2 16,0 0 0-16,0 0 1 0,7 0 0 0,-7 0 2 15,13 0 1-15,-12 0-2 0,5 0 2 0,0 0-2 16,2 0-2-16,-2 0 1 0,0 5 0 0,2-2 1 0,-2-3 2 15,0 4 0-15,-6 0 0 0,8-1-4 0,-2 5 2 0,0-5 2 16,8 4 0-16,-8-2-1 0,-6 2 0 0,8 0-2 16,-2-4 0-16,-6 8 2 0,0-3 0 0,0 0-2 15,0 2 1-15,0 0-1 0,1 2 0 0,-1-5 2 0,0 4-4 16,0 1 2-16,0 2 1 0,0-3 2 0,-6 3-1 16,-1-6-2-16,1 7-1 0,-6-4 2 0,-2 4 2 15,-5-1-3-15,5 0 1 0,-4 2 2 0,-9-2-1 0,8 4-2 16,0-3 0-16,-8 0 2 0,2 3-2 0,-1 0 2 15,0-3-2-15,0-1 0 0,-6 4 2 0,0-2-2 0,-1-2 2 16,-7 5 0-16,2-5 0 0,-1 1 0 0,-6-1 0 16,-1 0-1-16,0-2-2 0,-6 6 1 0,1-6 2 0,-8 2-2 15,-6-3 0-15,6 3 0 0,-6 1 0 0,0-4 0 16,-6 4 0-16,0-1 2 0,-1-3-2 0,0 4 1 0,-6 0 1 16,1 0-2-16,-2-1 0 0,-5 1 0 0,-1 0 3 15,1-1-2-15,0 1-1 0,-8 3 0 0,8-3 3 0,-8-1-2 16,8 1 1-16,-7 4 0 0,6-9 0 0,-6 5 0 15,7 0 0-15,-7 3-2 0,6-7 2 0,1 4-2 16,-1 3 0-16,0-4 2 0,1 1-2 0,0 0 0 0,6 4 1 16,-7-5-1-16,0 4-1 0,8-3 4 0,-8 3-3 15,7 0 1-15,-7 5 1 0,8-5 0 0,-8 3-2 0,1 2 1 16,5-2-1-16,-5 2 1 0,-1-2-1 0,0 6 1 16,-6-6 1-16,1 5 0 0,-1-4 0 0,0 0 0 15,-7 3 0-15,1-2 0 0,-1-1 0 0,-7 0-2 0,1-1 0 16,-6 1 2-16,6-2 0 0,-7 1-2 0,-6-2 0 15,7-1 0-15,-7 0 1 0,-1-4 0 0,2 1 0 16,-2 0-2-16,-5-1 4 0,-1-3-2 0,0 4-2 0,-6-4 4 16,0-3-4-16,0 3 5 0,-6-4-3 0,-2 0-1 0,2-3 2 15,0-1 2-15,-1 1 0 0,-6-4-1 0,13 4 0 16,-7-4 0-16,0 0 0 0,1 0 0 0,-8-4 0 0,2 4 0 16,-2 0-4-16,1 0 0 0,0-4 4 0,-7 1 0 15,1-1 0-15,-1 0-1 0,7-2-4 0,0 2 4 16,-7-4 0-16,6 0 0 0,-5 2-1 0,6-5-1 0,0 6-3 15,0-2-2-15,0-4-1 0,-1 4-4 0,1-4-5 16,6 3-6-16,1-2-6 0,6-1-7 0,0 0-6 0,-7 0-6 16,7 4-7-16,0-8-9 0,0 4-14 0,6 0-4 15,0 0 9-15</inkml:trace>
  <inkml:trace contextRef="#ctx0" brushRef="#br0" timeOffset="36145.6">21798 15416 403 0,'13'3'9'0,"7"5"3"0,-1-5-1 16,0 1 0-16,1-1 0 0,7 5-6 0,-9-5 0 15,9 1-1-15,-1 3-4 0,0-4 4 0,0 1-4 0,-1 4 2 16,2-3 2-16,5-2-4 0,1 0 0 0,-1 5 4 15,2-5 0-15,-2 0-1 0,7 2 0 0,-6 2-4 0,5-3 1 16,1-1 0-16,1 5 2 0,-1-5 0 0,6 1 1 16,-5 0 0-16,5-1 1 0,1 5 0 0,-7-4 3 0,6-1 0 15,1-3 1-15,6 3 0 0,-7 1 0 0,2 0-3 16,-2-1-2-16,1 1 2 0,-1 0-1 0,7-1 0 16,-7 1 0-16,1-1-1 0,0 1-2 0,0 4 2 0,-7-5 0 15,6 5 0-15,1-2-1 0,-1-1 0 0,-5 3 0 16,5-6 0-16,-6 6 0 0,7-4-1 0,-1 3 0 0,-5-3 2 15,5-2-2-15,1 3 0 0,-1-1-1 0,-6-4 2 16,7 3 1-16,-1 2 0 0,-5-5 0 0,5 0-2 16,-6 0 4-16,7 0-4 0,-14 3 4 0,7-3-5 0,0 0 4 15,-7 3-4-15,8-3 4 0,-7 4-5 0,-1 0 4 0,1-4-4 16,-1 3 4-16,1 0-4 0,-1-3 4 0,1 5-4 16,6-1 3-16,-7-4 0 0,1 3 0 0,0-3-4 0,0 4 4 15,-1-1-4-15,7 1 4 0,-7 0-4 0,1-1 4 16,-1-3-2-16,1 4 0 0,-7-4-1 0,7 0 3 15,-1 3-1-15,1-3 0 0,-7 0-1 0,6 0 2 0,-5 0-1 16,-1-3 3-16,0 6 0 0,7-3 0 0,-7 0 0 16,-1 0 0-16,1 0 1 0,0 0-2 0,1 0 3 15,5 0-4-15,-6 0 4 0,0 0-5 0,0 0 4 0,0 0 0 16,0 0-3-16,7 0-2 0,-7 0 4 0,0 0-1 16,0 0-2-16,0 0 2 0,0 0-4 0,0 0 4 0,0 0-4 15,0 0 1-15,0 0-2 0,1 0 5 0,-1 0-1 16,-1 0-3-16,1 0 3 0,0 0-4 0,-6 0 4 15,7 4-4-15,-2-4 4 0,-5 0-2 0,6 0-2 0,0 3 4 16,-7-3-4-16,14 0 4 0,-14 0-2 0,14 0 2 16,-7 0-1-16,7 0 1 0,-7 0-2 0,0 0 2 0,7 0-4 15,-7 0 4-15,-1 0 0 0,7 0-4 0,-5 0 1 16,-1-3 4-16,0 3 1 0,7-4-2 0,-7 1 2 16,6-1 0-16,1 1 1 0,-1-1-1 0,1 0 5 0,-1-3 0 15,1 0 0-15,7 2-4 0,-8-1 3 0,1 2-4 0,5-3 3 16,-5 4-2-16,-1-5-1 0,1 4-1 0,-1-1 0 15,1 3 0-15,-7-5-3 0,7 3 2 0,-7 0 0 0,0 1-1 16,7-2 0-16,-7 3 2 0,-7-3-2 0,7-3-3 16,0 5 5-16,0 0-5 0,-6-5 2 0,-1 5 3 15,7-1-5-15,-6-4 3 0,-1 5-2 0,-5-4 0 0,5-1 0 16,1 1 2-16,-1 0-2 0,0 0 0 0,-5-1 4 16,5 1-1-16,1 0-4 0,-8-4 4 0,8 4-4 0,0-2 4 15,-7-1-4-15,7 3 2 0,-1-4 2 0,-6-1-2 16,6 5 2-16,1-4-2 0,0 4 0 0,-7-4-2 15,6 4 4-15,0-4 0 0,1 4 0 0,-7-5-1 0,7 5 0 16,-8-4 0-16,8 1 0 0,0-2 0 0,-7 4 0 16,0-3-2-16,6 0-2 0,-5 1 0 0,5-1 5 0,-6-4-4 15,6 0 2-15,-5 1 2 0,-2 3-2 0,8-4 1 16,-7-3-4-16,7 2 0 0,-7-1 1 0,6-2 0 16,1 5 4-16,-7-5-4 0,7 1 0 0,-8 4 0 0,8-5 1 15,-7 5-1-15,7-5 1 0,-8 8 2 0,2-4 2 16,5 5-3-16,-5-5-2 0,-2 0 1 0,1 1 0 0,0 3 0 15,7-3 0-15,-13 2 0 0,5 1 4 0,2-3 0 16,-2-1-4-16,1 4 4 0,1 0-5 0,-2-4 5 0,-6 4-1 16,8-4 0-16,-1 1-4 0,0-1 4 0,-6 5-2 15,5-5 2-15,2 0-2 0,-8 0 2 0,7 0 0 16,-6 1-5-16,-1-1 5 0,7 1-1 0,-6-1-4 0,0-3 5 16,-1 4-1-16,0-6 0 0,0 6 0 0,2-4-2 0,-8-1-2 15,6 1 0-15,-6 0 5 0,0-1-2 0,0 1-3 16,0-3 5-16,0 2-2 0,0-4-3 0,0 2 1 15,0-2 0-15,0 2 0 0,-6-1 3 0,6 1 1 0,-8-2 0 16,2 4 0-16,0-2-3 0,0-2 1 0,-1 5 2 16,-6-1-5-16,0 5 5 0,6 1-2 0,-6-4 0 0,0 3 2 15,0-4-2-15,7 3 1 0,-7 1 0 0,-1 2 0 16,-6-2 0-16,8 0 0 0,-1-1 0 0,0 4 0 16,-6-4-2-16,5 0-2 0,-5 1 2 0,6-1 2 0,-7 4-4 15,1-3 3-15,-1-1-1 0,1 0 3 0,-1 5-3 16,0-6 1-16,1 5-3 0,-1-3 1 0,1 3 0 0,-7-4 4 15,0 4-4-15,0-4 4 0,0 1-4 0,-7 3 4 16,7-3-2-16,-13 2 0 0,7-1-2 0,-1 1 0 16,-7-3 0-16,2 5 3 0,-1-6-2 0,0 2 0 0,-1 3 4 15,8-4-5-15,-7 1 5 0,0 3-3 0,0-4-2 16,6 0 0-16,-6 4 1 0,0-4 0 0,7 1 0 0,-7 3 4 16,-1-4-1-16,7 4 0 0,-5 0 0 0,5-1 0 15,-6-2-4-15,0 3 0 0,-7 0 0 0,8 0 4 16,-2 1 0-16,-5-5 0 0,-1 4-1 0,0 0 0 0,0 0 0 15,8-4-4-15,-8 5 4 0,7-1 0 0,-6 0 0 16,6-1 0-16,-7 1 0 0,7 0 0 0,0 0-1 0,6 0 1 16,-6 0 0-16,0 0 0 0,6 0-1 0,-5 1 0 0,-1-2 0 15,5 2-4-15,-5-1 1 0,1 0 0 0,-1-1 1 16,-7 1 0-16,7 0 0 0,0 1 1 0,-7-2 2 16,7 2 1-16,0 2-4 0,0-3 4 0,-7 3 0 0,8 2 0 15,5-5-2-15,-7 3-2 0,2 1 0 0,5 0 4 16,0-1-4-16,1 1 4 0,-1-1-4 0,1 1 0 0,-1 0 4 15,1-1-4-15,-1 1 4 0,-6 0-2 0,6 4-2 16,-6-5 4-16,7 1-4 0,-7-1 4 0,-1 5 0 16,1-5 0-16,1 1-4 0,-1 4 2 0,-1-5 2 0,1 4-1 15,0-3-4-15,0 0 5 0,0 3-1 0,0-3 0 16,0 2-4-16,-1 3 0 0,8-6 1 0,-7 5 0 0,6-1 0 16,1 0 0-16,-7-2 3 0,7 1 2 0,-1 5-5 15,1-3 2-15,-8-1 2 0,1-1-4 0,7 5 0 16,-7 0 1-16,-1 0 2 0,-5-3 1 0,6 3 0 0,-7 0 0 15,7 0 0-15,-7 0 0 0,7 0-5 0,-6 3 5 16,13-6-2-16,-8 3-2 0,1 0 4 0,6 0-1 0,1 0-2 16,-1 0-2-16,1 0 5 0,-1 0 0 0,1 0-1 15,6 0-3-15,-1 0 0 0,1 0 0 0,-6 0 0 0,6 0 0 16,-1 0 0-16,2 0 1 0,-7 0 4 0,5 0-1 16,1 0-2-16,-6 0-2 0,-1 0 0 0,7 0 1 15,-6 0 2-15,-1 0 2 0,0 0-1 0,1 0 0 0,-1 0 0 16,1 3-1-16,-2-3-3 0,9 0 4 0,-7 0-5 15,6 5 5-15,-1-1-4 0,1-4 4 0,0 3-5 0,0 2 3 16,0-3 2-16,7-2-4 0,-8 4 4 0,8 0-4 0,-8 3 0 16,8-4 4-16,-7 4-4 0,6-2 4 15,-5 2-4-15,-1 1 4 0,0-1-2 0,-1-4-2 0,1 4 2 0,-6 1-2 16,6-1 4-16,-1-3 0 0,-5 3-3 0,-1 1-1 16,1-5 4-16,-1 4 0 0,1-2-1 0,-1-2 1 15,1 1-1-15,-1 3 0 0,1-4 0 0,-1 1 0 0,1 3-5 16,-1-3 1-16,7 1 5 0,0 2-3 0,-7 0-2 15,7 0 5-15,0-1-4 0,0 6 3 0,7-4 0 16,-7-1 0-16,6 3-2 0,1 2-2 0,-7-5 1 0,6 4 4 16,1 0-1-16,-1 0 0 0,0 0 0 0,7 0 0 15,-7 1 0-15,2-2 0 0,-2 1 0 0,0 4 0 0,7-4-1 16,-7 0 0-16,8 3 0 0,-8-3 0 0,1 0 0 16,5 0 0-16,-5 4 1 0,6-4-1 0,-7 0-3 15,7-1 4-15,-7 6 0 0,8-5-4 0,-8-1 4 0,7 2 0 16,1-1 0-16,-8 0-1 0,6-1 0 0,-5 2 0 15,6-2-3-15,0 1 4 0,-7 0 0 0,8-3 0 0,-1 3-4 16,-7 0 4-16,0 1-4 0,1-2 4 0,-1 0-2 16,-6 2 2-16,6 2-4 0,-5-6 4 0,-1 7-4 15,0-8 1-15,6 4 2 0,-7 0 2 0,2-1-1 0,-1 2 0 16,0-1 0-16,0-1 0 0,-1-1-1 0,9 1 1 16,-9 1-1-16,1 0 0 0,6-4 0 0,-6 4-1 0,7-3-2 15,-7 3 4-15,6-4 0 0,1 4 0 0,-1-4 0 16,-6 5-1-16,7-5 1 0,-1 4-4 0,0-4 0 15,1 0 0-15,-1 5 0 0,1-5 1 0,0 4 4 0,5 0 0 16,-5-4 0-16,6 4-1 0,-6 0 1 0,5 0-1 0,-5 1 0 16,6-2-4-16,0 5 0 0,-1-5 1 0,2 2 4 15,5-1-4-15,-6 3 4 0,0-3-4 0,7 0 4 0,-8 3 0 16,8-2 0-16,0-1-5 0,-1 3 5 0,7-2 0 16,-7 2-5-16,7-3 5 0,-6 4-4 0,6-4 4 15,0 3-5-15,0-3 3 0,0 4 2 0,0 0-1 0,6-1-3 16,-6 1 4-16,7 0-4 0,0-1 4 0,-1 1 0 15,7 0 0-15,-6-1 0 0,6 1-1 0,6 3 0 16,-6-3 0-16,1-1 0 0,5 5 0 0,-6-1 0 0,6-3 0 16,1 3-1-16,-7 0 0 0,6 0 1 0,-6 1-1 0,7-4 0 15,-7 3 0-15,0 1-4 0,6-1 1 0,-5-4 4 16,6 4 0-16,-8-3-4 0,1 4 1 0,7-5 4 16,0 4-2-16,-2-3 2 0,2 0-4 0,0 0 3 0,5-1 2 15,-5 1-3-15,7-1-2 0,5-3 3 0,-6 4 0 16,7-4 2-16,-1 0-2 0,1 4 2 0,6-4-2 15,-7 0 0-15,1 0-2 0,6-4 2 0,-6 4 0 0,-1 0 0 16,1 0 0-16,6-4 2 0,-13 0-3 0,7 5 0 16,-7-5 0-16,0 0 0 0,6 1 0 0,-5 2 0 0,-2-2 1 15,1 0-1-15,0-2 0 0,0 2-1 0,1 0 2 16,-1-1 0-16,-1 0 0 0,9 0 0 0,-9 1-1 16,7-1 1-16,8 0 0 0,-7 1-1 0,5-1 0 0,-5 0 0 15,13 1 0-15,-7-1 0 0,6 0 0 0,-5 0-1 0,-1 1 1 16,6 2 1-16,-6-2 1 0,7 3-2 0,-8 0 0 15,2 1 0-15,-1-5 0 0,0 4 0 0,0 0 0 0,-7-1 0 16,8 1 0-16,-8 0 0 0,7 0 0 0,-6 0 0 16,6 0 0-16,-7 0 0 0,8 0 0 0,-1 1 0 15,-1 2 0-15,9-6 0 0,-9 2 2 0,8 5-2 0,6-8-1 16,-6 5 2-16,5-2-1 0,2 1-1 0,-1 0 0 16,0 1 2-16,-6-1-2 0,6 0-2 0,0-5 3 0,-6 6 0 15,-1-1-2-15,-5 0 2 0,5-4 0 0,0 1 0 16,-5 2 0-16,-2-2-2 0,1-1 2 0,7 0 0 0,-7 0-2 15,0 1 2-15,1-1 0 0,-1-3 0 0,-1 2 0 16,1-2 0-16,1 4 0 0,-1-3 0 0,0 1 0 16,-1-2 0-16,9 0 0 0,-9 2 2 0,1-1-4 0,1 2 4 15,-1-3-2-15,-7 3 0 0,7-3 0 0,-6-1 0 16,-1 5-3-16,-6-5 5 0,7 0-5 0,-13 2 2 16,6-5 1-16,0 4-4 0,-1-1 3 0,-5-3-2 0,0 0-5 15,-1 0-1-15,1 0-5 0,-7 0-2 0,0 0-7 16,7 0-3-16,-7 0-7 0,-1-3-5 0,-4-1-2 0,4-1-5 15,1-1-15-15,-6-2-12 0</inkml:trace>
  <inkml:trace contextRef="#ctx0" brushRef="#br0" timeOffset="37938.76">30401 5480 410 0,'14'8'19'0,"-2"2"-2"16,1-2 0-16,1 3 2 0,-2 0 0 0,2 0-6 0,5 0-1 16,1 0-1-16,0 0 0 0,-2 3 2 0,9 1-4 15,-1 0 5-15,0 0-5 0,7 2 2 0,-1 2 0 0,1-1 2 16,-1 1 0-16,1 3-4 0,5 4 4 0,-5 0-5 15,-1-1 2-15,8 4 2 0,-7 0-3 0,-1 4 0 16,1 1 0-16,-1-2-1 0,1 5-3 0,-1-4 1 0,-6 7 2 16,7-7-3-16,-1 7 0 0,1-3 0 0,-7 3-1 15,7-3-1-15,-1 3 0 0,-6 1 0 0,7-1-1 0,-7-1 0 16,0 5 0-16,0 1 2 0,0 3-3 0,0 0 0 16,0-2 0-16,-6 6 2 0,5 3 0 0,-5 0-2 15,0 4-1-15,-1-5 0 0,-5 5 0 0,4-5 0 0,-4 2 2 16,-1-1-3-16,0 1 1 0,-6-2 0 0,-1 0 0 15,0 2 0-15,1 2 0 0,0 1 0 0,-7-1 0 0,6 5 0 16,-6 0-2-16,6-2 5 0,-6 6-5 0,0-6 5 16,0 2-2-16,0-1-2 0,0 0 4 0,0 1-2 15,0-1 0-15,0 1-1 0,0-1-2 0,0 4 5 0,-6 0-5 16,6 3 5-16,-6-2-5 0,-1 6 4 0,7-8-4 16,-7 5 2-16,-5 0 3 0,5-1-1 0,-6 1-2 0,6 0 2 15,-5 3-4-15,4-3 0 0,-4 6 4 0,-1-2-4 16,0 2 4-16,-6-2-4 0,5-1 2 0,-6 5 3 0,8-2-4 15,-8 1 4-15,-5 1-5 0,5-2 5 0,-7 0-5 16,8 2 1-16,-7 2 4 0,0 1 0 0,0-4 0 0,-7 3-1 16,7-3 0-16,0 4-1 0,-7-4 1 0,7-1 0 15,-6 5-4-15,6 0 4 0,-7-4 0 0,1 4 0 0,-1-2 0 16,1 3-1-16,-1-6 0 0,1 2-4 0,-1 1 5 16,0-1 0-16,-5-2-2 0,-2 6-2 0,1-6 0 15,-6 2 1-15,5 1 0 0,-5-1 4 0,-1 3 0 0,1-4 0 16,-1 4 0-16,-6-5-5 0,6 5 3 0,1-1 0 15,-1 1 0-15,1 0 0 0,-1-1 0 0,1 1-3 0,-1-2 3 16,0 7 0-16,0-5 0 0,-5-5-1 0,-1 5 0 16,-1 0 2-16,-6-5-3 0,8 5 2 0,-8-1-1 15,1-3 1-15,5 4-1 0,-6-5-1 0,1 2 2 0,0-5 0 16,6 0 1-16,-1 1 0 0,-6-1 0 0,14-1 0 16,-7-1 2-16,0-2-3 0,0 1 1 0,-7 0 0 0,7-5 0 15,0 1 2-15,-6-3-3 0,5-5 2 0,1 1-2 16,-7-4-2-16,8-1 1 0,-8-2 0 0,7 2 2 0,6-2 2 15,-6 0-1-15,6-1 0 0,7-4-4 0,-6 2 4 16,5-2-4-16,-5 1 4 0,7-5-4 0,-2-2 4 16,7-2-4-16,-6-1 4 0,1-5-4 0,-2-1 0 0,1-2 0 15,6 0 0-15,-5-5 4 0,5 0 0 0,1-2 0 0,-1-2-1 16,1-3 0-16,5 1 0 0,1 0-1 16,0-5 0-16,6-3 0 0,1 3 0 0,6-6 0 0,0 3 0 15,-1-7-4-15,8 3 0 0,0-3 4 0,0-4 0 0,6 3-4 16,-7-3 3-16,7 0-3 0,0 0 2 0,0 0-3 15,0 0-1-15,0 0-4 0,0 0-2 0,0 0-1 16,0 0-3-16,0 0-10 0,0 0-1 0,0 0-7 0,-7 0-5 16,7 0-5-16,-6-3-6 0,-1-1-15 0,1 0-17 15,-8 1 11-15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5:16:40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8304 3238 401 0,'0'0'8'0,"0"0"0"0,0 0 0 16,0 0-1-16,0 0 0 0,0 0-5 0,0 0 0 16,0 0 0-16,0 0-1 0,0 0 0 0,0 0 0 0,0 0 0 15,0 0 0-15,0 0 0 0,0 0 0 0,0 0 0 16,0 0 0-16,0 0-2 0,0 0 2 0,0 0 0 0,0 0 2 15,0 0-2-15,0 0 0 0,0 0 0 0,0 0 0 16,0 0-1-16,0 0 1 0,0 0 0 0,0 0 0 16,0 0-1-16,0 0 1 0,0 0-1 0,0 0 3 0,0 0-3 15,0 0 0-15,0 0-1 0,0 0 4 0,0 0-3 16,0 0 0-16,0 0 3 0,0 0-1 0,0 0-4 0,0 0 1 16,0 0 4-16,0 0 0 0,0 0-1 0,0 0 0 15,0 0 0-15,0 0 0 0,0 0 0 0,0 0 0 16,0 0 0-16,0 0 0 0,0 0-1 0,0 0 0 0,0 0 0 15,0 0-2-15,0 0 0 0,0 0 2 0,0 0-2 16,0 0-2-16,0 0 5 0,0 0-5 0,0 0 5 0,0 0 0 16,0 0-1-16,0 0 1 0,0 0-1 0,0 0 0 15,0 0 0-15,0 0 0 0,0 0 0 0,6 0 0 16,-6 0 0-16,6 0 0 0,1 0 0 0,-1 0 0 0,1 0-1 16,0 0-1-16,-1 0-2 0,7 0 0 0,-6 0 0 0,5 0 3 15,2 0 2-15,-8 0 0 0,7-3-1 0,0 3 0 16,6 0 0-16,-5 0 0 0,-1-4 0 0,6 4 0 15,0-4-2-15,1 0-2 0,0 1 2 0,5 3 0 0,-5-4-2 16,6 1 1-16,-6-5 2 0,6 5-2 0,0-1 5 16,0 4-5-16,0-4 4 0,7-2-4 0,-7 2 5 0,0-1-3 15,7 2 0-15,-1-2 2 0,-6 3 0 0,7-2 0 16,-1-4 0-16,1 5-3 0,6 0-2 0,-7-4 1 16,7 2 4-16,1 1-2 0,-8-3 0 0,7 4 2 0,0-1-5 15,1 0 1-15,-1 1 0 0,-1-1 5 0,8 1-1 16,-7-6 0-16,0 6 0 0,0 0-2 0,7-1-3 0,-7 0 5 15,7-3-2-15,-7 3-2 0,6 1 0 0,-5-1 0 16,-2 1 3-16,8-5 0 0,-7 5 2 0,0-1-1 0,0-3 0 16,7 3-1-16,-7 0-3 0,0-3 3 0,7 2 0 15,-7-1 0-15,6 2 0 0,-5 0 0 0,5-3 1 16,7 3 0-16,-7 2-3 0,1-3 3 0,7 1 0 0,-8 1 0 16,1-2-1-16,5 2 0 0,-5 0 0 0,6 3 0 15,-6-4 0-15,-1 0 0 0,1 4-1 0,-1-3 0 0,1 3 0 16,6-3 0-16,-12-2 0 0,11 5 1 0,-5-4-1 15,-1 1 0-15,8-1 0 0,-7 1 0 0,5-1 0 16,2 4 0-16,-8-3 0 0,7 3 0 0,0-4 0 0,1 0 2 16,-2 1-2-16,2-1 0 0,-1 4 2 0,0-3-2 0,0-2 0 15,0 1 0-15,0 1-1 0,-6 3 1 0,6-3 0 16,6 3 0-16,-6 0 0 0,1-4 0 0,-1 4 0 0,0-4 0 16,6 4 0-16,-5-3 0 0,-2-1 2 0,8 0-2 15,-7 4-1-15,1-8 0 0,-8 8 3 0,7 0-2 16,1-2-1-16,-8 2 1 0,1 0 0 0,-1 0-1 0,7 0 1 15,-6 0-1-15,0-5 1 0,-1 5 0 0,1 0 0 16,-1 0 0-16,1-3 0 0,-1 3 0 0,-6 0 0 16,7 0 0-16,-1 0 0 0,8 0 2 0,-7 0-2 0,-1-4 0 15,1 4-1-15,-7 0 1 0,6 0 0 0,1 0 0 16,-7-4 0-16,6 4 0 0,-5 0 0 0,-2-3 0 0,9 3 0 16,-9 0 0-16,1 0 0 0,7 0 0 0,-7 0 0 15,0 0 0-15,7 0-2 0,-7 0 2 0,6 0 0 0,-5 0 0 16,5 0 0-16,-6 0 0 0,7 0 0 0,-1 0-2 15,-5 0 2-15,5 0 0 0,-6 0 0 0,7 0 0 16,-7 0 0-16,7 0 0 0,-1 0 0 0,-6 0 0 0,7 0 0 16,-1 0 0-16,-5 0 0 0,5 0-2 0,0 0 4 15,1 0-2-15,-1 0 0 0,1 0 0 0,7 0 0 0,-8 3 0 16,7-3 0-16,-7 4 0 0,8 0 0 0,-1-1 0 16,-1 2 0-16,2-3 0 0,-8 3 0 0,7-2 0 15,1 5-2-15,-8-5 2 0,7-3 0 0,1 8 2 0,-2-5-2 16,2 0-2-16,-1 1 2 0,-1 4 0 0,2-4 0 15,-1-1 0-15,7 1 0 0,-8 3 0 0,2-3 0 0,5-1 0 16,-5 4 0-16,-2-3 0 0,8 4 0 0,0-5 0 16,-1 5 0-16,-5-5 0 0,12 5 0 0,-6-1 0 0,-1-2 0 15,7 1 0-15,-6 1-2 0,6-3 2 0,0 4 0 16,0-6 0-16,0 6 0 0,0 0 0 0,0-1 0 0,1-3 0 16,-1 3 0-16,0-4 0 0,-6 5 0 0,6-1-2 15,6-3 3-15,-6 3-1 0,0 1 0 0,1-5 0 0,-1 4 0 16,6 1 0-16,-6-1-2 0,1-3 2 0,-1 3 0 15,0 0 0-15,1 2 0 0,-1-7 1 0,0 6-1 16,0 0 0-16,-7-1 0 0,7 0 0 0,0 1 0 0,0-1 0 16,0 0 0-16,-6-3 0 0,6 7-2 0,0-4 2 15,-6 0 0-15,6 1 0 0,-6-1 0 0,-1 0 0 0,1 1 0 16,0 2 2-16,-1-2-2 0,1-1 0 0,0 5 0 16,-8-5 0-16,8 1 0 0,0 2-1 0,-1-3 1 15,7 1-13-15,-6-1 13 0,0 0 1 0,-1 1 0 0,-5-1 0 16,6 0-1-16,-2 0 1 0,-4 1 0 0,5-1-1 15,-5 0 1-15,6 1 0 0,-8-1-1 0,8 0 1 0,-1 1-1 16,-5-1 0-16,6 0 0 0,-1 1 0 0,-6-5-2 16,6 5 2-16,-5-1 0 0,-1 0 0 0,7 1 1 0,-8-4-1 15,2 3 0-15,-1 0 2 0,0-3-2 0,0 3 0 16,7-3 2-16,-7 2-2 0,-1-2 0 0,2 1 0 0,6-2 0 16,-7 1 0-16,6-1 0 0,-6 1 0 0,7 0 0 15,-7-1 0-15,0 1 0 0,6-1 0 0,-5 1 0 16,-1-1 2-16,0 1-2 0,0 1-1 0,7-5 1 0,-7 3-1 15,0 0 2-15,0 2-1 0,0-2 0 0,0 0 0 16,7-3 0-16,-7 3 1 0,0 2-1 0,7-5-1 0,-8 3 1 16,2 2 0-16,6-5-2 0,-7 4 2 0,-1-4 0 15,2 0 0-15,-1 0 0 0,0 0 0 0,-6 3 0 0,6 0 0 16,-7-3 0-16,8 0 0 0,-8 4 0 0,7-4 1 16,1 0-1-16,-8 4 0 0,7-4 0 0,-7 3 0 0,8-3 0 15,-8 0 1-15,7 4-1 0,-6 0 0 0,-1-4 0 16,8 3 1-16,-8-3-1 0,7 0 0 0,-7 4 0 15,8-8 0-15,-7 8 0 0,5-4 0 0,-5 0 0 0,6-4 0 16,0 8 0-16,-6-8 0 0,6 4 0 0,-6 0 0 16,5 0 0-16,-5 0 2 0,7 0-1 0,-8 0-2 15,-6 0 2-15,7 0 0 0,-1 0 0 0,-5 0 0 0,5 0-3 0,-6 0 1 16,1 0-2-16,-2 0 2 0,1 0 2 16,0 0-2-16,1 0-2 0,-1 0 2 0,-1 0 1 0,2 0-1 15,-1 0 0-15,0 0 1 0,0 0-1 0,0 0 1 0,-6 0-1 16,6 0-1-16,0 0 2 0,-1 0 2 0,-4 0-3 15,-2 0-1-15,1 0 2 0,-1-3 2 0,-5 3-4 16,-2 0 4-16,1 3-2 0,-6-3 0 0,0-3 0 0,-8 3-2 16,1 0 4-16,1 0-2 0,-2 0 1 0,-5 0 2 15,-7 0-2-15,7 0 0 0,-7 0 0 0,6 0 1 0,-6 0 0 16,0 0 1-16,0 0 2 0,-6 0-3 0,6 0 0 16,0 0 0-16,0 0 4 0,0 0-4 0,0 0-1 15,0 0 4-15,0 0-5 0,0 0 4 0,0 0-5 0,0 0 0 16,0 0 3-16,0 0-1 0,0 0-4 0,0 0-4 15,0 0 1-15,0 0-5 0,0 0-1 0,0 0-6 16,0 0-3-16,0 0-9 0,0 0-12 0</inkml:trace>
  <inkml:trace contextRef="#ctx0" brushRef="#br0" timeOffset="7008.97">11755 4443 401 0,'0'0'10'0,"0"0"4"0,0 0-4 15,0 0 2-15,0 0 3 0,0 0-8 0,0 0 1 16,0 0 0-16,0 0 0 0,0 0 2 0,0 0-2 16,0 0-3-16,0 0 4 0,0 0-4 0,0 0 4 0,0 0 0 15,0 0-2-15,0 0 1 0,0 0-1 0,0 0 1 16,0 0 3-16,0 0 0 0,0 0 0 0,0-3-2 0,0 3 0 16,0 0-1-16,0 0 0 0,0 0 0 0,0 0 0 15,0 0-3-15,0 0 4 0,0 0-5 0,0 0 4 0,0 0-4 16,0 0 0-16,0 0 0 0,0 0 0 0,0 0-1 15,0 0 4-15,0 0-1 0,0 0-1 0,0 0-4 16,0 0 4-16,0 0-3 0,0 0 2 0,0 0 0 0,0 0-1 16,0 0 1-16,7 0 1 0,-7 0 1 0,6 3 1 15,0 1 0-15,2-4 2 0,-2 4 0 0,7 4-2 0,-7-6 0 16,7 3-1-16,6 2 0 0,1 0 0 0,0-3 0 16,-1 0 0-16,7 3 0 0,0-4 0 0,1 5-2 15,5-5 2-15,1 1 2 0,5 0-3 0,-5-1-3 0,7 1 0 16,5 0 4-16,-6 0-1 0,7-1-1 0,-1 1 0 15,1-1 0-15,-1-3-1 0,1 4 0 0,6-4-1 16,0 4 0-16,1-4-4 0,-1 0 4 0,6 0-4 0,0 0 4 0,1 0 0 16,0 0 0-16,-1 0-1 0,1 0-2 0,0 0-2 15,0 0 1-15,-8 0 0 0,8 0 0 0,-1 0 2 16,-5 3-2-16,6 1 1 0,-7-4 3 0,-1 0 0 0,2 4-1 16,-1-4 0-16,-7 3 0 0,8-3 0 0,-8 3 0 15,1-3-1-15,-1 0 0 0,1 0 1 0,-7 0-1 0,6 0 0 16,-5 0 0-16,-1 0-2 0,-7 0-1 0,7 0 0 15,-6-3 2-15,-1 0 2 0,-6-1 0 0,7-3 0 16,-7 3 0-16,0-3 0 0,0 0-1 0,1-1 1 0,-9-3-3 16,2 4-1-16,7-1 2 0,-9-2 2 0,2 2 0 15,-6-3 0-15,5 3 0 0,1-2 0 0,-8-1-4 16,8-3 2-16,-1 2 2 0,1-3-1 0,-6 1 1 0,5-1-4 16,1 1 5-16,-2 3-2 0,2-8-2 0,7 4 4 15,-15 0-2-15,14 1-2 0,-6 3 4 0,-1-7 0 0,1 3-4 16,0 0 4-16,-1 1-4 0,1 0 4 0,0 3-4 15,-1-5 2-15,0 2 2 0,8 2-4 0,-8 2 3 0,7-5 2 16,-6 5-4-16,6-2 4 0,0 2-5 0,-7 3 1 16,7-5 4-16,0 1 0 0,1 0-4 0,-8 1 2 0,7-3 2 15,-6 3-2-15,6 0 0 0,-7-2 1 0,1 1 0 16,0-3 1-16,-2 3 2 0,2-4 2 0,-7 0-3 0,7 1 1 16,-14-4 1-16,8 3 0 0,-2 0-1 0,-5-4-4 15,-1 1 3-15,1 4-4 0,0-5 5 0,-1 1-5 0,-6-1 4 16,0 5-4-16,0-5 4 0,0 5-5 0,0-1 3 15,-6-3-3-15,-1 4 1 0,-6-5-1 0,6 5 0 16,-5-4 1-16,-8-1 4 0,6 0-5 0,-5 1 1 0,-7-3-1 16,6 2 3-16,-5-3 1 0,-8 0 0 0,7 4-1 15,-6-4 0-15,-2 0 0 0,2 0 0 0,-7 0-1 0,0 4 0 16,-7-4 0-16,7 3 0 0,-6 1-1 0,-7-1 0 16,7 4 0-16,-8 1 0 0,-5-1 0 0,5 5 0 15,-6-1 0-15,1 0-2 0,0-1-2 0,-1 4 5 0,1 2 0 16,-7-2-1-16,-1 5 0 0,1-5 0 0,0 8-4 15,-7-7 5-15,1 7 0 0,-1 0-1 0,-6 0 0 0,-1 0 0 16,8 0 0-16,0 5-3 0,-8-3 3 0,8 3-3 16,-2-5 1-16,2 6 0 0,6-1 0 0,-6 2 0 15,5-5 0-15,1 11 0 0,0-9 0 0,6 2 0 0,0 2 1 16,2-1 0-16,-2 0 0 0,0 4 0 0,1 0 0 16,5 0 0-16,1 4 0 0,0-1 1 0,0 2 0 0,-7 2 0 15,7-1 0-15,-6 6-1 0,6 2-1 0,-1 0 0 0,1 2 2 16,0-2 0-16,0 5 0 0,0-1 0 0,6 0 0 15,0 0 0-15,8 1-1 0,-1-1 0 0,6 1 1 16,1-1 0-16,6-1 0 0,6-2 0 0,1 1 0 0,-1-2 0 16,7 1 0-16,6-1-2 0,1 0 2 0,6 2 0 15,0 3 1-15,0-5 0 0,6 0 0 0,7 4 2 0,0 2-1 16,1-3-3-16,5 1 4 0,7 1-2 0,0 4-1 16,7-7 4-16,-1 3-4 0,7 0 3 0,1 2-2 15,5-1 0-15,7-4 0 0,1 4-1 0,-2-6 2 0,8-3-3 16,-7 4-3-16,7-5 0 0,6 2-1 0,-6-4-6 15,-1-2-2-15,1-2-10 0,6 0-4 0,-6-4-10 0,-2 4-8 16,-4-5-8-16,6-3-15 0,-1 1-20 0,-5-5 1 16,-2 2 10-16</inkml:trace>
  <inkml:trace contextRef="#ctx0" brushRef="#br0" timeOffset="9548.7">20801 4513 418 0,'0'0'28'0,"0"0"-3"16,0 0-3-16,0 0-10 0,0 0 15 0,0 0-8 16,0 0-2-16,0 0 2 0,0 0-3 0,7 0-3 0,-7 0 4 15,7 0-1-15,-1 0-2 0,0 0-1 0,8 0 0 16,-2 4-1-16,2-4 1 0,5 3-3 0,1-3-1 15,6 0-2-15,-1 4-1 0,9 0 3 0,-9-4-1 0,15 4-2 16,-8-4 2-16,13 0 0 0,-6 0-1 0,7 3 0 16,-1-3 0-16,8 0-1 0,-7 4 0 0,13-4-3 0,-14 3 2 15,13 1 0-15,-5 0 2 0,6-1-2 0,-8 1 2 16,8-4-1-16,-1 4 0 0,1-1-4 0,6-3 4 16,6 3-3-16,-6-3 2 0,8 0-1 0,-2 5 0 0,0-5-1 0,8 0-4 15,-8 0 4-15,2 0 0 0,4 0 0 16,-4 0-4-16,-2 4 0 0,0-4 1 0,1 0 0 0,6-4 0 15,-7 4 2-15,2 0-2 0,-2 0 0 0,0 0 1 0,-6 0 0 16,1 0 2-16,-8 0 1 0,8 0-4 0,-8 0 2 16,1 0 0-16,-7 0-2 0,7 0 2 0,-1 0 2 15,-5-5-5-15,5 5 3 0,0 0-1 0,1 0-2 0,0-3 4 16,-1 3-4-16,1-3 4 0,-6 3-5 0,5-4 4 16,-6 4 0-16,0 0 0 0,0 0-4 0,0 0-1 0,0 0 1 15,1 0 4-15,-8 0-4 0,7 4 4 0,-7-4-1 16,8 3 0-16,-7 0-1 0,-1 2 1 0,1-1-1 15,-1-1 0-15,0 0 0 0,1 5 0 0,-7-5-1 0,7 2 0 16,-7-2 0-16,0 0 0 0,-7 4 0 0,8-7 0 16,-1 5-3-16,-6-2 3 0,5 1-2 0,-5 0 0 0,-1-1 0 15,8-3 0-15,-7 0 1 0,5 4 2 0,1-4 0 16,-6 0 0-16,-1 4-4 0,8-4 4 0,-7 3-2 16,5-6 1-16,-5 3 0 0,-1 3 0 0,1-3 0 0,-7 0 0 15,0 0 0-15,7 4 0 0,-14-8 1 0,7 8-2 16,-6-8 2-16,0 4 0 0,-1 4 0 0,-6-8 0 0,0 4 0 15,0 0 0-15,0 0-1 0,0-3 1 0,-7 3 2 16,8-4-2-16,-8 0-1 0,0 4-1 0,2-3-2 0,-2-1 0 16,-6 0-5-16,6 1-2 0,0-2-7 0,-6 3-6 15,7-3-1-15,-7 2-7 0,7 0-4 0,-1-2-3 16,1 5-3-16,-7 0-8 0,12-3-9 0,-4 3-14 0</inkml:trace>
  <inkml:trace contextRef="#ctx0" brushRef="#br0" timeOffset="10086.49">28330 5055 408 0,'39'4'33'0,"0"0"-3"0,1-1-1 0,-1 1-1 16,-1-4-1-16,9 3-9 0,-2 2 2 0,1-2-6 0,-1-3 3 15,1 0-6-15,-1 4 3 0,1-4-1 0,-7 7-1 16,6-7-1-16,-5 0-3 0,-1 0 0 0,0 4-1 16,-1-4-3-16,-5 3 0 0,7-3 2 0,-8 0-1 0,-6 4 0 15,7-4-1-15,-7 4 1 0,-1-1-2 0,1-3 1 16,1 7-1-16,-7-2-2 0,6-2-13 0,-7 0 13 0,1 5-4 16,-8-5-2-16,2 5-9 0,5-1-3 0,-6-2-7 15,-6 1-12-15,-1 2-4 0,8-5-18 0,-14 1-19 16</inkml:trace>
  <inkml:trace contextRef="#ctx0" brushRef="#br0" timeOffset="11619.19">6897 6026 414 0,'0'0'24'0,"0"0"-1"0,0 0-1 15,0 0-2-15,0 0-1 0,0 0-3 0,6 0-4 0,0 0 6 16,2 0 0-16,4 0-2 0,1 0 6 0,0 0-2 16,6 0 3-16,1 0-5 0,6 0 3 0,1 0 0 15,5 0 1-15,-6 0-5 0,7 0 3 0,-1 0-3 0,7 0-1 16,0 0-2-16,-7 0 0 0,8 4-1 0,-1-4-1 15,0 4-1-15,7-2-2 0,-7 3 0 0,6-2-3 0,1 1 3 16,-7 4-4-16,7-1 3 0,5-3 0 0,-5-1 0 16,0 0-3-16,6 5-2 0,-6-4 5 0,5 3-5 15,-4-3 3-15,4-1 0 0,-5 1 0 0,-1 0 0 0,1-1 0 16,-1-3 0-16,-5 4-1 0,5-1 0 0,-6 2-1 16,1-2 0-16,-1 1 0 0,-7-4 0 0,7 3-1 0,-6-3 0 15,-1 4 0-15,1-4 0 0,-7 0 2 0,0 0-5 16,0 0 5-16,0 0 0 0,-7 0-4 0,8 0 0 15,-8 0 4-15,0 0-4 0,1 0 4 0,-6 0-5 0,5 0 4 16,-6 0 0-16,0 4-4 0,-7-1-1 0,1-3 4 16,0 0-2-16,-1 4-2 0,-6-4 0 0,0 0 4 0,6 0-2 15,-6 0-2-15,0 0 4 0,0 0-2 0,0 0-3 16,-6 0 5-16,6 0-1 0,0 0 0 0,0 0-4 16,0 0 4-16,0 0-4 0,0 0 4 0,0 0-2 0,0 0-2 15,0 0 4-15,0 3 0 0,0-3-5 0,0-3 5 16,0 3-4-16,0 0 4 0,0 0-4 0,0 0 4 0,0 0-5 15,0 0 5-15,0 0-4 0,0 0 4 0,0 0-5 0,0 0 5 16,0 0-4-16,0 0 4 0,0 0-4 0,0 0 4 16,0 0-2-16,0 0-2 0,6 0 2 0,-6 0 0 15,0 0 2-15,0 0 0 0,7 0 0 0,-1 0-4 0,-6 0 2 16,7 0 0-16,0 0 2 0,-1 0 0 0,0 3-1 16,2-3 0-16,-2 0 0 0,0 0-4 0,0 0 0 15,1 0 0-15,0 0 2 0,-1 0 1 0,1 0-2 0,-1 0-7 16,0 0-6-16,2 0-7 0,-8 0-10 0,6 0-14 15,-6 0-14-15,0-3-16 0,0 3-21 0,-6-7-3 0,6 3 13 16,-8 0 6-16</inkml:trace>
  <inkml:trace contextRef="#ctx0" brushRef="#br0" timeOffset="36593.11">3366 8943 401 0,'0'0'12'15,"0"0"0"-15,0 0 0 0,0 0-4 0,0 0 1 16,0 0-4-16,0 3 2 0,0-3 0 0,0 0 0 0,0 0 0 16,0 0 0-16,0 0 2 0,0 0-3 0,0 0-2 15,0 0-1-15,0 0 2 0,0 0 2 0,0 0-1 16,0 0-1-16,0 0 0 0,0 0-1 0,0 0 0 0,8 0-3 16,-8 0 0-16,6 0 2 0,0 0 0 0,1 0-1 0,-1 0-2 15,1 0 2-15,-1 0 0 0,1 0 0 0,-1 0 0 16,8 0-1-16,-2 0 1 0,1 0 0 0,0 0-4 15,0 0 1-15,7 0 0 0,0 0 5 0,-1-3 0 0,1 3-5 16,6-5 0-16,6 2 5 0,-5-1-2 0,5 1-1 16,1-1 3-16,-1 0-3 0,7-3 2 0,-7 3-3 0,7 1 0 15,1-2-2-15,-1-2 5 0,0 4-3 0,-1 0 0 16,2-2 2-16,-1 2 0 0,0-1-5 0,1 0 3 0,-2 1 0 16,1 0 0-16,0-1 0 0,1-1 2 0,-8 2-2 15,7-4-2-15,0 3 2 0,-6 1 2 0,6-5 0 16,0 1-5-16,0 0 5 0,7 3-2 0,-7-3 0 0,0-1-3 15,-1 2 5-15,9-2-2 0,-9 1-3 0,9-1 3 16,-9 1 2-16,7 0 0 0,-5 2-1 0,5-2-2 0,-6 0 2 16,7 3-2-16,-7 1-2 0,0-5 4 0,1 5-4 15,-2-1 2-15,1 1 2 0,0-2 0 0,1 2-4 16,-1-1 1-16,-7 1 4 0,7 3-5 0,1-4 5 0,-8 4-2 16,7-4-3-16,0 1 5 0,-7 3-5 0,7-4 5 15,-5 0-5-15,5 4 5 0,-7-7-2 0,1 4-3 16,5 3 5-16,-5-5-5 0,-1 5 1 0,1-3 4 0,7 3-2 15,-8 0 2-15,-6-3-4 0,13 3 4 0,-6-4-4 16,-1 4 2-16,1-4 2 0,-1 1-4 0,1 3 4 0,-7 0-4 16,7-4 4-16,-1 4-4 0,1-4 4 0,-7 4-2 0,6 0-2 15,-6-3 4-15,7 3-2 0,-1 0-2 0,1 0 4 16,-1-4 0-16,-5 4-4 0,11-5 4 0,-11 3-4 16,12-2 0-16,-7 4 4 0,1 0-4 0,0-4 4 0,0 1-4 15,-1 3 4-15,1 0 0 0,-1 0 0 0,1 0-1 16,-7 0-4-16,6 0 0 0,1 0 1 0,-1 0 0 0,1 0 0 15,-1 0 0-15,1 0 5 0,-1 0-5 0,1 0 0 16,-1 0 0-16,1 0 0 0,-1 0 1 0,8 0 0 0,-15 0 0 16,8 0 0-16,-1 0 0 0,2 0 0 0,-2 0 0 15,1 0 1-15,-7 0 0 0,7 0 3 0,-1 0-2 16,-7 0 0-16,9 0-2 0,-9 3 4 0,8-3-1 0,-7 0-2 16,0 0-2-16,0 0 0 0,0 4 0 0,1 0 1 15,-1-2-1-15,-1-2 1 0,1 5 4 0,-6-1-1 0,6-4 0 16,-7 3 0-16,1-3 0 0,6 4-1 0,-7 0 0 15,7-4-2-15,-6 0-1 0,0 0 0 0,5 0 2 16,-5 0 2-16,0 3 0 0,6-3-1 0,-7 0 0 0,1 0 0 16,6 0 0-16,-7 0 0 0,8 0 0 0,-8 0 0 15,8 0-1-15,-8 0 1 0,0 0-1 0,8 0 0 16,-8 0 0-16,0 0 0 0,1 0 0 0,-1 0 0 0,7 0-4 0,-6 0 5 16,-1 0 0-16,1 0-5 0,0 0 5 0,-1 0-2 15,1 0-2-15,0 0 4 0,-1 0-4 0,1 0 5 16,-1 0-4-16,0 0 0 0,8 0 0 0,-15 0 0 0,14 0 0 15,-12 0 0-15,11 0 1 0,-5 0 2 0,-6 0 2 16,11 0-1-16,-5 0 0 0,-8 0 0 0,15 0-1 0,-7 0 0 16,-8 0-2-16,8 0-1 0,0 0 0 0,-1 0 2 15,1 0 2-15,-1 0 0 0,7 0-1 0,-6 0 0 16,0 0 0-16,-1 0 0 0,7 0 0 0,-6 0 0 0,6 0-1 16,-7 0-3-16,1 0 0 0,6 0 2 0,0 0 0 15,-7 0-2-15,7 0 2 0,-6 0 3 0,5 0-1 0,2 0-4 16,-1 0 4-16,-6 0-4 0,6 0 4 0,-1 0-2 15,-5 4-2-15,6-8 4 0,0 4 0 0,1 0-1 16,-8 0-2-16,7 0 0 0,0 0 0 0,0 0 0 0,-7 0 0 16,7 0 0-16,-6 0 0 0,6 0 1 0,-7 0 2 15,7 0-2-15,-6 0 0 0,7 0 0 0,-9 0 0 0,2 4 0 16,7-4 0-16,-7 0 2 0,5 0-2 0,-5 0 2 16,6 0-2-16,0 0 0 0,-7 0 0 0,7 4 0 15,-6-4 0-15,6-4 1 0,-7 8 2 0,7-4-3 0,1 0 2 16,-8-4-2-16,7 4 1 0,-6 0 1 0,6 0-2 0,-6 0 0 15,-1 0 0-15,0 0-2 0,0 0 3 0,1 0 0 16,0 0 0-16,-1 0-1 0,1 4 1 0,-7-4 0 0,0 3 0 16,6-3 0-16,-5 0 0 0,-2 3 0 0,2-3-2 15,-1 5 2-15,-7-5 2 0,7 0-2 0,0 0 0 16,-7 0 0-16,8 0 0 0,-8 3 0 0,1-3 2 0,6 4-2 16,-7-4 0-16,1 0 0 0,-1 0 0 0,1 3 0 15,0-3 0-15,-1 0-1 0,0 4 1 0,1-4 0 0,0 0 0 16,-1 4 0-16,0-1-2 0,1-3 2 0,-7 4 0 15,6-4 0-15,1 4 0 0,0-4 0 0,-7 0 0 16,6 0 0-16,0 3 0 0,-6-3 0 0,8 4 1 0,-2-1-1 16,0-3 0-16,0 0 1 0,8 5-1 0,-8-5 1 15,1 0-1-15,5 3-1 0,2-3 2 0,-8 0 0 0,7 0-1 16,0 0 0-16,0 4 1 0,-6-4 1 0,6 0-2 16,0 0 0-16,0 0 0 0,0 3 0 0,-7-3 0 15,8 0 0-15,-8 0 2 0,8 0 0 0,-8-3-3 0,6 6 1 16,-5-3 0-16,6 0 0 0,-6 0 0 0,-1 0 0 15,8 4 2-15,-8-4-3 0,6 0 1 0,-5 4 0 0,6-4 0 16,-6 0-1-16,6 0 1 0,-6 3-1 0,5-3 1 16,-6 0-1-16,8 4 1 0,-8-4 0 0,7 4 0 15,-6-4-1-15,6 3 1 0,-7 2-1 0,0-5 1 0,2 0 2 16,-2 2-3-16,0-2 1 0,-6 0-1 0,7 0 0 0,0 5 0 16,-1-5 0-16,-6 3-1 0,7-3 0 0,-7 0 0 15,0 4-5-15,0-4-1 0,6 4-3 0,-6-4-3 16,0 0-2-16,0 3-9 0,6-3-14 0</inkml:trace>
  <inkml:trace contextRef="#ctx0" brushRef="#br0" timeOffset="38793.26">3810 10415 414 0,'0'0'19'0,"0"0"-1"15,0 0-1-15,0 0-1 0,0 0-1 0,0 0-4 0,0 0-5 16,0 0 4-16,0 0-2 0,0 0 2 0,0 0-3 15,6 0 0-15,0 0-1 0,1 0-2 0,6-3 3 16,0-2 0-16,7 5 0 0,-1-3-1 0,13-4 4 0,2 3 0 16,5-3 0-16,6-1-3 0,1 1 0 0,5-4-13 15,8 4 13-15,7-4 0 0,-1 0-1 0,0 4 0 16,13-5 0-16,0 1-1 0,0 0-1 0,7 3 1 0,0-2 1 16,0 0 0-16,6 2-1 0,-7 0 0 0,7 1 0 15,0 0-1-15,0 0 0 0,1 3-1 0,-1-4 0 0,0 4-2 16,-6 1 2-16,6 0-2 0,0-1-3 0,-7-3 5 0,1 7-1 15,-6-4 0-15,6 0-1 0,-8 4-4 0,-5-3 4 16,0 3 0-16,-1 0-3 0,1-5 0 0,-7 5-1 0,1 0-2 16,-9 0-1-16,2 0-5 0,0 0-4 0,-7 0-9 15,-7 0-3-15,1 0-7 0,-7 0-8 0,-6 0-13 16,-1 5-14-16</inkml:trace>
  <inkml:trace contextRef="#ctx0" brushRef="#br0" timeOffset="41185.72">3894 11628 412 0,'0'0'27'0,"0"0"-2"0,0 0-1 0,0-4 2 16,0 4-2-16,0-4-2 0,7 8 2 0,-1-8-1 0,7 8 3 16,1-4-1-16,4-4 0 0,2 4 2 0,13-3-3 15,-1 3 1-15,7-3-1 0,7-2-4 0,-1 2 1 16,1 3-1-16,7-8-1 0,5 8-1 0,0 0-1 0,1-4-2 16,6 4 0-16,0 0 0 0,7-3-2 0,0 3 0 15,-1 3 3-15,8 1-1 0,6-4-4 0,-8 0 0 16,8 0-1-16,0 0-1 0,6 0-1 0,-7 3 0 0,1-3-1 15,6 5-1-15,-6-5-1 0,6 0 0 0,-6 0-1 16,7 0-1-16,-9 3-2 0,2-6-2 0,0 6-3 0,-7-3-3 16,7 5-2-16,-7-5-6 0,0 0-1 0,-6 3-6 15,6 0-1-15,-7-3-5 0,2 4-4 0,-8 0-6 0,0-1-8 16,-7 1-8-16,-5 0-2 0,-2 0-12 0,-5 3-15 16,-13-4 1-16,-1 1 9 0</inkml:trace>
  <inkml:trace contextRef="#ctx0" brushRef="#br0" timeOffset="42002.88">7900 11672 410 0,'6'0'26'0,"1"0"-1"15,5 0 4-15,2 0-1 0,5 0-2 0,1 0-6 0,6 0-2 16,0 0-1-16,7 0 3 0,5 0-5 0,-5 0 2 15,13 0-1-15,-7 0-1 0,13 0 4 0,0 0-1 16,6 3-3-16,1-3 3 0,6 0-3 0,6 0 3 0,2 0-5 16,4 3 3-16,2-3-1 0,12 5-3 0,-6-10 0 15,6 10-2-15,-7-1 0 0,14-1-2 0,-13-3 0 0,12 3-1 16,-6-3-1-16,8 0-2 0,-9 0 1 0,1 0-1 16,1 4-1-16,-1-8-1 0,0 4-1 0,-6 0 1 15,6 0-1-15,-6 0-2 0,-7 0-4 0,7 0-2 0,-7 0-2 16,-6 0-4-16,5 0-3 0,-5 0-4 0,0 0-4 15,-7 0-8-15,0 0-3 0,0 0-3 0,-6 0-3 16,-7 0-6-16,0 4-5 0,0 0-9 0,-12-4-14 0</inkml:trace>
  <inkml:trace contextRef="#ctx0" brushRef="#br0" timeOffset="43513.93">3725 13320 406 0,'0'0'20'0,"6"3"-1"15,0-3 2-15,2 0-2 0,4 0 2 0,-5 0-4 16,13 0-1-16,-8 0-4 0,8 0 3 0,6 0-5 0,7 0 4 15,-7 0-1-15,13 0-1 0,0 4-3 0,-1-4 0 16,15 0 1-16,-1 0-3 0,1 0-1 0,4-4 1 16,2 4-1-16,6 0 0 0,7-3 0 0,0 3-2 0,-1 0 3 15,8-4-4-15,-1 4 4 0,6 0-1 0,1 0 0 16,0 0-5-16,0 0 4 0,5 0-4 0,-5 0 4 0,6 0-1 16,1 0-2-16,-8 0 2 0,14 0-1 0,-7 0 0 15,0 0 0-15,1 4-5 0,5-4 5 0,1 0-1 0,-7 0 0 16,6 0 0-16,-5 0-4 0,-1 0 4 0,7 0-1 15,-7 0 0-15,0 0 0 0,-6 0-4 0,0 0 5 16,0 0-3-16,-2 0 2 0,-4 0 0 0,0 0 0 0,-8-4-4 16,-6 4 5-16,6 0-1 0,-6 0 0 0,-6 0-4 15,0 0 1-15,-1-2 0 0,-5 2 1 0,-2 0 2 16,-5 0 0-16,-7 0-1 0,1-5 4 0,-1 1-2 0,-7 4 1 0,1 0 0 16,-1-3 0-16,-5 3-1 0,-9 0-2 0,2-5 2 15,0 5 0-15,-7 0-1 0,7 0 0 0,-14 0 0 16,0 0-1-16,1 5 1 0,0-10-1 0,-7 5 0 0,0 0-1 15,0 0 0-15,0 0-3 0,0 0-5 0,0 0-3 16,-7 0-7-16,0 0-5 0,7-3-8 0,-12 3-7 0,5 0-12 16,-6 0-13-16,0 0-9 0</inkml:trace>
  <inkml:trace contextRef="#ctx0" brushRef="#br0" timeOffset="46034.19">2559 9324 408 0,'0'7'15'0,"0"4"0"0,-6 3-1 15,6 1 0-15,-7 3 0 0,0-3-7 0,1 3 0 16,-7 0 0-16,7 5 4 0,-8-5-4 0,2 4 2 0,-8 0 0 16,7 3 0-16,-7-3 0 0,8 5-1 0,-8-6-1 0,0 2 4 15,1 2 0-15,-7 4-5 0,6-4 6 0,-6 4-2 16,0-2 0-16,0 6 3 0,0-1 0 0,-7 5-5 15,7 4 3-15,-6-1 0 0,-1 7-1 0,1 1-1 0,-1 3 0 16,-7 4 0-16,8 4-1 0,-7 2-1 0,7 3 2 16,-7-3-3-16,6 2 0 0,-7 3 2 0,8 4-3 0,-1-1 2 15,-5 5-4-15,5-1 4 0,7 4-5 0,-7-1 0 16,1 5 1-16,6 0 4 0,0 0 0 0,0-2-2 16,6 2 0-16,0 3 1 0,8-3 0 0,-2 0 3 0,2-4 0 15,12 7-1-15,-7-3 1 0,7-4-1 0,0 3 0 16,7 0 0-16,-1 1-1 0,0-3-1 0,8-1 0 0,-2 3-1 15,2-3-1-15,-1-4 0 0,7 4-1 0,-8-4-1 16,8 1-1-16,-1-5-3 0,-5-3-3 0,6 0-2 16,-2-4-7-16,-4-3-7 0,5-4-8 0,1-4-9 0,-8 0-10 15,2-3-16-15,5-4-26 0,-5-4 3 0,-2-3 8 16</inkml:trace>
  <inkml:trace contextRef="#ctx0" brushRef="#br0" timeOffset="49029.83">14796 9261 416 0,'0'0'18'0,"0"0"5"0,7 0-2 0,-7 0 0 16,7 0 1-16,-1 4-5 0,8-1-4 0,-2 1-1 16,8 0 1-16,-1-1-1 0,7 5 0 0,0-1-1 0,1-4 0 15,5 8 0-15,7-3 0 0,-6 0-3 0,5-6-1 16,8 6 2-16,0 0-5 0,0-1 4 0,6 0-5 0,-1 0 4 15,2 1-1-15,6-1-1 0,-7 1 0 0,6-1-5 0,0 4 4 16,1-3-4-16,0-2 2 0,-7 2-2 0,7-2-1 16,-14 2 5-16,7 1-5 0,1-3 4 0,-8 2-4 15,1-2 0-15,-7 1 0 0,0 2 1 0,0-6-1 0,-7 5 1 16,8-5 0-16,-14 4 0 0,7-3-1 0,-8-1 3 16,1 2-1-16,0 2-2 0,-6-4 2 0,-1 1 2 0,1 0-2 15,-7-1-2-15,0 1 4 0,0 0-3 0,-7 3 0 16,8-4-2-16,-8 2 4 0,-6 2-4 0,6 0 4 15,-6-3-3-15,0 6 4 0,0-1 0 0,-6 1-4 0,6 1 4 16,-6 4-3-16,-8 3 4 0,8 0 0 0,-7 1-1 16,0 6 1-16,-6 1-1 0,5 3 2 0,-5 4-1 0,-1 1 0 15,0 5 0-15,1 6 0 0,-7-2-1 0,6 5 3 16,-5 3-1-16,-1 4-2 0,0 1-2 0,-1 2 0 0,1-3 3 16,0 4-4-16,7-5 4 0,-7 5-4 0,0-8 3 15,0 4-1-15,6-3-1 0,1-1 0 0,-7-4 0 16,6 1 0-16,1-4-2 0,-1 0 4 0,0 0-4 0,7-4 4 15,-7 4-4-15,8-7 3 0,-8 3-3 0,7-7 0 16,1 4 4-16,-8-5-4 0,6 2 1 0,2-5 4 16,-1-3-2-16,-1 3-2 0,2-4 4 0,-2 0-3 0,2 2 0 15,-2-5 2-15,1 3-4 0,7-3 3 0,-8 3-3 16,2-2 3-16,-1 3 0 0,6-1-4 0,-6-3 4 0,7 4-4 16,-8-1 4-16,2 1 0 0,-2-3-4 0,8 2 4 0,-7-3 0 15,0 0-1-15,6 0 0 0,-5 0-2 0,-2 0-2 16,8-4 1-16,-7 0 2 0,7 1 2 0,-1-5-4 15,-6 1 0-15,7-1 0 0,-2-3 4 0,-4 5-4 0,6-10 4 16,-1 6-2-16,0-5-2 0,1 0 4 0,-1 1-4 16,-5-1 4-16,4 1-4 0,2-5 4 0,-6 4-3 0,4-3 3 15,-4 0-1-15,-1-1-2 0,-1 1 0 0,-4 0 4 16,4-4-1-16,-5 0 0 0,-7 3 1 0,6-3 0 16,-6 0 2-16,7 0 0 0,-7 0 0 0,-1 0 5 0,-5 0-2 15,-1 0 0-15,7 0-1 0,-6 0 0 0,6 0-1 16,-1 0-1-16,-5 0-1 0,6 4 0 0,-1-4-1 0,2 0-4 15,-1 0 2-15,6 3-3 0,-6-3-5 0,7 0-2 16,-1 0-6-16,0 0-4 0,1 0-8 0,-1 0-4 16,8 0-8-16,-8 0-2 0,7-3-9 0,0-4-7 0,0 3-7 15,7-3-12-15,-8-1 3 0</inkml:trace>
  <inkml:trace contextRef="#ctx0" brushRef="#br0" timeOffset="52164.28">17968 9422 422 0,'0'-4'32'16,"-6"8"1"-16,6 0 1 0,-7 2 0 0,1 2-3 16,-8 1-2-16,8-3-1 0,-6 8-4 0,5-2-2 0,-6 3-3 15,6-1-2-15,-6 1-1 0,0 3-2 0,7-4-2 16,-8 1-1-16,2 0-2 0,5-1-3 0,-6 2 1 0,0-2-1 15,7-2-1-15,-8 2-3 0,8-3-2 0,0 0-2 16,-8-4-1-16,14 0-1 0,-6 0-4 0,-1 0-6 0,7-2-5 16,0-2-2-16,0 1-6 0,-6-1-4 0,12-3-1 15,-6 4-5-15,0 0-7 0,7-4-14 0,-7 0-16 0</inkml:trace>
  <inkml:trace contextRef="#ctx0" brushRef="#br0" timeOffset="52623.88">17643 9643 411 0,'0'-5'34'0,"6"5"-4"0,-6 0-2 0,14-3-1 16,-8 3 0-16,7-4-3 0,7-1 0 0,-2 3-3 15,2-2-2-15,7 4 0 0,-1-3-1 0,6 3-1 0,-6-5 1 16,0 5-2-16,7 5-2 0,-8 2-1 0,2 0-2 16,-7 5-1-16,-2 2-1 0,2-3-1 0,-6 7 0 0,-1 0-1 15,-7 0-1-15,0 9 1 0,1-6-1 0,-7 5 1 0,-7-1-2 16,1 1-2-16,0 1 3 0,-7-2-2 0,-1 0-1 16,2-3 0-16,-8 0 0 0,7 0 0 0,-7 0 2 15,0-3-4-15,8-5 1 0,-8 0 1 0,1-2 0 0,-1-1 4 16,7-5-2-16,-6-1 5 0,-1-2 0 0,1 1 1 15,-1-4 0-15,7 0-1 0,-7-4 4 0,0 1-3 0,8-2 4 16,-1-1-1-16,0-2 4 0,6 5 0 0,-5-5-1 16,4 1 0-16,8 0 2 0,-6-1-2 0,6 1-1 15,0-1-2-15,0 1-1 0,0 0-2 0,0-1-2 0,6 1-1 16,2-3-1-16,-2-2-1 0,7 5-4 0,-7-4-2 16,8 4-1-16,4 0-2 0,2-1-4 0,0 4 0 0,-7 1-5 15,7-1-2-15,-1 1-6 0,1 3-2 0,-8 0-3 16,8 0-5-16,0 3-5 0,-7 1-5 0,7-1-5 15,-8 4-5-15,8 1-7 0,-1-4 0 0,-5 3-10 0,4 4-8 16,-4-7-14-16,-1-1 13 0</inkml:trace>
  <inkml:trace contextRef="#ctx0" brushRef="#br0" timeOffset="52832.78">18444 9626 417 0,'-14'12'43'16,"2"3"-4"-16,-1 3-5 0,-7 4-1 0,0 4-5 15,-6 4-8-15,1-1-1 0,5 0-4 0,-6 4-1 0,7-4-3 16,-7 3-6-16,6-2 1 0,7 3-5 0,0-3-3 16,0-5-4-16,7 5-3 0,-2-1-7 0,8-3-5 0,-6-1-6 15,12-3-8-15,-6 1-14 0,8-5-16 0</inkml:trace>
  <inkml:trace contextRef="#ctx0" brushRef="#br0" timeOffset="53014.31">18339 9972 429 0,'0'-4'36'0,"0"0"-2"15,7 4-3-15,-7 0-3 0,7 4-2 0,-1-4-10 16,0 4 2-16,2 3-5 0,4-4 2 0,-5 2-6 0,6 2 1 15,0 0-3-15,-1 0-2 0,2 0-2 0,-1 4-6 16,0-3-4-16,0 3-8 0,0 0-4 0,0 1-11 0,0-2-4 16,-6 5-13-16,5-4-16 0</inkml:trace>
  <inkml:trace contextRef="#ctx0" brushRef="#br0" timeOffset="53197.56">18112 10301 415 0,'-13'4'38'0,"6"-1"-3"16,-6 8-1-16,0 1-3 0,0-1-3 0,0 3-8 0,0 1-3 15,0 3-2-15,-1-3-6 0,2 0 0 0,6-1-5 16,-1 2-4-16,0-6-6 0,7 1-2 0,0-5-7 16,0 2-6-16,7-4-4 0,6 1-9 0,-1-2-11 0,8-6-16 15</inkml:trace>
  <inkml:trace contextRef="#ctx0" brushRef="#br0" timeOffset="53504.59">18398 10404 422 0,'-13'18'31'0,"1"4"-3"0,-2 0-3 0,-6 0-4 0,1-3-1 0,6 2-5 15,-6-2-6-15,-1-4 0 0,7 3 0 16,0-7 2-16,0-1 0 0,-1-2 0 0,2 0 2 0,-1-5-1 15,6 1-1-15,-6-4-1 0,1 0 0 0,4 4 0 0,-4-4-1 16,-1-4-1-16,0 0 2 0,0 1 4 0,6-2 5 16,-6 2-2-16,7 0 4 0,-8-2 0 0,8-2 3 0,0 0 3 15,-1 0 0-15,1 3-3 0,6-3-1 0,0 0 0 16,0 2-1-16,-7-2-4 0,7 0-2 0,0 3 2 16,7 1-6-16,-7-5 2 0,6 5-6 0,1-4-2 0,-1 2 0 15,0-1-2-15,8 2-2 0,5-3-4 0,1 4-6 16,-1-2-2-16,0 1-6 0,8 1-7 0,-1-2-5 0,0 5-6 15,0 0-4-15,0-2-8 0,0 2-6 0,-7 0-5 16,8 2-8-16,-7-2-9 0,-1 5-15 0,-6-5 9 16</inkml:trace>
  <inkml:trace contextRef="#ctx0" brushRef="#br0" timeOffset="53885.47">18919 10276 417 0,'0'0'39'0,"0"-4"-1"15,0 8-2-15,0-1-6 0,7 0-2 0,0 2-7 16,5-5-2-16,-6 3-3 0,8-3-3 0,5 4 0 0,1-4-3 15,0 0 1-15,-1-4-1 0,7 1-1 0,-6-5-4 16,6 5 2-16,0-5-1 0,-7 2-2 0,7-6 1 0,-6 5 0 16,-7-4 0-16,-1 0 0 0,2-1-1 0,-8 6 3 15,1-9 1-15,0 3 1 0,-7 2-1 0,0-1 1 16,-7-4-1-16,0 0 3 0,1 1 0 0,0-1-5 0,-8 1 0 16,1 0-1-16,0-3 0 0,-6 3-1 0,-1 1-1 15,7 1 3-15,-6 1-6 0,6 4 0 0,-7 0-1 0,7-1-3 16,-6 8-7-16,6-4-3 0,-7 4-2 0,6 0-6 15,-4 4 0-15,4 4-3 0,-5-1-2 0,-1 3-6 16,8 5-5-16,-8 0 0 0,7 2-1 0,-7 6 1 0,0-1-8 16,8 0-1-16</inkml:trace>
  <inkml:trace contextRef="#ctx0" brushRef="#br0" timeOffset="54213.37">18704 10444 430 0,'0'0'37'0,"0"5"2"0,0-5 0 15,0 2 2-15,7 3-3 0,6 1-6 16,-7-2 1-16,8 4-3 0,5-6-3 0,1 6-3 0,6-4-3 0,0-4-2 16,-1 5-3-16,8-5-1 0,0 0-3 0,0 0-1 15,6-5-2-15,-7 1-1 0,7-4 1 0,-7 6-4 16,1-6-3-16,-1 1 0 0,1-3-3 0,-1-2-1 0,2 1-1 16,-2-3 1-16,1-1-1 0,-1 0 0 0,1-4 1 15,-1 5 0-15,-5-4 1 0,5-1 1 0,-6 6 1 16,0-4 4-16,-7 3 0 0,1 3-1 0,-1 4-1 0,-11 0 2 15,-2 3 0-15,0 0-2 0,0 4 2 0,-6 4 3 16,0 3 2-16,0 4-1 0,-6 4 3 0,0 3 2 0,0 4-1 16,-8 4-1-16,1 4-5 0,0 2 3 0,-6 5-2 15,-1 0-2-15,-6 2-2 0,0 2-4 0,-1 4-2 0,2-6-6 16,-7 5-5-16,5 0-5 0,1 0-6 0,0 0-1 16,6 4-6-16,1-9-5 0,-1 6-5 0,8-4-5 15,-2-2-3-15,8-1-4 0,-1-6-3 0,1 1-7 0,6-4-8 16,0-3-4-16</inkml:trace>
  <inkml:trace contextRef="#ctx0" brushRef="#br0" timeOffset="55109.27">19675 11525 419 0,'-26'11'21'16,"-7"4"5"-16,1-8 0 0,-7 0-3 0,-7 0 3 0,1-3-4 15,-8-4 1-15,-6 4-1 0,-6-4-2 0,0-4 1 0,0 0-1 16,-13-3 1-16,0 0-1 0,-7-4-3 0,0-3-1 16,-6-1-1-16,0 0-1 0,0-7 2 0,0 3-1 15,-1-2-5-15,1-5-1 0,7 0 3 0,-1-3-1 0,7 0-1 16,0-1-1-16,-1-3-1 0,8 1-1 0,0-5-1 15,6 0-1-15,-1-3 0 0,7-4-5 0,1 0 0 0,0 0 4 16,5-3 0-16,1-1-1 0,0 0 0 0,6 1-1 16,1-2 1-16,5-1-2 0,2 2 0 0,5-4 1 15,7 1 0-15,0 0 0 0,13 1 0 0,-1-6 0 0,8-3-1 16,6 1 0-16,6 0 0 0,8-2 0 0,6 2-1 16,-1-1 0-16,7 0 0 0,7 5 0 0,5-5 2 0,2 4-2 15,12 0 1-15,0 3 0 0,7-2-4 0,-1 0 2 16,7-2 1-16,7 1-2 0,0-4-1 0,6 1 0 15,0 3 4-15,6 0-1 0,-5 0 1 0,12 7-1 0,0-3 1 16,0 7-1-16,-6 5 0 0,7 2-3 0,-1 7 2 16,-7 1 2-16,7 2 0 0,-6 6-3 0,0 3 2 0,-1-1-4 15,1 8 0-15,0 0 4 0,-1 8-1 0,0-1-3 16,8 4 0-16,-7 4 1 0,6 3-3 0,0 0 1 16,0 8 0-16,7 4 0 0,-1-2-1 0,2 6 2 0,-2 2 2 0,1 8 1 15,-1 4-2-15,1 3 2 0,-7 7-2 0,-6 5 1 16,-6 3-2-16,-8 7 4 0,-6 5-2 0,-13 5-1 15,-13 1 2-15,-6 8-2 0,-13 4 1 0,-2-1 0 0,-18 8 2 16,0 3 0-16,-12 0 0 0,-8 4 2 0,-6 0-2 16,1 1 0-16,-15 1-2 0,7 6 0 0,-12-5 4 15,-7-4-2-15,7 6 1 0,-14-9-2 0,6-4 2 0,-12 1-5 16,7-5 0-16,-7-1 3 0,0-9-4 0,0-4 2 16,-1-4-4-16,1-3 0 0,0-7-1 0,0-4-3 0,6-4-2 15,-6-4-3-15,0-3-1 0,0-3-4 0,6-4 1 16,0-9-5-16,1 2-3 0,5-4-2 0,2-4-4 15,5-4-9-15,1-4-9 0,6 1-15 0</inkml:trace>
  <inkml:trace contextRef="#ctx0" brushRef="#br0" timeOffset="59587.27">4116 10451 404 0,'25'5'15'0,"1"-10"-1"15,1 3-1-15,5 2-5 0,8-5 4 0,-8 1-10 0,7 1 5 16,0-1-1-16,7 0-2 0,-1-3-2 0,1 4 2 16,6-1-1-16,0 1 0 0,1-2-2 0,5 2 1 15,0-1 0-15,8 1 0 0,-8-1 0 0,8 0 0 0,-1-3-1 16,0 3 0-16,6-3 0 0,-6 4 0 0,0-5 0 15,0 1 2-15,1 0-3 0,-1-1 0 0,0 1 0 0,0 0-2 16,0-5 4-16,0 5-3 0,0 1 3 0,0 1-3 16,0-2 0-16,1 2 0 0,-7-1 2 0,-1 6-2 15,0 0 2-15,1-4-5 0,-6 4 5 0,-1 0-3 0,-1 0-1 16,-5 0-1-16,0 0 5 0,0 0-5 0,-1 0 0 16,-6 0 1-16,0 0 0 0,0 0 0 0,0 0 0 0,-6 0 4 15,-1 0-4-15,1 0 5 0,-7 0-1 0,0 0-4 16,0 0 4-16,0 0-2 0,-7 0-2 0,7 0 5 15,-12 0-1-15,5 0 1 0,1 0-1 0,-8 0 0 0,2 0 0 16,-1 0 0-16,0 0 0 0,-6 0-1 0,-1 0 0 16,0 0 0-16,1 0 1 0,0 0-1 0,-7 0 0 0,6 0 1 15,-6 0-1-15,0 0 0 0,0 0 1 0,0 0 0 0,0 0-1 16,0 0 1-16,0 0-1 0,0 0 0 16,0 0 0-16,0 0 0 0,0 0 1 0,0 0-1 0,0 0 1 15,0 0 0-15,0 0-1 0,0 0 1 0,0 0 0 0,0 0 0 16,0 0 0-16,0 0 0 0,0 0 0 0,0 0 0 15,0 0 0-15,0 0 0 0,6 0-5 0,-6 0 1 0,-6 0 0 16,6 0 0-16,6 0 1 0,-6 0 0 0,0 0 4 16,0 0 0-16,0 0 0 0,0 0 0 0,0 0-1 15,0 0 0-15,0 0 0 0,0 0 0 0,0 0 0 0,0 0 0 16,0 0-3-16,0 0 1 0,0 0 1 0,7 0 0 16,-7 0 0-16,7 0 0 0,-7 0-1 0,0 0-4 15,6 0-1-15,1-4-6 0,-7 4-3 0,6-3-6 0,0 0-10 16</inkml:trace>
  <inkml:trace contextRef="#ctx0" brushRef="#br0" timeOffset="61204.25">4747 10378 408 0,'91'-15'14'15,"1"1"-5"-15,5 3 2 0,1-3-1 0,6-2 2 16,-6 7-10-16,6-3-1 0,-6 1 1 0,0 3 4 0,-7 2-1 16,0-6-5-16,1 5 0 0,-9-1 0 0,2 1 0 15,-6 0 0-15,-1-1 4 0,-7 1-4 0,-5 0 0 0,-1-4 2 16,-6 4-3-16,-1 0 4 0,-6-1-1 0,-6 4-1 16,-1-3-4-16,-6 3-3 0,1-3-1 0,-2 3-5 15,-5 1-6-15,-13-2-2 0</inkml:trace>
  <inkml:trace contextRef="#ctx0" brushRef="#br0" timeOffset="61805.83">3972 11771 409 0,'33'0'24'0,"13"0"0"0,5 0 1 0,8-4-2 16,6-4 1-16,7 5-7 0,6-8-5 16,1 3-1-16,12 1 4 0,0-4-6 0,7 4 2 0,-1-4-1 15,7 0-1-15,-7 4-3 0,8-1 1 0,-1 1 0 0,1 3-1 16,-8 1 0-16,1 3-2 0,-1-4 0 0,-5 4-1 15,-1 0 1-15,-6 4-1 0,-8-4-3 0,8 3 2 0,-13 1 0 16,0-4-1-16,-7 0 0 0,0 0 0 0,-6 0-1 16,-7 0 0-16,0 0-3 0,-6 0 3 0,-1 0-6 0,-13 0 0 15,1 0-6-15,-1 0-3 0,-6 0 0 0,-6 0-7 16,-7 0-2-16,1 0-5 0,-8 0-9 0,-6 0-9 16,0 0-15-16</inkml:trace>
  <inkml:trace contextRef="#ctx0" brushRef="#br0" timeOffset="62902.85">3796 13401 402 0,'6'0'17'0,"2"0"-1"0,-2-4 1 16,0 0 4-16,8 1-3 0,-1-1-7 0,-1 1 1 0,2-2 0 15,5 2 0-15,1 3-3 0,0-4 0 0,-2 1 1 16,2 3 0-16,13-4-3 0,-7 1-2 0,7 3 3 0,-1-4-4 16,1 0 3-16,5 1-4 0,2-1 4 0,-1-1-4 15,6 3 4-15,1-6-4 0,7 4 2 0,-8 0 1 16,7 1-2-16,0 3 2 0,6-4 1 0,-5 2-1 0,12-3 1 0,-13 5 2 15,13-4-5-15,0 4 2 0,0 0 1 0,0 0-2 16,0 0-3-16,7-3 4 0,0 3-5 0,-1 3 3 16,1-3-4-16,6 0 4 0,1 0-2 0,-2 0-12 0,8-3 14 15,-6 3-4-15,5 0 4 0,7-5-3 0,-6 2 0 16,0 0-2-16,6-1 3 0,0-3-2 0,-7 4-1 0,7-5 0 16,1 0-1-16,-8-3-1 0,8 8-3 0,-7-4-1 15,0-5 3-15,-8 9-4 0,8-4 0 0,-7-1-1 16,0 1 2-16,-6 0-3 0,0 0 3 0,-7 2-1 0,6-2-3 15,-6 0 5-15,-6 3-2 0,0-3 0 0,-7 3 1 16,0 1 1-16,0-2 1 0,-6 2 1 0,-1 3 2 0,-6-4-3 16,-7 4 4-16,1 0-1 0,-1 0 0 0,-5 0-2 15,-1 0 5-15,-6 0-3 0,-1 0 4 0,-6 0-3 16,6 0 4-16,-5 0-3 0,-8 0 0 0,8 0 0 0,-2 0 4 16,-5 0-1-16,6 0 0 0,-6 0-4 0,-1 0 0 15,6 0 3-15,-4 0 1 0,-2 0 0 0,0 0-1 16,-6 0-1-16,7 4-1 0,-1-1-4 0,-6-3 4 0,0 0-5 15,0 0 0-15,0 0 1 0,0 5-1 0,0-5 0 16,0 3 0-16,0-3-1 0,0-3 1 0,-6 3-2 0,6 0-4 16,0 3-1-16,-7-3-2 0,7 0-5 0,-6 0-2 15,0 0-7-15,-2 0-4 0</inkml:trace>
  <inkml:trace contextRef="#ctx0" brushRef="#br0" timeOffset="64303.85">7958 13474 402 0,'-33'0'10'16,"1"0"4"-16,-7 3-4 0,0-3 2 0,7 4 1 15,-8 0-5-15,-5 0-1 0,-1-2 1 0,0 3-1 0,0-1-1 16,-5-4 2-16,5 3 1 0,-6 2-4 0,0-5 0 16,0 0 2-16,0 3-2 0,0-6 3 0,-7 3-1 15,7 0 1-15,-7 0-1 0,8 0 0 0,-8 0 0 0,-6 0-1 16,6 0 0-16,-6 3 0 0,0-3 0 0,-1 3-2 15,1-3 1-15,0 0 0 0,0 0 4 0,-6 0 0 0,12 4-1 16,-12-4-1-16,12 4 0 0,-6-4 2 0,6-4-2 16,-7 4 0-16,9 0-1 0,-9 0-2 0,8 4 3 15,-8-4-4-15,8 0 3 0,-1-4-4 0,1 4 3 0,5 0-4 16,-5 0 4-16,5 0-1 0,2 0 0 0,-2 0 0 0,8 0 0 16,-1 0-1-16,1 0-2 0,5 0 3 0,1 0-2 15,1 0 1-15,-1 0-4 0,-1 0 0 0,7 0 3 0,7-4 1 16,-6 4 0-16,5-3-1 0,2 3 0 0,-1 0-2 15,6-3 2-15,-6 3-2 0,7 0 2 0,5-5-2 16,-4 5 2-16,4 0-1 0,1-3-4 0,7 3 3 0,-8 0 2 16,8 0-1-16,-6 0-4 0,4 0 4 0,2-4 0 15,6 8 0-15,0-8-4 0,-6 8 4 0,6-4-5 16,-7 0 3-16,7 0 1 0,0 0-4 0,0 0 4 0,0 0-4 16,7 0 4-16,-14 0-4 0,7 0 4 0,0 0-2 15,0 0 0-15,0 0 1 0,0 0-2 0,0 0 0 0,0 0 4 16,0 0 0-16,0 0-4 0,-7 0 4 0,7 0-2 15,-6 0-1-15,6 0 4 0,-7 0-5 0,1 0 5 0,0 0-4 16,-8 0 4-16,8 3-4 0,0-3 4 0,-1 5-4 16,0-5 4-16,-6 3-4 0,7 0 4 0,-1-3-4 15,1 4 2-15,-1-4 2 0,1 4-2 0,0-4-2 0,-2 3 4 16,2-3-4-16,0 0 4 0,-1 0-4 0,-6 0 4 16,7 3-4-16,-1-3 4 0,1 5-4 0,0-5 4 0,-2 3 0 15,2 1-4-15,0-4 4 0,-1 0-1 0,0 4-3 16,1-4 0-16,-1 0 4 0,1 3-4 0,0-3 2 0,-1 0 0 15,0 4 0-15,1-8-2 0,0 8 4 0,6-4-4 16,-7 3 0-16,0-3 5 0,-6 0-1 0,7 0 0 0,0 0-4 16,-1 0 0-16,0 0 4 0,1 0 0 0,0 0 0 15,-2 0 0-15,2 4-1 0,-7-4 0 0,7 0 0 0,-1 0 0 16,-6 0 0-16,7 0 0 0,-8 0 0 0,8 0-4 16,0 0 0-16,-1 4 3 0,-6-8 1 0,7 4 0 15,-1 4-2-15,1-4-2 0,-1 0 1 0,0 0 4 0,1 3 0 16,0-3-5-16,-1-3 5 0,7 6-2 0,-7-3-3 15,1 4 5-15,6-8-4 0,-6 4 4 0,-1 4-2 0,7-4-2 16,-6 0 4-16,6 0-4 0,-7 0 3 0,0 0-3 16,7 0 2-16,-6 0-2 0,0 0 4 0,6 0-2 15,-8 0-1-15,2 0 0 0,0 0 1 0,6 0-2 0,-6 0 0 16,6 0 4-16,-7 0-2 0,7 0 0 0,0 0 0 16,0 0 0-16,0 0-1 0,0 0 1 0,0 0-3 0,0 0 4 15,-7 0-4-15,7 0 2 0,0 0 0 0,0 0 0 0,0 0 2 16,0 0 0-16,-6 0-2 0,6 0 0 15,0 0-2-15,-7 0 2 0,14 0 1 0,-14 0 0 0,7 0 0 16,0 0 0-16,0 0 0 0,0 0 0 0,0 0 0 0,-6 0 0 16,6 0 0-16,6 0 0 0,-12 0 0 0,6 0 2 15,0 0-2-15,0 0 0 0,0 0-2 0,0 0 1 16,0 0 3-16,0 0-3 0,0 0 0 0,0 0 1 0,0 0 2 16,0 0 0-16,0 0-2 0,0 0 0 0,0 0-2 15,0 0 1-15,-6 0 0 0,6 0 0 0,0 0 0 0,0 0-2 16,0 0 1-16,0 0 0 0,-8 0-2 0,8 0-4 15,0 0 4-15,0 0-4 0,0 0-1 0,0 0-3 0,-6 0 2 16,6 0-2-16,0 0-2 0,0 0 0 0,0 0 0 16,0 0 2-16,0 0-1 0,0 0 1 0,0 0-2 0,0-4 0 15,0 4 0-15,0-3-2 0,0 3 1 0,0-4-1 16,0 4 2-16,0-4-1 0,0 1-1 0,0-1-3 16</inkml:trace>
  <inkml:trace contextRef="#ctx0" brushRef="#br0" timeOffset="66168.09">4390 10257 403 0,'51'-3'15'0,"1"-1"-5"0,7-3 4 16,0-1-4-16,0 1 2 0,12-3-5 0,-6 1 1 15,6-1-1-15,-6-1 0 0,8-1-1 0,-2 5 0 16,0 0-2-16,-5 0 2 0,-1-4 2 0,0 7-1 0,0-7 2 16,0 4-5-16,0 0 3 0,-6-4-1 0,6 3-1 15,-6 5 0-15,-1-5-1 0,-5 1 0 0,6 0 0 0,-8 4-1 16,1-2 0-16,-7 1 0 0,-5 4-1 0,-1-3 0 15,0-2 0-15,-7 5-3 0,1-2 2 0,-7 2 0 16,0 0 1-16,-6 0-2 0,-1-4-2 0,-5 4 3 0,-2-4-5 16,2 0-1-16,-8 4 0 0,1 4-5 0,-7-8-3 15,6 4 0-15,-6 0-3 0,-6 0-6 0,6 0-4 0,-7 0-5 16,1 0-17-16</inkml:trace>
  <inkml:trace contextRef="#ctx0" brushRef="#br0" timeOffset="67387.11">4259 11840 400 0,'32'-3'10'0,"1"-5"3"0,-1 4-1 16,8-3 0-16,5 7 0 0,-6-7-5 0,1 4 0 0,5-5-2 15,1 1 0-15,5 3-3 0,2 0 3 0,-1-3 0 16,-1 3-1-16,8 1 0 0,-6-4-1 0,5 2 1 0,1 2-1 16,0-5 0-16,-1 5-1 0,7-1 0 0,-6 0 0 15,6 1 0-15,-6-1-1 0,6 0 0 0,-6 0 0 0,6 1 0 16,0-4 0-16,-7 3-1 0,7 0 0 0,0 1 0 15,-6-1 0-15,0 0 0 0,0 4 0 0,-1-3 0 0,-6 3 0 16,0-3 0-16,-6 3 0 0,-1 0 0 0,1 0 0 16,-7 0 0-16,0-4 0 0,-6 8 2 0,-1-8-4 15,1 4 2-15,-7 0 0 0,0 0 0 0,0 0 0 0,0-5 0 16,-7 5 0-16,1 0 0 0,0 0 0 0,-1 0 0 16,-5 0 0-16,-2-3-1 0,1 3 0 0,0 0 0 0,-6 0 1 15,-1 0 0-15,0 0 0 0,2 0 0 0,-2 0 0 16,0 0 0-16,-6 0 0 0,0 0 0 0,0 0-1 15,0 0 1-15,0 0-1 0,0 0 0 0,7 0 0 0,-7 0 0 16,0 0-2-16,0 0-5 0,7 0-3 0,-7 0-5 16,6 0-3-16,-6 0-11 0</inkml:trace>
  <inkml:trace contextRef="#ctx0" brushRef="#br0" timeOffset="72216.2">11586 4469 405 0,'0'0'3'15,"6"0"9"-15,-6 0 1 0,7 0 2 0,-1 0-1 16,-6 0-5-16,7 0 1 0,-7 0-2 0,0 0 4 0,6 0-5 15,-6 0 4-15,0 0 0 0,0 0-3 0,0 0 0 16,0 0 0-16,0 0 0 0,0 0 0 0,0 0 0 16,0 0-3-16,0 0 4 0,0 0-2 0,0 0 1 0,6 0-4 15,-6 0 0-15,0 0 0 0,0 0 4 0,0 0-2 16,0 0 0-16,0 0 0 0,8 0 0 0,-8 0 0 0,6 0 0 16,-6 0 0-16,0 0 2 0,6 0-2 0,1 0 2 15,-7 0-4-15,7 0 0 0,-1 0 0 0,1 0 0 16,-1 0 2-16,7 0 2 0,-6 0-3 0,5 0 2 0,-5 0-2 15,6 0 0-15,0 0-1 0,0 0 0 0,0 0 0 16,7 0 0-16,-1 0-1 0,-6 0 0 0,6 0-2 0,1 0 2 16,0 0-1-16,-1-3 0 0,7 3 0 0,-6-5 0 15,-1 5 0-15,1 0-1 0,6 0 0 0,-6 0 0 0,-1 0 0 16,7 0 0-16,-6-2 2 0,6 4-3 0,-7-4 1 16,7 4-1-16,1-2 1 0,-1 0-1 0,-7 0 0 15,7-2 1-15,6 2-1 0,-5 0 0 0,-1-5 1 0,6 5 0 0,1 0 0 16,-7 0 0-16,7 0 0 0,-1-3-1 0,1 3 2 15,-1 0 0-15,1 0-2 0,-1-4 2 0,1 4-3 16,-7 0 1-16,6 0 0 0,1 0 0 0,-1 0-1 0,-5 0 1 16,5 0 0-16,-6 0 0 0,0 0 2 0,7 0-2 15,-7 0 0-15,0 0 0 0,1 0 0 0,-2 0-1 16,1 0 1-16,0 0 0 0,0 0 0 0,1 0 0 0,-1 0 0 16,-1 0 0-16,1 0 0 0,0 0 0 0,1 0 0 15,-1 0-1-15,0 4 1 0,-1-4 0 0,1 0 2 0,1 3-3 16,-1 2 1-16,0-3 2 0,0-2-3 0,0 5 1 15,0-5 1-15,6 3-2 0,-6-3 0 0,1 0 0 16,-1 0 0-16,0 0 2 0,-6 0-1 0,5 0-1 0,1 0 0 16,1 0 1-16,-1 0-1 0,0 0 1 0,-7 0-1 15,7 0 1-15,0 0 0 0,0 0 0 0,1 0 0 0,-8 0-1 16,7 4 0-16,0-4 0 0,0 4 1 0,0-4-2 16,-7 3 4-16,8-3-2 0,-1 0 0 0,0 0-1 15,0 4 1-15,0-4-1 0,0 0 1 0,7 0-1 0,-8 0 0 16,1 0 0-16,1 0 0 0,5 4 0 0,-6-4 0 15,1 0 3-15,5 3-5 0,-6-3 3 0,1 0 2 0,5 0-2 16,-7 0 0-16,9 0-2 0,-9 0 2 0,7 0 0 16,-5 0 0-16,-1 0 0 0,6 0 0 0,-5 0 0 0,-1 0 0 15,6 0 0-15,-6 0 0 0,1 0-2 0,-2 0 2 16,1 0 0-16,0 0 0 0,1 0 0 0,-8 0-2 0,8 0 2 16,-8 0 0-16,0 0 0 0,0 0 0 0,1 0 1 15,-7 0-3-15,7 0 2 0,-8 0 0 0,2 0 0 0,-8 0 0 16,8 0 0-16,-8 0 1 0,0 0 0 0,1 0 0 15,-7 4-1-15,0-8 0 0,0 4 0 0,6 0-2 0,-6 0 2 16,0 0 0-16,0 0 0 0,-6 0 0 0,6 0 0 16,-7 0 0-16,1 4 0 0,0-4 0 0,-8 0-3 15,2 0 3-15,-8 0 0 0,0 3 0 0,1-3 0 0,-7 5 0 16,6-2 0-16,-13-3-1 0,1 0 3 0,6 3-3 16,-13 1-1-16,0 0 2 0,0-4 0 0,-1 0 2 15,-5 3-3-15,-1-3 1 0,1 0 0 0,-1 0-2 0,1 0 4 16,-8 0-2-16,2-3 0 0,-1 3 0 0,-1 0 0 15,-6 0 0-15,8 0 0 0,-8 0 0 0,1 0 0 0,-1 0 0 16,0 0 0-16,0 0 0 0,7 0-1 0,-7 0 3 16,8 0-2-16,-1 0 0 0,-1 0-2 0,2 0 4 15,-2 0-3-15,7 0 1 0,1 0-1 0,0 0 0 0,5 0 1 16,-5 0 0-16,5 0 0 0,8 0 0 0,-7 0 2 16,6 0-2-16,1 0 0 0,-1 0 0 0,1 0 0 0,6 0-1 15,0 0 0-15,-1 0 1 0,8 0 0 0,-7 0-2 16,6 0 4-16,8 0-2 0,-8 0 0 0,7 0 1 0,0 0-2 15,6 0 1-15,-5 0-1 0,5 0 1 0,7 0 0 16,-7 0 0-16,7 0 0 0,0 0 0 0,0 0 0 0,-6 0 0 16,6 0 0-16,0 0 0 0,0 0 1 0,0 0-1 15,0 0 0-15,0 0 0 0,0 0 0 0,6 0 0 0,-6 0 0 16,7 0 0-16,-7 0 0 0,13 0 0 0,-7 0 0 16,1 0 2-16,6 0-2 0,0 0-2 0,7 0 2 15,0 0 2-15,-2 0-2 0,2 0 0 0,7 0 0 0,-2 0 0 16,1 0 0-16,7 0 0 0,-1 0 0 0,2 0 0 15,-2 0 0-15,1 0 0 0,5 0 2 0,1 0-2 16,0 0-3-16,1 0 4 0,5 0-4 0,-6 0 0 0,7 0 0 16,-7 0 3-16,7 0 0 0,-1 0-3 0,1 0 3 15,-1 0-1-15,1 0-2 0,-1 0 2 0,1 0 2 0,-1 3-1 16,-6-3 0-16,7 0 0 0,0 0-1 0,-7 4 0 16,6-4 0-16,-6 0 0 0,1 0-1 0,-1 0-4 0,0 4 3 15,-1-8-1-15,-5 4 0 0,-1 0 1 0,2 0 0 16,-1 0 1-16,-8 0 0 0,7 0-1 0,-12 0 1 15,6 0 0-15,-6 0 0 0,-1 4 0 0,1-4 0 0,-7 0 1 16,-7 0 0-16,8 0 0 0,-14 0-1 0,6 0 2 0,-6 4-2 16,0-4 0-16,0 0 0 0,-6 0-2 0,-1 0 3 15,0 3 0-15,-6 1 0 0,1-4 1 0,-2 3-1 0,-5 1 0 16,-7 0 0-16,0-4 3 0,-7 3-2 0,1 1 0 16,-1 0 0-16,-7-1-1 0,2-3 1 0,-1 3 0 15,-7-3 0-15,1 5 0 0,-8-1-2 0,2-1 3 0,-2-3-1 16,-5 3 1-16,-1-3-1 0,0 0 1 0,-6 4 0 15,0 0 0-15,7-4-1 0,-7 0 1 0,0 0 0 0,0 3 0 16,-1-3 0-16,0 0 1 0,9 0 0 0,-9 0 0 16,1 0 0-16,0 0 0 0,0 0 0 0,6 0 2 15,-6 0 0-15,6 0-5 0,7 0 4 0,-6 0 0 0,6 0 0 16,-1 0-5-16,2 0 1 0,5 0 3 0,-7 0 0 16,8 0-4-16,-1 0 4 0,7 0-2 0,-6 0 0 0,5 0 0 15,-5 0-2-15,13 0 4 0,-14 0-4 0,13 0 4 16,1 5-2-16,-7-10-1 0,13 10 3 0,-7-2-2 0,7-3 0 15,0 0 2-15,1 0-2 0,5 3-2 0,0-3 4 16,7 0-4-16,0 0 4 0,0 0-4 0,0 0 4 16,6 0 0-16,1 0-2 0,6 0-2 0,-7 0 4 0,7 0-2 15,0 0 0-15,0 0-2 0,0 0 4 0,-6 0-2 16,12 0 0-16,-6 0-2 0,0 0 3 0,0 0-1 0,0 0 1 16,0 0-1-16,0 0-3 0,0 0 4 0,0 0-1 15,0 0-1-15,0 0 1 0,0 5-2 0,0-5 4 0,7 0-4 16,-7 0 4-16,6 2-4 0,-6-4 4 0,7 2-2 15,-7 2 0-15,7-2-1 0,-7 0 1 0,6 0 1 0,0 0-2 16,-6 0 1-16,7 0 2 0,-7 0-4 0,7 5 4 16,-1-5-4-16,0 0 4 0,-6 0 0 0,7 0-4 15,-1 0 4-15,1 0-4 0,0 0 4 0,5 0-4 0,-4 0 4 16,4 0-4-16,1 0 4 0,0 0-2 0,6 0 0 16,1 0-2-16,0 0 4 0,-1 0-2 0,7 0-1 0,0 0 1 15,7 0-2-15,-7-5 3 0,7 5 0 0,5 0-2 16,-5 0 0-16,7 0-1 0,-1-2 0 0,6-3 0 0,-6 2 0 15,7 3 1-15,0-3 1 0,-1 3 0 0,1-5-2 16,-1 5 0-16,0-3 1 0,1 3 2 0,-1 0-2 16,1 0 0-16,0 0 0 0,0 0 0 0,-1-4-1 0,-5 8 1 15,5-4 1-15,-6 0 0 0,0 0-1 0,0 0 1 16,0 0-1-16,0 0-1 0,1 0 0 0,-8 0-3 0,7 0 3 16,-7 0-3-16,1 0-4 0,-1 0-2 0,1 0-6 15,-7 0-3-15,0 0-4 0,1 0-8 0,-1 0-6 0,-7 0-9 16,1 0-11-16</inkml:trace>
  <inkml:trace contextRef="#ctx0" brushRef="#br0" timeOffset="74401.55">8004 9587 402 0,'32'-4'8'0,"-5"4"0"15,-1-3 1-15,-1-1 0 0,1 0 4 0,-6 1-9 0,6-1 0 16,-7 1 2-16,1-5 0 0,0 8 0 0,-7-4 0 16,7-3 0-16,-2 3-1 0,-4 1 0 0,-1-5 2 0,7 5 0 15,-8-4 0-15,2-1 0 0,-2 4 0 0,8-3-4 16,-7 0 2-16,0-4 1 0,0 4-4 0,0-1 2 16,0-3 2-16,0 0-1 0,0-1-2 0,0-2 2 0,-7 3-2 15,8-3 0-15,-1-1-1 0,-7 0 0 0,1-3 0 0,6-1 0 16,-7-2 0-16,0-2 0 0,8-2-1 0,-8 0 2 15,1-1-2-15,0-4 0 0,-1 5 0 0,0-4-1 16,1 0 3-16,-1-1-2 0,1 1-1 0,-7 3 1 16,7-3-1-16,-7 0 1 0,6-4-1 0,-6 4 1 0,0-2 0 15,0 3 0-15,0-5 0 0,0 0 1 0,0 0 0 0,0 0 1 16,0 4 2-16,0-4-1 0,0-3 1 0,0 5-4 16,6-1 4-16,-6-1 0 0,7 4-4 0,-7-1 3 15,0 1 0-15,7-1-5 0,-7 5 4 0,6 3-4 0,-6-4 0 16,6 4 0-16,-6 4 0 0,7-1 0 0,-7 1 4 15,7 4 0-15,-1-1 0 0,-6-3-1 0,7 4-4 0,-1 1 0 16,0-1 4-16,2 3 0 0,-8 0-4 0,6 4 4 16,-6-4-4-16,0 4 4 0,0 0-2 0,6-1 2 15,-6 4 0-15,0 4-4 0,0-3 4 0,0 3-5 0,-6-4 5 16,12 4 0-16,-12 0-5 0,6 0 1 0,-6 4 0 16,-2-1 0-16,2 4 5 0,-7-2-1 0,0 2-4 0,-6 0 2 15,-1 4 2-15,0 3 0 0,-5-3 0 0,5 7-1 16,-6-3-4-16,0 0 2 0,-1 0 1 0,2 3-1 15,-1 1-2-15,0-1-2 0,6-4-1 0,-6 1-3 0,13 3 0 16,-7-2-5-16,8-2-1 0,-2-3-2 0,8 0-1 0,-1-3-4 16,1-2-4-16,0-2 4 0,6 0-5 0,0-4 0 15,6 0 3-15</inkml:trace>
  <inkml:trace contextRef="#ctx0" brushRef="#br0" timeOffset="76478.99">8069 9635 409 0,'12'0'21'0,"8"0"-1"15,0 0-5-15,6-4-1 0,-7-1 3 0,8-1-10 0,-1 3 3 16,0-5-2-16,0 0-4 0,-1-3 3 0,2 1-5 16,-1-5 3-16,0 4-1 0,0-4-2 0,0 4-3 15,-7 1-2-15,8-5-1 0,-8 0-4 0,0 3-1 0,-5 2-5 16,-1-1-2-16,0 0-1 0,-7 4 0 0,1-4-4 15,-1 3 0-15</inkml:trace>
  <inkml:trace contextRef="#ctx0" brushRef="#br0" timeOffset="78975.27">3745 11184 402 0,'-8'5'12'0,"-4"-5"-3"0,6-5-2 0,-8 5 1 0,8 0 2 16,-7 0-3-16,-1 0-5 0,2 0 0 0,6 0 0 15,-8 0 0-15,1 0 4 0,0-3-3 0,0 3 2 16,1 0-4-16,-8 0 5 0,6-5-2 0,-5 5 0 0,6-3 0 16,-6-1 0-16,-1 1 0 0,-6 3-1 0,7 0 1 15,-1 0-1-15,0-4 0 0,-5 4 0 0,5-4 0 16,-7 4 1-16,1 0 1 0,7 0-4 0,-7 0 0 0,0 0 0 15,0 0 2-15,0 0 2 0,7 0-1 0,-8 0-4 16,1 0 0-16,0 0 5 0,0 0-5 0,0 0 0 0,7 0 4 16,-7 0-2-16,-1 4 2 0,1 0-5 0,7-4 4 15,-7 3-4-15,6 1 0 0,0-1 5 0,-5-3-1 0,11 8-4 16,-6-3 2-16,2-5 2 0,4 3-5 0,1 0 2 16,1 1 3-16,-2 0-1 0,2-1 0 0,5 1-5 0,-6 0 3 15,6 0-2-15,-6 3 4 0,6-4-4 0,1 5 4 16,0-1-4-16,0 0 4 0,-8 0-4 0,8 4 4 15,-1 0-4-15,1 0 4 0,-1 4-4 0,0-4 4 16,-5 4-2-16,6 3-2 0,-2-3 0 0,2 7 0 0,-7-4 3 16,6 4 1-16,1-1 0 0,-1 2 0 0,1 3 0 0,0-1-1 15,-8 1 1-15,8 3-1 0,0 1 0 0,-1 3 0 16,0 0 0-16,1-1-4 0,-1 5 0 0,1 0 5 0,-7-1-5 16,6 1 5-16,1 3 0 0,0-3-1 0,-2 0 0 15,2-1 0-15,0 2-2 0,-1-2-2 0,1-3 1 16,-1 3 0-16,0-3 1 0,1 0 5 0,-6 4-3 0,4-4-2 15,2-1 1-15,-7 2 2 0,6-2 0 0,1 1 0 16,-7 0 0-16,7 1-2 0,-1-1 0 0,-6-1 3 0,7 2 0 16,-1-2-1-16,-6-2 2 0,6-1-3 0,-5-3 0 15,5 2 0-15,0-5 0 0,1-2-1 0,0 2 1 0,-2-4-1 16,2-1 0-16,0-4 0 0,-1 1 0 0,1-4-3 16,-1 0 3-16,7 1-1 0,-6-6-3 0,6 5-1 15,-7-8 3-15,7 4-5 0,0-2 0 0,0-1-4 0,0-4-4 16,0 3-6-16,0-3-5 0,0 0-2 0,0 0-9 15</inkml:trace>
  <inkml:trace contextRef="#ctx0" brushRef="#br0" timeOffset="81637.08">8016 9663 405 0,'8'0'23'0,"4"0"-5"0,-5 0 4 0,6 0-3 0,0 0-1 16,-7 0-6-16,8 0-1 0,-2 0-1 0,1 0 0 16,1 0-2-16,-2 0 0 0,2 0 1 0,-2 0-3 15,2 0 0-15,-8-3 0 0,13 3 2 0,-12-3-1 0,6-1-4 16,1 0 4-16,-8 1-4 0,7 0 4 0,0-2-5 16,-6 2 4-16,5-1-4 0,-6 4 4 0,2-5-5 0,-2 5 3 15,0 0 1-15,-6-2-5 0,7 2 5 0,-7 0-1 0,0 0 0 16,0 0-2-16,0 0 1 0,0 0 0 0,0 0 0 15,0 0 0-15,0 0 1 0,0 0 2 0,0 0-3 16,0 0 0-16,0-4-1 0,0 1 0 0,6-2 0 0,-6 2 0 16,7-5 0-16,-7 6-1 0,7-7 0 0,-1 2 2 15,0 0 0-15,1 3-2 0,0-3-1 0,-1-1 0 0,7 1 1 16,-6 0 1-16,-1 3 0 0,7-3 0 0,-7 3-2 16,8-3 0-16,-2 4 2 0,-5-5-1 0,6 4 0 15,-6-3 0-15,-1 4 0 0,7-5 0 0,-6 1-3 0,-1 0 1 16,8-1 0-16,-8 1 0 0,0-1 2 0,1-3-2 15,6 0 2-15,-7 0 0 0,1 0-2 0,5-3 0 0,-4-4 2 16,-2 3 0-16,0-3-2 0,8-5 0 0,-8 1 0 16,0 1 0-16,7-5 2 0,-6 0-2 0,0 1 2 15,5-5-2-15,-5 5 2 0,0-5 0 0,-1 4-2 0,0-2 1 16,1 2 2-16,0 0-1 0,-1 0 0 0,1 1 0 16,-1-4 0-16,-6 2 0 0,6 2 0 0,-6 0 0 0,8-5 0 15,-8 5-4-15,6-4 4 0,-6 3-3 0,6-3 0 16,1-1 0-16,-7 1 0 0,6 0 0 0,1-1-2 0,-1 1-1 15,1 0-5-15,-7-4-6 0,6 4 1 0,0-1-4 16,-6 1 0-16,8 3-5 0,-8-3-5 0,0 7-6 16,0-4-2-16,0 8-12 0</inkml:trace>
  <inkml:trace contextRef="#ctx0" brushRef="#br0" timeOffset="85767.67">11104 11221 401 0,'7'0'10'0,"-1"-3"0"0,0 3 0 0,8-4-1 15,-2 0 4-15,8 4-8 0,-7-4-2 0,7 4 1 16,-1 0 0-16,1 0 0 0,0 0 0 0,5 0-1 16,-5-3-2-16,6 6 2 0,-6-3 1 0,5 0-4 0,1 0 2 15,0 0 0-15,1 0 2 0,-1 0-1 0,0 0 0 16,-1 0-1-16,-5 0 0 0,6 0 0 0,-6 4 0 0,5 0 0 16,-5 0-3-16,0-1-1 0,-7 4 2 0,7 1 2 15,-1-1 0-15,-6 0 0 0,6 5-4 0,-5-2 2 0,-2 1 0 16,2 0-1-16,-1 4 1 0,0-4 0 0,-7 3 0 15,7 5-2-15,-7-1 3 0,8 0 0 0,-8 0 0 16,1 5 0-16,0-2 1 0,-7 6 0 0,6-6 0 0,0 8 0 16,-6 1 0-16,0-1 1 0,0 8 0 0,0-4-1 15,7 3 0-15,-14 1 2 0,7 4 0 0,0 2-4 16,-6-2 0-16,0 7 4 0,6-5-4 0,-7 1 4 0,0 0-3 16,1 4 4-16,0-1 0 0,-8 1-1 0,8 0-3 15,-1-1 2-15,1 4 1 0,-7-3 0 0,6 8 0 0,-5-5 0 16,4 7 1-16,-4-3 0 0,-2 4 2 0,2-1-4 15,5 0 4-15,-6 2-5 0,0-5 4 0,0 0-4 0,0 3 3 16,0-6 0-16,0-1-1 0,0-1 0 0,-1-1 0 0,2-2 0 16,5-3 0-16,-6 0 0 0,7 0 0 0,-7 0-3 15,-1-4-1-15,2 4 0 0,5-3 1 0,-6-5 1 16,0 5 0-16,0-9 2 0,0 5-2 0,0-5 0 0,-6-2-1 16,6 3 0-16,-1-3 0 0,-6-1 0 0,8-4 2 15,-1 2-1-15,-7-2-2 0,8-3 0 0,-2 0 0 16,2-4 2-16,-2 1-2 0,1-5 0 0,7 1 2 0,-1-5-2 15,0 1 0-15,1-3 1 0,6-4 0 0,-6 0 2 16,6-1 3-16,0-3-3 0,-6 0 4 0,6 0 0 0,0-3 0 16,-8-5-1-16,2 5 0 0,6-8-3 0,-13 4 1 15,7-1 0-15,-8-3-2 0,8-4 3 0,-6-3 1 0,-2 3-2 16,8-4 1-16,-14-1 0 0,7 1-3 0,0-4-2 16,0-2 3-16,-7-1-2 0,1 1 0 0,-1-5 0 0,0 1-1 15,1 0 1-15,6-4-1 0,-6 0 0 0,-1 0-2 16,7-4 0-16,0 0-6 0,6-3-7 0,-5 3 0 15,5 1-6-15,7-1 0 0,0 4-4 0,-7 3 1 0,7-2 1 16,0 6-1-16,0 4-2 0,7 4-1 0,-7 0 0 16,0 3-3-16,7 4-6 0,-7 3-4 0</inkml:trace>
  <inkml:trace contextRef="#ctx0" brushRef="#br0" timeOffset="86286.87">11377 13906 406 0,'26'-10'17'0,"0"-6"-2"16,1 2 0-16,5 0 1 0,1-5-2 0,-1 1-1 15,1-4-1-15,5-5-3 0,2 2 2 0,-1 0-3 0,6-5-2 16,-5-3 1-16,5-4 0 0,1 1 0 0,-7 0-1 15,6 0 2-15,-5-6-3 0,-1 10 0 0,-7-5-2 0,1 4-1 16,-1 8 0-16,-6 0-5 0,-6 2 2 0,-1 4-4 16,-5 5-4-16,5-1-1 0,-12 5-6 0,6-2-1 15,-7 1-4-15,0 0-6 0,2 3-6 0,-2-2-11 0</inkml:trace>
  <inkml:trace contextRef="#ctx0" brushRef="#br0" timeOffset="89691.26">8701 12658 404 0,'0'0'17'0,"6"0"-3"16,7 0 0-16,-7-5 0 0,8 5-1 0,-1 0-3 15,6 0-2-15,0 0-1 0,-5 0 0 0,6 0-1 16,-1-3-2-16,1-1 3 0,-1 8-4 0,-6-4 4 0,6 0-4 15,1 0 3-15,-6-4 1 0,4 4 2 0,2 0 2 0,-1 0 0 16,1-5-1-16,6 5-4 0,-6 0 4 0,5-2 0 16,2-2-2-16,-1 4 0 0,0 0-1 0,0 0 0 15,1-3-1-15,-2 3 0 0,8 0 0 0,-8-4-1 0,8 4 0 16,-1 0 0-16,-5 4 0 0,5-8-1 0,1 4 0 16,-7 0 1-16,6-4-3 0,1 1-1 0,-7 3 4 0,7-5 0 15,-7 3 0-15,0-3-1 0,0-2 0 0,0 0 0 16,1 3 0-16,-2 0-2 0,1 1 1 0,-6-4 0 15,0 2 0-15,-1-2 0 0,7 4 0 0,-13-1 0 0,6 0 0 16,-6 1 0-16,7-5-2 0,-6 5 2 0,-2-1 2 16,1-4 0-16,-6 5-2 0,6-4 0 0,-1 3 2 0,-4 1-1 15,4-5 0-15,-6 1-4 0,8 0 4 0,-8-1-1 16,7-3-2-16,-6 0 0 0,0 4 0 0,5-4 4 0,-6 0-4 16,2-4 4-16,4 4 0 0,-5 0 0 0,-1-4 0 15,1 5-1-15,0-1-2 0,-1 0 3 0,8-1 0 16,-8-2-1-16,0 3 0 0,0-1 0 0,8-2 2 0,-8 3-3 15,1-3 2-15,-1-1-1 0,8 0 0 0,-8-3-1 16,6 4 0-16,-5-5-3 0,6 1-1 0,0-1 2 0,-6 1 2 16,6-7-1-16,-1 3 0 0,2-4-4 0,-8 0 4 0,7-3-2 15,1-4 2-15,-8 0-2 0,6-4 2 16,2 1-4-16,-8-1 4 0,8-3 0 0,-8-1 0 0,7-3-4 16,-7 4 4-16,8-4-4 0,-2 4 1 0,-5-4 0 0,6 3 4 15,-6-2-1-15,6 2 0 0,0-2 0 0,-1-2-2 16,-4 1-2-16,4-3 0 0,1-1 3 0,0 1 1 15,0-5 0-15,1 4 0 0,-8-3-4 0,7 4 4 0,7-1-4 16,-14 5 3-16,7-5 0 0,0 8 0 0,0-5 0 16,0 5 0-16,0 0 0 0,0 3-1 0,0 0 0 0,1-3 0 15,-2 4 0-15,1-5 0 0,0 1-3 0,6-4 3 16,-11 0-3-16,11 1 1 0,-6-6 2 0,0 5 0 16,0-3-2-16,0 3 0 0,7-3 0 0,-8 3 2 0,1 3 0 15,1-4-2-15,-2 6 0 0,2 2 0 0,-8 5 0 16,7-2 0-16,-6 1 0 0,-1 4 0 0,1-5 1 0,-1 6-1 15,-6 2 1-15,6-3 0 0,-6 3-1 0,0 0 1 16,0 4 0-16,0-3-2 0,0 7 2 0,0-5 1 16,0 5 0-16,0 0 0 0,0 0 0 0,0 3 0 0,0 0 0 15,0 4 0-15,0 4 0 0,0-5 0 0,0 5 0 16,0 4 0-16,0 0 0 0,0-2-1 0,0 5-2 0,0 0 2 16,0 0 0-16,0 0 1 0,0-3-2 0,0 6 1 0,0 2 0 15,-6 1-2-15,0-1 3 0,-1 2 0 0,1 4 0 16,-8 3 0-16,2 1 2 0,-2 0-2 0,-12 6 0 15,7-2 0-15,-7 6 0 0,0-2 0 0,-7 2 0 0,1 1 0 16,-1-1 0-16,1 1 0 0,-1 4 0 0,1-5-3 16,-1-3 4-16,1 4-3 0,-1-5-3 0,7 1-4 0,0-3-6 15,0-4-1-15,6-1-6 0,7-3-1 0,0 1-5 16,0-9-1-16,0 4-4 0,13-7-3 0,-6 0 1 0,6-3-4 16,6-4-5-16,1-1-5 0,-1-3-8 0</inkml:trace>
  <inkml:trace contextRef="#ctx0" brushRef="#br0" timeOffset="89877.26">11182 9444 404 0,'20'22'18'0,"-1"0"-2"0,1 3 1 0,0-2-4 0,-2-2 0 16,2 2-7-16,0 3-2 0,-1-6-1 0,-5 3 0 15,5-4-7-15,1 3 0 0,-8-5-2 0,8 6-3 0,-7-4-9 16,0-1-1-16,-6-4-5 0</inkml:trace>
  <inkml:trace contextRef="#ctx0" brushRef="#br0" timeOffset="92779.87">7600 9451 412 0,'0'0'18'0,"6"0"1"16,-12 0 0-16,12 0-5 0,-12 0 4 0,6 0-9 16,0 0 2-16,0 0 0 0,0 0 0 0,0 0 2 15,0 0-1-15,0 0-4 0,0 0 0 0,0 0 5 0,0 0-3 16,0 0 0-16,0 0-1 0,0 0-2 0,0 0 2 16,0 0-1-16,0 0 0 0,0 0-1 0,0 0 0 15,0 0-1-15,0 0 2 0,0 0-1 0,0 0-4 0,0 0 4 16,0 0-5-16,0 0 0 0,0 0 4 0,0 0-5 0,0 0 5 15,0 0-5-15,0 0 4 0,0 0-4 0,0 0 4 16,0 0 0-16,0 0-5 0,0 0 4 0,0 0 0 16,0 0-2-16,0 0 0 0,0 0 2 0,0 0-2 0,0 0 0 15,0 0 0-15,0 0-2 0,0 0 2 0,0 0 0 16,0 0 0-16,0 0 0 0,0 0 0 0,0 0 0 0,0 0 0 16,0 0 0-16,0 0-1 0,0 0 1 0,0 0 0 15,0 0-1-15,0 0 0 0,0 0 0 0,0 0 0 16,0 0 0-16,0 0 0 0,0 0 0 0,0 0 0 15,0 0-1-15,0 0 1 0,0 0 0 0,0 0 1 0,0 0-2 16,0 0 0-16,0 0 0 0,0 0 0 0,0 0 0 0,0 0 0 16,0 0 0-16,0 0 0 0,0 0 0 0,0 0 0 0,0 0 0 15,0 0 0-15,0 0 0 0,0 0 0 0,0 0 0 16,0 0 0-16,0 0 0 0,0 0 0 0,0 0 0 16,0 0 0-16,0 0 0 0,0 0 0 0,0 0 0 0,0 0 0 15,0 0 0-15,0 0 0 0,0 0 0 0,0 0 0 16,0 0 0-16,0 0 0 0,0 0 1 0,6 0-1 15,-6 0 0-15,0 0 0 0,0 0 1 0,0 0-1 0,0 0 1 16,7 0 1-16,-7 0-2 0,6 0 0 0,-6 0 3 16,7 0-3-16,0 0 0 0,-7 0 0 0,6 0 0 0,0 0 0 15,1 0 0-15,0 0 0 0,-1-2 0 0,0 2 0 16,8 0 2-16,-8-5 0 0,7 5 0 0,7-4-2 16,-8 4-1-16,2-3 1 0,5-2 2 0,1 2-2 0,-7 3-2 15,6-3 4-15,1 3-2 0,-1-4 0 0,1 0-2 16,0 4 4-16,-1-3-4 0,1 3 4 0,-1 0-4 0,-6-3 2 15,6-2 2-15,1 5 0 0,0-3-1 0,-1-1 0 16,1 4-2-16,0-4 0 0,-1 1 1 0,1 3 2 16,-1 0-3-16,0-4 0 0,1 4 0 0,-1-3 1 0,1 3-1 15,0 0 1-15,-1-4 2 0,-5 4-1 0,4 0 0 16,2 0-2-16,7 0 0 0,-8 0 0 0,0 0 3 0,1 0-3 16,-7 0 0-16,7 0 1 0,-1 0 1 0,1 0 0 15,-7 4 0-15,0-4-2 0,-1 3 0 0,2 1 0 16,-1 3 0-16,-7-3 0 0,7 4 3 0,-6-2-1 0,-1 2 0 15,0-5 0-15,2 8-2 0,-2-2 0 0,-6 1-2 0,6-3 3 16,-6 8 0-16,0 0 0 0,0-1 0 0,0 1 0 16,7 3 0-16,-7 1 0 0,-7 2 0 0,7 2-2 0,-6-3 4 15,0 3-2-15,-2 3 0 0,8-4 0 0,-6 3 0 16,0-3 2-16,-7 4-2 0,6-3 0 0,1-2-2 0,-1 5 1 16,1-4 0-16,0 0 0 0,6 0 0 0,-8 0 1 15,8 0 0-15,0 3 4 0,-6-3-2 0,6 0-3 16,-6 0 5-16,6 0-5 0,-7 0 0 0,7 0 4 0,-6 0-4 15,6 0 4-15,-7-4-4 0,7 1 4 0,-6-1-2 16,6 1-2-16,0-5 4 0,0 1-5 0,-7-1 5 0,7-3-5 16,7 0 5-16,-7 0-5 0,-7-4 4 0,7-3-4 15,0 3 5-15,0-2-1 0,0 2 0 0,0-7 1 16,0 0 0-16,0 3 0 0,-6-3 0 0,6 0-1 0,6 0 0 16,-12 0 1-16,6 0 1 0,0 0 0 0,0 0 0 15,0 0 1-15,0 0-2 0,0 0 0 0,0 0 2 16,0 0 2-16,0 0 0 0,0 0-1 0,0 0-2 0,0 0-2 15,0 0 3-15,0 0 0 0,0 0-1 0,0 0 1 16,0 0-1-16,0 0 0 0,0 0 3 0,0 0-3 0,0 0 0 16,0 0-2-16,0 0 4 0,0 0-4 0,0 0 3 0,0 0 1 15,0 0 0-15,0 0-3 0,0 0-2 0,0 0 0 16,0 0 4-16,0 0 0 0,0 0-1 0,0 0-2 16,0 0-2-16,0 0 0 0,0 0 1 0,0 0-1 0,0 0 1 15,0 0 2-15,0 0 0 0,0 0 1 0,0 0-2 16,0 0 0-16,0 0 0 0,0 0-2 0,0 0 2 0,0 0 0 15,0 0 0-15,0 0-2 0,0 0 2 0,0 0 0 16,0 0 0-16,0 0 0 0,0 0 0 0,0 0-1 16,0 0 0-16,0 0 0 0,0 0 0 0,0 0 0 0,0 0 0 15,0 0 0-15,0 0 0 0,0 0 1 0,0 0-1 16,0 0 0-16,0 0 1 0,0 0 0 0,0 0 0 0,0 0 0 16,0 0 2-16,0 0 0 0,0 0-4 0,0 0 0 15,0 0 1-15,0 0 0 0,-7 0 0 0,7 0 2 0,0 0 2 16,0 0 0-16,0 0 0 0,0 0-1 0,-7 0-2 15,7 0-2-15,-6-3 2 0,6 3 1 0,-6-5 0 16,6 5-1-16,-7-2 0 0,7-3 0 0,0 2 0 0,-7-1 0 16,7 0 0-16,-6 1 0 0,6-1-3 0,-6 2 3 15,6-3 0-15,-7 1 0 0,7 1 0 0,-6-2-1 16,-1-1 0-16,0 2 0 0,1 0 0 0,6 1 0 0,-6-5 0 0,-1 5 0 16,0-1 0-16,1-3 0 0,0-1-1 15,-1 1 0-15,0 0 0 0,1-1 0 0,-1-2 0 0,1 2 0 16,-8-3 0-16,8 1-1 0,0-2 0 0,0 1 0 0,-8-3-2 15,8-1-5-15,-1 4-3 0,-5-4-5 0,-2 1-7 16,1 0-5-16,6-3-5 0,-12 7-5 0,13-5-3 0,-8 4-7 16,-5 0-2-16,12 4-5 0,-5-3-5 0,-2 2-13 15,8 1-15-15,-1 3 10 0</inkml:trace>
  <inkml:trace contextRef="#ctx0" brushRef="#br0" timeOffset="95313.7">7671 9554 411 0,'0'0'18'0,"7"0"1"0,-7 0 0 16,7 0-4-16,-1 0 4 0,7 0-7 0,-7 0 0 0,8 0-1 15,5 0 1-15,1 0-1 0,0 0-3 0,-1 0 0 16,7-4 1-16,6 4-2 0,-6-3-3 0,13-1 0 16,-6 0 1-16,7 1 2 0,-2-1-1 0,1-3 0 0,0 3-1 15,1-4-1-15,-1 5 0 0,-1-1-1 0,-5 1 0 16,-1-1 0-16,1 1-3 0,0 3-2 0,0-4 1 0,-8 4 0 15,1-4 4-15,-6 4 0 0,6 0-4 0,-7-3 0 16,1-1 4-16,0 4 0 0,-7 0-5 0,-1-5 1 16,2 3 4-16,-1 2-4 0,-6-5 5 0,-1 5-4 0,0-3 3 15,-6 3 0-15,0 0 1 0,0 0 0 0,0 0 0 16,0 0 3-16,0 0-1 0,0 0 0 0,0 0-2 16,0 0-2-16,0 0 4 0,0 0-2 0,0 0-2 0,0 0 4 15,0 0 0-15,0 0-5 0,0 0 3 0,0 0 1 16,0 0 0-16,0 0 0 0,0 0-2 0,0 0 0 0,0 0 0 15,0 0-1-15,0 0 0 0,0 0 0 0,0 0-2 0,0 0 2 16,0 0 0-16,0 0 2 0,0 0-2 0,0 0-1 16,0 0 0-16,0 0 0 0,0 0 0 0,0 0 0 0,0 0 0 15,0 0-1-15,0 0 1 0,0 0-1 0,0 0 1 16,0 0-1-16,0 0 0 0,0 0 0 0,0 0 0 0,0 0 0 16,0 0 0-16,0 0-2 0,0 0 3 0,0 0-1 15,0 0-2-15,0 0 1 0,0 0 2 0,0 0 0 16,0 0 0-16,0 0-1 0,0 0-1 0,0 0 2 0,0 0 0 15,0 0-2-15,0 0 2 0,0 0 0 0,0 0 0 16,0 0 0-16,0 0 0 0,0 0 0 0,0 0 0 16,0 0-1-16,0 0-2 0,0 0 2 0,0 0-1 0,0 0-1 15,0 0-4-15,0 0 2 0,0 0-5 0,0 0-3 16,0 0-7-16,0 0-7 0,-6 0-6 0,6 0-10 0,-6 0-1 16,-1 0-13-16,0 0-14 0</inkml:trace>
  <inkml:trace contextRef="#ctx0" brushRef="#br0" timeOffset="96324">7834 9536 408 0,'33'0'15'0,"6"0"-2"0,0 0 1 0,0 0 0 0,1-4 0 16,5 4-3-16,-6 0-1 0,7-4 0 0,-7 4-1 0,-1-3 0 16,2-1-1-16,-1 1 0 0,0-2-1 0,-7 2 0 15,7-4 0-15,-6 3 2 0,0-3-3 0,0 3 1 0,-8 1 1 16,7-1 0-16,-5-1-1 0,-1-2 0 0,-6 4-2 0,-1 3-3 16,0-3 5-16,-5 3-2 0,-8-4-3 0,7 4 3 15,-7 0 1-15,2 0 1 0,-2 0 1 0,-6-4 3 16,0 8-4-16,0-8 3 0,0 4-1 0,0-4 0 0,0 2 0 15,0-3 0-15,0 1-1 0,0-4 0 0,0 5-2 16,0 0 1-16,0-5 2 0,0-3-5 0,0 4 4 0,0 3-5 16,0-3 4-16,0-4-5 0,0 4 4 0,0-4-4 15,0 0 4-15,0 0-5 0,0-1 5 0,0 2-5 16,0-5 4-16,0 1-4 0,0-1 4 0,0 0-5 0,0 1 4 16,0-1-4-16,0 0 2 0,0-3 0 0,0-1 2 15,0 1-5-15,0 0 5 0,0 0-3 0,6-1 2 16,-6 1 0-16,0-4-3 0,0 4 0 0,7-1 0 0,-7-3 1 15,6 0 0-15,-6 4 0 0,0-3 0 0,7-2 0 16,-7 4 0-16,0-2 1 0,0-2-1 0,0 2 0 0,0-1 1 16,0-4 2-16,0 5-3 0,0-2 0 0,0 1 1 15,0 0 0-15,0 0-1 0,0 1 1 0,0-1 0 16,0 0 2-16,0 0-4 0,0-1 4 0,0 2-2 0,0-1-3 16,0-4 4-16,0 1-4 0,0 2 4 0,0-2-3 15,0 3 2-15,0 0 2 0,0 0-4 0,0 0 2 0,0 0 2 16,0 3-5-16,0 1 5 0,0 0-5 0,0 4 4 15,0-5-4-15,0 4 4 0,0 1 0 0,0-1-5 0,0 0 4 16,0-3 0-16,0 7-1 0,0-7-4 0,0 3 5 0,0 1 0 16,0-5 0-16,0 4 0 0,0 0 0 0,0-3-4 15,0-1 0-15,0 2 2 0,0 2-2 0,0-3 0 16,0 4 1-16,0-1 0 0,0 0 4 0,6 1 0 0,-6-2-1 16,0 5 0-16,0-4 0 0,7 5 0 0,-7-1-1 15,0 0 0-15,0-1-2 0,0 6 1 0,0-2 2 0,0 1 0 16,0 0 0-16,0 3-1 0,0 1 0 0,0 3-5 15,0 0 1-15,0-4 0 0,0 4 1 0,0 0 0 16,0 0 4-16,0 0 0 0,0 0-1 0,0 4 0 0,0-8 0 16,0 4 0-16,0 0 0 0,0 0 0 0,0 0 0 15,-7 4 0-15,7-4 0 0,-6 3 0 0,-1 1-4 0,7-1 4 16,-6 1 0-16,-7 3-2 0,7 1-2 0,-8-2 5 16,1 6-1-16,-7-5 0 0,8 4-4 0,-8 0 0 15,7 0 1-15,-7 0 0 0,1 4 0 0,0 0 0 0,-1-1 3 16,-6 1 2-16,7-1 0 0,-1 1-3 0,-6-4 2 15,6 4-4-15,1-1 2 0,-1 1-2 0,1-4 4 0,-1 0-4 16,7-1 4-16,0 2-5 0,0-5 0 0,0 4-1 16,6-4 0-16,1 1-2 0,-8 3 0 0,8-7-5 15,0 3-2-15,0-3 0 0,-1 3-6 0,0 0 0 0,1-3-6 16,6-1-5-16,-7 1 0 0,7 0-3 0,0-4-3 0,0 3 3 16,-6-3-5-16,12 4 5 0,-6-4-2 15,13 0-5-15,-6 0-10 0</inkml:trace>
  <inkml:trace contextRef="#ctx0" brushRef="#br0" timeOffset="96553.81">8766 7975 408 0,'25'11'21'15,"-5"4"2"-15,0 0-1 0,6-5 0 0,-7 5 1 0,7 0-9 16,-6-4-2-16,-1 3 1 0,7 1-3 0,-6-4-2 16,-1 4 1-16,7-5-4 0,-6 1 1 0,-7 4-4 15,7-4-2-15,0 0-2 0,-1-3-6 0,-6 3-3 0,0-4-7 16,0 4-5-16,0-4-2 0,0 1-4 0,-6-2-11 16</inkml:trace>
  <inkml:trace contextRef="#ctx0" brushRef="#br0" timeOffset="98944.75">11058 11012 403 0,'0'0'15'0,"0"-4"0"0,0 4 0 16,0 0 2-16,0 0 0 0,0 0-5 0,0 0-1 16,0 0 2-16,0 0-2 0,0 0 1 0,0-3 0 0,0 6 2 15,0-3 0-15,0 0-2 0,0 0 0 0,0 0 0 16,0 0 1-16,0 0 0 0,0 0-1 0,0 0 0 0,0 0-3 15,0 0 2-15,6 0 0 0,-6 0 0 0,7 0-2 16,0 4 1-16,-1-4 1 0,7 4 0 0,1-1-1 0,-2 2-4 16,2-3 3-16,-2 3-5 0,1-2 4 0,7 5 0 15,-6-5-5-15,4-3 3 0,2 0-4 0,-1 3 4 16,-5-3-1-16,5 0 0 0,1 0-1 0,-7 0 0 0,6 0 0 16,1 0-1-16,-7 0-2 0,0 0 1 0,0 0-1 15,-1 0 0-15,2 0 0 0,-8 0 1 0,8 0 0 0,-8-3 0 16,1 0 1-16,-1 3 0 0,-6 0 1 0,6-5 0 15,-6 2 3-15,7 0 0 0,-7-4 1 0,0 2-3 16,0 2 1-16,7-5 0 0,-7 5 1 0,0-5 2 0,0 5 1 16,6-1-1-16,-6-4 0 0,0 5-1 0,0-1 0 15,0 1-2-15,0-5 0 0,0 1 0 0,0 0-3 0,6 0 0 16,-6-1 3-16,0 1 2 0,0-3-3 0,0 1 0 16,0-1-1-16,7-2 0 0,-7 1 0 0,7 0 0 0,-7 0-1 15,6 0 0-15,-6-4 0 0,7 5 2 0,-1-5-3 16,0 1 2-16,1-1 0 0,-7 4-1 0,7-3-2 0,-1-5-1 15,0 4-1-15,2 1 3 0,-8-5-3 0,12 1 0 16,-5 0 1-16,-1 0 4 0,1-1-5 0,-1-3 0 0,1 0 0 16,-1 0 4-16,0 0-4 0,8 0 4 0,-8-3-2 15,1 2-2-15,0-2 4 0,-1-1-3 0,-6-3 2 16,7 4 0-16,-1-5 0 0,0-4 0 0,-6 6 0 0,7-5-1 16,-7 0 0-16,7 0 0 0,-1-4 0 0,-6 1 0 15,6 3 0-15,-6-1-1 0,7 1 0 0,-7 1 0 0,7-1 1 16,-7 3-1-16,6 0-3 0,-6 2 0 0,7 2 4 15,-7-3-4-15,0 4 1 0,0-2 4 0,0 2-4 16,6-4 4-16,-6 4-4 0,6-1 4 0,-6-1 0 0,7 6 0 16,-7-5 0-16,7 1-4 0,-1 3 4 0,-6-5-1 15,6 7 0-15,2-3 0 0,-8 1 0 0,6 0 0 0,-6 0-1 16,0 0 0-16,6 3 0 0,1 1 0 0,-7-1 0 16,0 5-1-16,0 3-3 0,6-3 5 0,-6 6-2 15,0-3 0-15,0 5-2 0,0-2 4 0,0 4-4 0,0-3 5 16,0 3-5-16,0 1 4 0,0-5-3 0,0 5 4 15,0-2-4-15,0 3 0 0,0 2 4 0,0 0 0 16,0-5-4-16,0 5 4 0,0-3-4 0,0-1 4 0,0 4-4 0,0-4 4 16,0 4-4-16,0 0 4 0,0-7-4 0,0 7 4 15,0 0 0-15,0-4-4 0,0 4 4 16,0 0-4-16,0 4 4 0,0-8-1 0,0 4-3 0,0 0 3 0,0 0 0 16,0 0-4-16,0 0 4 0,0 0-4 0,0 0 5 15,0 0-4-15,0 0 0 0,0 0 4 0,0 0-2 0,0 0-2 16,0 0 3-16,0 0-4 0,0 0 4 0,0 0 0 15,0 0-2-15,0 0 0 0,0 0 0 0,0 0 0 16,0 0-1-16,0 0 0 0,0 0-1 0,0 0 0 0,0 0 0 16,0 0-3-16,0 0 3 0,0-3-1 0,0 3-2 15,0 0 0-15,0 0-2 0,0 0-1 0,0 0-1 0,0 0-7 16,0 0-5-16,0 0-10 0,0 0-8 0,0 0-7 16,0 0-12-16,0 0-12 0,-6 0-19 0,-1 0 1 15,7 3 10-15</inkml:trace>
  <inkml:trace contextRef="#ctx0" brushRef="#br0" timeOffset="99780.67">10843 10781 407 0,'-12'4'26'0,"12"0"-2"0,-8 0 4 0,8-4-4 0,0 3 1 15,0 1 1-15,0-4-1 0,8 3 0 0,4 1 2 16,2-4-2-16,5 4-1 0,1-4-1 0,6 0-3 16,6 0-2-16,7 3 2 0,6-3-4 0,8 0-3 0,-1-3 2 15,1-5-1-15,4 5-5 0,-4-4 3 0,5 3-3 0,1-4-3 16,-7 1 0-16,0 0-1 0,0-1 2 0,-7 0-1 15,8 6 0-15,-14-3-2 0,0 2 0 0,-6 3 0 16,-1-4-1-16,-5 4-3 0,-1 4 2 0,-7 4 2 0,1-6 0 16,-8 10-2-16,-5-5-3 0,6 4 3 0,-7 4 0 15,-6 3 1-15,0 5 2 0,0 2 1 0,0 4 4 0,0 4 2 16,-6 7 2-16,-7 1 2 0,6 7 0 0,-5 2-1 16,-2 5-1-16,1 5 0 0,-6 1 3 0,0 6-5 15,-1 6 1-15,-6 1 0 0,7 2-1 0,-8 5-2 0,1 3-1 16,0 0-1-16,6 1-1 0,-5-1-1 0,5 0 0 15,0-3 1-15,1-5 0 0,6 2 0 0,-6-9 0 0,11 0-4 16,-4-6 3-16,5-5 0 0,-6-2-5 0,7-5 4 16,6-8-4-16,-7 1 3 0,7-7-4 0,0-7 4 15,0-1-1-15,0-7 0 0,0-4-1 0,0-7 1 0,0-1 0 16,0-1-5-16,0-6 4 0,0 1 0 0,0 0-4 16,0-4 3-16,0 0-2 0,0 0 4 0,0 0 0 15,0-4-1-15,0 4 0 0,0 0 0 0,0 0-4 0,0 0 4 16,0-4-4-16,0 1 4 0,0-1-4 0,0-3 4 0,0 2 0 15,0-1-5-15,-6-2 5 0,6 2-4 0,-7 1 2 16,7-2-3-16,-7 2 1 0,1-1 4 0,0 2-4 16,-1 0 0-16,0-2 4 0,1 1-4 0,0-2 4 0,-7 3-4 15,-1-6 4-15,2 6-4 0,-2-7 4 0,-5 0-4 0,-1 0 4 16,0-4-4-16,2-3 4 0,-9-1-4 0,-5-6 4 16,6-1-4-16,-1-2 0 0,-5-6 4 0,6-3 0 0,0-3 0 15,0 4-1-15,0-9-4 0,0 1 5 0,0 0-4 16,6 0 3-16,1 1-4 0,-1-1 4 0,0 0-4 15,1 3 0-15,-1 1-2 0,8-4-7 0,-2 7-1 0,1 1-7 16,1 3-8-16,-2 0-13 0,2 3-3 0,4 5-12 16,2 7-7-16,-7-1-3 0,7 5-8 0,-1 6-10 15,1 1-10-15,-1 7 5 0,1 0 11 0</inkml:trace>
  <inkml:trace contextRef="#ctx0" brushRef="#br0" timeOffset="100087.32">11104 12872 428 0,'0'0'49'0,"7"-6"-7"0,5 2-5 15,2-3-4-15,5-1-3 0,1 1-8 0,12-4-1 0,1 0-4 16,5-7-2-16,9 0 0 0,11 0-4 0,-6-9-2 16,13-2 1-16,1 4-3 0,-1-5 3 0,0 1-4 15,6-4 2-15,0 4-4 0,-12 0 3 0,6-1-3 0,1 8-3 16,-15-3 3-16,8 2-3 0,-13 1-2 0,-1 4-2 16,-6 3-5-16,1 1-4 0,-7 3-8 0,-7-3-8 0,-1 3-7 15,-5-1-8-15,-8 5-9 0,2-5-15 0,-8 2-7 16</inkml:trace>
  <inkml:trace contextRef="#ctx0" brushRef="#br0" timeOffset="102668.03">5015 12060 400 0,'-39'11'5'0,"-1"0"0"16,1 0 1-16,0-4 1 0,7 5-1 0,-8-2-5 15,7-3-1-15,-5 4 1 0,5-4-4 0,1 5 5 16,-1-1-5-16,1 0 5 0,5-1-5 0,-5 2 5 0,6-1-2 15,0 3-2-15,-1-3 2 0,2 4 1 0,5-4 2 0,0 4-5 16,1-1 3-16,-1 1 2 0,1-4-2 0,6 3 0 16,-7 5 0-16,7-4 0 0,1 0 1 0,5 3-1 0,-6 0 0 15,7 0 0-15,-8 1 1 0,8-1-1 0,-1-1 0 16,1 6-10-16,-1-4 11 0,7 2 1 0,0-3-2 16,-6 5 4-16,6-4-1 0,0-1-2 0,0 3 1 0,6 1 5 15,-6-3-1-15,7-1 1 0,-1 1 0 0,1 2-2 16,-1-2 4-16,0-5 0 0,8 9-4 0,-8-5 4 15,8 0-5-15,-2-4 3 0,8 5 0 0,-7-1 0 0,7 1 0 16,-1-1 2-16,1-4-2 0,0 5-1 0,5-1 4 16,1-4-2-16,0 1 0 0,7 3 0 0,-7-7 0 0,13 8 0 15,-7-4 3-15,8-4 0 0,-1 3-2 0,0 1-2 16,7-4 2-16,-1 3 0 0,1-2 2 0,-1 2-3 0,8-3-1 16,-2 1 3-16,1-2-3 0,1 1-2 0,-2-3 3 15,8 2-4-15,-7-2 3 0,7-1-4 0,-7 0 4 16,7 1-3-16,-7-1 0 0,6 0 1 0,1 1-3 0,0-1 1 15,-1 0 1-15,-5-4-1 0,5 5 0 0,0 1-3 16,-5-7 2-16,5 5-2 0,1 1 1 0,-7-5-1 16,6 4-2-16,1-2 3 0,0 2-1 0,6-3-2 0,-7-4 5 0,1 4-2 15,0-4-1-15,6 0 0 0,-7 0-1 16,7-4 0-16,-6 0 1 0,0 1 0 0,0-6 0 0,-1 7 0 16,1-6 0-16,0 0-1 0,-1-1 1 0,-6-3-1 0,7-3 0 15,-7 5 0-15,0-2 0 0,0-3 2 0,0 5-2 16,-7-9 0-16,8 5 0 0,-7-2-1 0,5-2 0 0,-5 0 1 15,-1 3 0-15,-6-3 1 0,7-4-2 0,-7 5-2 16,1-2 3-16,-1-4 0 0,-7 5-1 0,1-3 1 16,-1 2 2-16,1-3-5 0,-7 0 5 0,0-1-2 0,0 6 0 15,0-5-1-15,-6 0 1 0,-8 0-1 0,8-3 1 16,-6 2-2-16,-2-3 0 0,1 4 2 0,1-3 0 16,-8-1 0-16,0 1 0 0,-6-1 1 0,0 0-1 0,0 1 1 15,-6 3-1-15,0 0 1 0,-1 0-1 0,-6 0 0 16,0 4 0-16,-1-1 1 0,-5 4 0 0,6-2 0 0,-6 1 0 15,-7 2 0-15,6 0 0 0,-6-1 0 0,7-4 1 16,-14 4 2-16,7 1-2 0,0 3 0 0,-7-4 3 0,1 1-3 16,-1-1 1-16,-6 4 0 0,0-4 3 0,6 4 1 15,-12-3 0-15,5 3-1 0,-5-1 1 0,-7 2-1 16,-1-1 0-16,2 0 1 0,-1-1-3 0,-1 5 0 0,-5 0 2 16,6 0-1-16,-7 3-3 0,1-3 0 0,-1 4-1 15,-6 3 0-15,6-4 1 0,-6 4-2 0,0-5-3 0,-6 5 2 16,-2 0-1-16,2 0 1 0,0 5-6 0,-1-1-1 15,0-1 1-15,-6 4-2 0,13-3 1 0,-7-1-5 0,1 8 0 16,12-4-2-16,-6 1-4 0,7 3-1 0,5-4-4 16,1 1 0-16,7 0-5 0,-2-1 1 0,9 0-5 0,-1 0-1 15,6 4-3-15,1-4-5 0,6 1-6 0,-1-5-11 16,8 5-8-16</inkml:trace>
  <inkml:trace contextRef="#ctx0" brushRef="#br0" timeOffset="105647.66">4539 12170 401 0,'0'0'25'0,"0"0"0"0,0 0 1 0,0 0 2 15,0 0-3-15,0 0-5 0,-7 0-1 0,1 0-1 16,-7 0-2-16,6 0 1 0,-6 0-1 0,-6 0-1 0,6 0-2 16,-7 0 0-16,1 3 0 0,-7-3 3 0,6 4 0 15,-6-4-2-15,0 0-1 0,0 0-6 0,-6 4 3 16,-2-4-1-16,2 0 0 0,-7 0-1 0,0 0-1 0,0-4 0 15,-7 0 2-15,8 1-1 0,-9-5 0 0,9 1 5 16,-8-1-2-16,7-6 0 0,0-1-1 0,0 0 1 16,0-6-2-16,-1-1-1 0,8 1-1 0,-1-6 0 0,-5-2-1 15,11-1 4-15,-5-2 0 0,6-2 0 0,0-2-3 16,-1-1-1-16,2-3 1 0,-1-4-4 0,0 4 3 0,6-4-1 16,-6-1 0-16,7 2 0 0,-1-5 0 0,1 0 2 15,-1 1-3-15,6 0 0 0,-5-1 0 0,0-4 2 16,6-2-3-16,-1-2 2 0,-5-2-5 0,6 0 1 0,0-2 4 15,0-1-2-15,6 2 2 0,-5 0-4 0,5 0 4 16,7 2-4-16,-7 1 4 0,7 1-4 0,0 0-1 0,0 0 5 16,7-4-1-16,0 5-4 0,-1-5-1 0,7 0 5 15,0 5 0-15,0-5-1 0,7 5-5 0,0-2 0 16,-1 1 2-16,0 4-2 0,8-1 4 0,-1 1-1 0,-1 4 0 16,1-2 0-16,0 2-1 0,7-1-4 0,-7 1 4 15,7 0-4-15,-7-2 5 0,6-2-4 0,1 4 4 0,6-5-2 16,-7 1 0-16,1 4-2 0,13-5 4 0,-7 5-4 0,-1-1 1 15,9 4 0-15,-2-4 0 0,7 4 2 0,1 5 1 16,-2-6 1-16,8 1-4 0,-7 1 4 0,13 2-2 0,-6-3-2 16,-1 0 4-16,7 5-4 0,-6-3 4 0,6 3-1 15,0-3-2-15,0 7 0 0,0-2 0 0,8 7 0 16,-8-2-1-16,6 2 0 0,0 0 0 0,8 5 0 0,-8 3 0 16,1-3 0-16,6 6-2 0,1 2 2 0,-2-3 1 15,2 2 2-15,-1 4-3 0,0-1 0 0,7 4 0 0,-1-4 0 16,-5 4 0-16,6 0 0 0,-2 3 2 0,9 1-4 15,-7-4 4-15,6 4-1 0,-6 0-1 0,6-1-1 16,0 1-2-16,0 4 2 0,1-5-3 0,-1 1 1 0,6 3 2 16,1-3-2-16,-7 4 1 0,7-1 0 0,-7 0 0 15,6 4 1-15,-5-4 0 0,5 4 0 0,2 0 0 0,-2 0 1 16,-6 0 0-16,7 4 0 0,-1 0 0 0,1 0 0 16,-1-1 0-16,8 4 0 0,-7-3 0 0,6 3-3 15,0 1 0-15,0 2 3 0,7-2-1 0,-7-1-3 0,7 5 2 16,-1-1-3-16,2-4 0 0,-2 4-3 0,1 0 5 15,0-1-2-15,5 2-2 0,-11-1 5 0,5 3-4 0,1-3 5 16,-7 4 0-16,1 0 0 0,5-1-3 0,-11 1 1 16,5 0 0-16,-7 3 1 0,1 1 0 0,-1-2 5 0,-6 1-4 15,8 5 0-15,-8-2 4 0,0 6-4 0,-7-2 5 0,1 1-1 16,0 2-4-16,-7 3 4 0,0-2-2 0,0 4-1 16,0-4 4-16,-6 0-1 0,0 4 0 0,-7-3-4 15,0 2 4-15,0 2 0 0,-6-2 0 0,6 2 0 0,-13-2 0 16,0 1 0-16,6 4-2 0,-12-4 0 0,0 4 2 15,-8 0-2-15,2 2 2 0,-7 6-4 0,-7-5 4 16,-1 4-4-16,-5 2 5 0,0 3-5 0,-14 2 5 0,1-3-4 16,-7 3 4-16,0 4 0 0,-7-4 0 0,-5 0-4 15,-8 1 1-15,0-1 0 0,-6 1 3 0,-7 3-2 0,1-1 2 16,-7 1 2-16,-6 0-2 0,-1 8 0 0,-7-1 0 16,2 0-1-16,-8 4 1 0,0 0 0 0,-6 0 0 15,0 0 0-15,-7-4-1 0,1 4 0 0,-1 0 0 0,0-4 0 16,-6 4 1-16,0-3 2 0,0 2-3 0,0 2 1 15,-7-2 0-15,-7 2 0 0,9-2 0 0,-9-3 1 0,1 1-2 16,0-5-1-16,-7 2 0 0,1-6 1 0,-2 0 1 16,-4-2 0-16,-1 0-1 0,-1-5 0 0,1 1-2 0,-1-1 0 15,-5-3 3-15,5 1-3 0,-11-2 0 0,5-2 3 16,-7-4-2-16,1-1 0 0,0-3 1 0,0-4 1 0,-7 1 1 16,7-5 0-16,-7-3 0 0,7-3 0 0,-7-1 1 15,7-4 0-15,0 1-1 0,6-4-2 0,0-4-2 16,7 1 3-16,0-5 0 0,-1 1-4 0,8 0 3 0,-1-4-1 15,7 0-4-15,0 3-2 0,6-6-2 0,0-1-5 0,8 0-1 16,-2-3-6-16,1 3-4 0,0-3-11 0,6-1-6 16,1 1-12-16,-1-4-16 0,7 0-16 0,-7-4 6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5:18:35.3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16398 6660 407 0,'0'0'17'0,"8"0"-1"0,-8 0 0 0,6 0 2 0,-6 0-4 15,6-4-5-15,0 4 2 0,8 0-1 0,-1 0 2 16,0 0-2-16,0 0-1 0,7 0 0 0,-1 0 1 0,1 0-2 15,6 0 0-15,0 0 1 0,-1 0-4 0,1 0 0 16,7 0 4-16,-7 0-5 0,7 0 2 0,-1 4 2 16,1-4-3-16,6 0-2 0,0 4 2 0,-6-4 0 0,6 0 2 15,-1 0-3-15,9 3 0 0,-9 1 0 0,8-4 2 16,0 4-2-16,6-4 4 0,-7 0-1 0,7 0-4 0,1 0 4 16,-2 0-4-16,2 3 4 0,-1-3-5 0,1-3 4 0,4 3 0 15,-4 0-1-15,-1 0-4 0,0 3 2 0,6-3-2 16,-5 0 0-16,-1 0 0 0,7 0 2 0,-8 0-1 15,8 0 2-15,0 0-4 0,-7 0 2 0,13 0 0 0,-6 0 0 16,-1 0 2-16,1 0-3 0,0 0 0 0,6-3 1 16,-6 3 0-16,6-4-1 0,-7 4 1 0,7-4 0 15,-6 1-1-15,6 3 0 0,0-4-2 0,0 4 3 0,-6-4-1 16,6 4 0-16,0 0 0 0,0 0 0 0,-6 0 0 16,-1 0 0-16,7 0 0 0,-6 0-1 0,0 0 1 0,-1 0 0 15,7 0-3-15,-12 0 2 0,6 0-1 0,-1 0 1 16,0 0 1-16,-6 0-1 0,7 4 1 0,-7 0-1 15,0-4-1-15,0 3 2 0,1-3-1 0,-8 4 1 0,7-4 0 16,-7 4-1-16,1-1 1 0,0-3 0 0,-7 4 1 16,6-1 0-16,2-3-2 0,-2 0 0 0,-7 4 0 0,9-4 0 15,-9 3 2-15,9-3-2 0,-2 5 1 0,1-2-2 16,-7-3 1-16,6 0 0 0,1 0 1 0,-1 0-1 0,-5 0 1 16,5 0 1-16,-6 0 0 0,7 0-2 0,-7 0 0 15,-1 0 0-15,8 0 0 0,-7 0-1 0,0 0 1 16,1 0 0-16,-1 0 0 0,-1-3 0 0,1 3 0 0,1 0 2 15,-1 0-2-15,0 0 0 0,-7 0 0 0,8 0 0 0,-1-5 0 16,0 5-1-16,7 0 1 0,-7 0 0 16,-1-3 0-16,1 3 2 0,1 0-3 0,5-4 1 0,-6 4 0 0,7-3 0 15,-7-1 0-15,0 1 0 0,0-1 0 0,0 4 0 16,6-4 0-16,-5 1 0 0,-7-1 0 0,5 0 0 16,1 1 0-16,1-2 0 0,-1 2 0 0,0 0 0 0,-7-1-2 15,7 0 4-15,1 4-2 0,-1-3 2 0,-1 0-2 16,1-2 0-16,1 1 0 0,-1 4 0 0,0-3 0 0,0 3 0 15,0-5 0-15,0 5-2 0,0-2 4 0,-7 2-2 16,8 0-1-16,-7 0 3 0,-1 0-1 0,1 0-2 16,6 0 3-16,-7 0-3 0,-6 0 3 0,13-4-1 0,-6 4-2 15,-1 0 3-15,1 0 0 0,6 0-2 0,-6 0 2 16,-1 0-2-16,1 0 0 0,-1 0 2 0,1-3-4 16,-1 6 4-16,-5-3 0 0,5 0-4 0,-6 0 0 0,7 0 4 15,-13 0-4-15,5 0 4 0,1 0-4 0,-6 4 4 16,-1-4-4-16,1 0 4 0,0 0-4 0,-8 0 4 0,2 2-4 15,-1-2 4-15,-7 0-4 0,8 0 3 0,-14 0-2 16,6 0-8-16,-6 0 9 0,0 5 4 0,6-5-3 0,-6 0 4 16,0 0 0-16,0-5 0 0,0 5-1 0,-6 0 0 15,6 0-1-15,0 0 1 0,0 0-1 0,0 0 0 16,0 0 0-16,0 0-1 0,0 0 0 0,0 0-1 0,0 0 0 16,0 0-1-16,0 0-1 0,0 0-3 0,0 0 2 0,0 0-2 15,0 0-4-15,0 0-1 0,0 0-4 0,0 0-8 16,-6 0-2-16,6 0-7 0,-8 0-4 0,2 0-5 0,0 0-2 15,-7 0-8-15,-1 0-16 0,2 0-10 0</inkml:trace>
  <inkml:trace contextRef="#ctx0" brushRef="#br0" timeOffset="8510.7">26286 6645 412 0,'-8'-7'24'0,"8"0"-1"16,-6 4 2-16,6-2-1 0,-6 1-5 0,6 4-1 15,0 0-5-15,0 0 2 0,0 0-1 0,0-3-1 0,0 3-2 0,0 0 3 16,0 3 0-16,0-3-3 0,0 0 0 0,0 0 2 15,0-3 0-15,0 3-3 0,0 0 1 0,0 0-2 16,0 0 1-16,0 0 1 0,6-5-5 0,0 5 3 0,2 0-3 16,4 5-2-16,1-2 3 0,7 1-3 0,6 1 0 15,7-2-1-15,-1 4 0 0,13 0 2 0,1 1-2 0,7-1-2 16,4 4 3-16,9-7-3 0,-1 6 3 0,7-3-4 16,-1 1 4-16,8-1 0 0,-8 1-4 0,8-1 4 15,-2 0 0-15,2 0-1 0,-8 1 0 0,8-4-1 0,-8 3-4 16,8-3 4-16,-2 3 0 0,2-4 0 0,-1 1-4 15,0 1 4-15,0-5-1 0,0 3 0 0,0-3 0 0,1 4 0 16,-2-1-1-16,2-3-4 0,6 0 5 0,-1 0-4 16,1 4 3-16,0-4 0 0,-1 3-4 0,0 1 4 15,-5 0-2-15,0-1 0 0,-2 1 2 0,-5 3-2 0,0 1 0 16,-7-5 0-16,0 1 1 0,0 6-1 0,-6-5 0 16,-1-2 0-16,-5 6 2 0,-2-7-3 0,-5 2 0 15,-1 0-1-15,-6-4-4 0,-5 3 3 0,-9-3-4 0,1 0-1 16,0 0-7-16,-6 0 0 0,-7 0 0 0,0 0-5 0,-6 0-1 15,5 0-5-15,-12 0-2 0,7 0-9 0,-7 0-3 16,0 0-18-16,0 0-10 0</inkml:trace>
  <inkml:trace contextRef="#ctx0" brushRef="#br0" timeOffset="9929.23">2989 8272 407 0,'0'0'22'0,"0"0"-2"0,6 0-1 0,8 0-1 15,-8 0-2-15,14 0-4 0,-7 0 4 0,13-4 1 16,6 0 0-16,7 1-2 0,0-1 1 0,7-3 0 0,-1 4-2 15,14-6 3-15,-7 3 0 0,7-2-1 0,0 1 0 16,-1 0 1-16,1-2-2 0,6 3-5 0,-6-1 3 16,6 3-5-16,0-4 3 0,6 6-1 0,-6-3-1 0,0 2-6 15,7-2 0-15,0 5 4 0,-1-3-5 0,1 3 4 16,0 0-5-16,6 0 4 0,-6 0-5 0,5 0 4 16,2-4-4-16,-2 4 4 0,2-3-5 0,6-1 5 0,0 0-5 15,-1-3 5-15,1 3-5 0,0-3 5 0,0 4-5 16,-1-5 0-16,0 1 2 0,1 3 0 0,-7 1 2 0,1-4 0 15,-2 2-5-15,2-2 5 0,-8 4-3 0,1-1 0 16,-7 4 0-16,0-4-2 0,7 4 0 0,-13-3 5 16,-1-1-1-16,1 0 0 0,-7 4-2 0,0 0-2 0,0-3 4 15,1 3 0-15,-8-5-2 0,1 3-3 0,-1 2 1 16,-6-5 0-16,7 5 0 0,-14 0 0 0,7-3 1 0,-6 3 2 16,-1 0 2-16,1 0 0 0,-1-3-1 0,-6 3 0 15,1 3-5-15,-8-3 1 0,0 0 4 0,1 0 0 0,0 0-5 16,-7 0 1-16,-1 0 0 0,-4 0 0 0,-2 0 5 0,0 0-1 15,1 0 0-15,-7 0 0 0,6 0 0 0,-6 0 0 16,0 0-1-16,0 0 0 0,0 0 0 0,0 0-1 16,0 0 0-16,-6 0 0 0,12 0 0 0,-6 0 1 0,0 0 0 15,0 0 1-15,0 0-1 0,0 0 1 0,0 0 0 16,0 0 0-16,-6 0 0 0,6 0 0 0,0 0 0 0,0 0 0 16,0 0 0-16,0 0-2 0,0 0 2 0,0 0 0 15,0 0 0-15,0 0-1 0,0 0-2 0,0 0 4 16,0 0-2-16,0 0 0 0,0 0 0 0,0 0-1 0,0 0 0 15,0 0 0-15,0 0 0 0,0 0 0 0,0 0-1 16,0 0 0-16,0 0 1 0,0 0-1 0,0 0-5 0,0 0-3 16,0 0-1-16,0 0-7 0,0 0-8 0,0 0-5 15,0 0-8-15,0 0-8 0,0 0-8 0,-7 0-15 16,7 0-8-16,-6 0 2 0</inkml:trace>
  <inkml:trace contextRef="#ctx0" brushRef="#br0" timeOffset="10921.2">10928 8030 403 0,'-85'-8'19'0,"-6"-3"5"16,-6-3-2-16,-7 3 0 0,-1 0 0 0,1-4-7 0,-1 1 0 16,-5-1 0-16,5-3 1 0,1-1 0 0,1 1 0 15,-2-4-2-15,7 0-1 0,7 0 2 0,6-3-2 0,1-1 1 16,-1-4-3-16,14 1-1 0,-1 1-1 0,7-6-1 16,0 1-1-16,0 0-1 0,12-4 0 0,2 5-1 15,-2-5 0-15,7 0-1 0,7 0 0 0,1 5 0 0,5-4-1 16,1 2 1-16,5-6-1 0,8 3 0 0,0 1 0 15,5-5 2-15,8-3-1 0,6 1-2 0,0-6 0 0,12 2 2 16,2-4-1-16,-1-4-1 0,13 0 2 0,0-1 0 16,6 2-4-16,7 0 3 0,1-2-4 0,5 1 0 15,0 4 4-15,8-4-4 0,5 7 4 0,1-4-3 0,0 5 3 16,6 0 0-16,0-1-4 0,6-4 4 0,-5 8-4 0,12-3 3 16,0 3-4-16,0 4 4 0,7 0-4 0,6-1 0 15,0 8 0-15,7 0 5 0,-1 4-5 0,1 7 5 0,7 0-3 16,-1 4 0-16,-1 3-2 0,9 8 0 0,-9-1 2 15,9 5 2-15,-9 3-1 0,8 0-2 0,-7 3 0 16,1 8 2-16,-1 1-2 0,-7-2-2 0,8 9 2 0,-14-1 1 16,7 4 0-16,-13 4 0 0,6 3 0 0,-13 0 0 15,0 7 2-15,-6 1-2 0,-7 4 1 0,-7 4-1 16,1-2-1-16,-14 1 0 0,1 3 1 0,-7 4-2 0,-6 1 2 16,-7-1 2-16,0 0 0 0,-13 4-1 0,0 3 0 15,-13 2-2-15,0 3 0 0,-13-2 3 0,0 5-4 0,-7 4 3 16,-6-4-3-16,-13 3 3 0,0 1-2 0,-7 0 0 15,-5 3 0-15,-14-3-2 0,-1 3-1 0,-6 4-2 0,-5-1-2 16,-2 2-3-16,-12 1-5 0,6 2-2 0,-12 0-1 16,5 3-6-16,-5-3-1 0,-1 3-2 0,7 1-5 0,-6-2-1 15,5-1-3-15,7-1-4 0,1-1-9 0</inkml:trace>
  <inkml:trace contextRef="#ctx0" brushRef="#br0" timeOffset="17344.86">12608 11639 407 0,'0'0'15'0,"0"0"-1"0,0-4 0 0,0 8-1 16,0-4-1-16,0 0-6 0,0 0-1 0,0 0-1 0,0 0 1 15,0 0-2-15,0 0 0 0,0 0 2 0,0 0-3 16,0 0 0-16,7 0 0 0,-14 0-1 0,7 0-1 16,0 0 1-16,0 0 0 0,0 0 0 0,0 0 0 0,0 0 0 15,0 0 0-15,0 0 0 0,0 0-1 0,0 0 0 16,0 0 0-16,0 0-3 0,0 0-1 0,0 0 4 16,0 0-2-16,0 0-2 0,0 0-1 0,0 0-4 0,0 0-1 15,0 0-6-15,0 0-4 0,0 0-6 0</inkml:trace>
  <inkml:trace contextRef="#ctx0" brushRef="#br0" timeOffset="18857.93">12413 11268 403 0,'0'0'18'15,"0"0"6"-15,-6 0-1 0,-1 0 0 0,0 0-1 16,-6 0-1-16,1 4-2 0,-8-4-1 0,0 4 4 0,1-1-2 16,-7 1 0-16,-7 0 2 0,1 3-4 0,-1-4 2 15,-6 5-1-15,0-4-2 0,-6 3-4 0,-2-3-1 0,2-1 1 16,-7 0-1-16,0 2 0 0,0 3 0 0,0-5-2 16,-7 1 2-16,7-1 2 0,-7 1-2 0,7-4-1 15,-6 4-1-15,5-4 0 0,1 0 0 0,1 0-1 0,4 0 2 16,-4 0-5-16,-1 0 0 0,6 0 4 0,0 0-1 15,-6 0-1-15,1 0-3 0,-2 0 1 0,7 0-4 0,-5 0 1 16,5-4-2-16,0 4 5 0,-6-7 0 0,7 3 0 16,-1 1-1-16,1-10-2 0,-1 7 1 0,7-5-5 15,-7-1 3-15,7 2-1 0,-6-1 0 0,5-3 2 0,-5-1 0 16,6 0-2-16,7 1-2 0,-8-5 2 0,7 1 1 16,1-5-3-16,5 2 1 0,1-1 2 0,1-4 0 0,-1-4 0 15,6 5 0-15,0-8 0 0,7 0 0 0,1 0 0 16,-2-1 0-16,2 2 0 0,5-5-1 0,0 5 0 0,7-1 0 15,-6-4 0-15,6 8-1 0,0-4 1 0,6-1-1 0,1 6 0 16,6-9 0-16,0 4 0 0,0 0 0 16,0 0 0-16,7-4 0 0,0 1-1 0,5-1 1 0,-5-4 0 15,6 4 0-15,0-2 0 0,0-1-1 0,7-5 0 0,-8 5 1 16,9 0-3-16,-9 3 3 0,7 0 0 0,8 1-1 16,-7 3 0-16,5-1-2 0,1 7 0 0,1-7 2 15,5 8 2-15,1 0-4 0,6 1 2 0,6-1 2 0,-5 4 0 16,5-3-2-16,7 6-2 0,0-3 0 0,0 4 0 15,0-1 4-15,7 6 0 0,-6-3 0 0,5 5-1 0,-6 1 0 16,6 2 0-16,-6 1 0 0,8 3 0 0,-2 0 0 16,0 4-5-16,2 4 2 0,-2 0-1 0,8 3 1 15,-8 1 3-15,0 2-3 0,2 5 1 0,4-1 0 0,-4 2 0 16,-2 2 2-16,-6 4-2 0,0 0 2 0,-6 3-2 16,-1 1 0-16,-5 3 1 0,-2 0 2 0,-11 4 0 15,-1 3 0-15,-7 1 0 0,-6 4-4 0,1 3 5 0,-15 3-4 16,-5 1 2-16,-1 0 0 0,-6 4-2 0,-6 2 1 0,-7-3 5 15,-1 4-1-15,-12-3-4 0,1 2 0 0,-8 2 0 16,1-9 4-16,-14 9 0 0,1-5-5 0,-8 3 3 16,-5-2-4-16,-1 6 3 0,-6-3-2 0,-6 0-2 0,-2 0-4 15,2 0-1-15,0-4 3 0,-2 1-2 0,2-5-4 0,0-3 0 16,6 0-1-16,-1-7-5 0,8-4-1 0,5-4-1 16,1 0-3-16,7-7 0 0,-1 0 2 0,7-4 1 15,7 1-2-15,5-4-4 0,1-1-3 0,0-3-6 0,7 1 0 16,5-2-8-16,2 1-12 0,-2-3-15 0</inkml:trace>
  <inkml:trace contextRef="#ctx0" brushRef="#br0" timeOffset="21588.1">22488 11357 402 0,'0'0'26'0,"0"0"-2"0,0 0-1 0,0 0 2 0,0 0-1 15,0 0-8-15,0 0 2 0,0 0-3 0,0 0-1 0,0 0 0 16,0 0 0-16,0 0 2 0,0 0-1 0,0 0 0 16,0 0-2-16,0 0 0 0,0 0-1 0,0 0 2 0,0 0 0 15,0 0-1-15,0 0-4 0,0 0 2 0,0 0 0 16,-6 0 0-16,6 0-1 0,0 0 0 0,0 0 2 0,0 0-1 15,0 0 0-15,0 0 0 0,0 0-3 0,0 0 0 16,0 0-2-16,0 0 2 0,0 0 1 0,0 0-2 0,0 0-1 16,0 0 1-16,0 0-2 0,6-4-1 0,-6 4 0 15,6 0 0-15,2 0-1 0,-2-4 0 0,0 1-1 16,7-1 0-16,0 4 0 0,0-3 0 0,1-2 0 0,-2 2 2 16,-5-2-3-16,6 2 0 0,0 3 0 0,0 0 0 15,0-3 0-15,1-1 0 0,-2 4 0 0,-6 0-1 16,8 0 0-16,-1 0 1 0,-1 0-1 0,-4-4 0 0,4 4 0 15,-6-3 1-15,1 6-1 0,6-3 1 0,0 0-1 16,-7 0 1-16,8 0-1 0,-8 0 1 0,8-3 2 0,-2 3 0 16,1 0 0-16,1 0-1 0,-2-4-2 0,2 4 0 15,-2-4 2-15,8 4 0 0,-7-4-2 0,1 4-2 0,4 0 0 16,-4 0 1-16,-1-3 0 0,7 3 0 0,-8 0 0 16,8 3 1-16,-7-6 1 0,0 6 2 0,6-3-1 15,-5-3-2-15,5 3 1 0,-6 0 1 0,6 0-1 0,1 0-2 16,0 0 1-16,5 0 0 0,-5 0 4 0,6 0 1 15,-6 0 0-15,5 0 0 0,8 0 0 0,-7 0 0 0,7 0-1 16,-1 3 0-16,-6-3-1 0,7 4 0 0,-1-4 0 0,-5 4-1 16,5 0 0-16,1-4 2 0,-7 3-3 0,6 1 1 15,-6-4-1-15,7 4 0 0,-7-4 0 0,7 0 0 16,-7 0 0-16,6 0 0 0,-5 0-1 0,5 0 1 0,-6 0 0 16,1 0 0-16,-2 0 0 0,1 0 2 0,0 0-1 15,0 0-2-15,-6 0 0 0,5 0-2 0,-5 0 3 0,0 0-1 16,-1 0 0-16,1 0 0 0,0 0 0 0,-7 0 0 15,7 0 0-15,-8 0 0 0,2 0 2 0,-2 0-2 16,1 0-2-16,1 0 1 0,-8 0 2 0,6 0 1 0,-4 0 0 16,4 0-3-16,-5 0-1 0,-1 0 3 0,1 0-1 15,6 0 0-15,-7 0 0 0,1 0 0 0,0 0-1 0,-1 0 1 16,0-4 2-16,8 4 0 0,-8-4 0 0,1 1 0 16,-1 3-3-16,7-4 1 0,-6 0 1 0,-1 4 0 15,8-7 0-15,-2 3-2 0,1 4 0 0,0 0 2 0,0-3-2 16,1-1-1-16,-2 4 2 0,1-4 2 0,7 1-1 15,-8-1-2-15,8 0 0 0,0 4 2 0,-7-3-2 0,13 0 0 16,-6-2 1-16,-1 5 1 0,-6-4 0 0,14 1-2 16,-8 0 0-16,0 3 0 0,0-4 0 0,1 0 0 0,0 1-1 15,-1 3 2-15,1 0 0 0,6-4 0 0,-6 0 0 16,5 1 0-16,1-1 0 0,1 1 0 0,-1 3 2 16,6-4-3-16,-5 4 1 0,5-8 2 0,1 8-3 0,-1-3 1 15,7 3 2-15,-7-4-1 0,1 4 0 0,7 0-2 16,-1 0-1-16,-1 0 0 0,1 0 2 0,1 0 0 0,-1-4 0 15,6 4 0-15,-5 0 2 0,5 0-2 0,1 0 0 0,-1 0 2 16,7 0-2-16,-6 0 0 0,6 4 2 0,0 0-3 16,-7-1 2-16,8 1 0 0,-8 0 0 0,7 0 0 15,-5-1 0-15,4 4 0 0,-5-3-3 0,-1 3 1 0,1-3 2 16,-1 0-2-16,1 2 0 0,6-2 2 0,-6 4-2 16,-1-5 0-16,1 5 2 0,-1-5-2 0,1 5 2 15,0-5-2-15,0 1 2 0,-1 3-2 0,1-3 0 0,-1 3 2 16,-6-3 1-16,1 3-1 0,5-4 0 0,-13 2-2 15,7 3 0-15,1-5 2 0,-8 1 0 0,7-1-2 0,-6 1 0 16,5 0 1-16,-5-1 0 0,-1 1 0 0,8 0-1 16,-7-1 2-16,-1 1 0 0,1-4-2 0,6 3 0 15,-7 1 2-15,1-4-2 0,-7 4-1 0,6-4 2 0,-5 3-1 16,5-3-1-16,-6 4 2 0,7 0 2 0,-7-1-2 16,0-3 0-16,0 4 1 0,0-1-2 0,-7-3 3 15,1 0-3-15,7 0 0 0,-15 0 2 0,8 5 1 0,-7-5-1 16,-1 0-2-16,2 0 0 0,-8 0 2 0,1 0 0 0,0 0 0 15,-1 3 0-15,-6-3-2 0,6 0 0 0,-6 0 0 16,0 0 0-16,0 0 1 0,7 0 2 0,-7-3-1 16,0 3 0-16,0 0-2 0,0 0 1 0,0 0 0 0,-7 0-2 15,7 0 0-15,0 0 1 0,0 0 0 0,0 0 2 0,0 0-2 16,0 0 0-16,0 0 2 0,0 0 0 0,0-5-2 16,0 5 2-16,0 0 2 0,0-3-1 0,7-1-3 15,-7 1-1-15,6-1 4 0,-6 0 0 0,7 1 0 0,0-1 0 16,-1 0-1-16,0-3-4 0,8 4 1 0,-8-1 0 15,7 4 2-15,-7-7 0 0,8 7 2 0,-8-4-1 0,8 0 0 16,-2 1 0-16,1-1-2 0,7 4 0 0,0-3 2 16,-8-2 0-16,8-3-2 0,6 8 0 0,-7 0 0 15,1-3-1-15,-1 0 4 0,1 3-2 0,-8-4-2 0,8 4 4 16,-6 0-4-16,-1 0 2 0,-1 0 2 0,2 0-4 16,-8 0 4-16,7 0-4 0,-6 0 4 0,-1 0-4 0,1 0 4 15,-1 0-2-15,1 0-2 0,0 0 4 0,-7 0-2 16,0 0-2-16,6 0 4 0,-6 0-4 0,0 0 4 0,0 0-2 15,0 0-2-15,0 0 4 0,0 0-2 0,0 0 0 16,0 0-2-16,0 0 4 0,0 0-2 0,0 0 0 16,0 0 0-16,0 0-2 0,0 0 4 0,0 0-3 0,0 0-1 15,0 0-1-15,0 0-5 0,0 0 2 0,0 0-7 16,0 0-6-16,0 0-3 0,0 0-10 0,0 0-1 16,-6 0-5-16,6 0-11 0,-7 0-6 0,0 0-11 0,1 0-24 15,-1 0 5-15,-6 0 9 0</inkml:trace>
  <inkml:trace contextRef="#ctx0" brushRef="#br0" timeOffset="26620.13">12054 12690 406 0,'0'0'23'0,"0"0"4"16,0-4 4-16,0 4-3 0,0-3 1 0,0-2-2 16,0 2-2-16,0 3 0 0,0-7 1 0,0 3-2 0,0 1-2 15,0 0-3-15,0 3-2 0,0 0-1 0,0-5-2 16,0 5-1-16,0-3-2 0,0-1 0 0,0 4-2 0,0-5 3 15,0 3 0-15,0-5 0 0,0 3-1 0,0-3 0 16,0 2-1-16,0 3-4 0,8 2 3 0,-8 0-2 0,0-5-1 16,0 5 0-16,0 0-1 0,0 0 0 15,0 5-1-15,0-5 0 0,0 0 0 0,0 0 1 0,-8 0-1 16,8-5 1-16,0 5 5 0,0 0-1 0,0 0 0 0,0 0 0 16,0 0 2-16,0 0-1 0,0 0 1 0,0 0-4 0,0 0 3 15,0 0-1-15,0 0 2 0,0 0-3 0,8-3-1 16,-8-1-1-16,6 4 0 0,0-4 0 0,0 1 1 0,8-1-2 15,-1-3 1-15,0 0-2 0,0 2 1 0,7-2 0 16,-1 4-3-16,1-5 1 0,0 5 1 0,-2-5-1 16,2 1 0-16,7 4 0 0,-9-5 0 0,9 5 0 0,-1-1-1 15,6-3 0-15,-5 3 0 0,5 0-2 0,1 1 2 16,-1-1-1-16,1-3 0 0,-1 2 0 0,1 2-2 0,5 0 2 16,-4-1-2-16,5 0 1 0,0 0 1 0,-7 2-2 15,7-3-1-15,1 5 4 0,-2-3-1 0,-5-1 1 16,6 4-1-16,1-5 0 0,-2 2 0 0,1 3 0 0,7-3 0 15,-7 3-2-15,6-4 2 0,1 4-4 0,-1-4 4 16,2 4 0-16,4-3-4 0,1 3 4 0,-6 0 0 16,6-3 0-16,0 3-2 0,-7-5-1 0,8 2 1 0,-1 3 2 15,-7 0 0-15,1 0-3 0,0 0 3 0,0 0-2 16,-1 0 0-16,-5 0 0 0,5 0-1 0,-6 0 2 0,0 0 2 16,0 0-4-16,0 0 4 0,0 0-3 0,1 0 1 15,-2 0-2-15,1 0 4 0,0 0-4 0,-7 0 4 0,8 0-1 16,-1 0 0-16,-6-4 0 0,5 4-3 0,2 0 0 15,-7-4 0-15,6 4 0 0,-7 0 2 0,1-3 0 0,-1 3 0 16,-6 0-2-16,7 0 4 0,-13 0 0 0,5 0-4 16,-5 0 4-16,0 0 0 0,-1 0-1 0,-6-4 0 0,0 4-3 15,-7 0 4-15,1-3-1 0,0 3 0 0,-1 0 0 16,-6-4-1-16,6 4-3 0,-6 0-1 0,0 0 0 0,0 0-6 16,0 0-5-16,0-4-6 0,0 1-8 0,0-1-4 15,0 1-5-15,0-2 0 0,-6-2-6 0,6 4-3 16,0-1-4-16,-6 0-3 0,-1 4-1 0,7-3-7 0,-7 3-13 15,1 0-5-15,6 3 11 0</inkml:trace>
  <inkml:trace contextRef="#ctx0" brushRef="#br0" timeOffset="29079.2">21303 12914 415 0,'0'0'23'0,"0"0"-1"0,0 0 0 0,0 0-1 16,0 0 0-16,0 0-3 0,0 0-1 0,0 0-2 16,0-5-1-16,7 10 2 0,-7-5-2 0,0 0 2 0,0 0-2 15,0 0-3-15,0 0 3 0,0 0-1 0,6 0 0 16,-6 0 2-16,0 0 0 0,6 0-3 0,1 0 0 16,0 0 0-16,-7 0-1 0,6 0-1 0,0 0-1 0,8 0-1 15,-8 0 0-15,1 0-1 0,5 0-1 0,-5 0 0 16,6 0-1-16,1 0 0 0,-8 0-1 0,13 0 0 0,-12 0 0 15,12 0 0-15,-5 0 2 0,5 0 2 0,-6 0 0 16,6 0 0-16,1 2-1 0,0-2-1 0,-1 5 0 0,7-5 0 16,-6 4 2-16,6-4-3 0,-7 3 0 0,7-3-2 0,0 0 3 15,1 0 0-15,5 0-5 0,-6 0 4 16,7 0-4-16,-7 0 4 0,7 0-3 0,-8 0 0 0,7 0-1 16,2 0 3-16,-9 0-4 0,1 0 4 0,7 0-4 0,-7 0 4 15,0 0-4-15,7 0 5 0,-7 0-3 0,0 0 3 16,0 0-2-16,-1 0 1 0,8 0 0 0,-7 0 0 0,7 0 0 15,-1 0-1-15,2 0-2 0,-2 0 2 0,-7 0-1 16,8 0 0-16,7 0 0 0,-8 0 0 0,1 0 0 16,-1-3 0-16,7 3 0 0,-7 0 0 0,7 0 0 0,1 0-1 15,-1 0 1-15,0 0 0 0,1-4 2 0,5 4-2 16,-7 0-2-16,2 4 2 0,5-4 2 0,1 0-4 16,-7-4 4-16,0 4-4 0,0 0 3 0,1 0-4 0,-1 0 5 15,-1 0-1-15,1 4-2 0,1-4 0 0,-8 3 0 16,7 1 0-16,-6-4 2 0,6 4 0 0,-7-1-1 0,8 1 0 15,-1-1 0-15,-7 1 0 0,7-1-1 0,-6 2-1 16,6-2-3-16,0 1 5 0,0-1-4 0,-7 1 4 0,7 0-4 16,1-4 4-16,-7 3-4 0,5-3 4 0,-5 4-2 15,-1 0 2-15,1-4-4 0,-1 3 0 0,1 1 4 16,-1-4 0-16,1 3-4 0,0-3 4 0,0 5 0 0,-8-2 0 16,9-3 0-16,-2 0 0 0,1 0-1 0,-1 0 0 15,1-3 0-15,-1 6 0 0,1-3 0 0,-1-3 0 0,7 3 0 16,-6 0-4-16,-1 0 0 0,1 0 4 0,-1 0-4 15,1 0 1-15,0 0 4 0,0 0 0 0,-1-5-4 16,1 5 4-16,-7-3 0 0,6 3 0 0,1-4 0 0,-8 1 0 16,9 3-2-16,-9 0 0 0,7-4 2 0,-6 4 0 15,1 0 0-15,-1 0-2 0,0 0 0 0,0 0 0 16,0 0 0-16,0 0 0 0,0 0 0 0,0 0 0 0,0 0 1 0,-6 0-1 16,5 0 0-16,8 0 1 0,-7 0-2 0,0 0 1 15,1 0 1-15,-8 0 0 0,7 0 0 0,0 0 0 16,0 0 0-16,0 0-1 0,0 0 0 0,1 0 1 0,-8 0 0 15,7 0-3-15,-6 0 3 0,6 0 0 0,-1 0 0 16,-5 0 0-16,6 0 0 0,0 0-2 0,-7 0 1 0,7 0 1 16,1 0-1-16,-7 0 1 0,6 0-1 0,-1 0 1 15,-5 0 0-15,6 0-1 0,0 0 0 0,-7 0 0 16,7 0 0-16,1 0 0 0,-7 0 0 0,6 0 0 0,-1 0 0 16,1 0 0-16,-6 0 0 0,6 0 0 0,0 0 0 15,-7 0 0-15,8 0-2 0,-1 0 2 0,-6 0 1 0,5 0 0 16,-5 0-1-16,6 0 1 0,-6 0-1 0,5 0 0 15,-5 0 0-15,6 0 0 0,-6 0 1 0,5 0-1 16,2 0 0-16,-8 0-2 0,8 0 2 0,-8 0 2 0,7-4 0 16,-6 4-2-16,6 0 0 0,-7 0 0 0,1-3 0 15,6 3 0-15,-7-4 0 0,1 0 0 0,0 4 0 0,-2-3 0 16,2 3 0-16,0 0 0 0,-1-4 0 0,1 1 0 16,-1 3 0-16,1 0 0 0,0-5 0 0,-8 5 0 15,8 0 0-15,-1 0 0 0,1-3 0 0,0-1 0 0,-7 4 0 16,7 0 0-16,-2 0-3 0,2 0 3 0,0-3 0 15,-1 3 0-15,1 0 0 0,0-4 0 0,-1 4 0 0,-6 0 0 16,6-3 0-16,1-1 0 0,0 4 2 0,-7 0-2 0,13-4 0 16,-7 4 0-16,-5-3 0 0,12 3-1 15,-7-4 3-15,1 4-3 0,-1 0 1 0,0-5 0 0,8 5 0 16,-8 0-1-16,0 0 1 0,-5 0 0 0,5 0 0 0,1 0 0 16,-8 0 0-16,8 0 2 0,-6 0-2 0,-2 0-1 15,1 0 1-15,1 0-1 0,-2 0 1 0,2 0 0 16,-2 0 0-16,-5 0 0 0,6 0 2 0,-6 0-3 0,-1 0 1 15,-6 0-1-15,6 0 0 0,-6 0 3 0,8 0-3 0,-8 0 0 16,0 0 0-16,0 0 0 0,0 0 0 0,0 0 0 16,-8 0-1-16,16 0 0 0,-8 0-3 0,0 0 2 15,0 0-5-15,0 0-1 0,0 0-7 0,0 0-4 0,0 0-10 16,-8 0-6-16,8 0-9 0,-6 0-12 0,0-2-8 16,-8 2-26-16,1-5-9 0,1 2 12 0,-2 0 12 15</inkml:trace>
  <inkml:trace contextRef="#ctx0" brushRef="#br0" timeOffset="32687.8">15246 14247 405 0,'-6'0'13'16,"6"0"-1"-16,-7 0-3 0,0 0 4 0,1 0-5 0,-1 0-1 15,-5 0-2-15,5 0-1 0,-6 0 0 0,7 0-2 16,-8 0 2-16,8 0-2 0,-7 0 1 0,0 0 0 0,6-4 0 15,-5 4 0-15,-2 0-1 0,8 0 0 0,-7 0 1 16,0 0 0-16,6 0-1 0,-5 0 1 0,-2 0-1 16,1 0 1-16,0 0 0 0,0 0 1 0,0 0-1 0,-6 0 0 15,5 0 2-15,1 0-3 0,-6 0-1 0,6 0 3 16,-7 0-2-16,7 0-2 0,-6 0 4 0,0 0-4 0,-1 4 3 16,0-4 0-16,1 0-4 0,-7 0 0 0,6 4 4 15,0-4-4-15,-5 3 4 0,-1-3-5 0,-1 0 1 16,1 4 4-16,0 0-1 0,0-4 0 0,-7 7 0 0,8-7 0 15,-9 3-1-15,9-3-2 0,-7 0 2 0,-2 8-2 16,-5-8 2-16,7 0-3 0,-1 0 4 0,1 3-5 16,-7 1 5-16,7 0-5 0,-8-1 4 0,1 1-1 0,0 0 0 15,0-1-3-15,0 1 5 0,0 3-4 0,0-3 4 16,0-4-4-16,-7 4 4 0,7-1 0 0,-7 1-1 0,7 0-2 16,1-4 2-16,-1 4 0 0,-7-4 0 0,7 0-4 0,0 0 4 15,-1 0-4-15,1 0 5 0,1 0-4 0,-2 0 4 16,1 0-5-16,0 0 5 0,7 0-4 0,-7 0 4 0,-1 0 0 15,8 0-1-15,-7 0 0 0,6 0 0 0,-6 0-4 16,7 0 0-16,-8 0 1 0,8 0 2 0,-7 0-2 16,6 0 4-16,1 0-4 0,-7 0 4 0,-1 0-4 0,8 2 4 15,-7-2-2-15,0 0-2 0,6 0 4 0,-6 5-4 16,0-10 4-16,0 10-4 0,0-5 0 0,-1 0 4 16,2 3 0-16,-1-3-4 0,0 4 2 0,-1-4-2 0,1 4 2 15,1-8 0-15,-2 8-1 0,7 0 0 0,-6-1 4 16,1 1-1-16,-1 0 0 0,-1-1-4 0,1 5 4 0,-6-5-4 15,5 4 4-15,-5 1-3 0,-1-1 1 0,1 0-2 16,-1 0 1-16,-6 1 1 0,0 3 2 0,0-4-1 16,-7 1 0-16,8 0 0 0,-8 2 0 0,6-2 0 0,-5 3 0 15,6-5 0-15,-6 3 0 0,5-3-3 0,-6 5-1 16,7-3 4-16,-7-1-1 0,8 0 0 0,-1 1-2 16,-1-1 0-16,2 0 0 0,5 1 0 0,-6-1 2 0,0 0-3 15,6 0 3-15,1 1-3 0,-2-5 1 0,-4 4 2 0,11 1-2 16,-5 0 0-16,-1-5 0 0,1 5 1 0,6-5 0 15,-7 1 0-15,7 0-2 0,-7-4 2 0,1 4 1 16,6-4 0-16,-7 3 0 0,7-3 0 0,0 0 0 0,-7 4 0 16,7-4 0-16,7 0 0 0,-7 0 2 0,7 3-2 0,-1-3 0 15,0 0 0-15,0 0 0 0,1 0 0 0,5 4 0 16,-5-8 0-16,7 4 0 0,-8 0 0 0,7 0 0 0,-6 0 2 16,5 0 0-16,-5 0 0 0,-8 0-3 0,7 0 1 15,1 4 0-15,-7-4 0 0,7 0 0 0,-7 4 0 16,6-1 2-16,-6-3-2 0,0 4-1 0,0 0 0 0,0-1 1 15,7 0 0-15,-8 1 0 0,7 1 0 0,-6-5 0 16,1 6 0-16,5-6 0 0,-7 4 2 0,8 0-3 16,-1-1 1-16,-5 1-1 0,5 0 3 0,-6-1-3 0,-1 1 1 15,8 1 0-15,-7-3-1 0,7 2 1 0,-7 0 0 16,6-1 0-16,-7 5 0 0,2-4 0 0,5-2 0 0,-6 3 0 16,1-2 0-16,-2 2 0 0,7-2 2 0,-6 4-2 15,7-3 2-15,-7 0-5 0,7-1 3 0,-1 5 0 0,0-5 0 16,0 1 0-16,8-1 0 0,-9 5 0 0,9-5 2 15,-7 1-3-15,5 0 1 0,8-1 0 0,-8 4 0 16,1-2 0-16,1-2-1 0,5 1 1 0,-6 3 0 0,6-3 0 16,-5-1 0-16,-1 5 2 0,6-5-3 0,-7 1 1 15,1 4 0-15,1-5-1 0,5 0 0 0,-6 5 1 0,0-5 0 16,-1 2 0-16,2 1 0 0,-1-1 0 0,0 2 0 16,0-4-1-16,-1 5 3 0,1-5-3 0,1 5 0 15,-8-5 3-15,7 1-3 0,-6 3 0 0,-2-3 0 0,9 0 3 16,-7-1-3-16,-1 1 2 0,0 0 0 0,0-4-2 0,1 3-2 15,-1 0 3-15,1 2 0 0,5-5 0 0,-5 0 0 16,7 0 2-16,-2 0-3 0,1 0 0 0,6 0 0 0,-6 0 0 16,7 0-1-16,-7 0 1 0,6 0-6 0,1 0 3 15,-1 0-5-15,8 0-1 0,-8 0 1 0,0 0-4 16,1 0-2-16,5 0-3 0,-5 0 3 0,6 3-4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4:41:43.6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4532 8550 401 0,'-6'0'25'0,"6"0"-2"0,0 0 0 0,0 0-1 0,0 0 2 16,0 0-7-16,0 0 0 0,0 0-6 0,-6 0 4 16,12 0-5-16,-6 0 2 0,0 0-1 0,0 0-2 0,0 0 2 15,0 0-1-15,0 0-2 0,0 0 0 0,0 0-1 16,0 0 4-16,0 0-5 0,0 0 0 0,0 0 1 15,0 0 0-15,0 0-1 0,0 0 0 0,0 0-3 0,0 0 2 16,0 0 0-16,0 0 2 0,0 0-3 0,0 0-2 16,0 0 2-16,0 0 0 0,0 0 0 0,6 0 0 0,1 0 1 15,0 0 2-15,5 0-1 0,1 0 0 0,1 0-1 16,6 0-2-16,-2 0 1 0,9 0 0 0,-1 0-3 0,0 0 2 16,0 0-2-16,7 0 2 0,-8 0-1 0,7 0 0 15,2 0 0-15,-1 0 0 0,5 0-4 0,-5 0 2 16,-1-3 2-16,7 3-4 0,-6 0 5 0,-1 0-4 15,8-4 0-15,-8 0 5 0,1 1 0 0,6 3-4 0,-7-4 5 16,1 0-2-16,6 4 1 0,-7 0 0 0,8-3 0 0,-8 3 0 16,7 0 1-16,0 0 1 0,-6 0 0 0,6 0-2 15,6 0-3-15,-6-4 4 0,1 4-2 0,5 0-1 0,-6 0-2 16,7-3 1-16,-7 3 3 0,7 0-4 0,-7 0 4 16,6 0-5-16,1 0 4 0,-7 3-2 0,7-3-2 0,-7 0 4 15,6 0-3-15,-5 4 4 0,5-4-2 0,-6 0-3 16,7 0 1-16,-7 3 4 0,7-3 0 0,-8 0 0 15,8 0 0-15,-7 0 0 0,6 0-1 0,-6 0 0 0,7 0 0 16,0 4-2-16,-7-4 0 0,6 4 2 0,2-4-3 16,4 3 1-16,-5-3 2 0,-1 4-3 0,8-4 1 15,-8 4-1-15,7-4 1 0,-6 0-1 0,-1 0 0 0,8 0 0 16,-8 0-1-16,7 0-1 0,-7 0 1 0,1 0 4 16,7 0-2-16,-8 3-2 0,1-3 2 0,5 0 0 0,-4 0 0 15,4 0 0-15,-5 0 0 0,7 4 0 0,-8-4 0 16,7 3 0-16,-7 2 0 0,1-5 0 0,6 3 0 0,-6 0 0 15,6 1 0-15,-7 3 0 0,8-7 0 0,-8 8 1 16,7-4-2-16,-7-1 0 0,8 2 2 0,-1-5-2 0,-7 0 0 16,1 2 0-16,6 2 0 0,0-4 1 0,-6 4-1 15,-1 0 0-15,8-4 0 0,-8 3 0 0,1 1 1 16,-1 0 0-16,1-2-1 0,-1-2 0 0,2 0 0 0,-2 5 2 16,1-5-2-16,-1 0 2 0,1 0-2 0,-1 0 0 15,1 0 2-15,6 0-2 0,-6 4 0 0,-1-4 0 0,1 0 0 16,-1 0 0-16,1 0 0 0,-7 3 0 0,6-6 0 15,1 3 0-15,-7 3 0 0,7-6 0 0,-7 3 0 0,-7 3 0 16,7-3 0-16,0 4-2 0,-5 0 4 0,-2-4-2 16,7 3 0-16,-7-3 0 0,1 4 0 0,-7 0 0 15,7-1 0-15,-1-3 0 0,1 3 0 0,-7-3 0 0,6 0 0 16,-6 0 2-16,1 0-2 0,5 0 2 0,-7 0-2 16,2 0 0-16,-1 0 2 0,0 0-3 0,0 0 0 0,0 0 1 15,7 0 0-15,-7 0-1 0,-7 0 0 0,7 0 3 16,0 0-2-16,1 0 0 0,-1 0 0 0,-1 0 0 0,1 0 0 15,0 0 0-15,1 0-2 0,-1 0 4 0,0 0-2 16,0 0 0-16,0 0 0 0,6 0-1 0,-12 0 3 16,6 0-5-16,0 0 5 0,1 0-2 0,-2 0 0 0,1-3-1 15,0 3 1-15,7 0 0 0,-7 0 0 0,0 0-1 16,7-3 0-16,-7 3 0 0,0 0 1 0,6-4 0 16,-5 4-1-16,-2 0 0 0,7 0 0 0,-5-4 0 0,5 8-1 15,-6-8 2-15,7 4 0 0,-7 0-3 0,7 0 2 0,-1 0 1 16,1 0-1-16,-1 0-1 0,1 0 2 0,6 0 0 15,-6 0-1-15,-1 0 0 0,1 0 0 0,-1 0 0 0,-5 0 0 16,5 0 0-16,1 0 0 0,-7 0 2 0,0 0-2 16,-1 4-2-16,1-4 0 0,1 0 0 0,-1 0 0 15,-6 0 1-15,5 0 1 0,-5 4 1 0,-8-4-2 0,8 0-4 16,-13 0-3-16,6 0-6 0,0-4-4 0,-7 4-7 16,1 0-6-16,-7-4-7 0,0 1-10 0,7-1-6 0,-7-3-15 15,0-4-16-15,0 3 10 0</inkml:trace>
  <inkml:trace contextRef="#ctx0" brushRef="#br0" timeOffset="751.68">13904 6309 422 0,'-58'35'36'0,"-1"10"3"0,-13 6-2 16,1 4-3-16,-8 11 4 0,-5 4-8 0,-1 3-2 15,-6 4-2-15,-6 3-2 0,-1 5 2 0,7-1 0 0,0-4-3 16,-1 4 4-16,1 1-3 0,0-4-2 0,6-5 4 0,7-2-1 15,0-2-3-15,7-1 2 0,-2-6 0 0,16 2-1 16,-2-9-2-16,0-2-1 0,7-6-1 0,7-2 1 16,-2-4-4-16,9-4-4 0,-1-3-1 0,5-8 1 15,2 4 0-15,7-3-1 0,-9-5-2 0,9 1-1 0,5-5-1 16,-6 2 0-16,13-4-1 0,-7-1-3 0,8 0-2 0,-2-4 0 16,1 1 0-16,7-4 3 0,-1 0 0 0,1 0 0 15,6-4-4-15,-7 1-1 0,7-4 1 0,0-1 0 16,0 0 4-16,0-3-1 0,0 4-4 0,0-4 4 0,0 0-1 15,0 0-4-15,0 0 1 0,0 0 4 0,0-4-1 16,0 4 0-16,0 0-2 0,0 0 1 0,0 0 0 0,0 0 0 16,0 0 0-16,0 0 0 0,0 0-1 0,0 0-2 15,0 0 0-15,0 0-2 0,0 0-2 0,0 0-1 16,0 0-6-16,0 0-6 0,0 0-10 0,0-3-14 0,0 0-12 16,0-1-21-16,0-4-22 0,0-3-17 0,0-3 9 15,0-1 15-15,7 0 10 0,-1-6 9 0</inkml:trace>
  <inkml:trace contextRef="#ctx0" brushRef="#br0" timeOffset="1928.27">13624 8463 400 0,'0'0'30'0,"0"0"2"0,0 0-1 16,0 0 2-16,0 0 0 0,0 0-7 0,0 0 0 15,0 0 1-15,0 0-1 0,0 0-3 0,0 0-1 16,0 0 1-16,7 0-1 0,-7 0-1 0,7 0-3 0,-1 3 5 16,0 0-4-16,8 2 2 0,5-5 1 0,1 2 0 15,6 3-5-15,6-2 1 0,7-3 1 0,0 4-3 16,7-4-1-16,6 0-3 0,6 0 1 0,8 0-1 0,5-4-1 0,7 1-1 16,1-2-2-16,12 3 1 0,0-3 0 0,7 2 0 15,5 0-3-15,2-5 0 0,5 4 4 0,2 4-5 16,5-4 3-16,0 1-1 0,-7 3 1 0,8-3-4 0,-7 6 2 15,-1 0-3-15,1 1 2 0,-1 0-1 0,-5-1 0 16,-1 2 0-16,1 6 0 0,-8-4-1 0,1 0 0 0,-7 4 0 16,0-4-1-16,-13 5 0 0,7-5 0 0,-14 4 0 15,1-4-1-15,0 0 0 0,-13-3 1 0,-1 4-1 16,-5-2 0-16,-2-2 0 0,-5 0-1 0,-7-1 1 0,-7-3 0 16,1 8-1-16,-7-8 1 0,0 4 0 0,-13-4 0 15,7 0 0-15,-7 0 1 0,-6 0 2 0,-1 0 1 0,0 0 0 16,-6 0-4-16,0 0 1 0,7 0-1 0,-7 0 4 15,-7 0-4-15,7 0 3 0,0 0-4 0,0 0 4 16,0 0-5-16,0 0 4 0,0 0-4 0,-6 0 0 0,6 0 0 16,-6 0 2-16,6 0-2 0,-7 0 0 0,0 0 2 15,1 0-2-15,6 0 3 0,-6 0-3 0,-2 0 0 0,2 0 4 16,0 0-4-16,-1 0 3 0,7 0-4 0,-6 0 4 16,6 0-4-16,0 0 0 0,0 0 4 0,-7 0-3 15,7 0-1-15,0 0-1 0,0 0-1 0,7 0-6 0,-7 0-1 16,0 0-7-16,0 0-1 0,-7 0-8 0,7 0-6 15,0 0-12-15,0 0-7 0,0 0-12 0,-7 0-15 0,7 0-22 16,-12-4-1-16,6 0 8 0,-8-3 14 0,1-1 9 0</inkml:trace>
  <inkml:trace contextRef="#ctx0" brushRef="#br0" timeOffset="8224.07">26071 1952 428 0,'0'-3'35'0,"0"3"2"0,0 0-2 15,0 0-1-15,0 0 0 0,0 0-5 0,0-4-1 16,0 0-3-16,0 4 3 0,0 0-5 0,0 0 1 0,-8-3-2 16,8 6-1-16,0-6-2 0,0-1-2 0,0 4-3 15,0 0-1-15,0 0-1 0,0 0-2 0,0 0-1 16,0 0 4-16,0-4-2 0,0 4-1 0,-6 0-1 0,0 4-1 16,6-8-1-16,-6 4-1 0,-2-3-5 0,-4 3 0 15,5-4 0-15,-6 0 4 0,0 4-1 0,-7-6 0 0,8 6-1 16,-8-5 0-16,1 2-1 0,-7-1 0 0,-1 1-4 15,1-1 4-15,0 0-4 0,-6 4 0 0,-1 0 4 16,1 0 0-16,-7-3 0 0,6 3 0 0,-7 0-1 0,2 3 0 16,-1 1 0-16,6 3-4 0,-6-3 0 0,0 4 1 15,6-2 4-15,-6 9 0 0,7-4-4 0,-7 7 1 0,7 1 3 16,-1-1 3-16,-7 3-2 0,1 2-1 0,7 3 3 16,-7-1 1-16,7 4 3 0,-8 1 0 0,7 3-1 0,1 0-3 15,-7 4 3-15,6 0 0 0,7 7-1 0,0-1 2 0,-6 4 2 16,13 5-5-16,-1-5 5 0,0 8-1 0,7-4-2 15,0 1 0-15,6 3 0 0,7 0 0 0,0-4-1 16,0 1 0-16,7-2-1 0,6-2-1 0,7 4 0 0,-1-5 3 16,1 2-4-16,6-2 0 0,7 0-1 0,-1 1 1 15,7 0-1-15,0-5 0 0,1 5 4 0,5-4-5 16,1 0 4-16,-1-4-5 0,0 0 4 0,7 1-4 0,1-5 4 16,-1 1-5-16,6-4 1 0,1 0-1 0,-1-4 0 15,7 1 1-15,0-5 3 0,8-3-4 0,-2 0 0 0,0-3 2 16,2-5-2-16,4 0-1 0,-4-2 5 0,4-5-4 15,-4-3 3-15,-2-1-1 0,6-3-1 0,-4-3-2 0,-8-1 4 16,6-6-2-16,0-2-2 0,-5-2 4 0,-1-4-5 16,0-4 3-16,-6-5-3 0,0-2 4 0,-8 1-2 15,2-6-2-15,-1-2 4 0,-7-1-1 0,-6-7-4 0,7-3 4 16,-7-2-4-16,-7-2 0 0,1-4 4 0,-7 0-4 16,0 1 4-16,-6-2-4 0,-7 2 4 0,-1-5-4 15,-12 4 0-15,0-3 4 0,-6 2-4 0,-6-3 4 0,-8 1-2 16,-7-5 2-16,2-1 0 0,-15-3 0 0,2 1-1 0,-7 0 0 15,-8 0 0-15,1 4 0 0,-13 3 0 0,0 5-3 16,-14-2 2-16,1 9-2 0,0 7-3 0,-6-1 0 0,5 9-6 16,-6 2-2-16,0 1-8 0,2 7-6 0,4 3-14 15,1 1-11-15,0 11-9 0,6-1-12 0,-6 1-16 16,6 7-18-16,7 4 12 0,0-1 11 0,7 0 8 0</inkml:trace>
  <inkml:trace contextRef="#ctx0" brushRef="#br0" timeOffset="12262.93">21192 5752 411 0,'0'0'23'0,"0"0"-5"0,0 0 3 0,0 0-5 0,0 0 3 16,0 0-8-16,0 0-1 0,0 0-1 0,0 0 0 16,0 0-2-16,0 0 0 0,0 0-1 0,0 0-1 0,0 0-1 15,0 0 0-15,0 0 0 0,0 0-1 0,0 0 0 16,0 0-1-16,0 0 0 0,0 0 1 0,0 0-1 16,0 0-2-16,0 0 2 0,0 0-1 0,0 0 1 0,0 0-1 15,0 0 0-15,0 0 0 0,0 0 0 0,0 0 0 16,0 0 0-16,0 0 0 0,0 0 1 0,0 0-1 0,0 0 1 15,0 0-1-15,0 0 0 0,0 0 2 0,0 0 0 0,0 0-1 16,0 0 0-16,0 0 0 0,0 0-2 0,0 0 0 16,0 0 0-16,0 0 0 0,0 0 1 0,0 0 2 15,0 0-1-15,0 0-3 0,0 0 4 0,0 0-3 0,0 0 4 16,0 0-1-16,0 0-3 0,0 0 1 0,0 0 2 16,0 0 2-16,0 0-2 0,0 0-2 0,0 0 2 0,0 0 1 15,0 0 1-15,0 0-2 0,0 0 0 0,0 0 2 16,0 0-2-16,0 0 0 0,0 0 0 0,0 0-1 15,0 0 1-15,0 0-1 0,0 0 1 0,0 0 2 0,0 0-4 16,0 0 3-16,0 0-3 0,0 0 4 0,0 0-4 16,0 0 3-16,0 0-1 0,0 0 1 0,0 0-4 0,0 0 4 15,0 0-2-15,0 0-3 0,0 0 4 0,0 0-5 16,0 0 0-16,0 0 1 0,0 0-2 0,0 0-1 16,0 0-4-16,0 0 1 0,0 0-6 0,0 0-6 0,0 0-7 15,0 0-5-15,0 0-4 0,0 3-11 0,0-3-11 16,-6 0-12-16</inkml:trace>
  <inkml:trace contextRef="#ctx0" brushRef="#br0" timeOffset="12942.55">20983 5766 412 0,'-6'0'33'0,"6"0"-3"0,0 0 0 0,0 0-1 0,0 0-4 15,0 0-2-15,0 0-2 0,6 0-2 0,2-3-2 16,-2 3-3-16,7 0-3 0,0 0 1 0,0 0-1 15,7 0-1-15,-1 0-1 0,7 0-1 0,0 0-1 0,0-4-1 16,0 8-2-16,1-4 2 0,-2 0 0 0,7 0 0 16,-5 3 2-16,-7-3-1 0,6 4 0 0,-14-1-12 0,8 2 14 15,-7-2-4-15,0 4 4 0,0-3-1 0,-7 3 0 16,2 0 0-16,-2 4 0 0,0-3-1 0,-6 3 0 0,7-5 1 16,-7 9 2-16,6 0-1 0,-6-1-1 0,0 2 0 15,0-2-1-15,0 5-1 0,-6-1 0 0,-1 1-2 16,1 2 0-16,0-3-1 0,-2 5-3 0,-4-5-1 0,-2 3 0 15,2-2-6-15,-1-1-4 0,-1 1-4 0,-5-1-7 16,6 1-6-16,0-5-8 0,0 0-5 0,0 1-8 0,-1-4-13 16,2-3-15-16,-1-1-1 0,6 0 5 0</inkml:trace>
  <inkml:trace contextRef="#ctx0" brushRef="#br0" timeOffset="13144.71">21003 6206 411 0,'-20'17'30'0,"2"6"1"0,-2-2-4 16,-7 2-5-16,1-2-2 0,7 2-6 0,-7-1-2 16,6-4 2-16,1 0-3 0,-1-3-2 0,8 0-7 0,-2-1-3 15,2 1-1-15,5-5-7 0,0 2-4 0,1-4-8 16,6 2-8-16,0-6-3 0,0 4-15 0</inkml:trace>
  <inkml:trace contextRef="#ctx0" brushRef="#br0" timeOffset="13401.66">20391 6447 402 0,'14'-3'31'0,"11"3"-1"0,-5 0 1 16,12 0 5-16,-6 0-2 0,20 0-1 0,0 3-1 0,-1-6 3 16,7 3-1-16,1 3-2 0,5-3 2 0,-6 4-7 15,0-1-1-15,7 2-3 0,-14 2-2 0,7-4-2 0,-6 5-3 16,-7-1-4-16,0 0-6 0,-6 0-3 0,-7 1-7 0,0 3-4 16,-6-7-3-16,-1 3-5 0,-6 0-6 0,0-3-2 15,-7-1-6-15,1 2-1 0,0-5-2 0,-7 3-5 0,0-3-7 16,0 0-2-16,-7-3-10 0,7-2-13 0,-7-2-3 15</inkml:trace>
  <inkml:trace contextRef="#ctx0" brushRef="#br0" timeOffset="13834.87">21831 5781 402 0,'19'0'18'0,"7"0"-2"16,0 0-1-16,6 0-1 0,1 0-1 0,-1 0-3 15,1 3-3-15,-1 1 1 0,8 0 0 0,-7 3-1 16,-1 0-1-16,1 1 0 0,-7 3 1 0,-7 0 0 0,1 0-3 16,0 3 3-16,-14-3 2 0,0 3 3 0,1 5 1 15,-7-4 3-15,-7 3-1 0,1 4 5 0,-8 0 1 0,-4 0 3 16,4 0-3-16,-5 0-2 0,-7 0-3 0,6 0 2 15,-6 0-2-15,0 0-3 0,0-4-4 0,0 0-2 0,0 1-2 16,6-1-5-16,-5-4-1 0,5-2-5 0,0 3-5 16,1-4-4-16,-1 0-11 0,8-1-3 0,-8-2-12 15,7-1-4-15,6 0-16 0,0-7-14 0,1 5 2 0</inkml:trace>
  <inkml:trace contextRef="#ctx0" brushRef="#br0" timeOffset="14062.33">22632 5828 432 0,'-20'14'37'0,"7"9"-3"0,-7 3-1 15,-6-1-3-15,0 5-5 0,1-1-5 0,-2 0-2 0,1 1-2 16,0-1-2-16,0 0-1 0,0-4-2 15,7-2-3-15,-7-2-5 0,12 2-4 0,-5-1-3 0,5-5-7 16,2 2-8-16,-1-4-7 0,6 0-8 0,1-1-7 0,6-3-16 16,-7-4-15-16</inkml:trace>
  <inkml:trace contextRef="#ctx0" brushRef="#br0" timeOffset="14408.44">22462 6136 401 0,'7'0'23'0,"-1"0"-1"0,1 0-4 15,5-4-2-15,-4 1 1 0,4 3-6 0,-5-4 1 16,12 1-1-16,-6-2-3 0,1 5 0 0,5-3-2 16,0-1 0-16,1 4-2 0,-1-3 0 0,1-1 1 0,6 0-2 15,-7 1 1-15,7-1 0 0,1 0 2 0,-7 1 0 16,-1-4 3-16,0-1 5 0,1 5 2 0,-7-1 6 0,0-3-1 15,0 3 0-15,-7 4-1 0,1-4 1 0,-7 4-1 16,7-4 1-16,-7 8 0 0,0 0 4 0,-7 3 0 16,0 1-1-16,7 3 2 0,-12 3-1 0,5 4 1 0,-6 1-3 15,0-1-4-15,0 7-2 0,-6-3-2 0,-1 1 2 0,6-5-6 16,-5 4 3-16,-1 0-6 0,2-4 2 16,4 1-5-16,-5-5 1 0,5 0-6 0,-4 2-2 0,4-5-8 15,1-1-7-15,0 1-7 0,0 0-9 0,0-3-5 0,6-5-11 16,-5 5-6-16,-2-5-7 0,8 1-13 0,-7-4-16 15,6 5 3-15,1-10 7 0,6 5 13 0</inkml:trace>
  <inkml:trace contextRef="#ctx0" brushRef="#br0" timeOffset="14758.06">21824 6469 409 0,'19'-3'28'0,"1"-2"0"0,0 3-2 16,13-3-1-16,-1 2-2 0,7-4-6 0,0 3 0 0,7 0-1 15,-1 2 2-15,7-3-5 0,-7 5 0 0,8-4 1 16,-8 8 1-16,1-4-2 0,-7 5-1 0,1 1-1 0,-8 1 0 15,1 0 2-15,-14 8-4 0,0-3 3 0,-6 2 2 0,-6 1 1 16,0 3 0-16,-7 1 2 0,-7-1-1 0,0 3 0 16,1 2 1-16,-14-1-3 0,7 0 0 0,-7 0-5 15,-5 0 0-15,5-1 0 0,-6-3-4 0,6 5-3 0,-5-4-1 16,-1-5-6-16,6 4-3 0,0-3-9 0,7-1-3 16,1-3-4-16,-2 0-6 0,2 0-7 0,-2-4-8 15,8 0-10-15,-1 1-14 0,1-4-15 0,6-4 9 0</inkml:trace>
  <inkml:trace contextRef="#ctx0" brushRef="#br0" timeOffset="16622.37">28298 5403 434 0,'39'11'40'0,"-1"0"3"15,9-4-3-15,-2 1-6 0,1 0-1 0,-7-2-13 16,-1-1-3-16,2 2-4 0,-1 0-6 0,0-3-10 16,-7-1-6-16,1 1-9 0,-7 3-8 0,0-7-13 0,0 4-17 15,-7-4-20-15</inkml:trace>
  <inkml:trace contextRef="#ctx0" brushRef="#br0" timeOffset="16786.13">28415 5484 408 0,'-13'14'33'15,"-6"9"-3"-15,-1-2-2 0,0 1-7 0,1 0-2 0,5 1-3 16,-4-1-6-16,4-5-4 0,8 2-7 0,-1-1-5 15,1-3-10-15,6 0-9 0,6-4-19 0,1-1-23 0</inkml:trace>
  <inkml:trace contextRef="#ctx0" brushRef="#br0" timeOffset="17135.62">28610 5663 416 0,'-32'22'32'0,"-1"0"-3"16,7-3-1-16,-6 2-2 0,5-2-2 0,1-4-7 15,7-1-2-15,-7 1-2 0,0-4-2 0,6 0 0 16,-6-4-3-16,7 4 0 0,-7-4-1 0,-1-3 0 0,9 0 1 16,-9-1 2-16,1-3 2 0,6 0 5 0,-6 4 2 15,7-4 2-15,6-4 3 0,0 4 0 0,-1-7 2 0,8 7 3 16,0-4 1-16,-1 1-1 0,1 3 2 0,6-7-4 15,0 2 0-15,0 5-1 0,0 0-4 0,0 0-2 16,6 0-1-16,1-3-4 0,5 3-1 0,2 0-1 0,-1 3-1 16,6 2-2-16,8-2-3 0,-1 4 1 0,-1-3-1 15,1 3-2-15,7 4-1 0,-1 1-1 0,-6 2-1 0,7-3-3 16,-7 4-5-16,7 0-3 0,-7-5-7 0,0 1-6 16,0 0-8-16,7 0-9 0,-7 0-9 0,7-7-11 0,-7 1-12 15,6-5-17-15,-7-5-14 0,2 1 9 0,-1-7 7 16,-6 0 10-16</inkml:trace>
  <inkml:trace contextRef="#ctx0" brushRef="#br0" timeOffset="17340.5">29158 5469 433 0,'-14'19'48'0,"-5"10"-7"0,-1 1-2 0,-6 7 0 15,0-1-3-15,-7 4-8 0,7 0-3 0,-6 4-3 16,6 0-3-16,0-4-2 0,0 4-4 0,0-3-7 0,0-1-6 16,13 0-13-16,-7-3-6 0,7 0-6 0,0-5-9 15,7-6-6-15,-1-1-13 0,7-3-16 0,0-3-7 0</inkml:trace>
  <inkml:trace contextRef="#ctx0" brushRef="#br0" timeOffset="17512.88">28878 6004 431 0,'0'-7'43'0,"0"3"-4"0,0 0-3 0,0 1-2 0,6 3 3 16,-6 3-2-16,6 1-1 0,1 3 2 0,0 2-3 15,-1 1-3-15,7 1-3 0,-7 3-7 0,8-2 0 16,-2 5-4-16,-5-2-7 0,6 0-4 0,0-1-8 0,0 5-6 16,0-5-6-16,-7 2-9 0,8-2-10 0,-8-3-9 15,1 1-5-15,6-2-11 0,-7 0-15 0,-6-2-5 0,7-4 8 16</inkml:trace>
  <inkml:trace contextRef="#ctx0" brushRef="#br0" timeOffset="17708.52">28448 6161 432 0,'-26'11'61'0,"6"1"-7"0,1 2 0 16,-7 1 0-16,12 3-2 0,-5 1-1 0,-1 3-1 0,8-1 0 15,4 2-5-15,2-1-2 0,6 0-7 0,0-4-2 16,6 1-6-16,8-2-3 0,-2-2-3 0,2 3-2 15,12 1-6-15,-7-4 2 0,7-1-5 0,7 1-4 0,-1-4-5 16,1 0-10-16,-1-4-9 0,8 1-9 0,-1-5-15 16,0 1-13-16,-7-8-14 0,14 1-11 0,-7-5-13 0,0 1-12 15,0-4 12-15,1-4 11 0,-2 0 6 0</inkml:trace>
  <inkml:trace contextRef="#ctx0" brushRef="#br0" timeOffset="17895.97">29711 5923 437 0,'-6'5'57'0,"-1"2"0"16,7 4-3-16,-13-1 1 0,7 9-3 0,-8-1-4 15,-5 8-5-15,6-1-1 0,-6 1-1 0,-1 0-7 0,6 3-4 16,-5-7-4-16,-1 3-3 0,8 1-7 0,-2-4-4 16,2 0-6-16,-8-3-8 0,13 2-10 0,-5-2-13 0,4-1-7 15,2-3-13-15,0-5-11 0,0 6-10 0,6-9-17 16,0 0-13-16,-7-3 11 0,14-4 9 0</inkml:trace>
  <inkml:trace contextRef="#ctx0" brushRef="#br0" timeOffset="18208.58">29750 5997 405 0,'13'0'31'16,"7"0"-4"-16,6 3 4 0,-6 8-1 0,-1 0 3 0,-6 1-5 15,0 6-2-15,-1 0 3 0,2 4-3 0,-8 0 0 16,-6 7 0-16,0-3-2 0,-6 3 2 0,0 1-2 16,-8-1 3-16,1 4 3 0,-6-7-1 0,0 2-3 0,-1-1-1 15,0-6-2-15,7 1 1 0,-7-2-3 0,1-7-6 0,6 1-1 16,0-2-1-16,0-1-1 0,0-4 2 0,7 0 0 16,-2-2 0-16,-4-5-1 0,6 0-2 0,-1 0 1 0,0 0 1 15,1-8-2-15,-1 4-3 0,-5-3-3 0,-2 4 1 16,2-9-1-16,-2 4-1 0,1 1-2 0,0-3-2 15,-6 2 0-15,5-3-3 0,2 3-8 0,-1 2-4 0,-1-2 0 16,2 2-9-16,4-2-2 0,2 4-9 0,0-3-7 16,6 0-9-16,0 3-3 0,0-3-6 0,6 0-9 0,0-2-11 15,14 3-9-15,-6-2 5 0,5-3 10 0</inkml:trace>
  <inkml:trace contextRef="#ctx0" brushRef="#br0" timeOffset="18404.04">30128 6172 415 0,'0'12'67'0,"0"2"-3"15,-7-3-3-15,1 8-2 0,-8-5-7 0,2 8-8 16,-1-4-4-16,0 4-5 0,0 1-3 0,-7-2-5 0,0 2-4 16,1-5-3-16,-1 4-8 0,8-4-9 0,-8 4-4 15,0-4-10-15,1-3-9 0,5 4-8 0,2-1-7 0,-1-4-10 16,0 1-10-16,0 0-12 0,-1-5-10 0,8-1-11 15,0-7 10-15</inkml:trace>
  <inkml:trace contextRef="#ctx0" brushRef="#br0" timeOffset="18722.28">30076 6454 405 0,'13'0'17'0,"-1"0"-2"0,2 0-1 0,5 0-2 0,1-3 1 16,0-1-7-16,6 1-2 0,-7-1-2 0,7-2-1 16,0-6-4-16,0 4 2 0,1-3 2 0,-2 0-3 0,-5-3 5 15,6 3 1-15,-6-3 3 0,-1 5 6 0,-6-1 0 16,0 3 3-16,-1-1-4 0,-4 5 3 0,-8-2 0 0,6 3-2 16,-12 2 5-16,6 7 0 0,-8-4 4 0,-4 8 6 15,6 0-1-15,-8 4 1 0,-5 0 0 0,-1 3-2 16,1 7-3-16,-7 1 1 0,0 3-2 0,0 0-3 0,-1 1-2 15,1 7-2-15,0-5-2 0,1 2-1 0,5-1-2 16,-6 0-2-16,6-1-1 0,1 2-4 0,-1-5-7 0,1 1-6 16,6-10-4-16,0 3-8 0,-1-4-8 0,8-1-3 0,0-4-5 15,-1-7-5-15,0 1-6 0,7-4-9 16,0-1-19-16,0-3-5 0,7-3 6 0</inkml:trace>
  <inkml:trace contextRef="#ctx0" brushRef="#br0" timeOffset="19218.07">30786 6389 448 0,'19'11'52'0,"1"0"-2"0,0 7-6 0,-1 0-6 15,0 1-3-15,-6 6-5 0,1 1-4 0,-8-1-5 16,-6 5 0-16,0 0-4 0,-14-1-6 0,-5 4-5 16,0-5-4-16,-8 2-7 0,-5-4-7 0,-7-1-7 0,7 1-5 15,-7-3-4-15,-1-9-5 0,7 4-3 0,1-7 2 16,-1-4 3-16,7-3-2 0,7-4 5 0,6 3 5 16,0-3 2-16,7-3 3 0,6-1 5 0,0 1 4 0,0-1 8 15,6-2 4-15,0 1 8 0,1 1 5 0,0 1 2 16,-1-2 2-16,7 5 8 0,-7-3 2 0,2 6 5 0,-2 2 1 15,0-2 3-15,0 6-1 0,1-3 0 0,0 5-3 16,6-1-4-16,-7 6-4 0,8-2-6 0,-2 1-1 16,2 0-8-16,-2-1-5 0,1 1-4 0,1-1-14 0,4-3-8 15,2 0-18-15,0 0-12 0,6-3-18 0,0-4-24 16,0-2 1-16,0-4 14 0</inkml:trace>
  <inkml:trace contextRef="#ctx0" brushRef="#br0" timeOffset="19523.22">31612 6513 434 0,'-19'22'70'15,"-7"4"-2"-15,0 4-8 0,-7 7-1 0,-5 2-4 0,-9 9-5 16,9-4-4-16,-7 7-5 0,5-2-4 0,-5-2-4 0,6-4-4 16,-1 1-6-16,1-1-7 0,7-5-8 0,-1-2-8 15,7-3-7-15,6 1-11 0,-5-8-8 0,11-1-9 16,2-6-5-16,5-2-3 0,0-6-2 0,1 0 2 0,12-7 3 15,-6-4-1-15,14-4 8 0,-8-3 4 0,7 0 6 16,7-8 7-16,-8 0 9 0,8-3 9 0,0 0 9 0,-1 0 4 16,-6-4 7-16,0 3 4 0,7 1 0 0,-7 3 2 15,0 1-6-15,-7 2 0 0,7 5-1 0,1 4-4 16,-2-1-4-16,-5 4 2 0,6 4-5 0,0-1 2 0,7 8-6 16,-8 0 2-16,2 3-3 0,5 1-11 0,1 4-4 15,0-1-10-15,-8 1-12 0,14 3-6 0,-7-4-10 0,1 4-14 16,0 0-15-16,-1-4-6 0,1 0 9 0</inkml:trace>
  <inkml:trace contextRef="#ctx0" brushRef="#br0" timeOffset="21576.31">4995 7074 411 0,'-7'0'37'0,"1"0"2"16,6 0-3-16,-6 0-1 0,6 0-2 0,0 0-9 15,0 0 3-15,0 0-2 0,0 0-2 0,6 4-2 16,0-4 1-16,1 3 2 0,-1 1-2 0,8-1 3 0,-2 5 0 16,2-1-2-16,12-3 0 0,-1 3 0 0,1 4 2 0,7-7-2 15,7 3 1-15,-2 0-1 0,8-3-1 0,6 3-5 16,0 0 1-16,13-2-2 0,0 3-2 0,0-2-1 15,14-2-1-15,-1 3-1 0,0 1-2 0,14-1-1 0,-9 4-1 16,9-4-1-16,5 4 0 0,2-4 1 0,-2 4-3 16,7 0 0-16,1-3-1 0,5 3 0 0,-5-1-1 0,5 1 0 15,1 1 0-15,-1-1 0 0,1 0 0 0,7 4-2 16,-8-5 0-16,-5 5 0 0,5-5 1 0,1 6-1 0,-7-2-2 16,7-3 3-16,-7 4-3 0,7-4 3 0,-1 0-1 15,1 1 0-15,6 2 2 0,-6-7-2 0,0 4 0 16,6-4 2-16,1 0-2 0,-8 4 0 0,1-4 0 0,-1 1 0 15,1-1 0-15,0 1 0 0,-7 3 0 0,0-5 0 16,-6 3 0-16,0 2 0 0,-1-5 2 0,1 5-2 0,-13-2 0 16,6 1 0-16,-13-3 0 0,7 1 0 0,-14-1-2 15,8 1 0-15,-14-1 3 0,0-4 1 0,0 5-2 0,-7-5 0 16,-5 1 2-16,-1 0-2 0,-13 3 2 0,6-4-2 16,-12-3-3-16,6 4 2 0,-12 0 1 0,-2-1-1 15,1 1-3-15,-6-4 0 0,-1 4 0 0,-6-4 0 0,0 0-1 16,1 0 1-16,-14 0-1 0,6 0-1 0,0 0-3 0,-6 0-2 15,0 0-1-15,0 0-2 0,-6 0-7 16,0 0-7-16,6-4-9 0,-7 4-6 0,7-4-6 0,-7 1-2 16,1 3-8-16,-1-4-7 0,-6 0-7 0,0 1-12 0,7-1 2 15,0 4 10-15</inkml:trace>
  <inkml:trace contextRef="#ctx0" brushRef="#br0" timeOffset="22383.55">11729 7785 412 0,'-26'0'32'16,"0"0"0"-16,0 0 1 0,-7 0-3 0,1 0 3 0,-1 0-7 16,-6 0 4-16,7 0 1 0,-7 0-4 0,-1 0 2 15,-5 0-1-15,6 0-2 0,-7-4-3 0,-6 1-3 0,0 3-2 16,0-4-2-16,-7 0-2 0,0 0-2 0,-6 4-1 15,0-7 1-15,-6 3-5 0,-1 4 4 0,-6-3 0 16,0 3-5-16,0-8 3 0,-7 8 1 0,0-8 0 0,0 1 1 16,1 4 2-16,-1-1 0 0,-12-3 0 0,6-1-1 15,-1 5-3-15,-5-4 1 0,-8 3-3 0,8 0 0 16,-7 4 0-16,-7-3-1 0,7 3 0 0,-7-4-4 0,1 0 2 16,-2 1 0-16,1 0-1 0,-5 3 0 0,5-4-1 0,0 4 1 15,1-5-1-15,-2 5 0 0,2-3-2 0,-1-1 2 16,-6 4 0-16,7 0 0 0,5-3 0 0,1 3 0 15,-7-4 0-15,7 0 2 0,-1 1-2 0,1 3 2 0,7-4-2 16,-7 1 2-16,6-1-1 0,0 4-3 0,0-3 0 0,7-6 0 16,-6 6 0-16,6 3 0 0,-1-8 0 0,7 5 3 15,-6-5 1-15,6 5 0 0,1-5 0 0,6 1-1 0,0 0 0 16,-1 0-4-16,2-1 4 0,5 1 0 0,7-4 0 16,-7 4-1-16,13-1 0 0,-6 1 0 0,7 3 0 15,5-3-1-15,-5 0 0 0,-1 3 0 0,8-3-1 0,-2 3 0 16,1 4 0-16,0-3-1 0,0 0-2 0,6 3 1 15,1 0 0-15,0 0 0 0,5 0 0 0,1 0 2 16,6 0-3-16,1 0 3 0,-1 0-4 0,1 0 1 0,6 0-1 16,-1 0 0-16,1 0-1 0,7 0 1 0,-7 0-4 15,6-4 1-15,0 4-1 0,8-5-3 0,-8 2-1 0,7 3-2 16,1-5 0-16,4 2-5 0,2 0-3 0,0-1-5 16,-1 0-7-16,7 1-7 0,0 0-6 0,7-2-6 0,-1 1-3 15,8-3-9-15,-2 4-6 0,8-5-6 0,-1 1 0 16</inkml:trace>
  <inkml:trace contextRef="#ctx0" brushRef="#br0" timeOffset="23096.26">7594 7117 408 0,'0'0'41'0,"6"-3"2"0,-6 3 0 0,0-4-1 15,0-3 2-15,6 0-7 0,-6-4-3 0,7 0 3 0,-7-4-4 16,6-3-1-16,-6-4 0 0,7 0-5 0,-7-3 1 16,0-1-2-16,0-4-1 0,7-7-2 0,-7 0-2 15,0-2 0-15,6-5-5 0,-6-4-1 0,6 1 3 0,-6-6-6 16,7 3 3-16,0-5-5 0,-1 0 1 0,0-4-1 15,1-3-1-15,0-1-1 0,-1 2 0 0,1-9-1 0,-1-3 0 16,0 3-1-16,2-3-1 0,4 0-1 0,-6-1 1 16,8 1-1-16,-1 0 0 0,-1-1 0 0,-4 1-1 0,4 0-1 15,2 4 3-15,-2-5 2 0,1 1 0 0,1-1-1 16,-2 5 1-16,2-1-4 0,-2 5 4 0,2-1-2 16,-8 7 0-16,13 0-1 0,-11 8 1 0,4 3-1 0,1 4-1 15,0 0 0-15,0 8 0 0,-7-1 0 0,8 4-1 16,-8 7 0-16,8 1 0 0,-8 7 2 0,-6-1-3 0,6 7 0 15,-6 2-2-15,0 7 0 0,0-1-1 0,0 0-4 16,0 4-2-16,0 0-5 0,0 4-1 0,0 0-7 16,0-1-5-16,0 5-5 0,0-6-12 0,0 3-9 0,0 2-14 15,-6 1-12-15,0-1-23 0,-2-7-8 0,2 4 10 0,0-1 15 16,-8-6 9-16</inkml:trace>
  <inkml:trace contextRef="#ctx0" brushRef="#br0" timeOffset="23633.31">6968 2480 431 0,'6'-4'53'0,"14"4"0"15,-6-3 1-15,11 3 2 0,1 0 1 0,7 0-2 16,-1 0-4-16,8-4 0 0,-1 4-4 0,0 0-5 16,-1 0-5-16,2-4-8 0,5 8 1 0,-6-4-4 0,1 0-8 15,-1 0-3-15,0 0-2 0,-1 0-9 0,-4 4-5 16,-2-1-8-16,1 1-10 0,-7 4-10 0,-7-1-13 16,1 0-8-16,-1 0-9 0,-12 4-3 0,-1 1-8 0,1-6-14 15,-7 5-9-15,-7-3 5 0,1-5 14 0</inkml:trace>
  <inkml:trace contextRef="#ctx0" brushRef="#br0" timeOffset="63877.64">22944 5448 408 0,'0'0'17'0,"0"0"0"0,0 0-1 16,0 0 3-16,0 0 1 0,0 0-7 0,0 0 1 0,0 0-1 16,0 0 4-16,0 0-2 0,0 0 1 0,0 0 1 15,0 0 3-15,0 0-1 0,0 0-1 0,0 0 3 16,0 0 0-16,0 0 0 0,0 0 1 0,0 0-2 0,6 0-2 16,1-5-2-16,0 2-6 0,6-5 4 0,-1-2-2 15,8 2 0-15,6-6-1 0,7-5-3 0,-1 1 0 0,14-4 0 16,-7-3 0-16,14-5 0 0,4-3 2 0,2-3-2 15,0-1 2-15,6-7 0 0,0 4 0 0,1-8 0 0,-1 7-3 16,0-6 1-16,6 3-3 0,1 0 1 0,-6 0-3 16,-1 4 2-16,6 0-5 0,-6 3 4 0,0 0-5 0,0 1 4 15,-6-1 0-15,6 3-3 0,-7 2 1 0,-5 3 1 16,5-4-4-16,-5 7 0 0,-8 0 4 0,-6 4 0 0,1 1 0 16,-8 2-1-16,1 1 0 0,-1 3 0 0,-13 4-4 15,1 0 0-15,0 3 1 0,-1 1 4 0,-6 0-1 0,0 3 0 16,1 1 0-16,-2-1-2 0,1 0 1 0,0 4 1 15,0-3 0-15,1-1 0 0,-2 1 0 0,2-1 0 16,-8 0 0-16,7 1 0 0,0-5 0 0,-6 2 0 0,5 2 0 16,2-4-2-16,-8 4-2 0,7-3 0 0,-7 3 0 15,8-3 1-15,-8 4 2 0,0-6-2 0,8 2 1 16,-8 1 0-16,7 1 2 0,-6-1 1 0,6 3-3 0,-7-5-1 16,8-1 1-16,-8 3 0 0,6 2 0 0,-4-3 0 15,-2 7 0-15,0-4 0 0,1 0 1 0,-7 1 0 0,6 3 2 16,-6 0 1-16,0 0-2 0,0 0-2 0,0 0 1 15,0 0 0-15,0-4 3 0,0 8 0 0,0-8 1 16,-6 4 0-16,6 0 0 0,-7 0 0 0,1 0-1 0,-8-3 0 16,2 3-1-16,-8-4 0 0,-6 4-1 0,1-4 0 15,-9 4-1-15,1-4-1 0,1 4 0 0,-7 0-7 0,-6 0-2 16,5 4-5-16,1-4-5 0,-6 4-7 0,6 0-8 0,0-1-5 16,0 1-6-16,0-1-9 0,6 5-6 0,0-1-10 15,8-3-12-15,5-1 2 0,0-3 9 0</inkml:trace>
  <inkml:trace contextRef="#ctx0" brushRef="#br0" timeOffset="64040.25">25061 4110 410 0,'19'11'25'16,"7"7"-1"-16,-6 8 0 0,-1 0-5 0,1-1-1 15,0 8-6-15,-8 4-2 0,2 0-1 0,-1-1-2 0,-7 1-2 16,0-1-1-16,2-2-7 0,-2-2-4 0,-6 2-8 15,6-9-6-15,-6 4-4 0,0-6-11 0,-6-2-17 16</inkml:trace>
  <inkml:trace contextRef="#ctx0" brushRef="#br0" timeOffset="66074.02">25484 2414 408 0,'-45'22'18'0,"6"0"2"0,-1 0-2 16,1 0-5-16,0 3 3 0,13-6-10 0,-6 4-2 0,12-6-6 16,1 1-3-16,-1-3-3 0,14-4-8 0,-8 0-5 15,14 0-8-15</inkml:trace>
  <inkml:trace contextRef="#ctx0" brushRef="#br0" timeOffset="66250.82">25927 2546 405 0,'6'29'19'16,"-6"0"-2"-16,0 0-2 0,7 1 1 0,-1-1-2 0,-6-2-10 16,7-2-1-16,-7-3-6 0,7 0-5 0,-7 0-5 15,6-5-3-15,8-2-8 0</inkml:trace>
  <inkml:trace contextRef="#ctx0" brushRef="#br0" timeOffset="66439.3">25771 2652 413 0,'-26'18'24'0,"-7"4"-1"0,7 5-2 16,-6 2-3-16,-1 0-1 0,0 0-6 0,7 0-3 15,0-3 1-15,7 3-5 0,-1-6-2 0,7-2-6 0,6 2-7 16,1-9-1-16,6 4-7 0,0-7-7 0,6 4-13 16</inkml:trace>
  <inkml:trace contextRef="#ctx0" brushRef="#br0" timeOffset="66792.6">25757 3033 411 0,'-45'22'18'0,"6"0"4"0,0-4-2 0,6-3 1 16,-6 0 2-16,7-5-9 0,6-1 4 0,-7-7-5 16,1 3 3-16,5-5-2 0,1 3 0 0,-6-6 2 15,-1 3-5-15,7-7 5 0,-7 2-1 0,7-2 2 0,1 3 1 16,5-3 3-16,-6 3-2 0,6-3 5 0,7-1-2 15,1 4 2-15,-2 1-5 0,8-4 3 0,6 7-2 16,-6 0-4-16,6-4-4 0,0 4 3 0,0 0-2 0,6 0-1 16,0 0-4-16,8 0-3 0,5 0 0 0,1 4 2 0,6-4-1 15,6 0 1-15,1 4-2 0,6 2-3 0,7-2-1 16,-1 4 0-16,1-1 3 0,-1 4-1 0,-6 0-2 16,7-4-2-16,-1 9-4 0,-5-7 0 0,-8 4-3 0,7-3-5 15,-6 1 0-15,-7 0-5 0,6 0-2 0,-5-3-4 16,-1 2-2-16,-7 2-3 0,7-5-6 0,-13-4-3 0,6 5-5 15,-6-5 0-15,1 1-7 0,-2-4-7 0,-4 0-15 16,-8-4-2-16</inkml:trace>
  <inkml:trace contextRef="#ctx0" brushRef="#br0" timeOffset="67279.87">25536 2399 400 0,'39'3'11'0,"1"-3"-1"0,-1 8-3 0,-1-4 2 16,8-4 2-16,-7 7-6 0,-6-3-1 0,6 3 0 16,-7-3-1-16,-6 4-1 0,0-6 0 0,1 6-3 0,-7-4 0 15,-2 0-1-15,-4-1-1 0,-1 1 1 0,-7 0-6 16,0-4 0-16,-6 3-1 0,8-3 3 0,-8 4-1 0,0-4-1 15,0 0 2-15</inkml:trace>
  <inkml:trace contextRef="#ctx0" brushRef="#br0" timeOffset="67692.92">25895 2590 408 0,'6'37'11'0,"0"-1"2"0,-6-3 1 0,0 0-1 15,7-4-3-15,0-3-3 0,-7-4-1 0,0-1-2 16,0-6 1-16,6 0-2 0,-6-3-1 0,6-2 0 0,-6 1 0 15,0-7 0-15,0 3-1 0,0-4 0 0,7 1-4 16,-7-4 4-16,0 0-6 0,0 5-1 0,0-5-1 0,0 0-7 16,0 0-1-16,0-5-5 0,0 10-2 0</inkml:trace>
  <inkml:trace contextRef="#ctx0" brushRef="#br0" timeOffset="68155.25">26383 2454 403 0,'25'4'17'0,"2"0"-2"0,-1-1-1 0,0 5-2 0,-6-1-6 0,6 4-4 16,-7-4-6-16,1 4-3 0,-1-3-6 15,1 2-6-15,-8 1-4 0</inkml:trace>
  <inkml:trace contextRef="#ctx0" brushRef="#br0" timeOffset="68348.39">26337 2604 407 0,'-6'12'24'0,"-7"-1"-1"0,-7 3-2 16,8 1-3-16,-2 3-1 0,2 0-6 0,-8 4-3 0,7-4 1 16,-1 1-1-16,2-1-2 0,-2 1-2 0,8-1 0 15,-7-3-6-15,6 3-7 0,1-4 0 0,6-3-8 0,-7 4-2 16,14-4-2-16,-7 0-6 0,13-4-7 0</inkml:trace>
  <inkml:trace contextRef="#ctx0" brushRef="#br0" timeOffset="68700.86">26435 2871 410 0,'-27'19'15'0,"-5"-1"0"15,-1 1 0-15,1-8-2 0,7 3 5 0,-9-6-5 16,9-1-2-16,-1 0 1 0,0-4 1 0,-1-3-1 0,8 0 3 15,-7 0 1-15,13-3 3 0,-6 0 1 0,5-1 0 16,2 0 2-16,-2-2-2 0,8 1 1 0,-1-2 2 0,1 0 1 16,-1 3 0-16,7-3-2 0,0 7-1 0,0-4-2 15,-7 4-2-15,7-3 1 0,0 3-6 0,7 0-1 0,0 0-2 16,-1 0 3-16,1 3-1 0,-1-3-2 0,8 0-1 16,4 4-4-16,2-4 0 0,0 4-2 0,6 3 2 15,-7-4-5-15,8 4-1 0,5 2-3 0,-6-3-8 0,1 5-3 16,-1-3-1-16,6-1-4 0,-7 0-4 0,8 1-3 15,-7-1-6-15,7-3 2 0,-1-4-4 0,1 4 0 0,0-4-3 16,-8-4 1-16,8 0 1 0,-1-3 2 0,2-3 3 16,-2-2 4-16,-6 1 4 0,7-3 4 0,0-2 5 0,-1-2 4 15,-7-1 3-15</inkml:trace>
  <inkml:trace contextRef="#ctx0" brushRef="#br0" timeOffset="69075.95">26956 2817 403 0,'20'-11'19'0,"-14"-4"5"16,0 8-3-16,8-4-1 0,-14 7-1 0,0 4-5 0,0-3 4 15,0 3 0-15,-6 3 1 0,-2 5 5 0,2-1 0 16,-7 4 4-16,0 0 0 0,-6 7 1 0,-1-3-1 0,0 3-4 15,-5 8-5-15,-1-5 1 0,-1 2-5 0,-5 2 0 0,6 0-2 16,0-2-1-16,6-2-1 0,-6 2-1 0,7-1-4 16,-1-4-1-16,7-4-4 0,-1 2-9 0,2-2-2 15,-1-3-7-15,6 1-2 0,1-1-6 0,-1-4 2 0,7 0-5 16,0-4 1-16,-6 6-5 0,6-6 3 0,0 0 3 16,0-3 2-16,0 0 4 0,0 0 1 0,-6 4 3 0,6-8 2 15,-8 4 4-15,2-3 2 0,-7 0 3 0,0 3 3 16,0-4 2-16,-7-1 5 0,1 2 3 0,0 3 1 15,-1-5 0-15,-7 5 6 0,9 0-2 0,-9 0 0 0,7 0 0 16,8 5-2-16,-1-5 4 0,0 8-5 0,0-4 4 16,7 2-1-16,-2-2 3 0,8 7-2 0,8-4 0 15,-2 4-1-15,7-3 2 0,0 2-3 0,6 2 0 0,1-5-1 16,6 0-1-16,-1 0 0 0,2-3 0 0,5 0-1 16,-6-1-1-16,1-3 4 0,-8 0-1 0,8 0 1 0,-15-3 0 15,1-1 0-15,0 0 2 0,-6 1-1 0,-7-5-1 16,0 5-1-16,0-1-2 0,6-4-1 0,-12-2-3 15,6 3-3-15,-7-5-7 0,1 5-4 0,-1-4-2 0,1 4-8 16,-1-3-3-16,-5-2-6 0,4 1-5 0,-4 0-10 16,5 3-5-16,1 1-6 0,6-4-7 0,-7 4-18 0,7 0 2 15,0 0 7-15</inkml:trace>
  <inkml:trace contextRef="#ctx0" brushRef="#br0" timeOffset="69321.67">27568 2842 429 0,'-13'4'36'0,"0"7"-4"0,-6 1-2 15,-1-2-2-15,0 5-6 0,1-1-9 0,-7 1-3 16,6 3-7-16,8-2-3 0,-8-2-7 0,7 0-4 16,7 1-8-16,-8-4-9 0,14-1-4 0,-6 2-10 0,6-8-19 15</inkml:trace>
  <inkml:trace contextRef="#ctx0" brushRef="#br0" timeOffset="70304.63">27659 2810 413 0,'7'3'22'16,"0"5"0"-16,-1-5-3 0,1 0 1 0,5 5-2 16,-5-1-6-16,0 1-1 0,-1-1-1 0,0 0-1 0,1 0-1 15,0 5-1-15,-7-5 0 0,0-3 2 0,6 3-2 16,-6 0 3-16,-6-2 1 0,6 2 1 0,-7-4 0 0,-6 1 5 15,7-4 3-15,-14 0 1 0,7 4 4 0,-13-4-3 16,6 0 3-16,-6 0 2 0,1-4-1 0,-2 4 1 16,8-4 3-16,-1 1-1 0,1 3 3 0,5 0-4 0,2 0-1 15,5-4 0-15,1 4-5 0,-1-3-2 0,7 3-3 16,0 3 0-16,0-3-4 0,0 0-2 0,0 0-2 0,7-3-3 16,-7 6 0-16,6-3 0 0,-6 0 0 0,7 4-1 15,5-1-3-15,-5 5 2 0,6-1-1 0,0 0 0 16,0 5-1-16,7-2 0 0,-7 0-1 0,-1 7 0 0,2-7 1 15,-1-3-2-15,0 3 1 0,-6-2-1 0,5 0-5 16,-12-1 4-16,6-3-5 0,-6 0 2 0,0-1 0 0,8-3-1 16,-8 3 1-16,0-3 0 0,0 0 0 0,-8 0 1 15,8 0 0-15,0 0 3 0,-6 0-2 0,6-3-1 16,-12 6 2-16,-2-3 0 0,1 0 0 0,-7 5 1 0,1-5-1 16,-7 3 0-16,-6-3 1 0,6 4 0 0,-7-4 1 15,1 0 2-15,-1 0 0 0,7 3 0 0,-7-3 0 0,1 0-3 16,6 0 1-16,-1-3 5 0,9 6-4 0,-9-6 3 15,7 3 0-15,1 0 1 0,0 0 1 0,5 0 0 16,1 0 0-16,1 0 0 0,4 0-1 0,2 0-3 0,6 0 3 16,0 0 0-16,-6 0-4 0,6 0 3 0,0-4-4 0,6 4 4 15,0 0-4-15,2 4 2 0,4-4 0 0,-5 3 2 16,13 1-2-16,-8 0 0 0,8 3-1 0,6 0 0 16,1 0 0-16,-9 1 0 0,9 3-1 0,-1 0 2 0,0-4-2 15,0 5 0-15,-7-6 0 0,1 2 1 0,-1-2-2 16,1 2 0-16,0 1 1 0,-8-3 0 0,2-2-5 0,-8 3 3 15,1-3-5-15,-1 0 4 0,-6 3-4 0,0-7-2 16,6 0 2-16,-6 3 0 0,0-3-1 0,0 0 2 0,0 0 1 16,0 0 0-16,-6 0 0 0,6 0 3 0,0 0 0 15,-6 0 0-15,-7 0-4 0,6 0 5 0,-6 0-2 16,-1 0-2-16,-4 0 5 0,-2 0-1 0,1 0 0 0,-7 0 2 16,6 0 2-16,0 0-2 0,-5 0 3 0,5-3 0 15,7 3 0-15,-7 0-4 0,8-4 4 0,-2 1-1 0,1 3-4 16,13 0 0-16,-7 0 2 0,1-4-2 0,6 4 4 15,0 0-4-15,0 0 3 0,0 0-1 0,0 0-4 0,0 0 0 16,6 4 4-16,-6-4 0 0,14 3 0 0,-8 1 0 16,8-1-4-16,-2 5 0 0,1-4 0 0,7 6 0 15,0-3 1-15,-2 5 4 0,2-5-5 0,-7 4 4 0,1-4 0 16,4 5-1-16,-10-1-2 0,4-4 2 0,-5 0 0 0,-1 5-1 16,1-5 0-16,-7-4 0 0,7 5-2 0,-7-5-1 15,0 1 2-15,0-1 2 0,0 1 0 0,0-4-1 16,0 3 0-16,0-3 0 0,0 0 0 0,0 0-2 0,0 0 0 15,0 0 3-15,-7 4 0 0,7-4-1 0,-7 5 0 16,1 1 1-16,-7-2 0 0,7 0 0 0,-14 2 0 16,0 2 0-16,1 1 0 0,-1 1-4 0,0-3 4 0,1-4 0 15,-1 4 0-15,8 1 0 0,6 0-4 0,-8-4 2 16,8-4-1-16,6 3 0 0,0-3 2 0,6 0-2 0,0 4-1 16,2-1 2-16,4 1 1 0,8 0-2 0,-7 0-1 15,13-1-2-15,0 4 0 0,0 1-6 0,7-1-3 0,-8 3-5 16,7-6-8-16,2 4-12 0,-2-4-8 0,-6-1-7 15,0 1-14-15,0 0-16 0,0-4-18 0,1 0 1 0,-9 0 13 16,-4-4 6-16,-1 0 13 0</inkml:trace>
  <inkml:trace contextRef="#ctx0" brushRef="#br0" timeOffset="70933.56">25940 2927 406 0,'-7'11'38'0,"1"3"0"16,-7 8 2-16,6-7 1 0,-5 3 0 0,-8 1-4 16,7-1-3-16,0 1-3 0,0-1-4 0,-1-4-3 0,2-2-3 15,5-2-2-15,-6 1 0 0,7-4-4 0,-1 2-5 16,1-2 1-16,0-4-3 0,-2 0-7 0,8 2-3 15,-6-2-8-15,0 1-7 0,6-2-8 0,-7-2-8 0,7 5-9 16,-6-5-11-16,-1 3-13 0,7-3-17 0,-6 0 4 16</inkml:trace>
  <inkml:trace contextRef="#ctx0" brushRef="#br0" timeOffset="72838.99">23713 3971 412 0,'0'0'35'0,"0"0"0"16,0 0 2-16,0 0-3 0,0 0 1 0,0 0-8 16,0 0-1-16,0 0-2 0,-7 0-2 0,7 0-2 15,-13 0-1-15,6 0 0 0,-5 0-2 0,-8 0 4 0,0 3-2 16,1-3-1-16,-7 4 4 0,0 0-1 0,0-1-2 15,-1 4-2-15,8-3-4 0,0 7 1 0,0-3-2 0,5-2-4 16,8 7-2-16,-1-6-1 0,14 7-1 0,-1 1 1 16,8 0 1-16,5 3-1 0,7 0-1 0,0 3-1 15,6 2-4-15,1-2-1 0,6 2 0 0,-7 3 0 0,1-4 2 0,-1-1 1 16,-5 2-3-16,-8-5 1 0,0-1 2 0,-5 3-3 16,-1-6 1-16,-6 5 2 0,-7-9-2 0,6 5 1 15,-12-3 2-15,6-6 0 0,-7 2-3 0,0-1 4 0,-5-3-4 16,-2-4 4-16,8 3-5 0,-14-3 4 0,7 0 0 15,-7 0-1-15,1-3-1 0,-1 3-1 0,1-4-3 16,0 0-5-16,-1 1-2 0,1-1 0 0,-1 0-4 0,0 1-5 16,1 0-9-16,-7-2 0 0,6 5-7 0,-6 0-3 15,7 0-9-15,-7-4-4 0,6 4-8 0,7 4-15 0,0-8-3 16</inkml:trace>
  <inkml:trace contextRef="#ctx0" brushRef="#br0" timeOffset="73483.7">23745 3891 432 0,'-26'37'43'0,"-7"2"-2"0,7 5 2 0,-6 4 0 15,6 3-5-15,0 1-4 0,-7-1-3 0,14 0-3 0,-7-4-3 16,6 1-3-16,1-8-3 0,-1 1 0 0,7-4-4 16,0-5-3-16,7-6-4 0,-1-4-6 0,7 0-4 15,-6-8-7-15,6 2-3 0,0-6-8 0,0-2-3 0,6-5-8 16,1 1-8-16,-1-8-11 0,7 1-10 0,-6-8-19 16,5-1 0-16</inkml:trace>
  <inkml:trace contextRef="#ctx0" brushRef="#br0" timeOffset="73711.56">24078 3842 406 0,'-7'19'48'16,"-13"4"2"-16,8 6 1 0,-8 3-3 0,-6 8-3 0,-1 4-5 15,1 5-2-15,1-6-7 0,-1 4-1 0,0 1-2 16,-1 0-7-16,1-3 0 0,6-2-1 0,1-3-3 0,0-3-7 15,0-5 1-15,5-2-6 0,1-4-2 0,0-1-6 16,6-3-7-16,-5 0-13 0,5-4-4 0,0 1-9 0,1-4-9 16,6 4-7-16,0-5-15 0,0-3-18 0,6-1 2 15,1 1 12-15</inkml:trace>
  <inkml:trace contextRef="#ctx0" brushRef="#br0" timeOffset="74990.06">27679 4176 408 0,'0'3'27'0,"0"4"2"0,7 5-1 0,-7-1 1 0,6 8 3 16,0-1-8-16,1 7 1 0,6 0 1 0,0 9-5 15,0-1-2-15,0 3-1 0,7 1 1 0,0 4-2 16,-1-1-1-16,0 0-2 0,8 1-1 0,-8-1-1 0,0-4-1 16,8 4-1-16,-8-3 0 0,0 0-1 0,1-1-3 15,-1-3 3-15,1-4-4 0,-7 5 4 0,7-5-1 0,-14 0 0 16,8-3 0-16,-2-1 1 0,-5-2-2 0,0-5 0 0,-1 0 0 16,0-3 0-16,-6-1 0 0,0-3-1 0,0 0 1 15,7-3 3-15,-7-1 1 0,0-7 3 0,0 5 2 16,0-5-1-16,-7 2 2 0,7-2 3 0,0 0-1 0,0 0 1 15,0 0 2-15,0 0-6 0,0 0 2 0,0-2-1 16,0 2-6-16,-6-5 3 0,6 2-6 0,0-1 3 16,-6-4-1-16,-1 1-3 0,0 0 1 0,1-1-1 0,0 1-4 15,-2 0 2-15,2-4-3 0,0 4 1 0,-1 3 0 16,1-7-2-16,-1 7 2 0,7-3 1 0,-7 3 0 0,7 4-1 16,0-3 0-16,0 3-2 0,-6 0 0 0,12 0 0 15,-6-4-1-15,0 8 2 0,0-4-2 0,0 0 2 0,0 0-2 16,0 0 0-16,0 0 2 0,0 0-1 0,0 0 0 15,0 0 0-15,0 0 0 0,0 0 0 0,0 0 0 0,0 0-2 16,0 0 0-16,0 0 0 0,0 0 0 0,0 0 1 16,0 0-3-16,0 0 3 0,0 0 0 0,0 0-1 15,0 0 2-15,0 0-1 0,0 0 1 0,0 0 0 0,0 0-2 16,0 0 2-16,0 0 0 0,0 0-2 0,0 0 3 16,0-4-1-16,0 4 1 0,0 0-1 0,0-4 0 15,0 1 0-15,7-2-2 0,-7 3 2 0,7-9 0 0,-1 3 0 16,1-3-1-16,-1 4 1 0,8-8-1 0,-8 0 0 15,7-3 0-15,0 0 0 0,0 0 0 0,0-1 0 0,6 1 0 16,-5-1 0-16,5 1-1 0,-6 0 0 0,6 3-1 0,-5-3-2 16,-2 3 2-16,8 3-3 0,-7-1-7 0,-7 1 0 15,8 5-11-15,-8 0-8 0,-6 3-12 0,6 0-7 16,-6 1-7-16,0 3-5 0,-6 3-10 0,0 1-13 0,0 0-18 16,-8 3 8-16,1 0 7 0,0-3 13 0</inkml:trace>
  <inkml:trace contextRef="#ctx0" brushRef="#br0" timeOffset="75222.22">28050 5165 412 0,'-38'0'27'0,"-2"-4"-2"0,7 2-1 16,-6 2-4-16,1-5 2 0,5 2-11 0,7-5 3 16,-7 4-6-16,14-3 0 0,-8 3-2 0,15-2-2 0,-2 1-2 15,2-2-7-15,12 4-5 0,-7-1-8 0,1 4-5 0,12-7-7 16,-6 3-9-16,7 0-15 0</inkml:trace>
  <inkml:trace contextRef="#ctx0" brushRef="#br0" timeOffset="75667.74">28943 4125 430 0,'-27'-8'33'0,"8"5"-4"0,-8 3-1 0,8 3-4 15,6 5-2-15,0-1-6 0,1 3-2 0,4 7-1 16,2 3-2-16,12 3 0 0,-6-2-2 0,0 9-1 0,8-1-1 15,-8 4 0-15,6-3-1 0,-6 3-1 0,6-4 0 16,-6 0 0-16,0-4 3 0,-6 2 0 0,0-6 0 16,-2 2-1-16,2-9 1 0,0 1 0 0,-8-4 0 0,8-1-2 15,-7-2 4-15,7 0-5 0,-8-5 4 0,8-3-1 0,-7 0-2 16,6 3-1-16,-5-3-4 0,5-3 1 0,1 3-4 16,-1-3-2-16,0-2-5 0,-5 2 1 0,4-1-4 15,2 0-5-15,0 1 0 0,-7 0-5 0,0-6 0 0,0 9 1 16,-7-6-2-16,1 6-1 0,-7-4 1 0,0 4 1 15,-7-4-2-15,1 4 1 0,-1 0-2 0,1-3-1 0,6 3-2 16,-1-4-10-16</inkml:trace>
  <inkml:trace contextRef="#ctx0" brushRef="#br0" timeOffset="76154.2">29235 3791 430 0,'-26'26'41'16,"-13"3"-2"-16,-6 9-1 0,-1-2 3 0,-13 4-2 0,8 4-2 15,-14 0 2-15,6 3-2 0,-7-3-1 0,8 3 0 16,0 2-4-16,-1-6-2 0,7-2-2 0,-1-1-2 16,14-3-2-16,-6-7 0 0,13 3-3 0,-1-8-6 0,7-3-2 15,0-4 3-15,6 0-5 0,1-3-2 0,5-5-3 16,2 2-1-16,6-5-2 0,-2 0 0 0,8-2-6 0,0-5 0 16,-6 3-3-16,6-3-1 0,0 0-7 0,6-3-7 15,2-2-8-15,-2 5-8 0,0-7-7 0,7 0-3 16,7-5-7-16,6 2-3 0,6-5-9 0,1 1-13 0,12-8-8 15,-5-4 9-15</inkml:trace>
  <inkml:trace contextRef="#ctx0" brushRef="#br0" timeOffset="76390.62">29626 3942 411 0,'-26'18'51'15,"-13"0"-2"-15,1 8-3 0,-15 4-3 0,-6 6 0 16,1 1-7-16,-7 7-3 0,0 0 0 0,0-1-7 16,-8 1-3-16,16 0-3 0,-9-3-2 0,14-1-2 0,0-4-2 15,-1-2-2-15,8-5 0 0,6-3-3 0,0-1-2 16,12-3-2-16,-5 0-6 0,7-4-5 0,-1-3-2 0,6-1-5 16,0 1-7-16,7 0-4 0,0-4-4 0,0-3-4 15,0 2-5-15,7-3-6 0,-1-3 0 0,7 0-8 16,-7 0-15-16,7-4-8 0</inkml:trace>
  <inkml:trace contextRef="#ctx0" brushRef="#br0" timeOffset="80781">28337 6850 418 0,'-7'0'29'0,"1"4"3"0,6 1-2 0,-7-5 4 0,0 2-3 15,1-2-4-15,0 0-2 0,0 4 0 0,-8 0-2 16,8-1-3-16,-1-3 1 0,-6 4-2 0,0-1-2 16,7 2-2-16,-8-3 3 0,2 6-2 0,-2-8 0 0,1 8-3 15,-6-4 1-15,6-1-2 0,-7 1-1 0,1-1 0 16,-1 1-1-16,0-1 0 0,1 2 0 0,-1-2 2 16,-6 1-1-16,7-1 0 0,-7 1 0 0,0-4 0 0,0 4 1 15,0-4-1-15,-1 3 0 0,-5-3-4 0,-1 0 0 16,1 0 1-16,-7 0 2 0,7 0 0 0,-7 0 1 0,-1 0-1 15,7 4-2-15,-12-4 0 0,13 0 0 0,-7 0 3 16,-1-4-2-16,1 4 2 0,1 0-3 0,-9 0 0 16,9 0-1-16,-7 0 0 0,-2 0-1 0,-5 0 0 0,1 0-1 0,-2 0 0 15,1 0 0-15,-7 0 0 0,8-3-1 0,-8 3-2 16,0-4 2-16,1 0-2 0,5 1 0 0,-6-1 4 16,1 1-4-16,0-5 4 0,-8 4-5 0,8-3 4 0,-8 4 0 15,1-1-1-15,0-4-4 0,0 5 4 0,0-2-4 16,0-2 4-16,-6 0-5 0,5 4 1 0,-5-5 3 0,6 1-4 15,-1 3 3-15,-5-4 1 0,5 2-4 0,1-2 0 16,-6 2 4-16,0-6-4 0,6 5 0 0,-8-1 0 16,8-2 4-16,0-2 0 0,0 2-1 0,0-1-4 0,6 0 4 15,-6-1-2-15,7 1 2 0,-1 0-4 0,0 1 0 16,1-2 0-16,-1 2 3 0,0-1 1 0,0 0-4 0,2 0 0 16,-2 0 4-16,7-1-3 0,-7 4 0 0,6-1 3 15,2-2-3-15,-1-1 3 0,13 5-4 0,-7-4 4 16,1 4 0-16,5-5 0 0,7 5-4 0,-6 0 4 0,7 0-4 15,6-1 2-15,-7-2 2 0,7 2 0 0,0 4-4 16,1-3 0-16,5 0 0 0,0-1 4 0,1 5-4 16,-1-4 4-16,7 2-4 0,-6-2 4 0,6 4 0 0,6-1-4 15,-6 0 4-15,0 4-4 0,6-2 4 0,-5 2-4 16,5-5 3-16,0 5 0 0,1 0-3 0,-1 0 3 0,1 0-1 16,0-4-1-16,-2 4-1 0,8-3 0 0,-6 3 4 15,6 0-1-15,0 0 0 0,-6 0 0 0,6-5-4 0,0 5 4 16,0 0-3-16,0 0 4 0,0 5-4 0,0-5 4 0,0 0-4 15,0-5 4-15,-6 5-4 0,12 0 4 0,-6 0-4 16,0 0 4-16,0 0 0 0,0 0-4 0,0 0 1 16,0 0 3-16,0 0-4 0,-6 0 1 0,6 0 4 0,0 0-1 15,0 0-3-15,0 0 3 0,0 0 0 0,0 0-4 16,0 0 4-16,0 0 0 0,0 0-3 0,0 0 2 16,0 0-1-16,0 0-1 0,0 0 2 0,0 0 2 0,0 0-3 15,0 0 1-15,0 0 0 0,0 0-2 0,0 0 3 0,0 0-3 16,0 0 1-16,0 0-1 0,0 0 2 0,0 0 0 15,0 0 0-15,0 0 2 0,6 0-3 0,-6 0-2 16,6 0 3-16,0-3-3 0,2 3 1 0,-2-7 1 0,7 3-1 16,0 1-1-16,0-5-1 0,7 1 4 0,-8-4-4 15,8 0 4-15,-1 1-4 0,1-2 3 0,0 1-4 16,-7 0 3-16,6-4-1 0,0 4-2 0,-5 0 2 0,-1 1-2 16,0 2-1-16,-7 1-2 0,-6 0-7 0,7 3-6 15,-7 4-5-15,0-4-12 0,0 4-14 0,-7 0-8 0,1 0-9 16,-1 0-10-16,1 0-13 0,-1 0-10 0,-5 0 9 15,-2 0 8-15,1 0 13 0</inkml:trace>
  <inkml:trace contextRef="#ctx0" brushRef="#br0" timeOffset="80989.63">23295 6459 423 0,'-6'10'32'0,"6"5"-3"0,0 4 1 0,-6-1-2 0,6 3-2 15,0 2-8-15,6 3-2 0,-6-6-4 0,6 11-2 16,8-6-4-16,-8 0-2 0,1 5-9 0,6-4-8 0,-6-1-8 16,5 5-9-16,2-8-14 0,-8 3-25 0</inkml:trace>
  <inkml:trace contextRef="#ctx0" brushRef="#br0" timeOffset="81798.66">25100 7272 404 0,'0'-5'52'0,"0"5"-2"0,0 0 0 16,0-3-6-16,0 3-3 0,0 0-7 0,0 0-3 15,0 3-3-15,0-3-1 0,0 0-3 0,0 5-1 0,-6-2-1 16,-1 5 0-16,0-1-3 0,1 0-1 0,-1 4-3 16,1 5-1-16,0-6-2 0,-8 9-2 0,2-5-2 0,4 1 0 15,2 0-3-15,0-1-5 0,-1-3-4 0,1 3-5 16,-1-3-2-16,7 0-4 0,0 0-5 0,-7-2-3 16,7-3 0-16,0-6-2 0,0 4-3 0,0 0 1 0,0-4-3 15,0 0-5-15,0-4-2 0,0 0 2 0,7-2 2 16,-7-3 0-16,7 1 3 0,-7 2 6 0,6-2 3 15,1-7 0-15,-1 5 3 0,0-1 2 0,8 0 2 0,-8-4 4 0,0 4 2 16,2 0 2-16,4 1 1 0</inkml:trace>
  <inkml:trace contextRef="#ctx0" brushRef="#br0" timeOffset="82115.06">25106 7286 403 0,'0'-3'12'0,"6"-5"3"0,2 5 1 0,-2-2 0 16,0 2 0-16,1 0-2 0,6 3 0 0,-6-4 2 16,5 4-1-16,-4 0-4 0,4 0 3 0,1 0-4 0,-6 0 2 15,6 4-1-15,-1 2-1 0,-4-1 0 0,-2-2-1 16,6 5 0-16,-4-1 0 0,-2 0-1 0,-6 4 1 15,6 0-3-15,-6 0 0 0,0 0 0 0,7 1-2 0,-7-5 3 16,-7 4-4-16,7 0 3 0,-6-1-3 0,0-2 4 16,-2 3-4-16,2-4 3 0,-6 0 0 0,4-3 1 15,-4 3 1-15,-8-2 2 0,7-2 2 0,1-3 2 0,-2 3 2 16,1-3 3-16,0-3 1 0,0 3 3 0,7-3 0 16,-8-2 1-16,8 1-1 0,0 1 0 0,-1-1-2 0,0 1-1 15,7-5 1-15,-6 8-2 0,6-3-3 0,-7-4 1 16,7 7-1-16,0-4-2 0,0 1-1 0,0 3-2 0,0 0 1 15,0 0-3-15,7 0-2 0,-7 0-1 0,6 0-1 16,1 0-1-16,6 0 0 0,-7 0-1 0,8 0-3 16,-2 0-6-16,8 0-1 0,-1 0-4 0,1 0-4 0,0 3-6 15,-7 1-5-15,7-4-7 0,-2 3-6 0,-4 1-2 0,5-1-7 16,-5 1-7-16,-2 0-6 0,-6-4-7 0,2 7-11 16,-2-7-11-16,-6 0 11 0,0 3 6 0</inkml:trace>
  <inkml:trace contextRef="#ctx0" brushRef="#br0" timeOffset="82690.75">24644 7554 434 0,'0'0'37'0,"-7"-4"-3"0,14-4-1 0,-7 5-2 15,13-1-1-15,0 1-4 0,7-1-5 0,-1-3 1 16,1 3-1-16,6 0 0 0,6-3-4 0,7 7-1 16,-6-3 0-16,6 3-4 0,0 0-1 0,0 0-1 0,0 0-1 15,7 3-3-15,-7 4 1 0,0 1 0 0,1-1-1 16,-2 0-1-16,-5 0-1 0,6 1 0 0,-7 3 0 0,-6-4-1 16,1 4 0-16,-1 1-1 0,-14-1 2 0,8-5 0 15,-13 5-2-15,-1 1-1 0,0-1 4 0,-12 0 2 0,0-1 5 16,-1-1 2-16,-13 1 1 0,8-3 4 0,-14 1-1 15,-1-1 1-15,-5 0 3 0,-1-3 0 0,-5-1 2 0,5 1 2 16,-7-4-3-16,1 4-2 0,7-4-2 0,-1 0-2 16,7-4-2-16,0 0-1 0,7 4 0 0,5 0-3 0,2-3 0 15,6-1-2-15,6 4-2 0,-8 0 1 0,8 0 1 16,0-4-1-16,0 4-3 0,8 0 0 0,-2 0-1 16,6 0 0-16,2-3 1 0,5 3-1 0,1 0-1 0,6 0-2 15,7-4 0-15,-1 4-1 0,7 4 0 0,0-4-1 16,-7 3-2-16,8 5 0 0,-7-1 2 0,-7 4-1 0,-1-3 0 15,-5 3-1-15,0 0-2 0,-8 4 0 0,-5-8 0 16,0 7 5-16,-7-6-4 0,-7 3 4 0,0-1-1 16,-5 1 2-16,-2-3-3 0,2 2 5 0,-8-2-4 0,1-1 3 15,-1 1 0-15,0-2 0 0,1 2 0 0,-1 1 2 16,0-6-3-16,8 0 1 0,-1 1 0 0,-1-4 0 0,8 4 0 16,0-4-1-16,6 3 0 0,0-3 0 0,-6 0 0 15,12 0 0-15,-6-3-1 0,6 3 0 0,0 0 0 16,8 0 0-16,-8 0-1 0,13 0-4 0,1 0-3 0,6 0-2 15,1 0-6-15,5 0-9 0,1-4-8 0,5 4-15 16,1-7-14-16,1 0-14 0,-1-1-22 0,0-7-18 0,-1 4 11 16,2-7 11-16,-7-4 12 0,-1 0 7 0</inkml:trace>
  <inkml:trace contextRef="#ctx0" brushRef="#br0" timeOffset="82911.84">25816 7345 409 0,'14'8'40'0,"-2"-1"1"0,8 0-2 16,-7 8 0-16,7 0-5 0,-8-1-4 0,-5 4-1 0,0 0-1 16,-7 1-2-16,-7-1-5 0,-6-3 2 0,0 3-4 15,-7-3-4-15,-6 0-6 0,6 3-9 0,-5-4-8 0,-7 1-12 16,12-4-7-16,-6 0-6 0,6 1-2 0,7-5-6 15,0 0-7-15,0-4-11 0,7 1-10 0</inkml:trace>
  <inkml:trace contextRef="#ctx0" brushRef="#br0" timeOffset="83132.52">25822 7613 415 0,'14'0'32'0,"-1"-5"-1"0,6 5 0 0,1 0 0 0,13 5-4 16,-8-2-2-16,9-3 0 0,-2 0-4 0,7 0 4 0,0 3-2 15,0 2 3-15,-7-5 1 0,8 7 0 0,-1-3 1 16,-13 3 1-16,6 0 3 0,-12 4-4 0,-1 1 1 16,-5 2 3-16,-8 4-1 0,0-7 4 0,-12 10-5 0,0-2-2 15,-8 4-5-15,2-2-3 0,-15 2-3 0,7-6-8 16,-6 5-4-16,1 0-8 0,-1-2-9 0,0-3-11 0,6-2-14 16,-6-1-9-16,7 1-10 0,5-4-8 0,-5-4-12 15,5 1-14-15,2-5-9 0,6-3 9 0,-8 4 12 16</inkml:trace>
  <inkml:trace contextRef="#ctx0" brushRef="#br0" timeOffset="83274.95">25927 8016 426 0,'0'14'44'0,"6"0"-1"0,7 1-6 0,-6 0 0 16,6 4-8-16,7-1-4 0,-1 0-7 0,1-4-2 15,6 1-4-15,0 1-5 0,0-6-10 0,0 1-10 0,-7-5-13 16,8 3-11-16,-7-6-13 0,-8 1-17 0,8-4-7 15</inkml:trace>
  <inkml:trace contextRef="#ctx0" brushRef="#br0" timeOffset="90068.87">25426 4085 401 0,'-7'3'11'0,"-6"1"3"0,0-1-3 16,0 5 2-16,-7-1-1 0,1 4-4 0,-13 0 0 0,-1 3 1 16,-7 5 1-16,-5 0 1 0,-1 2-1 0,-5 2-3 15,-8 2 3-15,-6 0 1 0,-14 1 2 0,8 4-4 16,-14-5 4-16,0 5 0 0,-6-2-2 0,1 2 0 0,-9 0-1 16,-5-1-1-16,7-3-1 0,-8 3-3 0,7 0 1 0,-5-3-1 15,5 3 0-15,0 0-1 0,7 0 0 0,6-3-1 16,1 4-1-16,5-1 2 0,8-4-4 0,6 4-3 0,12-6-3 15,2 3-1-15,5-8-5 0,13 4 1 0,1-4-3 16,5 4-6-16,1-7 0 0,7 3-5 0,-1 1 0 16,8-8-5-16,-8 3-2 0,7-3-2 0,6 0-8 0</inkml:trace>
  <inkml:trace contextRef="#ctx0" brushRef="#br0" timeOffset="90774.73">24507 3996 408 0,'-6'-4'18'16,"6"8"-2"-16,0-8-1 0,0 4 1 0,0 0 0 0,0 0-6 16,0 0 0-16,6 0-1 0,1 0-4 0,-1 0 4 15,0 0-4-15,8 0 2 0,5 0-2 0,1 4 1 16,12-4 0-16,1 5-1 0,-1-2 0 0,14-3-1 0,0 0 0 15,0 3 0-15,5-3 2 0,1 0-2 0,7 4 0 16,0-4 0-16,-7-4 1 0,6 4 1 0,1 4-1 0,-1-4 1 16,-5 4-1-16,-1-1-4 0,0 5 4 0,-6 0-2 15,-7-1-2-15,-1 4 4 0,-5 3-4 0,-7-2 0 16,-6 5 4-16,-7-2 0 0,0 3-1 0,-6 0 0 0,-1 4-3 16,-6 1 1-16,-6-1 1 0,-1 3-1 0,-6 1-2 15,6-1-2-15,-13 5-5 0,8-4-2 0,-8 7-8 16,1-4-6-16,-1 4-7 0,7 0-7 0,-6 0-14 0,6-4-17 15</inkml:trace>
  <inkml:trace contextRef="#ctx0" brushRef="#br0" timeOffset="93146.71">28454 6642 402 0,'71'36'15'0,"14"-3"1"0,-6 8-1 0,-1-1 0 0,6 0-1 0,1 4-6 16,-1 0 0-16,1-4 2 0,0 4-5 0,0 1 0 15,6-6 3-15,-7 5 0 0,1-2 0 0,6 1-3 16,-6-3 1-16,6 0-4 0,1 1 2 0,-1-1 0 0,0 4 0 16,0-8-3-16,-7 5 4 0,7-1-3 0,1-3-2 15,-7 0 4-15,0-5-4 0,-2 1 2 0,2-4 1 0,-12-3-4 16,-2-4 0-16,0 1 0 0,-6-5 3 0,-6-1-3 16,0-5 0-16,-7 2 2 0,-13-3 0 0,7 0 1 15,-13-3-5-15,-8-1-1 0,1 0-1 0,-6 1-3 0,-8-5-7 16,-4-3-7-16,-2 5-7 0,-6-5-10 0</inkml:trace>
  <inkml:trace contextRef="#ctx0" brushRef="#br0" timeOffset="93990.44">28389 6879 405 0,'-20'5'18'0,"1"-5"1"0,-7 2 2 0,6 3-3 15,-6-2 0-15,0 5-5 0,1-4-1 0,-9-1 0 16,2 1-1-16,-1 3 2 0,-6-4-4 0,0 5 4 15,1-4 0-15,-2-1-2 0,-5 5 0 0,-1-5 1 0,7 5-2 16,-6-2 0-16,-1-2 1 0,0 4 1 0,0-1-2 16,-6 0-1-16,-6 1-5 0,-1-5 4 0,1 6-1 0,-15-2-5 15,2-4 4-15,-6 0-1 0,-2 1-1 0,0 0-4 16,2-4 0-16,-2 0 0 0,1 0 3 0,0-4 1 16,0 0-4-16,6 1 1 0,1-5-1 0,-7 1 3 0,6 3 0 15,-6-3-4-15,-1-4 3 0,2 1 0 0,-8-2 0 16,6 1 0-16,-5 0-1 0,-1 1 0 0,-6-2 0 0,0 2 0 15,6-5-4-15,-6 0 4 0,0 0-4 0,-7 4 4 16,7-7 0-16,0 3 0 0,-1 1-1 0,8-4 0 0,-8-1-4 16,8 1 3-16,-1-4-2 0,7 3-1 0,0 1-3 15,0 0 2-15,0-5-3 0,7 3 0 0,-2 1-4 16,8 1-4-16,-6-5 2 0,6 5-5 0,6 0-1 0,1-1-5 16,-1 1-5-16,0 0-3 0,7 0-8 0,0-1-7 15</inkml:trace>
  <inkml:trace contextRef="#ctx0" brushRef="#br0" timeOffset="94899.77">23948 6217 403 0,'-20'0'20'16,"0"0"4"-16,-6 0-2 0,0 3 1 0,0 0-2 15,-6 2-2-15,5 2-1 0,-5-3 1 0,-1 3-3 0,1 0 3 16,6 1-5-16,-7 3 0 0,1-8 2 0,5 4-1 0,1-3 0 16,-6 3 1-16,6 1-2 0,-7-5-4 0,7 2 4 15,0 2 0-15,0-4 0 0,7 1-3 0,-8 0 1 0,7-1 1 16,2 1-2-16,4-4 1 0,1 0 2 0,1 0-2 15,-2 4 0-15,14-4-2 0,-6 0-1 0,6 3 0 16,0-3-1-16,0 3 0 0,0 6-3 0,0-6 5 0,0 8-1 16,0 0-3-16,0-4 2 0,0 8-4 0,0 2 0 15,0 0 4-15,0-4-2 0,0 6 0 0,6-1-1 0,0 1-1 16,2 2 0-16,-2-3-1 0,0 1-1 0,7 4-4 16,-6-5 0-16,6-1-2 0,-1 6-3 0,2-5-7 0,-1 0-10 15,-7 4-11-15,8-4-10 0,-8 0-8 0,7-2-11 16,-6 1-17-16,-1-1-8 0,0-6 8 0,1 5 10 15</inkml:trace>
  <inkml:trace contextRef="#ctx0" brushRef="#br0" timeOffset="97107.22">27236 2710 405 0,'-13'-14'20'0,"-7"-5"-3"0,8 1-2 16,-8 0 3-16,7-4-4 0,-7-1-5 0,1 2 2 0,-7-1 0 16,6 1 1-16,0-2 2 0,-5 2-1 0,5-2-1 0,-6 4-4 15,0-2 4-15,-7 3-4 0,7-1 3 0,1 1-2 16,-9 0-1-16,2 4 0 0,-1-1 0 0,1-1 0 0,-1 3-2 16,-5-3 0-16,5 5-1 0,-6 1 1 0,-1-2-1 15,2 5-1-15,-1-4 0 0,0 4 0 0,-1-5-1 16,-5 6 0-16,6-2-1 0,-1 1 0 0,-5 3-2 0,7-3 4 15,-9 2-4-15,9 3 4 0,-1-2-3 0,-7 0-2 16,7 4 2-16,-7 0 2 0,7 0 0 0,-6 0-1 0,5 0 0 16,1 0-2-16,-6 0-2 0,5 0 4 0,2 0-2 15,-9 0 2-15,9 0-2 0,-8 0-1 0,7 0 3 16,0 0-4-16,0 0 4 0,-7 0 0 0,7 0-2 0,0 0 0 16,1 0-2-16,-2 0 5 0,1 0 0 0,6 0 0 15,-5 0 0-15,5 0 0 0,7 0 1 0,-7 0-1 0,7 0-2 16,0 0-2-16,0 0 5 0,0 0-4 0,0 4 2 15,0 0 0-15,0-2 0 0,6 7 0 0,-6-2 1 16,-7 0 0-16,8 1-1 0,-1 3 1 0,0-1 0 0,-7 1 0 16,7 0 0-16,0 1 2 0,-7 2-2 0,7 1-2 15,0 0 4-15,1-1-4 0,-2 4 4 0,1-3-4 0,6 3 3 16,-6 4 0-16,7 0 0 0,-1-4-3 0,0 5 3 0,2-1-1 16,4 0 0-16,-5 0 0 0,5 3-5 15,-4 2 5-15,4-2 0 0,1 0 0 0,-7 1-1 0,8-1 0 16,-2 1-2-16,2-1 1 0,-2 2-2 0,1-2 4 0,1 1 0 15,-2-1-2-15,2 1 2 0,5-5-3 16,0 6 1-16,1-2 0 0,-1 0-2 0,7 1 3 0,0-4 0 0,0 3-1 16,7 2 0-16,-1-2 0 0,8-3 0 0,-8 4 0 15,6-1 0-15,8 0 0 0,-7-2 0 0,7 3-1 16,-7-1 1-16,6 1-1 0,1-1 1 0,-1 2 0 0,-5-2-1 16,6 4 1-16,-1-4-1 0,1 5 1 0,-2 0-1 15,2-4 0-15,7 3 0 0,-8 0 0 0,7 1 0 16,0-5 0-16,0 4 0 0,7-3 0 0,-7 3 0 0,13-3 0 15,-7 0 0-15,8-4 0 0,5-1 1 0,-6 1-1 0,7 0 0 16,-1-4 0-16,1 4 0 0,-1-7 1 0,1 4-1 16,6-4-1-16,0 0 2 0,-6-1 0 0,6 1 0 15,6-1-1-15,-5 0 1 0,-1-3 0 0,0 4 0 0,6-5 0 16,-5 7 0-16,-1-7 0 0,0 1 0 0,6 3-1 16,-5-2 2-16,5-2 0 0,-6 2-3 0,7-2-1 15,-1 1 2-15,-5-3 0 0,5 2 0 0,1-2 0 0,0 0 0 0,6-2-1 16,-6 2 1-16,-8 0 0 0,8-6 0 15,-1 7-2-15,-5-6 2 0,-1 4 0 0,0-3 0 0,-6 0 1 16,5 3 0-16,-5-4-1 0,-1 2 0 0,1-5 0 0,-7 4 0 16,7-1 1-16,-7-3-1 0,0 3-2 0,0-3 2 15,1 0 2-15,5-3-2 0,-6 3 0 0,0-3 0 16,0 3 0-16,0-9 0 0,0 6 1 0,1-4-1 0,-2-4 0 16,1 0 0-16,7-1 0 0,-7 1 0 0,0-3 0 15,7-1 0-15,-1 1 2 0,-5 3-2 0,5-8 0 0,-6 9 0 16,7-5-1-16,-1 0 1 0,-5 1 0 0,5-1 0 15,-6 0-1-15,7 0-2 0,-7-3 2 0,0 0 0 16,0 0 0-16,6-1 1 0,-6 1 0 0,-6-3-1 0,7 1 1 16,-8-5 0-16,1 3 0 0,-1-4 0 0,1 1 0 15,-7-1 0-15,6-3 0 0,-6 0 0 0,-7-1 0 0,8 1 0 16,-1-4 1-16,-6 0 0 0,-1-1-1 0,1-1 0 16,-8-2 1-16,8 0 1 0,-7 5 0 0,-6-2-1 0,6 1-1 15,-7 0 4-15,0 3-4 0,1 1 5 0,0 4-3 16,-7-2 3-16,6 2-4 0,-12 4 0 0,6 3 2 15,-7-5 0-15,7 5 2 0,-7 0-5 0,-5-1 3 0,5 1 0 16,-6 1 0-16,0-3 0 0,-1 3-1 0,2 1 1 16,-1-2 0-16,-7-1-1 0,0 5 1 0,8-5-1 15,-8 1 1-15,1 4 0 0,-7-4-1 0,6-1 2 0,-6 1 0 0,-1 3-2 16,-5-3-1-16,7-1 1 0,-8 1 2 16,-7 0 0-16,8-1 0 0,-7 1 0 0,0 0 0 0,-7 4-1 15,1-5 0-15,-1 5 0 0,-5-5 0 0,-2 4 0 0,1 1 0 16,-1 0-13-16,-4-1 10 0,-2 0 1 0,0 1 2 15,1-1-4-15,-1 0 0 0,0 1 0 0,0-2 3 0,1 5 1 16,-1-4 0-16,-6 5-1 0,0-5 0 0,6 4-1 16,0-3-5-16,-6 0 4 0,7 2-4 0,-7 1-4 15,0-3-5-15,0 2-4 0,0 1-11 0,0 0-4 0,0 4-11 16,-1-4-11-16,-6 4-15 0,-5-4-19 0,-2 3-3 16,2-7 14-16</inkml:trace>
  <inkml:trace contextRef="#ctx0" brushRef="#br0" timeOffset="99292.4">29373 1473 401 0,'-7'-4'17'0,"7"0"-1"0,-7 1-3 16,1-1-10-16,-1 0 10 0,1 1-6 15,-8-2-1-15,2 3 1 0,-2-3-2 0,2 2 0 0,-8 3 0 16,1-4 0-16,-7 4 2 0,6 0 1 0,-6 0-4 0,7 0 1 16,-8 4 4-16,1-1 1 0,-6 4 1 0,6 5-1 15,-1-5 4-15,1 8-2 0,1-1 2 0,-1 5-3 0,-1 3 0 16,1 4-1-16,6 2 1 0,1 2-4 0,0 3 4 16,6 3-5-16,-1 1 3 0,8 0-5 0,0 3 0 15,12 4 4-15,0-7-1 0,8 3-1 0,5-3-1 0,1-1 0 16,12-3-1-16,1 1 0 0,-1-5-1 0,7-4 0 15,7 2-1-15,-1-6 0 0,8-3 0 0,-7-3-4 0,5 0 0 16,2-5 4-16,-8-2 0 0,7-5-5 0,-6 1 1 16,-1-4 4-16,-6-4 0 0,1-3-1 0,-7 3-4 15,-1-6 5-15,1-5-1 0,-7 0 1 0,-7-3-1 0,1-1 0 16,-1-3 0-16,0 0-4 0,-5-3 1 0,-8-4 0 16,1 0 2-16,-1-1 2 0,-6-3-2 0,0 0-2 0,0-3 4 15,-6-1-4-15,-7 0 4 0,-1-3-6 0,-5 0 0 16,0-1-2-16,-8 5-5 0,1-1-1 0,0 1-1 15,-13 2-7-15,0 5-5 0,1 3-8 0,-9 5-2 0,2 2-12 16,-1 4-19-16</inkml:trace>
  <inkml:trace contextRef="#ctx0" brushRef="#br0" timeOffset="106909.17">11651 9767 401 0,'0'0'18'0,"0"0"0"16,0 0 3-16,0 0 2 0,0 0 0 0,0 0 0 0,0 0-2 15,0 0 3-15,0 0 0 0,0 0-5 0,0 0 1 16,0 0-2-16,0 0-1 0,0 0 0 0,0 0-3 15,0 0-1-15,0 0-3 0,7 0 3 0,-7 0 0 0,6 0-1 16,7 0-2-16,0 0 1 0,0 0 0 0,7 0 2 0,5 0-4 16,1 0 3-16,7 0-4 0,7 0 3 0,-2 0-4 15,8 0 3-15,6 0-1 0,0 0-3 0,7 0 0 16,6 0 0-16,0 0-2 0,6 0 2 0,2 0-1 0,4 0-2 16,2 3 0-16,5 1-1 0,1-4 0 0,6 4 0 15,0-4 0-15,7 0 0 0,-1 3-1 0,8-3 0 0,-1 0 1 16,7 0-1-16,6 0-2 0,-6 0 2 0,6-3 0 15,0 3-1-15,1 0 0 0,-2 0 1 0,2 0-4 16,-7 0 1-16,-7 0 0 0,1-4 2 0,-2 4 1 0,-5 0 0 16,-7 4-1-16,-6-4 0 0,-7 0 0 0,0-4 0 15,-6 0-3-15,-14 1 4 0,7 3 0 0,-12-4-1 0,-8 0-1 16,1 1-2-16,-14-2 4 0,1 3 0 0,-1-6 0 16,-5 4 0-16,-7 4-1 0,-2-4-3 0,2 1 3 15,-7 3-5-15,1 0-2 0,-8-4-6 0,0 4-4 0,0 0-7 16,2 0-8-16,-8 0-9 0,0 0-3 0,6 0-9 15,-6 0-6-15,0 0-14 0,0-4-8 0</inkml:trace>
  <inkml:trace contextRef="#ctx0" brushRef="#br0" timeOffset="107212.19">16659 9088 403 0,'-38'41'26'0,"-2"6"-3"0,-5 5-1 0,-1 2-1 15,0 6-1-15,0-6-7 0,1 1 0 0,-7-3-1 0,0-1-1 16,6-4-2-16,1-2-3 0,5-5-1 0,2-4-1 16,-1 1-4-16,6-8-1 0,7 1-7 0,0-5-2 0,6-3-8 15,1 0-5-15,13-3-7 0,-2-4-3 0,2-5-11 16</inkml:trace>
  <inkml:trace contextRef="#ctx0" brushRef="#br0" timeOffset="108125.19">17740 9950 404 0,'46'0'12'0,"0"0"-1"0,6-4 2 16,7 1 1-16,-2 6-4 0,2-3-7 0,7 0 2 0,-8 0-1 16,14 4 0-16,-1 3-3 0,8-3 3 0,-8 3-4 15,14 4 2-15,-7 0-2 0,7 0 3 0,6 3 0 16,0 2-4-16,1 2 2 0,-1-4 0 0,6 1 1 0,-6 0-4 15,7-1 1-15,0 1 3 0,-1 0 0 0,2 3 0 0,-2-4-2 16,1-2-1-16,-1 2 3 0,1-3-2 0,6 4-1 16,-6-4 3-16,0 0-2 0,-1 0 1 0,1 0-1 15,0-4 1-15,0 0 0 0,-1 1-1 0,-6-1 0 0,7 0 1 16,-1 0 0-16,-5 1 0 0,5 0 1 0,2-1 0 16,-9-4 0-16,15 5 0 0,-14-1 1 0,6 0 0 0,7 0 2 15,-5 1-1-15,-2-4 2 0,7 3 0 0,-6 0-1 16,-1 1 0-16,2-1 0 0,-2 1-1 0,1 2 0 0,-1 1-3 15,1-4 3-15,-1 4-3 0,2 4 1 0,-2-5 0 16,-5 7-2-16,5-7 2 0,1 5 2 0,-1-5-1 16,-6 5-1-16,7-1 0 0,0-2 0 0,-6 2-1 0,5 2 1 15,-6-6 0-15,7 5-2 0,-7-5 0 0,0 2 2 16,7 2-3-16,-7-3 1 0,0 0-2 0,0 0 2 0,1 0 2 16,-1 4-2-16,-6-4 0 0,5 0 0 0,-5 4 1 15,0-4-1-15,6 0 1 0,-6 4-1 0,-1-5-1 16,-5 1 1-16,5 0 0 0,0 1 0 0,1-2 1 0,0 1-1 15,-6 0 1-15,5 0-1 0,1 0 1 0,0-3 0 16,-2 2-1-16,-4-1 1 0,6-3 1 0,0 2-2 0,-1-1 0 16,-6 0 0-16,7 0 0 0,-1 1 0 0,1-1-2 15,0-3 2-15,0 3 0 0,-1 1-1 0,1 2 2 0,0-2 0 16,6-1-1-16,-6 0 1 0,-1 5 0 0,1-6 0 16,0 5 0-16,0-3 0 0,-1 0-1 0,7 2 1 0,-6-2 0 15,0-1-1-15,-2 0 1 0,9 0-1 0,-7-3 1 16,0 4-1-16,-1-5 1 0,0 1 0 0,1 0 0 0,0 2 0 15,-7-1 1-15,7-2-2 0,-7-3 3 0,0 0 0 16,-6 4 1-16,0-4-1 0,-1 0 0 0,1 3-3 16,-7 1 3-16,7 0-3 0,-14-1 3 0,1 1-4 0,0 0 4 15,-8 3-2-15,2 1-2 0,-1-5 4 0,-13 5-1 16,7-5 0-16,-14 5-4 0,7-5 2 0,-6 5 0 0,-7-4-3 16,0 3-4-16,-7-4-10 0,-5 1-8 0,-2 3-9 15,-6-3-6-15,-6 0-21 0</inkml:trace>
  <inkml:trace contextRef="#ctx0" brushRef="#br0" timeOffset="113026.59">7515 11489 407 0,'0'0'15'0,"0"0"-2"16,0 0 1-16,0 0 1 0,0 0-1 0,0 0-5 0,0 0 1 15,0 0-4-15,0 0 3 0,0 0-4 0,0 0 3 16,0 0-4-16,0 0 3 0,0 0-4 0,0 0 4 0,0 0-5 16,0 0 4-16,0 0-4 0,0 0 4 0,0 0-4 15,0 0 2-15,0 0-2 0,0 0 3 0,0 0-1 16,0 0 0-16,0 0 0 0,0 0 2 0,0 0 0 0,0 0-3 16,0 0 0-16,0 0 2 0,0 0-2 0,0 0 2 15,0 0-2-15,0 0-2 0,0 0 4 0,0 0-4 0,0 0 4 16,0 0-2-16,0 0 0 0,0 0-2 0,0 0 4 15,0 0 0-15,0 0-4 0,0 0 0 0,0 0 4 16,0 0-1-16,0 0-2 0,0 0 1 0,0 0-1 0,0 0 1 16,0 0-1-16,0 0-2 0,0 0 2 0,0 0 0 15,0 0 0-15,0 0 0 0,0 0 0 0,0 0-1 0,0 0 0 16,0 0 0-16,0 0 1 0,0 0-1 0,0 0 0 16,0 0 1-16,0 0-2 0,0 0-1 0,0 0 2 0,0 0 1 15,0 0 0-15,0 0 0 0,0 0 0 0,0 0 0 16,0 0 2-16,0 0-3 0,0 0 3 0,0 0-3 15,0 0 3-15,0 0-3 0,0 0 3 0,0 0-2 0,0 0 2 16,0 0-1-16,0 0 0 0,0 0-5 0,0 0 5 16,0 0-5-16,0 0 4 0,0 0 0 0,0 0-4 15,0 0 4-15,0 0 0 0,0 0-4 0,0 0 4 0,0 0 0 16,0 0-4-16,0 0 4 0,0 0 0 0,0 0-3 0,0 0-1 16,0 0 3-16,0 0-5 0,0 0 4 0,0 0-4 15,0 0-5-15,0 0-4 0,0 0-4 0,0 0-10 16,0 0-6-16,0 0-3 0,0 0-11 0,0 0-10 0,0 0-16 15</inkml:trace>
  <inkml:trace contextRef="#ctx0" brushRef="#br0" timeOffset="114338.68">2898 12064 418 0,'-7'0'26'0,"14"0"-4"0,-14 0-1 0,7 0-1 16,0 0-1-16,0 0-4 0,0 0-1 0,0 0-1 16,0 0-1-16,0 0-1 0,0 0-1 0,0 0-5 0,0 0 0 15,0 0 0-15,0 0 0 0,0 0 3 0,0 0-5 16,0 0 5-16,0 0-3 0,0 0 0 0,7 0-3 0,-7 0 2 16,0 0 0-16,0 0-1 0,0 0 1 0,0 0-1 15,0 0 0-15,0 0 0 0,6 0 0 0,1 0 0 16,-7 0 1-16,13 0 1 0,-7 0 1 0,0 0 0 0,8 0 0 15,-1 0-1-15,0 0 1 0,6 0-1 0,-5 0 0 0,5 0 0 16,-6 0-1-16,6-4 0 0,1 4-5 0,0-4 5 16,5 1 0-16,-5-1-5 0,6 0 5 0,0 0-3 15,1-3 1-15,5-1 0 0,1 1 0 0,-1 0-1 0,1 0 1 16,6-4 0-16,-1 4 3 0,2-4-2 0,-1-4 0 16,6 4-1-16,1-4 0 0,-1 4-2 0,1 1 2 0,7-6 0 15,-8 5 0-15,1 0-1 0,5-3 1 0,-4 7-1 16,4-4 0-16,-5 0-2 0,-1 3 2 0,1-3 0 0,-1 5-1 15,1-2 1-15,-7 1-1 0,7-1 1 0,-7 1-1 16,0 3 1-16,-6-3-1 0,5-1 1 0,-5 5-1 16,7-2 1-16,-8 2-1 0,-6 0 0 0,7-1 0 0,-1 4 0 15,-5-4 0-15,5 1 2 0,-6 3 0 0,-1 0-1 16,2 0 1-16,-1-4-1 0,-6 8 0 0,6-4-2 0,-7 0 0 16,1-4 2-16,-1 4-2 0,1 0-1 0,0 0 2 15,-8 0 2-15,8 0-2 0,-7 0-1 0,7 0 0 16,-8-4 3-16,2 4-2 0,-2 0 0 0,2 4 0 0,-1-4 1 15,-1 0 0-15,-5-4-2 0,6 4 0 0,-7 0 0 16,8 0 0-16,-8 0 1 0,1 0 0 0,5 0 0 16,-12 0 0-16,7 0 0 0,0 0 0 0,-1 0 0 0,0 0 0 0,-6 0 0 15,0 0-2-15,8 0 4 0,-8 0-1 0,0 0-1 16,0 0 0-16,0 0 2 0,0 0-2 0,0 0-2 16,-8 0 4-16,16 0-1 0,-8 0-1 0,0 0 0 0,0 0 1 15,0 0 0-15,0 0 2 0,0 0-4 0,0 0 4 16,-8 0-3-16,8 0 0 0,0 0 4 0,0 0 0 0,0 0 0 15,0 0-1-15,0 0 0 0,0 0-3 0,0 0-1 16,0 0 4-16,0 0-5 0,0 0 3 0,0 0-1 16,0-4-3-16,0 4-3 0,0 0-9 0,0 0-9 0,0 0-12 15,0 0-11-15,8 0-14 0,-8 0-21 0,0 0 3 16,6 0 9-16</inkml:trace>
  <inkml:trace contextRef="#ctx0" brushRef="#br0" timeOffset="138359.85">16556 10093 401 0,'-8'-22'14'0,"-4"0"-1"0,-2-1 0 15,-5 5-4-15,-7 4 2 0,0-1-5 0,-7 4 1 16,1 4 0-16,-1 3-1 0,-12 0-1 0,5 4 0 15,-5 4 0-15,-7 3 2 0,-1 8 1 0,2 0 0 0,-1 3-5 16,-1 4 5-16,8 3-5 0,-7 9 4 0,6-2-4 16,0 9 2-16,8-1 0 0,5 4 0 0,1 0-3 15,5 0 3-15,7 4-1 0,8-1 0 0,-2 1 0 0,8 3 0 16,6-3-1-16,6-4 0 0,8 3 1 0,-2 6 2 16,8-7 0-16,7 2 0 0,5 3-3 0,1 1 0 15,5-1 4-15,8-4 0 0,6 2 0 0,0-2-3 0,7 0 2 16,6-6-2-16,0-1-2 0,0-4 2 0,7-3 0 0,6 1 0 15,-7-9-1-15,8-3 0 0,0 0 0 0,-2-7-1 16,2-4-2-16,-2-1 2 0,2-2-1 0,-1-5 2 16,0-3-2-16,-6-3 0 0,6-5-1 0,-7-2-1 0,8-1 0 15,-8-4-5-15,-6-3-2 0,7-4-1 0,-14-4-5 16,1 0-3-16,0-7-1 0,-7 0-8 0,-7-3-2 0,1-1-5 16,-13-3-13-16,0-1-14 0</inkml:trace>
  <inkml:trace contextRef="#ctx0" brushRef="#br0" timeOffset="143919.44">12198 12686 402 0,'-13'15'8'0,"0"3"-1"16,0 0 0-16,0 1 0 0,0 3 0 0,0 0-6 15,0-4 1-15,6 8-1 0,-6-4 0 0,0 1 0 16,1-3 0-16,4 7 0 0,2-5 1 0,0-1-1 0,6 2 0 15,-7-2 1-15,7 2-1 0,7-5 0 0,-7 4 0 16,6-5 2-16,8 2 0 0,-2-4-4 0,1 3 2 0,0-3-1 16,7-1-1-16,-1-2 2 0,1 2 2 0,-1-6 0 15,7 2-1-15,0-2 0 0,1 3 0 0,-1-8 0 16,-7 1 0-16,14 0-1 0,-8-1 1 0,2-3-1 0,-7 4-3 16,6-4 4-16,0 0-4 0,-7 0 4 0,7 0-4 15,-6-4 4-15,-1 1-3 0,1-1-1 0,0 0 4 0,-1-3-4 16,1 0 4-16,-8-1-1 0,8-2-3 0,-7-1 4 15,0 0 0-15,0-1-1 0,-7 1 0 0,1 0 0 16,6-4 0-16,-7 5 0 0,-6-5 0 0,7 1-2 0,-7-1-2 16,0 5 1-16,0-7-8 0,0 4 9 0,0 1 5 15,0-2-5-15,0 3 0 0,-7-3 5 0,7 2-5 0,0 1 4 16,-6 0-5-16,0 1 5 0,6-2-5 0,-14 2 5 16,8 2-5-16,0-4 5 0,-1 5 0 0,1 1-5 0,-1-2 4 15,0 2-4-15,1 1 4 0,0 2-5 0,6-6 4 0,-8 6-3 16,2 0-2-16,6-1-2 0,-6 0 1 0,6 1 1 15,0 0-2-15,0-2-3 0,0 2-2 0,0-1-3 16,0 0 3-16</inkml:trace>
  <inkml:trace contextRef="#ctx0" brushRef="#br0" timeOffset="144769.5">12778 12664 406 0,'0'-14'16'0,"0"-1"-3"0,0 1 0 16,-7-1 0-16,7 0-1 0,-7 1-5 0,1-1-1 0,-7 4 1 15,7-4-1-15,-1 4 2 0,-6 0-4 0,0 4 4 16,0-4-5-16,0-1 1 0,0 6 2 0,-6-2-4 15,5 2 4-15,-5-2-4 0,-1 4 4 0,0-1-1 0,-6 2-4 16,7 3 4-16,-7 0-5 0,0 0 4 0,0 8-2 16,-1-4-2-16,2 6 4 0,-1 2-5 0,0 1 4 0,0 3-4 15,-7 2 4-15,7 8-4 0,0-5 4 0,1 9-2 16,-2 3-2-16,1 0 4 0,0 0 0 0,0 3-5 16,-1 1 5-16,1 4-5 0,7-1 5 0,-7-4-1 0,14 1 0 15,-8-4-4-15,6 3 4 0,1-3-2 0,7-3 0 16,6-1-1-16,-6-3 2 0,12-1 0 0,0-3 2 15,1 5-2-15,6-9-2 0,0 3 2 0,7-2 0 0,-8-1 0 16,15 0-2-16,-1 1 3 0,0-1 0 0,0-4-1 16,7 2 0-16,-8-2 0 0,9 0 2 0,-2-2-3 0,1-1 1 15,5-4-1-15,-5 0 0 0,-1-3 1 0,7-4-1 0,-6 0 0 16,6-4 0-16,0-3 0 0,-6 0-2 0,-1-4 2 16,7-4 1-16,-6 1 0 0,-1-1 0 0,1-4 0 15,-7 1-1-15,0-4 1 0,0 0-1 0,0-3 0 0,1-1 0 16,-8 1 1-16,-6-5 0 0,6 4 0 0,-12-4 0 15,6 2 0-15,-7-6 0 0,-6 5-2 0,0 0 3 0,0-1-1 16,-6 2 4-16,0-6 0 0,-1 5-4 0,0 0 4 16,-6 4-4-16,0-1 4 0,0-4-3 0,-7 9-2 15,8-5 4-15,-8 4-4 0,1 3-1 0,-1 1 4 0,0 4-4 16,1 3 4-16,-1-4-6 0,8 7 3 0,-8 1-4 16,1 0-3-16,5 7 0 0,2-4-5 0,-8 4 0 0,14-3-4 15,-8 6-3-15,8 1 1 0,-1-1-3 0,1 1-1 16,0 3-2-16,6 1 1 0,6 0-1 0</inkml:trace>
  <inkml:trace contextRef="#ctx0" brushRef="#br0" timeOffset="145964.1">11989 12694 400 0,'-32'28'11'0,"6"6"1"0,0-1 0 16,0 0-4-16,0 0 4 0,6 1-5 0,1-2-4 15,6 5 3-15,0-5 0 0,7-3 0 0,-8 5 0 16,14-1 0-16,-6-4-1 0,6 3 2 0,6-2-3 0,0 0 1 16,2 3 1-16,4-4 0 0,8 4-1 0,-7-4 0 15,7 4-1-15,6-4-2 0,-1 0-2 0,1 1 2 0,0-5 2 16,1 1-1-16,5-1-3 0,-6-6 3 0,7-4 0 15,-7 0-4-15,7-5 0 0,-1-6 5 0,-6 0-4 16,7-4 4-16,-7-8-5 0,7-2 1 0,-8-5 4 0,1 0-4 16,6-7 4-16,-5-3-4 0,-7-1 2 0,6 0 2 15,-7-3-5-15,1 0 0 0,-1-4 5 0,-6 3-1 0,0 0-2 16,0-2 0-16,-6 3-2 0,-1 0 2 0,0-1 2 16,-6 5-2-16,0-5 0 0,0 1 1 0,0 2-1 15,-6 2 0-15,0-4 0 0,-1 7 0 0,-6-3 0 0,6 3 0 16,-5 0-1-16,5 0 0 0,-6 0 1 0,-6 3-1 0,12 5 0 15,-6-4-2-15,-1 3 2 0,2 4 2 0,-1 0-1 16,6 0-5-16,1 4 4 0,-7 0-6 0,7-1 0 0,6 4-3 16,0 4 2-16,0-4-7 0,-8 4 0 0,8 0 0 15,0 0-2-15,0 0-2 0,0 0-4 0,8 0-1 16,-8 4 1-16</inkml:trace>
  <inkml:trace contextRef="#ctx0" brushRef="#br0" timeOffset="149274.73">12830 12979 401 0,'0'4'11'0,"6"-4"-3"0,-6 0 4 0,7 0-5 15,-1 0 0-15,0 4-1 0,8-4-5 0,-1 0 2 0,0 0 0 16,6 0-1-16,1 0 2 0,0 0-4 0,-1 0 0 16,7-4 4-16,-6 4-5 0,12-4 4 0,-5 1-4 15,-2 3 4-15,8-4-2 0,0 0-2 0,-1 4 4 0,7-3-3 16,-6-1 2-16,12 4 0 0,-5 0 0 0,5-3 0 16,1 3-1-16,5 0-4 0,2 0 5 0,-1-5-4 15,7 5 4-15,-1-3-4 0,0 3 4 0,8 0-4 0,-8-4 4 16,8 8-4-16,-7-8 4 0,6 4-1 0,-7 0 0 15,7 0 0-15,-6 0 0 0,-1 0 0 0,0 0 0 0,1 0-4 16,-6 0 4-16,5 0-4 0,-5 4 1 0,-2-4 4 16,2 0-5-16,-8 3 5 0,1 2 0 0,-7-2-3 15,-1 1-1-15,-5-1 4 0,0 1-5 0,0 3 5 0,-8-3-1 16,1 0 0-16,1-1 0 0,-8 1 0 0,0-1-4 16,1 2 0-16,-7-2 1 0,0-3 0 0,0 0 0 0,-7 4 1 15,2-4 0-15,-2 0 0 0,-6 0 0 0,6 0 4 0,-6 0 0 16,0 0-13-16,0 0 11 0,0 0 2 0,0 0 0 15,-6 0-4-15,6 0 0 0,0 0 0 0,0 0 4 16,6 0 0-16,-6 0-1 0,-6 0 0 0,6 0 0 0,0 0-1 16,0 0-4-16,0 0 1 0,0 0 4 0,0 0 0 15,0 0-1-15,0 0 0 0,0 0-2 0,0 0-1 0,0 0 4 16,0 0-1-16,0 0 0 0,0 0 0 0,0 0 0 16,0 0 0-16,0 0 0 0,0 3 0 0,0-3 0 0,0-3 0 15,0 3 0-15,0 3 0 0,0-3 1 0,0 0-2 16,0 0-1-16,0 0 4 0,0 0 4 0,0 0-3 15,0 0 2-15,0 0 6 0,0 0-2 0,0 0 0 0,-6 0 0 16,6-3 2-16,-8 3-1 0,2-4 0 0,0 1-1 16,-7-5-1-16,6 1 0 0,-6-1 0 0,1 1-3 15,-2-4 0-15,8 0 0 0,-7 0 0 0,0-3-2 0,-6 3 0 16,11 0-1-16,-4-3-1 0,-2 2 0 0,2-3 0 16,-1 5-1-16,6-2 1 0,-6 1-2 0,7 0-5 0,-1 1-3 15,0 2-2-15,1 1-3 0,-1 3-3 0,7 0-2 16,0-3-4-16,-6 7-6 0,6-4 0 0,0 4-2 15,0 0-14-15</inkml:trace>
  <inkml:trace contextRef="#ctx0" brushRef="#br0" timeOffset="156150.85">4605 14797 400 0,'25'0'7'0,"-5"0"0"16,12-4 0-16,-6 0 0 0,7 4 0 0,-7-3-6 15,7-1 0-15,-1 4 0 0,1-3 0 0,-1-2 0 0,1 2 0 16,-1-2 0-16,7 3 0 0,-7 2 0 0,2 0 0 16,-2-4 0-16,7 0 2 0,-6 0-2 0,-1 1-1 0,7 3 3 15,-6-4-3-15,-1 0 0 0,1-3 0 0,-1 3 3 16,2 1-3-16,-2 3 0 0,1-4 2 0,-1 0 0 15,1 1-2-15,-1-1 0 0,1 0 0 0,5 1 0 0,-5 0 0 16,-1-2 0-16,7 1 0 0,1 1 0 0,-1 0 0 16,0-1 0-16,1 0 0 0,-2 1 0 0,1-1 0 15,-6 4 0-15,5 0 0 0,-4-4 2 0,-2 4-2 0,1 0 0 16,-1 0 2-16,-5 0 0 0,-2-3-1 0,7 6-2 16,-5-3 0-16,-1 0 0 0,-6 0 1 0,6 0 0 0,-1 0-2 15,1 0 2-15,-6 0 0 0,6 0 0 0,1-3 0 16,-8 3 0-16,7 0 2 0,0 0 0 0,0-4-1 15,-7 4 0-15,7-3 0 0,-6 3 0 0,6-4 0 0,1 0 0 16,-9 4-2-16,9-4 0 0,-7 4 3 0,6 0-1 0,-7-3-2 16,7 3 2-16,-6-4-2 0,-1 4 0 0,7-4 2 15,-6 4-2-15,-1-3 0 0,1 3 0 0,0-3 3 0,-2 3 0 16,2-5 0-16,0 5-1 0,-1 0 0 0,1 0 0 16,-7 0 0-16,7 0-2 0,-8 0-2 0,2 0 2 15,5-3-2-15,-6-2 1 0,0 5 2 0,7-2 2 0,-8-3 0 16,2 5 0-16,-1 0-2 0,0 0-2 0,0-3 0 15,-1 3 0-15,2 0 2 0,-1 0 2 0,0 0 0 0,0 3 0 16,0-3 0-16,6-3 0 0,-5 3-1 0,-8 0 0 16,7 0 0-16,0 0 0 0,0 0 0 0,0 0 0 15,0 0-1-15,0-4 1 0,-6 4-1 0,6 0 0 0,-1 0 0 16,2 0 1-16,-1 0-1 0,0 0 0 0,0 0 1 16,-1 0-1-16,2 0-1 0,-8 0 2 0,8 0 0 0,-2 0-1 15,1 0-1-15,1 0 2 0,-2 0 0 0,2 0 0 16,-8 0-2-16,7 0 2 0,0 0-1 0,0 0 0 0,1 0 0 15,-2 0 1-15,1 0-1 0,-6 0 1 0,6 0-1 16,-1 0 0-16,-4 0-2 0,4 0 1 0,-5 0-1 16,6 0-1-16,0 0 5 0,-7 0-3 0,8 0-2 0,-2 0 5 15,-5 0-4-15,6 0 4 0,0 0-4 0,0 0 4 0,0 0-2 16,1 0-2-16,-2 0 0 0,8 0 2 0,-7 0-1 16,-1 0 4-16,8 0 0 0,0 0-1 0,-1 0-4 0,1 0 0 15,-8 0 4-15,8 0 0 0,0 0-4 0,6 0 0 16,-7 0 0-16,1 0 5 0,-1 0-1 0,7 0-4 15,-6 0 4-15,7 0 0 0,-1 0-4 0,-1 0 4 0,1 0-4 16,0 0 4-16,1 4-4 0,5-4 0 0,-6 0 2 16,7 0 3-16,-1 0-5 0,7 3 0 0,-6-3 4 0,-1 0-4 15,8 0 4-15,-1 5-2 0,0-5-2 0,-7 2 5 16,8 3-5-16,-1-2 0 0,-1-3 1 0,1 0 0 16,1 5 0-16,-1-2 0 0,0 0 4 0,-1 1 0 0,-5-4-5 15,7 0 4-15,-1 4-4 0,-1-4 4 0,-5 3-4 16,7-3 0-16,-1 0 5 0,-7 4-1 0,7-4-4 0,0 4 4 15,-6 0-4-15,0-4 5 0,5 3-1 0,-5-3 0 16,6 0 0-16,-13 0 0 0,7 0-1 0,-1 4 0 16,-6-1 0-16,0-3 0 0,1 0-5 0,-1 4 5 0,-1-4-4 15,-5 0 4-15,0 0 1 0,-1 0-5 0,1 4 2 0,0-4-2 16,-8 0 3-16,8 0-2 0,-7 0 4 0,-1 0-4 16,2 0 4-16,-2 0 0 0,-4 3-4 0,4-3 4 0,1 0-4 15,-6 0 4-15,0 0-4 0,5 0 4 0,-6 4-2 16,2-4-2-16,-2 0 2 0,0 4-2 0,1-4 4 15,-1 0-4-15,1 3 4 0,6-3-4 0,-7 0 4 0,2 0-4 16,4 0 0-16,-6 0 4 0,8 3-4 0,-8-3 0 16,7 0 5-16,1 0-5 0,-2 0 4 0,8 4-4 15,-7-4 0-15,0 5 1 0,6-5 0 0,1 0 4 0,-1 0-4 16,1 0 4-16,0 3-5 0,-1 0 4 0,1-3 0 16,-1 0 0-16,0 0-4 0,1 0 0 0,0 4 0 0,-1-4 0 15,1 0 5-15,-7 0 0 0,6 0-1 0,0 0 0 16,1 0 0-16,0 4-1 0,-1-4 0 0,1-4 0 15,0 4 0-15,-1 4 0 0,1-4 0 0,6 3 0 0,-7-3-2 16,7 4-2-16,-6-4 4 0,0 4-4 0,5-1 0 16,-5 1 0-16,0-4 5 0,-1 0 0 0,1 0 0 0,-8 0 0 15,8 0-1-15,-7 0 0 0,0 5 0 0,0-10 0 16,1 5 0-16,-8 0-1 0,0 0 0 0,7 0 0 0,-6 0 0 16,-7 0 0-16,6 0 0 0,1 5-2 0,-7-5-1 15,0 0 0-15,0 0 1 0,6 0 4 0,-6 0 0 16,0 0 0-16,0 0 0 0,0 0 0 0,-6 0 0 0,6 0 0 15,0 0 0-15,0 0-2 0,0 0 2 0,0 0-1 0,0 0-1 16,0 0 1-16,0 0-1 0,0 0 1 0,0 0 0 16,0 0 0-16,0 0-1 0,0 0 1 0,0 0-3 15,0 0 3-15,0 0 0 0,0 0 0 0,0 0-3 0,0 0 3 16,0 0 0-16,0 0 1 0,0 0-2 0,0 0 0 16,0 0 0-16,0 0 0 0,0 0 0 0,0 0 0 0,0 0 0 15,0 0 0-15,0 0 0 0,0 0 0 0,0 0 0 16,0 0 0-16,0 0 0 0,0 0 0 0,0 0 0 0,0 2 0 15,0-2-2-15,0 0 3 0,0 0-3 0,0 0 3 16,0 0 0-16,0 0 0 0,0 0 0 0,0 0 0 16,0 4 0-16,0-8-1 0,0 4 0 0,0 0 0 0,0 4 0 15,0-4 0-15,0-4 1 0,0 4-3 0,-7 0 3 16,7 0-1-16,0 0 1 0,0 0 0 0,0 0-1 16,0 0 0-16,-6 4 0 0,6-4 0 0,-7 0 1 0,0 0 0 15,1 0 0-15,6 0-1 0,-12 4 0 0,4-4 0 16,2 0 1-16,0 0 0 0,-7 0 0 0,-1 0 0 0,8-4 0 15,-6 4 0-15,-2 4 0 0,1-4 0 0,0 0-1 0,0 3 1 16,-7-3 0-16,8 0 0 0,-8 0 0 0,1 4 0 16,-1 0-1-16,0-4 1 0,1 4 0 0,-7-4 1 0,0 0-2 15,0 0 0-15,-1 0 2 0,1 2-2 0,1-2-2 16,-1-2 2-16,-7 4 2 0,1 3-2 0,5-10 0 16,-5 5 2-16,-1 5-2 0,1-5 0 0,-8 0 2 0,8 3-2 15,-1-3 0-15,-6 5 2 0,7-5-2 0,-1 0 2 16,-5 3 0-16,-2-3-3 0,7 0-1 0,-6 0 2 0,7 4 2 15,-7-4 0-15,-7 3 0 0,7 1-3 0,0-4 0 16,-7 4 1-16,1-4 0 0,5 3-2 0,-5-3 2 16,-1 4 0-16,1-4 0 0,-1 4 0 0,7-4 2 0,-6 3 0 15,-1 1 0-15,1-1 0 0,-1-3 0 0,1 4 0 16,-2 0-1-16,2 3 0 0,-1-7 0 0,1 4 0 16,-1-1-2-16,1 1 0 0,-1-1 1 0,1 2 2 0,-8-2 0 15,8 1-3-15,-1-4-2 0,-5 3 5 0,4 1-2 16,2 0-2-16,-1-1 4 0,-6 1 0 0,7 0 0 0,-1-1-1 15,1 1 0-15,-1-1 0 0,0 2 0 0,-6-5 0 16,7 3 0-16,-1 0-4 0,1 2 4 0,-8-5-5 0,8 3 5 16,-1 0 0-16,-5 2 0 0,-2-5 0 0,7 3-4 0,-5-3 0 15,4 0 5-15,-4 0-5 0,5 0 5 16,-6 0-4-16,6 0 4 0,0 0 0 0,1 0-5 0,-1 3 5 16,7-6-1-16,-6 6 0 0,5-3 0 0,-5 0 0 0,6 0-4 15,0 5 4-15,0-5-4 0,0 0 5 0,0 0-5 16,-1 4 5-16,-5-4-4 0,7 3 1 0,-2-3-1 0,1 0 0 15,0 0 4-15,-1 0-4 0,8 3 4 0,-7-3-4 16,0 0 4-16,0 0 0 0,7 0-4 0,-8-3 4 16,8 3-4-16,-1 3 4 0,7-3 0 0,-7 0-5 0,1 0 5 15,6 0-4-15,0 0 4 0,0 0 0 0,0 0-5 16,6 0 5-16,-6 0-1 0,7 0-4 0,-1 0 5 16,-6 0-2-16,7 0 0 0,-1 0 2 0,0 0-4 0,8 0 3 15,-8 0-4-15,1 0 5 0,-1 0-5 0,7 0 5 16,-7 0-5-16,8 0 3 0,-8 0-2 0,6 0 4 0,-5 0-4 15,6 0 4-15,0 0-4 0,-7 0 4 0,8 0-4 16,-1 0 4-16,-1 0-4 0,-5 0 4 0,6 0-4 0,7 0 2 16,-14 0 2-16,7 0 0 0,-1 0-4 0,2 0 4 15,-2 0-4-15,-5 0 0 0,6 0 0 0,0 0 0 16,-7 0 1-16,1 4 4 0,6-4-5 0,-6 0 5 0,-1 4-1 16,7-4 0-16,-7 0 0 0,1 0 0 0,0 3-4 0,-1-3 0 15,0 0 0-15,1 4 0 0,-1-4 2 0,1 4 2 16,-1-4 0-16,0 3 0 0,1-3 0 0,0 0-1 0,-1 0 0 15,-6 4 0-15,6-1 0 0,1-3-4 0,-8 0 4 16,8 0-4-16,0 0 5 0,-8 0-5 0,8 4 5 16,-7-4-5-16,6 0 1 0,1 0 4 0,-7 0 0 0,6 0-4 15,0 4 4-15,2-4-3 0,-2 0-2 0,1 0 1 16,5 0 2-16,-6 0-2 0,1 0 4 0,6 4 0 0,-6-4 0 16,5 0-4-16,-5 0 4 0,6 0 0 0,0 0-4 15,-1 0 0-15,8 3 4 0,-6-3-4 0,-2 0 0 16,8-3 4-16,-7 3-4 0,7 0 0 0,-8 0 0 0,8 0 1 15,0 0 0-15,-8 0 0 0,8 0 4 0,-1 0-2 16,1 0-3-16,-8 0 5 0,8 0-1 0,0 0 0 0,0 0 0 16,-2 0 0-16,2 0 0 0,0 0-1 0,-1 0 0 15,1 0 0-15,-1 3 0 0,0-3 0 0,7 0 0 0,-6 0-4 16,6 0 0-16,-6 0 4 0,6 0 0 0,-6 0-4 16,6 0 0-16,-8 0 1 0,8 0 0 0,-6 0 0 0,0 0 5 15,-1 0-5-15,7 4 4 0,-7-4 0 0,-6 4 0 16,7-1-2-16,6-3-2 0,-6 0 0 0,-1 0 0 0,0 3 0 15,1-3 5-15,0 0-1 0,-1 0 0 0,0 0 0 16,1 0 0-16,6-3-4 0,-7 6 1 0,1-3 3 16,-1 0-1-16,1 0-1 0,-1 0-3 0,1 0 5 0,0 0 0 15,-2 0-1-15,2 0 0 0,0 0 0 0,-1 0 0 16,1 0 0-16,6 0 0 0,-7 0 0 0,7 0-1 0,-6 0 1 16,6 0-5-16,-7 0 1 0,7 0 4 0,0 0 0 15,0 0-4-15,0 0 0 0,0 0 1 0,0 0 0 16,0 0 2-16,0 0 2 0,0 0-4 0,0 0 4 0,0 0 0 15,0 0 0-15,0 0-4 0,0 0 4 0,0 0 0 16,0 0-4-16,0 0 4 0,0 0 0 0,0 0-5 16,0 0 1-16,0 0 4 0,0 0-4 0,0 0 4 0,0 0 0 15,0 0-4-15,0 0 0 0,0 0 0 0,0 0 4 16,0 0 0-16,0 0-4 0,0 0 4 0,0 0 0 0,0 0 0 16,0 0-5-16,0 0 5 0,0 0-5 0,0 0 5 15,0 0-5-15,0 0 1 0,0 0 0 0,0 0 0 0,0 0 5 16,0 0-5-16,0 0 1 0,0 0 4 0,0 0-1 15,0 0-4-15,0 0 4 0,0 0-4 0,0 0 0 0,0 0 0 16,0 0 5-16,0 0-1 0,0 0-4 0,0 0 4 16,0 0 0-16,0 0 0 0,0 0-4 0,0 0 4 0,0 0 0 15,0 0-5-15,0 0 5 0,0 0 0 0,0 0-5 16,0 0 1-16,0 0 4 0,0 0 0 0,0 0-1 16,0 0-4-16,0 0 1 0,0 0 4 0,0 0 0 0,0 0-5 15,0 0 5-15,0 0-2 0,0 0 2 0,0 0-5 16,0 0 5-16,0 0-1 0,0 0-4 0,0 0 5 0,0 0 0 15,0 0-5-15,0 0 1 0,0 0 4 0,0 0-1 16,0 0-3-16,0 0-1 0,0 0 1 0,0 0 4 0,0 0-4 16,0 0 0-16,0 0 0 0,0 0 1 0,0 0 4 15,0 0-3-15,0 0-2 0,0 0 5 0,0 0-3 16,0 0-2-16,0 0 5 0,0 0-5 0,0 0 5 0,0 0-5 16,0 0 0-16,0 0 5 0,0 0-1 0,0 0-4 15,0 0 0-15,0 0 0 0,0 0 1 0,0 0 4 16,-6 0-4-16,6 0 4 0,0-3-5 0,0 3 1 0,0 0 4 15,-6-3-5-15,-2 3 0 0,8 0 3 0,-6 0-2 0,6 0-1 16,0-4 1-16,-6 4 4 0,-1 0-4 0,7-4 4 16,-7 4-5-16,7 0 5 0,0 0-5 0,-6-3 1 0,6 3 0 15,0 0 4-15,0 0-5 0,0-4 0 0,0 8 5 16,0-8 0-16,0 4-5 0,0 0 1 0,0 0 4 16,0 0-5-16,0 0 4 0,0 0-2 0,0 0 2 0,0 0-4 15,0 0 4-15,0 0 0 0,0 0 0 0,0 0-5 16,0 0 1-16,0 0 4 0,0 0 0 0,0 0 0 0,0 0-5 15,0 0 0-15,0 0 4 0,0 0 0 0,0 0 0 16,0 0 0-16,6 0 0 0,-6 0 0 0,7 0 0 0,6 0 0 16,-7 0-3-16,2 0-1 0,4 0 0 0,8 0 2 15,-7 0 3-15,7 0-5 0,-8 0 0 0,8 0 1 16,-1 0 2-16,1-4-2 0,6 4 0 0,0-4 0 0,1 1 1 16,-2-1 0-16,7 1 0 0,1-1 0 0,7 0 4 15,-8-3 0-15,13 3-4 0,1 1-1 0,-1-4 5 16,8 2-2-16,-1-1-2 0,0 1 2 0,6-1 2 0,1 1-1 15,-7-1 0-15,13-2 0 0,-6 4-1 0,0-3 0 0,6 3-4 16,-6-3 0-16,6 3 5 0,0-3-1 0,0 4-4 16,0-2 4-16,0-2-13 0,0 4 12 0,1-1 2 0,-1-3 0 15,0 3 0-15,-7 0-1 0,7-3-2 0,-6 4 0 16,0-1 2-16,0-3 0 0,-8 3 0 0,8 0-2 0,-1 1 2 16,1-1 0-16,0-4-4 0,6 5 4 0,-6-2-2 15,-1 3 2-15,7-2 0 0,0 4 0 0,0-4 0 16,-6 4-3-16,6-4 1 0,-6 4 2 0,0-3 0 0,-1 3 0 15,1 0 0-15,-8 0-3 0,8 0 0 0,0 0-1 16,-1 0 2-16,1-4 2 0,0 8-2 0,0-8 0 0,-1 0 2 16,-6 4-2-16,6 0 0 0,-5 0 0 0,-1 0 0 15,0-2 2-15,0 4-2 0,-6-4 0 0,6 2 0 16,0 0 0-16,-7 2 1 0,8-2 2 0,-1-2-3 0,-1 2 0 16,-5 0 0-16,7 0 0 0,-2 0 0 0,2 0 0 15,-7 0 0-15,-1 0 0 0,0 0 1 0,1 0-1 0,-7 0 0 16,1 2 0-16,-8-2 0 0,1 4 0 0,-1-4 0 15,-6 4 0-15,0-4 0 0,-6 3 0 0,0 1 1 16,-8-4 2-16,8 4-3 0,-7-4 0 0,-7 0 0 0,1 0 0 16,0 0 0-16,-1 0 0 0,-6 0 0 0,0 0 0 15,0 0 0-15,0 4 0 0,0-4 0 0,0 0 0 0,0 0 0 16,0 0 0-16,0 0 0 0,0-4 0 0,0 4 0 0,-6 0 0 16,-1 0 0-16,7 0-2 0,-7 0 2 0,1 0 0 15,-1 4-3-15,1-4 0 0,-1 0 0 0,0 0 3 16,-5 2-4-16,6-2-3 0,-2 0-5 0,-4 5-7 0,5-5-3 15</inkml:trace>
  <inkml:trace contextRef="#ctx0" brushRef="#br0" timeOffset="162927.38">4266 14918 402 0,'0'0'11'0,"0"0"-2"15,0 0 5-15,0 0 0 0,0 0-3 0,0 0-3 16,0 0-2-16,0 0-1 0,0 0 0 0,0 0 0 16,0 0 0-16,0 0-1 0,0 0 0 0,0 0-1 0,0 0 0 15,0 0 0-15,0 0-1 0,0 0 0 0,0 0 0 16,0 0-2-16,0 0 2 0,0 0 0 0,0 0-1 15,0 0 0-15,0 0-2 0,0 0 2 0,0 0 0 0,0 0 0 16,0 0 0-16,0 0 0 0,0 0 0 0,0 0-1 16,0 0 0-16,0 0 1 0,0 0-1 0,0 0 0 0,0 0 0 15,0 0 0-15,0 0 0 0,0 0-1 0,0 0 2 0,6 0 0 16,-6 0-1-16,6 0 1 0,1 0 0 0,-1 0 0 16,8 0-1-16,-8 0 0 0,14 0-12 0,-8 0 14 15,8 0 0-15,-1 0-1 0,8 0 1 0,-1 0-1 0,0 0 0 16,0 0 0-16,7 0 0 0,-1 0-2 0,-6 0 2 15,13 0 0-15,-6 0 0 0,5 0-1 0,2 0 0 0,5 0 1 16,-6 0-1-16,7 0 0 0,-1 0 0 0,2 0 0 16,-2 0 0-16,1 0 0 0,-1 0 0 0,1 0 0 0,-7 0 0 15,0 0 0-15,-1 0 2 0,2 0-2 0,-14 0 0 16,7 0 0-16,-8 0 0 0,1 0 0 0,-6 0 0 16,0 0 0-16,-1 0 0 0,-5 0 0 0,-2 0 0 0,1 0 0 15,0 0 0-15,-6 0 0 0,6 0 0 0,-13 0 0 16,7 0 0-16,-1 0 0 0,-6 0 0 0,0 0 0 0,6 0-2 15,-6 0 3-15,0 0 0 0,0 0 0 0,0 0 0 16,0-5 0-16,0 5 0 0,-6 0 2 0,6 0 0 16,6 0-1-16,-6 0-2 0,0 0 2 0,0-3-2 0,0 3-2 15,-6 3 2-15,6-6 2 0,0 3 0 0,0 0 0 16,0 0 0-16,0 0-1 0,0 0 0 0,0 0-2 16,0 0-2-16,0 0 2 0,0 0 2 0,0 0-2 0,0 0 0 15,0 0 0-15,0 0 0 0,0 0 2 0,0 0-2 0,0 0-1 16,0 0 0-16,0 0-1 0,0 0-1 0,0 0-2 15,0 0-2-15,0 0 1 0,0 0-2 0,0 0-2 0,0 0-4 16,0 0-6-16,0 0-2 0,0 0-14 0</inkml:trace>
  <inkml:trace contextRef="#ctx0" brushRef="#br0" timeOffset="164418.01">10993 14891 400 0,'-39'0'8'0,"7"0"0"0,-8 0 0 0,-5 0 2 0,-1 0-3 16,1 0-4-16,-8 0-1 0,8 0 2 0,-7 0-2 15,-1 0 0-15,2 0 2 0,-8 0-1 0,1 0-2 0,-1 0 2 16,0 0-2-16,0 0 2 0,-6 0-1 0,0-3-2 16,0 3 2-16,-7 0 0 0,1-4-2 0,-1 4 2 15,7 0 0-15,-7-3 0 0,1 3 0 0,-1-4-1 0,-6 4 0 16,13 0 0-16,-13 0 0 0,6 0 0 0,1 0-4 16,-1 0 4-16,0-4 0 0,1 1 0 0,-1 3-1 15,6 0 0-15,-5-4 0 0,12 0 0 0,-6 1 0 0,7 3-2 16,6-4-2-16,-7 4 4 0,13 0-4 0,-6 0-1 15,7-3-1-15,6 3-2 0,-1 0-4 0,1-5 1 0,7 5-2 16,6-3-4-16</inkml:trace>
  <inkml:trace contextRef="#ctx0" brushRef="#br0" timeOffset="165687.73">11019 14888 406 0,'-26'0'13'0,"-6"0"-1"0,5 3-3 15,-5-3-3-15,-1 5 0 0,-5-2-1 0,5-3-3 0,-7 0-1 16,8 0-3-16,-7 0-1 0,0 0-7 0,-1 0-2 16,-5 0-7-16</inkml:trace>
  <inkml:trace contextRef="#ctx0" brushRef="#br0" timeOffset="170805.6">11306 13459 400 0,'0'30'6'0,"0"3"2"0,0 3-2 0,-7 1 0 16,1 0 1-16,6 3-18 0,-7-4 14 0,0 4 0 0,-5-3 2 15,6 0-3-15,-2-1 2 0,-4-3-2 0,5 4-1 16,-6-4 1-16,6 0 1 0,-5-4-2 0,-2 5 0 0,8-2 0 16,-7-2 2-16,0 3-2 0,0-1 0 0,0 5 0 15,-6 0 2-15,5-1 0 0,1 1-2 0,0 0-2 16,-6-1 0-16,5 1 1 0,2-1 1 0,-1-2 3 0,-7-2-1 15,8-3-2-15,-2 1-2 0,1 0 0 0,0-4 4 16,0-1 0-16,0 0 0 0,0-6-1 0,0 3 1 16,6-5-1-16,-6 3-4 0,7-2 4 0,-7-4-4 0,6 1 0 15,-5-4 5-15,4 4-2 0,2-4-2 0,-7-4 4 16,7 4-4-16,6-3 2 0,-7-2 3 0,1 5-5 0,-1-6 4 16,1 1-4-16,6 3 0 0,-6-6 3 0,-2 4 0 15,8-3 1-15,-6-1 0 0,6 1 0 0,0 0 0 0,0 3-1 16,0-7 1-16,0 0-1 0,-6 3 1 0,6-3 0 15,0 0 2-15,0 0-2 0,6 0 0 0,-6 0 2 0,-6 0-2 16,6-3-2-16,0 6 4 0,0-3-2 0,0 0-3 16,0 0 4-16,0 0-4 0,0 0 4 0,0 0-5 0,0 0 5 15,0 4-5-15,0-4 4 0,0 0-4 0,0 4 4 16,0-4-5-16,0 4 5 0,0-8-4 0,0 8 0 0,0-4 4 16,0 0-4-16,0 0 4 0,0 0-4 0,0 0 0 15,0 0 1-15,0 0 4 0,0 0-1 0,0 0-2 16,0 0-2-16,0 0 3 0,0 0 1 0,0 0-4 0,0 0 4 15,0 0-4-15,0 0 4 0,0 0 0 0,0 0-5 16,0 0 5-16,0 0-1 0,0 0 0 0,0 0-4 0,0 0 2 16,0 0-2-16,0 0 4 0,0 0-4 0,0 0 4 15,0 0-4-15,0 0 4 0,0 0 0 0,0 0-4 16,0 0 4-16,0 0-4 0,0 0 4 0,0 0 0 0,0 0 0 16,0 0-1-16,0 0 0 0,0 0 0 0,0 0 1 15,0 0-1-15,0 0 0 0,0 0-2 0,0 0 1 16,0 0 0-16,0 0 0 0,0 0 1 0,0 0 0 0,0 0 0 15,0 0 0-15,0 0 0 0,0 0 0 0,0 0 0 16,0 0 0-16,0 0 0 0,0 0 0 0,0 0 0 0,0 0 1 16,0 0-1-16,0 0 0 0,0 0 2 0,0 0-2 0,0 0 0 15,0 0 0-15,0 0-1 0,0 0 1 0,0 0-1 16,0 0 0-16,6-4 3 0,-6 4-3 0,6 0 1 0,-6-4 0 16,8 4 0-16,-8-4 2 0,6 1-3 0,-6 3 3 15,6-4-1-15,1 1-2 0,-7 3 0 0,6-4-1 16,1 0 1-16,-1 1 2 0,1-1 0 0,-1 0-4 0,0 1 0 15,2 0 1-15,4-6 0 0,-5 6 1 0,6-5 3 16,-7 2-3-16,7-2-2 0,1 0 1 0,-2-2 0 0,2-1 0 16,-2 0 0-16,1-1 2 0,1-2 0 0,6-1 0 15,-8 1 0-15,8-1 2 0,-7-3-2 0,7-1-1 16,-2 1 1-16,2 0 1 0,-7-5 0 0,7 2-1 0,0-1-1 16,-8 1 1-16,8-6 1 0,-1 2-5 0,-5-1 5 15,-2-3-1-15,8 3-2 0,-7-4 0 0,1 1 3 0,-8-4-1 16,6 4 0-16,2 0 0 0,-8-3 0 0,1 1-2 15,-1 2 0-15,1 0 2 0,0 3 0 0,-1-3 0 16,-6 3 0-16,6 4-4 0,0-3 2 0,-6-1 2 0,0 1 0 16,0 2 0-16,0-3 0 0,8 5 0 0,-8-2-2 15,0-2-2-15,0 3 5 0,-8 0-5 0,8 0 5 0,0 0-5 16,0-3 1-16,0 3 4 0,0 0-4 0,-6-1 4 16,6 2-4-16,-6 2 4 0,0-3-2 0,-1 4-2 15,0-4 4-15,1 4-4 0,-1-1 4 0,1 1-2 0,-1-1-2 16,0 5 4-16,1-4-4 0,0 3 4 0,-8 1-4 0,14-1 4 15,-6 4-4-15,0-3 4 0,-1 2-2 0,1 1-2 16,-1 0 1-16,0 1 4 0,7 2-5 0,0-3 0 0,-6 0 2 16,0 4 1-16,0 0 1 0,6-1-3 0,-8-3 3 15,8 4 0-15,-6 0-4 0,6-2 4 0,-6 2 0 16,6 0-4-16,-7 3 4 0,7-3 0 0,-7 0-4 0,7 3 3 16,0-4 0-16,-6 5-4 0,6-4 0 0,0 3 5 15,-7 1-2-15,7-5-3 0,0 5 5 0,0-1-2 0,0-3-2 16,0 3 1-16,0 0 0 0,0 1-1 0,0-4-3 15,-6 3-5-15,6 1-1 0,-6-5-5 0,6 4-1 0,-7 1-5 16,0-5-2-16,7 5-2 0,-6-1-12 0,6-3-19 16</inkml:trace>
  <inkml:trace contextRef="#ctx0" brushRef="#br0" timeOffset="172660.68">10954 13108 401 0,'7'3'11'0,"-7"-3"0"0,6 4 0 0,0 0-1 0,2-1 0 16,-2 1-6-16,0 0 0 0,7 3 0 0,0 0-1 0,-6 1 0 15,5-1 0-15,2-4 0 0,-2 5 0 0,2-1-4 0,-1 5 0 16,0-5 1-16,0 0-1 0,-7 4 1 0,8 0 4 16,-2 0-1-16,-5 0 0 0,6 0-1 0,0 3 0 15,-7 1 0-15,2 0-4 0,4 3 4 0,-6 1-4 0,1-1 4 16,6 3-4-16,-6 2 0 0,-1 3 5 0,0-5-5 16,8 5 4-16,-8 0-4 0,0-1 5 0,8 1-5 15,-1 0 4-15,-7 3-4 0,8-3 2 0,-2 0-2 0,-6-1 5 16,14 4-3-16,-13 0-2 0,6 1 0 0,-6-5 1 15,5 5 0-15,-6 2 4 0,2-1-4 0,-8 1 4 0,0 0-5 16,6 2 5-16,-12-1-4 0,6-1 4 0,-8 5 0 16,2 0-4-16,0 1 2 0,0-3 0 0,-1 6 2 0,-6-1-2 15,6 0-2-15,-13 4 4 0,14-4 0 0,-13-3-5 16,6 4 5-16,0-5-3 0,-1 1 1 0,2-5 1 16,-8-3 0-16,7 1 0 0,-7-4 0 0,2 4 0 0,-2-5 0 15,0-3 0-15,1 0 2 0,-1 0-2 0,7 0 0 16,-13-4 2-16,6 1-2 0,8-1 2 0,-8 0 0 0,0-4-1 15,7 2 0-15,1-1 0 0,-2-1 1 0,1 0-1 16,0-3-3-16,6 0 0 0,-5 0 1 0,5-3 2 16,0 2-2-16,1-2 4 0,6-1-2 0,-6-3 0 0,6 3 0 15,-7-4-1-15,7 2 1 0,0-2 0 0,0-3-1 0,-7 5 0 16,7-5 0-16,0 0 0 0,0 0 0 0,7 0 0 16,-14 0-3-16,14 0 3 0,-14 0 0 0,7 0-1 15,0 0 0-15,0 0 0 0,0 0 0 0,0 0 0 0,0 0 0 16,0 0 0-16,0 0 0 0,0 0 0 0,0 3 0 15,0-3 0-15,0 3 0 0,0 1 0 0,0-4 1 0,-6 4 0 16,6-1 0-16,-7 1 0 0,7 0 2 0,0 0-1 16,0-1 0-16,-6 1 0 0,6-1 0 0,0 1 0 15,0-4 0-15,0 0-4 0,0 4 4 0,0-4-4 0,0 0 0 16,0 0 4-16,0 0-4 0,0 0 4 0,0 0-4 16,0 0 4-16,0 0-4 0,0 0 0 0,0 0 4 0,0 0-4 15,0 0 4-15,0 0-5 0,0 0 5 0,0 0-5 16,0 0 4-16,0 0-4 0,0 0 5 0,0 0-5 15,0 0 4-15,0 0-4 0,0 0 4 0,0 0 0 0,0 0-4 16,0 0 0-16,0 0 4 0,0 0-4 0,0 0 5 16,0 0-2-16,0 0-3 0,0 0 4 0,0 0-2 0,0 0-2 15,0 0 4-15,0 0 0 0,0 0-4 0,0 0 4 16,0 0-4-16,0 0 4 0,0 0-4 0,0 0 4 0,0 0-4 16,0 0 4-16,0 0-4 0,0 0 4 0,0 0-4 15,0 0 4-15,0 0-1 0,0 0-4 0,0 0 2 0,0 0 3 16,0 0-4-16,0 0 2 0,0 0-2 0,0 0 4 15,0 0-4-15,0 0 4 0,0 0-4 0,0 0 0 0,0 0 0 16,0 0 4-16,0 0-4 0,0 0 0 0,0 0 5 16,0 0-1-16,0 0-4 0,0 0 4 0,0 0-4 15,0 0 0-15,0 0 5 0,0 0-3 0,0 0 2 0,0 0-4 16,0 0 1-16,0 0 3 0,0 0-2 0,0 0 2 16,0 0-4-16,0 0 4 0,0 0-4 0,0 0 4 0,0 0-4 15,0 0 0-15,0 0 0 0,0 0 3 0,0-4-2 16,0 4 0-16,6-4 4 0,-6 4-4 0,0 0 4 0,7 0-5 15,-7 0 2-15,6-3 2 0,1 3-4 0,-7 0 4 16,7 0-4-16,-1-4 4 0,0 4-4 0,1-3 4 16,0 3-4-16,-1-4 4 0,0 0-4 0,1 0 0 0,-1 1 1 15,1-1 4-15,0 0-5 0,-1 1 1 0,8 0 0 16,-8 3 0-16,0-8 0 0,7 3 0 0,-6 2 0 16,-1-4 3-16,7 3 1 0,1-7-4 0,-2 4 0 0,1-5 4 15,0 2-4-15,0-1 0 0,-6 0 4 0,12-4 0 16,-12 1-5-16,12-1 4 0,-12-4-4 0,6 1 5 0,-6 0-5 15,5-1 4-15,-4-2-4 0,4-1 5 0,-6 0-1 16,1 0 0-16,0-4 0 0,-1 4-5 0,1-3 5 0,-1 3-4 16,0-4 4-16,2-4-2 0,-2 5-3 0,-6-1 5 0,6 1 0 15,0-5-5-15,1 4 5 0,0-3-2 0,-7 0-2 16,6 0 4-16,1-4-4 0,-1 3 0 0,1 1 4 16,0 0-5-16,-1 0 5 0,0-1-4 0,0 4 4 0,-6-3-4 15,8 7 4-15,-2-3-4 0,0 3 4 0,-6 4-1 16,7-4-4-16,-7 3 1 0,0 1 4 0,0-1-5 0,0 5 5 15,0-4-4-15,6 3 4 0,-12 0-4 0,-1 1 4 16,7 2-5-16,-6-1 5 0,6 1-5 0,-6-3 5 16,-2 5-2-16,2-2 0 0,0-2-3 0,0 3 5 0,-1-1-5 15,0-2 4-15,-6-1-4 0,7 0 4 0,-1 1-4 16,-6-4 4-16,7 3-4 0,-8-3 4 0,2-1 0 0,-1 2-2 16,-1-6 2-16,8 4-1 0,-6-2-3 0,-2 3 0 15,1-5-1-15,6 2 1 0,-6-1-7 0,7 0 0 16,-7 4-4-16,6-5-2 0,-5 5-2 0,-2 0 0 0,8-1-2 15,-7 1-2-15,6 4-8 0,-6-1-15 0</inkml:trace>
  <inkml:trace contextRef="#ctx0" brushRef="#br0" timeOffset="179112.2">3477 16075 400 0,'0'6'14'16,"0"3"2"-16,-6-6-2 0,6 5-1 0,0-5 0 0,-7 1-4 16,7 0 2-16,-6 2 0 0,-1-1-4 0,7-1 4 15,-6-1 0-15,0 4-3 0,-2-3 2 0,2 3-2 16,6 0 1-16,-6-3 2 0,-1 4-3 0,7-1 2 0,0 0-5 15,0 0 4-15,-6 4-5 0,6-4 5 0,0 5-1 16,6-1-2-16,-6 0 0 0,7 4-1 0,-7-1 1 0,6-3 0 16,0 4 0-16,8 2 0 0,-8 0-2 0,7-3 4 15,0-1-2-15,7 7 2 0,-7-6-1 0,7 1-1 16,-1 3 0-16,7-4-3 0,-6 1 0 0,6 4 2 0,7-4-4 16,-8-1 2-16,8 1 2 0,0 3-5 0,6-3 5 15,-1-4-1-15,-5 3-4 0,6 5 0 0,7-9 4 0,-7 1-2 16,-1 0 0-16,2 1 0 0,5-1-2 0,-6 0 2 15,7-1-2-15,-7-2 2 0,7-1 1 0,-7 0 1 16,6 1-3-16,-5-5 0 0,5 1 0 0,1 0 1 0,-7-1-1 16,6 2 0-16,1-5 0 0,-7 0 0 0,7 0 0 15,-1 0 1-15,1-8-1 0,-1 4 1 0,8-3-1 0,-8 3 3 16,1-7-2-16,-1 4 0 0,1-4 2 0,6 0 0 0,-6 0 0 16,-1-3-2-16,-5 2-2 0,5 1 3 0,-6-3 0 15,0 2-4-15,0-2 4 0,-6 3-4 0,-1-4 2 16,1 1 1-16,-1-1 0 0,1 4 0 0,-1-8 0 0,-6 5 0 15,1-4-1-15,5 3 0 0,-6-7-1 0,1 0 0 16,5 0 0-16,-6-3-2 0,7-1 0 0,-7-4 2 0,7 1-2 16,-8-4 2-16,1 0 1 0,6 0-3 0,-5 1 3 15,-1-5-2-15,0 3 2 0,-6-2-3 0,-1 7 0 16,1-4 3-16,-1 4-3 0,-6 4 4 0,0-6-2 0,-7 6-2 16,8 0 4-16,-8-1-4 0,0 0 4 0,-6 1-4 15,0-1 4-15,0-1-1 0,0 2 0 0,-6-4-4 0,0 0 4 16,-1-1 0-16,-6 2-4 0,7-6 2 0,-7 1 0 15,-1-4 1-15,-5 1 1 0,0-4-2 0,-1 0 3 0,-7-1-4 16,9-2 1-16,-15-1 3 0,7-1-3 0,-7 4 0 16,-5 2-1-16,5-2 4 0,-7 5-5 0,-5 2 5 15,-1 2-2-15,1 3-1 0,-8 3 1 0,8 0-1 0,-13 4 1 16,5 0-1-16,-5 4 0 0,-1-4 0 0,0 7-1 16,-6 0 3-16,0 1-2 0,6-1-1 0,-12 5 0 15,12-2 0-15,-12 5-1 0,6-4 2 0,-1 4 0 0,-5 0 0 16,6 3 0-16,0 0 0 0,0 0 0 0,0 4 0 0,-8 0 0 15,8 0 0-15,0 0 1 0,0 4-1 0,-6 4 1 16,6-1 0-16,-1 0 0 0,1 4-2 0,-6-1 2 0,6 2 0 16,6 6-2-16,-6-2 3 0,6 5-1 0,0-2 1 15,7 6-1-15,1-3 0 0,-2 4 1 0,7 3-3 16,-5 3 2-16,12 2-2 0,-1 2 3 0,1 1 0 0,7 7-1 16,-7 0-2-16,13 3 3 0,-7 2-1 0,7 1 0 15,0 2 0-15,6 0 1 0,1 2-1 0,-1-4 0 0,8 3 0 16,-8-2 0-16,13-1 0 0,-6-1 0 0,13 2 1 15,0-1-3-15,0-1 3 0,13 3 0 0,7-5 0 16,-1-3 0-16,14 0 0 0,-1 0 2 0,14-4-2 0,-1 1 0 16,14-6 0-16,-7-1-1 0,13-5 0 0,0 1 0 15,7-5-1-15,-7 1-1 0,7-3 0 0,-1-6-4 0,1 2-4 16,0-1-8-16,-7-3-4 0,6-1-8 0,-6-3-10 16,0 0-13-16,1 0-24 0,-1-4-1 0</inkml:trace>
  <inkml:trace contextRef="#ctx0" brushRef="#br0" timeOffset="188822.05">9541 16298 403 0,'0'0'10'0,"0"0"-2"0,0 0 4 0,0 0-5 0,0 0 4 15,-6 0-9-15,6 0 2 0,-8 0 1 0,2 0-5 16,0 0-1-16,-1 0 1 0,1 0-2 0,-7 0 0 16,6 0-5-16,1 0 0 0,-1 0-4 0,0 4-5 0,1-4 0 15</inkml:trace>
  <inkml:trace contextRef="#ctx0" brushRef="#br0" timeOffset="191279.35">13155 16555 409 0,'0'0'14'0,"0"0"0"0,0 0 0 0,0 0-1 0,0 0 1 16,0 0-4-16,0 0 0 0,7 0 0 0,-7 0-2 15,7 0-2-15,-1-4 4 0,7 4-1 0,0 0 0 0,0 0 3 16,1-3-4-16,4 3 4 0,-4 0 0 0,5 0-3 16,1 0-2-16,6 0 2 0,-7 0-1 0,7 0-1 15,-6 0 0-15,6 0-1 0,7 0 0 0,-7 0-1 0,-1 0-3 16,8 0 2-16,-1 0 0 0,2 0 2 0,-2 0-3 0,1 0-3 15,-1 0 3-15,1 0 0 0,-1 0 0 0,7 0 0 16,-6 0-1-16,-1 3 0 0,1 1 0 0,6-4 3 0,-6 4-3 16,-1-4 1-16,1 3-1 0,-1 1-2 0,1-1 2 15,-7-3 2-15,0 0-2 0,7 0 2 0,-8 0-3 16,1 4-2-16,7-4 1 0,-7 0 2 0,0 0 2 0,0 0 0 16,1 0 0-16,5 4 0 0,-6-4 0 0,-1 0 0 15,2 0-2-15,5 0 0 0,-6-4 1 0,1 4-2 0,5 0 0 16,-6 4 2-16,7-4 0 0,-7 0-2 0,7 0 0 15,-1 0 0-15,1 0 0 0,-1-4 0 0,1 4 1 16,-1 0-1-16,1 0-2 0,-7 0 2 0,6 0 0 0,1-4 0 16,-1 4 0-16,-5 0 0 0,-1 0 0 0,6 0 0 15,-6 0 0-15,7 0 0 0,-7-3 0 0,7 6 0 0,-7-3 0 16,6 0 0-16,1 0-1 0,-1-3 1 0,-5 3 0 16,5 0 0-16,1 0 0 0,-1 0-1 0,1 0 0 15,-1 0 0-15,1 0 0 0,-1 0 1 0,1-4 0 0,-1 8-1 16,1-4 0-16,-1 0 0 0,1 3 0 0,-7-3 0 15,6 0 2-15,-5 4-2 0,5 0 0 0,-6-1 0 0,7-3 0 16,-7 4 0-16,0 4 0 0,7-8 0 0,-7 0 0 16,6 4 0-16,-5-1 0 0,5 0 0 0,-7-3 0 0,9 4 2 15,-9 0-2-15,8-1 0 0,0-3 0 0,-8 4 0 16,8 0 0-16,-7-1 0 0,6 2 0 0,-5-3 0 0,5-2 0 16,-6 5 0-16,7-5 0 0,-7 3 1 0,7 1-2 15,-1-4 2-15,-6 4 2 0,1-4-1 0,-1 3-3 0,6 1 3 16,-13 0-1-16,14-4 0 0,-7 3-1 15,0-3 0-15,0 0 0 0,0 4 1 0,1-4-1 0,-2 3-1 16,1-3 3-16,0-3-2 0,7 6 0 0,-7-3 2 0,0 5-4 16,7-5 4-16,-7 0-2 0,6 3 0 0,-5-6 2 15,5 6 0-15,-6-3-3 0,7 4 3 0,-1-4-4 0,1-4 4 16,-1 8-4-16,-5-4 4 0,5 3-4 0,1-3 4 16,-7 4-2-16,6-4 0 0,1 0-2 0,-7 0 4 15,7 0-2-15,-7 3-2 0,6-3 4 0,-7-3 0 0,2 3-3 16,-1 3 0-16,0 1-1 0,0-4 4 0,0 0-2 15,0 0-2-15,0 0 2 0,0 4 2 0,0-4-2 0,7 3-2 16,-7-3 4-16,7 0-3 0,-7 0-1 0,6 0 2 16,1 4 2-16,-7-4-3 0,6 0 3 0,1 0-2 0,-7 0 0 15,7 4 0-15,-1-4 0 0,1 0 0 0,-1 0 0 16,-6 0 0-16,7-4 0 0,-1 4 0 0,-5 0 0 16,-1 0-2-16,6 4 4 0,-5-4-2 0,-2 0 0 0,1 0 0 15,0 0 0-15,7 0 2 0,-7 0-2 0,-6 3 0 16,5-3-2-16,1 0 4 0,0 0-3 0,1 0 1 0,-1 0-2 15,0 0 1-15,0 5 3 0,-1-5-3 0,2 0-1 16,5 0 0-16,-6 3 3 0,1-3 1 0,5 3-4 0,1 1 0 16,-7 0 4-16,6-4-2 0,1 0-2 0,-1 3 4 15,1-3-2-15,-1 3 2 0,1-3-2 0,-1 0 0 0,8 0 0 16,-7 0 0-16,-1 0-2 0,1 0 4 0,-7 0-2 16,6 0-2-16,-5 0 4 0,-2 0-2 0,7 0-2 15,-12 0 4-15,6 0-2 0,1 0 0 0,-1 0-2 0,-1 0 4 16,-5-3-4-16,6 3 4 0,0-3-2 0,-7-1 2 15,7 0-4-15,1 4 0 0,-1-3 2 0,0 0 2 0,-7-2 0 16,7 2 0-16,0 3-4 0,1-4 0 0,-1 4 4 16,0 0-2-16,6-4-2 0,-5 1 4 0,-2 3-4 15,7-4 4-15,-5 0-5 0,5 4 5 0,-6-3-2 0,7-1 0 16,-1 4 0-16,-5 0-2 0,-1 0 4 0,6-3-4 16,-6 3 4-16,1 0-2 0,-1 0 0 0,-7-4 2 0,7 4-2 15,0 0 2-15,-6 0-2 0,5 0-2 0,1 0 1 16,-6-3 3-16,7 6-4 0,-1-6 4 0,-7 3-2 0,7 0-2 15,0-5 0-15,-6 5 4 0,5-3 0 0,1 3 0 16,1 0-1-16,-7 0 0 0,6-4 0 0,-1 4 0 16,1-3-4-16,0 3 4 0,1 0-4 0,-8-4 5 0,7 4-3 15,0-4 1-15,0 1 0 0,0-1 0 0,-6 4 0 0,5 0-3 16,2 0 5-16,-1 0-2 0,0-4 0 0,0 1-1 16,-7 3-1-16,7 0 4 0,-6-5-4 0,0 3 4 0,-1-3-4 15,7 5 4-15,-6-3-4 0,-1-1 4 0,1 4-2 16,0-4-2-16,-1 4 4 0,7-3-2 0,-6 3-2 15,6 0 4-15,-1 0-4 0,1-4 4 0,1 4-4 0,-1-4 2 16,0 4 2-16,7 0 0 0,-7 0-1 0,6 0 0 16,1 0 0-16,-1-3-4 0,7 3 5 0,-6 0-5 0,-1-3 5 15,8 3-5-15,-1-4 5 0,0 4-4 0,-1-5 4 16,2 5-4-16,-7-3 1 0,6-1 3 0,-7 1-2 16,1-1 0-16,5 4 2 0,-5 0-3 0,-1-4-1 15,-5 1 4-15,5 3-4 0,1-4 0 0,-7 4 4 0,6 0-2 16,1 0 0-16,-1 0 2 0,1 0 0 0,-1 0-1 0,8 0 0 15,-7 0 0-15,-1 0-4 0,7 0 4 0,-7 0-4 16,7 0 2-16,1 0 2 0,-7 0-2 0,5 0-2 16,1 0 5-16,1 0-1 0,-8 0-1 0,7 0 1 0,-6 0-2 15,-1 0 0-15,-5 0 0 0,5 0 1 0,-6 0-1 16,0 0 0-16,1 0 3 0,-8 0-2 0,7 0-2 0,-6 4 1 16,-1-1 3-16,0-3-2 0,1 0-3 0,-7 4 5 15,7 0-1-15,-8-4-1 0,1 0 0 0,1 3-2 16,-2-3 4-16,-5 0-4 0,0 0 4 0,-1 0-2 0,0 0-2 15,-6 0 4-15,0 0-2 0,0 0 0 0,0 0 2 0,0 0-2 16,0 0 2-16,0 0-4 0,0 0 4 0,0-3 0 16,0-1-3-16,0 4-2 0,-6 0 5 0,6-4-3 15,-6 4 3-15,-1-3-5 0,0 3 5 0,1-4-5 0,0 4 2 16,-1 0 3-16,0 0-5 0,1-3 5 0,-1 3-5 16,7 0 2-16,-6-4 0 0,0 4 0 0,6 0 2 0,-7 0-3 15,7 0-1-15,-7 0-1 0,7 0-4 0,-6-4-4 16,6 8-9-16,-6-4-10 0,-1 0-12 0,0 0-16 0,1 0-20 15,-1 0 4-15</inkml:trace>
  <inkml:trace contextRef="#ctx0" brushRef="#br0" timeOffset="195308.06">3406 17885 400 0,'6'0'16'0,"1"0"-1"15,-7 0 0-15,6 0 2 0,0 0-4 0,2 0-5 16,-2 0-1-16,0 0 0 0,1 0 2 0,-1 0-1 0,7 0 0 16,-6 0-5-16,6 0 5 0,0 0-5 0,0 0 5 15,0 0-6-15,6 0 5 0,-5 0 0 0,6 0-6 0,-2-4 5 16,2 4 0-16,7-4-3 0,-2 4 1 0,1-3-1 16,0-1 1-16,0 1 0 0,1-2 1 0,5 2 2 15,1-1 0-15,-1 1-4 0,1-1 4 0,-1 0 0 0,1-3-3 16,-1 3 2-16,8 1-2 0,-8-1 0 0,1 1 0 0,6-2 2 15,-7-1-3-15,7-2 0 0,-6 5 0 0,6-5 0 16,-6 1 0-16,-1 2-1 0,7-1 0 0,-6-2 0 16,-1 5 0-16,7-5-1 0,-6 1 0 0,-1 3 0 0,-6 4 0 15,7-3 0-15,-1-5-1 0,1 8 0 0,-7-3-2 16,6-1 3-16,1 4 0 0,-7-4 0 0,7 4-1 0,-1 0-2 16,-6-3 3-16,7 3 0 0,-1-3 0 0,1-2 0 15,-7 5 0-15,7-3 0 0,-1 3 0 0,1 0 0 16,-1 0 0-16,8-4 0 0,-8 4-1 0,-5 0 1 0,5 0-3 15,1 0 3-15,-7 0 0 0,6 4 0 0,-5-8 0 16,-2 4 0-16,1 0-1 0,-6 0 1 0,6 0-1 0,0 0 1 16,0 0 0-16,0 0 0 0,0 0 1 0,0 0 0 15,0 0-2-15,7 0 5 0,-1 0-5 0,-5 0 5 0,5 0-5 16,1 0 4-16,-7 0-4 0,6 0 0 0,1 0 5 16,-1 0-1-16,-5 0 0 0,5 0 0 0,-6 0-1 15,-1 0 1-15,2 0-1 0,-1 0 1 0,0 0-2 0,-6 0 0 16,-1 0 0-16,1 0 1 0,0 0 1 0,-1 0-2 15,-6 0 5-15,0 0-2 0,-7 0-2 0,8 0 0 16,-8 0 0-16,0 0 0 0,1 0 5 0,-7 0-1 0,6 0 0 16,-6 0-1-16,0 0-1 0,0 0 0 0,0 0-1 15,0 0 0-15,0 0-3 0,0 0-2 0,0 0 0 0,0 0 0 16,0 0 0-16,0 0 0 0,0 0 0 0,0 0 1 0,0 0-1 16,7 0 5-16,-7 0-3 0,0 0 0 15,0 0 0-15,0 0-2 0,7 0 0 0,-7 0 0 0,6 0 0 16,0 4 0-16,1-4 3 0,0 3 0 0,-1 2-1 0,0-2 0 15,8 0 0-15,-1 5 2 0,-1-1-3 0,2 0-2 16,-2 2 0-16,2-3 1 0,-1 1 0 0,6 1 0 0,-6-2 2 16,7 2 0-16,-1 0-2 0,1-1 0 0,0 1 0 15,6-2 3-15,-7 2-1 0,7-4-2 0,0 3 0 16,0 0 0-16,1 1 0 0,-2-5 0 0,1 4 0 0,0-2 1 16,0 2 2-16,1-4 0 0,-1 5 0 0,0-5 1 15,-1 1-2-15,1 0 2 0,-6-1-2 0,7-3-1 16,-9 5 0-16,9-5 0 0,-7 0-2 0,-2 0 0 0,2 0 3 15,0 0 2-15,-1 0-3 0,1 2-2 0,-7-2 3 16,7 0-1-16,-8 0-2 0,2 5 3 0,6-5-1 0,-8 3 1 16,8-3-1-16,-7 0-2 0,-1 0 5 0,8 0-3 15,-7 0-2-15,1 3 0 0,-2-3 1 0,8 0 0 0,-7 0 0 16,0 0 2-16,-6 0 0 0,5 5-2 0,-5-5 0 16,0 0 2-16,-1 0 2 0,0 0-3 0,1 3 1 0,0-3-1 15,-7 0 0-15,6 0 0 0,-6 4-1 0,7-4-1 16,-1 4 0-16,1-4 1 0,-1 3 3 0,1-3-1 15,-1 3-2-15,8 1 0 0,-2-4 0 0,1 5 0 16,0 1 0-16,6-6 0 0,-5 4 0 0,6 0 1 0,-1-1 0 0,1 1-1 16,-1 0 3-16,7 3 0 0,-6-3 0 0,0-1 1 15,-2 1 0-15,2 0-2 0,7-1-3 0,-8 1 2 16,0 0 0-16,1-1 1 0,-1 0-1 0,1 2 0 0,6-5 0 16,-7 0 0-16,1 3 0 0,0 1 0 0,-1-1-2 15,1-3 3-15,0 4 0 0,-1 0-3 0,-6-4 0 0,6 0 0 16,1 3 3-16,-1-3 0 0,-5 0 0 0,5 4 0 15,-6-4-1-15,7 0 1 0,-7 0-1 0,-1 0 1 16,2 4-1-16,-2-4 0 0,-4 0 0 0,4 3 1 0,-5-3-1 16,-1 0 0-16,1 5 0 0,-7-5 2 0,0 0 0 15,0 0-2-15,0 0 0 0,0 0 2 0,0 0-2 0,0 0-2 16,0 0 2-16,0 0 0 0,0 0-2 0,7 0 2 16,-7 0 0-16,6 0 3 0,-6 2-3 0,6 3 1 15,0-5 2-15,2 3-3 0,4-3 2 0,-5 4-2 0,6 0 0 16,0-4 0-16,0 0 0 0,0 3 1 0,7-3 0 15,-7 4-3-15,6-4 2 0,-6 4 1 0,7-1 0 0,-1-3 0 16,1 0-2-16,0 0 2 0,-1 0 0 0,0 0 1 16,0 0-1-16,8 0 3 0,-8 0-2 0,8 0-1 15,-8 0 3-15,7 0-3 0,-6 0 3 0,6 4 0 0,-7-4-3 0,7 0-2 16,0 0 1-16,0 0 2 0,1 0-2 0,-1 0 1 16,-1 0 0-16,1 0 0 0,0 0 3 0,1 0 2 15,-1 0 0-15,-6 0-1 0,5 0-1 0,1-4-4 0,0 4 3 16,1-3 0-16,-8-1 2 0,14 0 2 0,-8 1 1 15,8-5 0-15,-7 5-1 0,6-4-1 0,8 2-4 0,-7 2 0 16,6-1-1-16,-1-3 4 0,2 7 0 0,-7-4-5 16,5 4 0-16,1-4 0 0,0 4 4 0,-6-3-5 15,6-1 5-15,-6 1-5 0,6 3 0 0,-7-8 0 0,1 5 5 16,-1-5-1-16,1 5 0 0,-1-1 0 0,-6-3-1 16,7 3 0-16,-7 0 0 0,0-3 0 0,7 3-1 15,-7 1 0-15,-7-5 0 0,7 5 0 0,0 0 0 0,-6-2 0 16,7 1 0-16,-9 1 0 0,9 0 0 0,-7-1 0 15,-2 4-1-15,2 0 0 0,0-4 0 0,-1 4 0 0,-5-3 0 16,-2 3 0-16,2 0 0 0,5 0 0 0,-6-5 1 16,0 5 0-16,0-3-1 0,0 0 0 0,-6 3 0 0,6 0 0 15,-7-5 0-15,1 5 1 0,-1-2-1 0,0 2-4 16,8-5 5-16,-14 5 0 0,6-3 0 0,1-1-4 16,-1 4 0-16,1-7 1 0,-1 7 0 0,1-8 2 0,-1 5 3 15,-6-1-2-15,6 1-3 0,2-2 5 0,-2 2-2 16,0-1 0-16,1 1-3 0,0-1 3 0,-1-3 2 15,1 3-5-15,-1 0 3 0,0-3-1 0,1 4 3 0,6-2-3 16,-7-1-2-16,8 2 5 0,-8 0-5 0,1-3 5 0,5 3-5 16,-5 0 3-16,6-4 0 0,-7 8-3 0,8-6 2 15,-8 2 0-15,1 0 0 0,6 1 2 0,-7 3-2 0,1-4 0 16,-1 0 2-16,8 4-2 0,-8-2-2 0,0-3 3 16,1 5-1-16,0-4 1 0,-1 4 1 0,0 0-2 0,1 0 2 15,-1-3 0-15,1 3-2 0,0 0-1 0,5 0 1 16,-5 0 2-16,0 0-2 0,-1 0-1 0,0 0 1 15,7 0 0-15,-6 0 0 0,0 0 1 0,5 0-2 0,-4 0 0 16,-2 3 3-16,0-3-3 0,0 4 0 0,8-4 1 16,-8 5 0-16,1-3-1 0,-1 2 1 0,0-4-1 0,2 4 1 15,4 3 2-15,-6-7-2 0,1 4 2 0,6 2-3 16,-6-6 3-16,6 5-3 0,-6-5 0 0,5 3 1 16,2-3-1-16,-2 0 1 0,1 4 0 0,-6-4 0 0,6 0 0 15,7-4 0-15,-8 8 0 0,2-4 0 0,-1 0-2 16,7-4 2-16,-8 4 0 0,1 4 0 0,0-4 0 15,0 0 0-15,1 0 0 0,4 4 0 0,-4-4 0 0,-1 0 0 16,0 4 0-16,0-4 0 0,-1 0 0 0,2 0 0 16,-1 3 0-16,0-6 0 0,0 6-2 0,0-3 2 0,0 0 0 15,0 0 0-15,0 0 0 0,0 0 0 0,0 0 2 0,0 0-2 16,1 0 0-16,-8 0 0 0,7 0 0 16,0 0 0-16,-7 0 0 0,7 0 0 0,-7 4 0 0,2-4 0 0,-2 0 0 15,7 0 2-15,-6 0 0 0,-1 0-2 0,1 0 0 16,-1 4-1-16,0-4-2 0,1-4 5 0,0 4-2 15,-1 4 2-15,0-4-2 0,1 0 0 0,0 3-1 0,6-3 3 16,-7 0-2-16,0 0 0 0,1 3 0 0,6-3-1 16,-7 0 3-16,2 5-2 0,4-2-1 0,1-3 2 0,0 0-1 15,0 4-1-15,1-1 3 0,-2 1-3 0,2 0 2 16,-2-1-2-16,8-3 2 0,-7 0-2 0,0 4 1 16,6 0 1-16,1-1-2 0,-7-3 0 0,7 0 1 0,-1 0 0 15,1 4 0-15,0-4 0 0,-8 3 0 0,8-3 0 16,-1 5 0-16,1-5 0 0,0 3-3 0,-1 1 3 0,-6-1 0 15,6 1 0-15,1 0 0 0,0-4 0 0,-1 3 0 16,1 1 0-16,-1-4 2 0,1 4-2 0,6-1 0 16,-6 2-3-16,-1-3 1 0,1-2 4 0,-2 5-2 0,2-2 0 15,0 0-3-15,-1 2 3 0,1-2 0 0,0 1 0 16,-1 0 0-16,1-1 0 0,-8-3 0 0,2 0 0 0,5 3 0 16,-5-3 0-16,-2 0 0 0,2 0 0 0,-2 0 2 15,-5 0-2-15,6 0 2 0,-6-3-2 0,-1 3-1 0,0 3 1 16,1-3 0-16,0 0 0 0,-7 0 0 0,6 0 0 15,-6 0 0-15,6 0 1 0,-6 0 0 0,0 0 0 0,0 0 0 16,0 0-1-16,0 0 3 0,0 0 3 0,0 0 0 16,0 0 0-16,0 0 1 0,0 0 0 0,0 0-3 15,0 0 2-15,0 0-5 0,0 0 2 0,0 0-2 0,0 0 2 16,0 0-1-16,0 0 2 0,0 0-2 0,0 0-1 16,0 0 1-16,0 0-1 0,0 0 0 0,0 0 0 0,0 0 0 15,0 0 0-15,0 0 0 0,0 0 0 0,0 0 0 16,0 0 1-16,0 0-6 0,0 0-2 0,0 0-3 15,0 0-6-15,0 0-8 0,0 0-16 0,0 0-8 0,-6 0-17 16,6 0-20-16,-6 0-23 0,-1 0 9 0,0 0 13 16,1 0 11-16</inkml:trace>
  <inkml:trace contextRef="#ctx0" brushRef="#br0" timeOffset="197876.03">14224 17973 406 0,'-7'0'26'0,"0"-4"-6"16,7 4 1-16,-6 0-2 0,6 0-1 0,0 0-5 0,0 0 2 16,0 4-1-16,0-4 0 0,0-4-5 0,0 4 3 15,0 0 0-15,0 0 0 0,0 0 2 0,0 0-5 16,0 0 2-16,0 0 2 0,0 0-1 0,0 0-5 0,0 0 4 15,0 0-3-15,0 0 0 0,0 0 0 0,0 0 0 16,0 0-1-16,0 0 0 0,0 0 2 0,0 0 0 0,0 0-1 16,0 0-2-16,0 0-2 0,0 0 4 0,0 0-2 15,0 0 0-15,0 0-2 0,0 0 4 0,0 0-5 16,0 0 2-16,0 0 0 0,0 0 0 0,0 0 0 0,0 0-1 16,0 0 0-16,0 0-1 0,0 0 1 0,0 0-1 15,0 0 1-15,0 0-1 0,0 0 0 0,0 0 2 0,0 0-2 16,0 0 0-16,0 0 3 0,0 0-4 0,0 0 5 15,0 0-4-15,0 0 3 0,0 0 1 0,0 0-1 16,0 0 1-16,0 0 0 0,0 0-2 0,0 0 4 0,0 0-4 16,0 0 4-16,0 0-2 0,0 0-2 0,6 0 0 0,-6 0 2 15,7 0-1-15,0 0 0 0,5 0 0 0,-5 0 0 16,6 0 1-16,0 0 0 0,0 0-3 0,6 0 4 0,-5 0-3 16,5 0-3-16,1 0 4 0,6 0 0 0,-6 0 0 15,5 0 0-15,-5 0-1 0,6 0-2 0,7 0-2 16,-7 0 4-16,0 0-2 0,7 0-3 0,-1 0 4 0,-6 0-5 15,7 0 5-15,-8 0-5 0,8 0 5 0,-7 0-5 16,6 0 5-16,-6 0-5 0,1 0 0 0,-1 0 0 0,0 0 0 16,0 0 5-16,-7 0-1 0,7 0 0 0,-6 0-3 15,6 4 3-15,-7-4-1 0,1 3-4 0,0-3 4 16,-1 4 0-16,1 0-2 0,-1-1-3 0,1 1 5 0,0 0-5 16,-8-1 5-16,2 1-2 0,-2 0-3 0,1-1 5 15,1-3 0-15,-2 0-5 0,2 3 3 0,-8-3-2 0,7 5 4 16,-6-5 0-16,-1 0 0 0,1 0 0 0,-1 0-1 15,0 0-2-15,2 3 1 0,-2-3 2 0,0 0-3 16,-6 0-2-16,6 0 3 0,-6 0 0 0,0 0-3 0,7 0 3 16,-7 0 2-16,0 0 0 0,0 0-5 0,0 0 3 15,0 0 0-15,0 0 0 0,7 0 0 0,-7 0-2 16,0 0 0-16,6 0 0 0,-6 0 0 0,0 0 1 0,7 0 0 16,-7 0 0-16,6 0 0 0,-6 0 0 0,6 0 0 0,2 0 3 15,-8 0 1-15,6 0-2 0,-6 0 0 0,0 0 0 16,0 0-2-16,6 0-1 0,-6 0 1 0,0 0 0 15,0 0 0-15,-6 0 0 0,6 0 0 0,0 0 0 0,0 0 3 16,0 0 0-16,0 0-3 0,0 0 0 0,0 0 3 0,0 0-1 16,0 0 0-16,0 0 0 0,0 0-2 15,0 0 0-15,0 0 0 0,0 0 0 0,0 0 0 0,0 0 0 0,0 0 0 16,0 0 0-16,0 0 3 0,0 0-1 0,0 0 1 16,0 0 2-16,0 0-1 0,0 0 0 0,0 0 0 15,0 0-1-15,0 0-2 0,0 0 0 0,0 0 3 0,0 0-3 16,0 0 1-16,0 0 0 0,0 0 0 0,0 0 0 15,0 0 0-15,0 0 0 0,0 0 1 0,0 0 3 16,0 0-3-16,0 0-1 0,0 0 4 0,0 0 0 0,0 0 0 16,0 0 0-16,0 0 0 0,0 0 0 0,0 0 0 15,0 0-3-15,0 0-2 0,0 0 0 0,0 0 3 0,0 0 1 16,0 0 0-16,0 0 0 0,0 0-2 0,0 0 0 16,0 0 0-16,0 0-1 0,0 0 1 0,0 0-1 15,0 0 1-15,0 0-1 0,0 0 1 0,0 0 0 0,0 0 0 16,0 0 0-16,0 0 2 0,0 0-2 0,0 0 1 15,0 0-1-15,0 0 0 0,0 0 2 0,0 0-2 0,0 0-1 16,0 0 1-16,0 0 1 0,0 0 0 0,0 0-4 16,0 0 0-16,0 0 0 0,0 0 3 0,0 0 1 0,0 0 0 15,0 0-1-15,0 0 0 0,0 0-4 0,0 0 0 16,0 0 0-16,0 0 1 0,0 0 2 0,0 0 2 16,0 0-1-16,0 0 0 0,0 0-4 0,0 0 0 0,0 0 2 15,0 0 2-15,0 0 0 0,0 0 0 0,0 0 0 16,0 0-1-16,0 0 0 0,0 0 0 0,0 0-2 0,0 0-2 15,0 0 1-15,0 0 0 0,0 0 0 0,0 0 0 16,0 0 0-16,0 0 3 0,0 0 2 0,0 0-1 0,0 0 0 16,0 0-2-16,0 0 1 0,0 0-2 0,0 0-1 15,0 0-1-15,0 0-2 0,0 0-1 0,0 0-5 0,0 0-6 16,0 0-1-16,0 0-8 0,0 0-8 0,6 0-13 16,-6 0-15-16,6 0-14 0,-6-3-24 0,8-2-6 15,-8 2 7-15,6 0 10 0,-6-1 12 0</inkml:trace>
  <inkml:trace contextRef="#ctx0" brushRef="#br0" timeOffset="199520.66">14041 14624 401 0,'-52'-8'10'0,"0"6"-1"0,0-3 4 0,0 2 0 0,-7-1-1 16,7 4-5-16,-6 0-3 0,5 0 2 0,-5 0-1 15,5 4 0-15,-6-1 0 0,8 2-1 0,-8-3 0 0,7 6-2 16,1 0-3-16,-2-1 3 0,1 4-3 0,-7 0 5 16,14 0-3-16,-8 4 0 0,1-5 1 0,7 5-1 15,-1 0 0-15,1-3 0 0,6 1 0 0,-1 1 0 0,1 2 0 16,7-1 0-16,6 3 1 0,-1 0 0 0,1-4 0 15,7 5 0-15,-1-1 0 0,1 5 0 0,6-1 0 16,0 3 0-16,0 1-2 0,6 3 2 0,-5 3 0 0,12 2-1 16,-8 3 3-16,2 3-1 0,6-1 0 0,0 6 0 15,-6-1-3-15,6 0 2 0,0 4 0 0,0-4 0 0,6-1-1 16,-6 2-2-16,6-6-1 0,2 2 2 0,-2-1 2 16,0-3-1-16,1 0-2 0,6-1 1 0,0-4 0 0,7 6 0 15,-8-5 3-15,8 3-4 0,-1-3 4 0,7 4-1 16,1-3 2-16,5-2-4 0,1 1 1 0,-1-3 2 15,8 2 1-15,-1-2 0 0,13-2 0 0,-7-2 0 0,8 0 0 16,-2 0 0-16,1-4-1 0,7 3 1 0,0-3 2 0,-7 0-5 16,7-4 4-16,-1 5 0 0,0-5-1 0,1 4-2 15,0-4 1-15,0 1-2 0,-1-5 2 0,1 4-3 16,0-3 0-16,-1-5 0 0,1 7 3 0,-7-7-4 0,6-3 3 16,1 1-4-16,0-1 4 0,-1-3-4 0,1-4 4 15,0 3-2-15,6-6 0 0,-6 3-2 0,6-4 2 0,0 0-1 16,0 1 4-16,0-5-1 0,0 1-4 0,-7 3 3 15,1-2 0-15,-7-2-1 0,7-1-2 0,-14-1 1 16,8 3 0-16,-14-1 4 0,7-2-3 0,-8-2 1 0,1 2 1 16,0-2 0-16,1-2 0 0,-8 3 0 0,7-3 0 15,0-1-3-15,1-3 2 0,-8-1-3 0,7 2 2 0,0-6-2 16,-7-3 4-16,7 4-2 0,-5-3 0 0,5-4 0 16,-7-1 0-16,1 1 0 0,-1-8 4 0,-6 4 1 0,0-4 0 15,1 1 1-15,-15-1 5 0,8 3 0 0,-7-1 0 16,-7 1 3-16,0 2-1 0,-6-1 3 0,0 2 0 15,0-1-1-15,-6 3 4 0,0 0-2 0,-7 0 0 0,0-5 0 16,-6 5 0-16,-1-3-1 0,0-2-2 0,-6 1-2 16,-7-4-1-16,1 1-4 0,-7 3-2 0,0-3-1 15,-7-5-1-15,1 4 1 0,-8 1-2 0,-5-2-1 0,-1 2-4 16,0 3-2-16,-6 1 2 0,-6 2-4 0,0 1-2 16,-8 3-1-16,-6 1-5 0,7 3-2 0,-6 0-6 0,-1 4-3 15,1 2-5-15,5 2-5 0,0 3-1 0,8-4-8 0,6 8-11 16,6-4-12-16,1 4-8 0,13 3 5 0</inkml:trace>
  <inkml:trace contextRef="#ctx0" brushRef="#br0" timeOffset="200500.7">17414 14012 400 0,'27'-10'12'0,"-1"-2"0"0,-6-2 0 16,6 3-1-16,-7-7-4 0,1 4-1 0,-8-5-1 0,2 1-5 15,-2-1 1-15,-5 0 4 0,0 1-5 0,-1-4 3 16,-6 4 0-16,7 0 1 0,-14-5-2 0,7 5-2 0,-6-4 4 16,-1 8-4-16,0-5 4 0,1 1-5 0,0 3 4 15,0 1-4-15,-8-1 2 0,8 5 0 0,-1-2 0 16,-6 5-1-16,6-1 2 0,1 5-3 0,0 3-2 0,-1-4 4 16,0 4-5-16,1 0-1 0,0 4-9 0,-1-1-1 0,0 5-7 15,1-5-9-15</inkml:trace>
  <inkml:trace contextRef="#ctx0" brushRef="#br0" timeOffset="203104.43">17057 13808 400 0,'12'10'15'0,"2"1"0"0,-1 0 0 15,6 1-1-15,0-2-3 0,1 1-3 0,0 0 2 16,-1-4-2-16,7 4 0 0,-6 1-3 0,6-5 4 0,0 0 0 16,-7 1-5-16,8-5 5 0,-7 1 0 0,5 0-3 15,-5-4 0-15,0 3 1 0,-1-3 2 0,0 0 0 16,-6-3-4-16,7-1 4 0,-7 0-2 0,6-2-3 0,-6 1 5 16,7-2-5-16,-6 0 0 0,-2-1 2 0,1-2 0 15,-6-2 0-15,6 1 0 0,-7-4-1 0,0 4 0 0,-6-3-1 16,8-4 0-16,-8 3 0 0,0-3 0 0,0 0-1 15,0-5 0-15,-8 4 0 0,2 2 0 0,0-5 0 16,-1 4-1-16,-6-4 0 0,6 3-1 0,-5 1 0 0,6-1 0 16,-8 1-1-16,1 3 0 0,0 1 0 0,6 2-1 15,-5 2-1-15,5 0 0 0,0 2-4 0,1 4-3 0,0 4-6 16,6-5-10-16,0 3-9 0,-7 9-1 0,7-7-14 0,0 7-18 16</inkml:trace>
  <inkml:trace contextRef="#ctx0" brushRef="#br0" timeOffset="204648.87">15070 18116 409 0,'0'0'27'0,"0"0"1"0,0-4 0 0,7 4-1 16,-7 0-2-16,0-4-6 0,0 4 1 0,6 0 1 15,-6 0-5-15,0 0 2 0,0 0 3 0,0 0 0 16,0 0-5-16,0 0 3 0,0 0-1 0,0 0 5 0,0 0-4 16,0-3 3-16,0 3 2 0,0 0-5 0,0 0 3 15,0 0-2-15,0 0-1 0,0 0-2 0,0-4 1 0,0 4-4 16,0-3-3-16,0 6 2 0,7-6-2 0,-7 3-1 15,6-5-3-15,0 5 0 0,8-3-3 0,-8-1 3 0,7 4-4 16,0 0 3-16,0 0-4 0,1 0 3 0,-2 0-2 16,8-3-3-16,-1 3 5 0,-5 0-3 0,5-4-2 0,7 4 4 15,-6 0-4-15,6 0 0 0,-7 0 4 0,7-4 0 16,0 4-5-16,0 0 1 0,7-3 4 0,-7 3-2 16,7 0-2-16,-7-4 4 0,6 4-4 0,1 0 4 0,-1 0-4 15,1 0 2-15,-1 0 3 0,1-4-3 0,-7 4 1 16,7-3-1-16,-1 3 1 0,1 0 1 0,-1 0-1 0,1 0 1 15,-7-5 0-15,6 5 0 0,1 0-3 0,-1 0 4 16,1 0-2-16,-1 0-3 0,1 0 4 0,7 0-2 16,-8 5 0-16,7-5 0 0,-7 0 1 0,7 3-2 0,1-3 0 15,5 4-2-15,-6 0 1 0,7-1 3 0,-7 1 0 16,0-4-1-16,7 4-4 0,-7-1 4 0,7 1-4 0,-14-4 5 16,13 3-3-16,-12 2 0 0,7-5-2 0,-8 3 0 15,7-3 4-15,-6 4-2 0,-1-4 0 0,1 3 0 16,5 1 1-16,-5 0-1 0,7-1 0 0,-2 5-2 0,-5-8 4 15,6 6 0-15,0-2 0 0,0 1-4 0,0 1 4 16,0-2 0-16,1 3-4 0,-1-3 4 0,-1 3-1 0,1-3-3 16,1 1 3-16,-7 1-4 0,5-2 1 0,-5-1 2 0,6 5 2 15,-7-4 0-15,1-2-1 0,-1 3 0 0,1-5 0 16,-7 3 0-16,6-3 0 0,1 4 0 0,-7-4-1 0,7 0 1 16,-1 0-2-16,8 0-2 0,-8 0 4 0,7 0 0 15,-6 0 0-15,6 0 0 0,0 0 0 0,6 0-1 16,-6 0 0-16,7 4 0 0,0-4 0 0,0 4 0 0,-8-1 0 15,9 1 0-15,-2 0-3 0,0-1-1 0,1 0 5 16,-7 2-1-16,7-2-2 0,-7 1 1 0,-1-1 1 16,9 1-2-16,-9-4 1 0,1 4-1 0,1-1 1 0,-8-3-1 15,7 0 3-15,-6 0-2 0,-1 0-1 0,1 4 0 16,-1-4 0-16,1-4 3 0,-7 4-3 0,0 0 0 0,0 0-2 16,1 0-2-16,-2 0-5 0,-5 0-6 0,0 0-8 15,-1-3-6-15,0-1-11 0,-6 0-12 0,1 1-12 16,-8-4-13-16,0-4-20 0,-6 3 4 0,0-7 12 0,-6 5 6 15</inkml:trace>
  <inkml:trace contextRef="#ctx0" brushRef="#br0" timeOffset="205782.71">16686 16265 404 0,'-14'15'34'0,"-5"3"-2"0,-7 5 1 0,6-1 3 16,-6 3-3-16,1 5 0 0,-9 2-2 0,9 1 1 0,-8 8-2 16,1-2-3-16,-8 5-1 0,7 5 1 0,1 2-2 15,-7 4-1-15,7 0-2 0,-1 7-1 0,-7-3 0 0,8-1-2 16,-1 4 3-16,-5-2-3 0,5-6 0 0,1 0-1 16,-1-2 1-16,0-1 1 0,1-4-5 0,-1-2 2 0,1-1-1 15,6 0 1-15,-7-4-3 0,1-3 4 0,6 3-3 16,-1-3-1-16,1 0-1 0,0-5-1 0,7 1-1 15,-7-3-2-15,6-4-3 0,7-4 2 0,-7-1-1 16,8 2 0-16,-2-9 1 0,8 1-4 0,-7 0 0 0,7-4 2 16,-1-4-3-16,7 0 0 0,-7 0-1 0,7-2 0 0,0-2 0 15,0 0-1-15,-6-3 0 0,6 0 1 0,0 0 0 16,0 0-1-16,6 0 0 0,-6 0 0 0,0 0-1 16,-6 0 2-16,6 0-4 0,0 0-4 0,0 0-1 0,0 0-5 15,0 0-6-15,6-3-12 0,-6 0-14 0,7-2-20 16,0 1-16-16,-1-2-26 0,7-2-12 0,-7-3 14 15,8 1 7-15,5-6 15 0,-6 2 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4:45:16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2794 6638 404 0,'6'0'25'0,"-6"0"-1"0,6 0 1 16,-6 0 0-16,7 0-1 0,0-4-9 0,-1 4 2 15,1-3 0-15,5 0 0 0,-5 3-2 0,6 0 4 16,-7-5-2-16,8 5-1 0,-8 0 0 0,7-4 0 0,1 4-1 16,-8 0-3-16,0 0 4 0,8 4-3 0,-2-8 0 15,-5 8-1-15,6-8-1 0,0 4-1 0,-1 0 0 0,2 0-1 16,-1 0-1-16,0 0 2 0,0 0-3 0,7 0-1 16,-8 0-2-16,8-3 3 0,-1-2-1 0,1 5-2 15,0-2 1-15,6-2-2 0,-1 1 1 0,-5-2 0 0,6 5-2 16,1-3-3-16,-1 0 5 0,-1 3-3 0,1 0-2 15,1 0 2-15,-1 0-2 0,0 0 5 0,0 0-4 16,7-5 0-16,-7 5 4 0,6 0 0 0,1-2 0 0,-1-3-4 16,7 5 5-16,-6-4 0 0,5 4-2 0,2 0 0 0,5 0 0 15,-6 0 0-15,1-3 0 0,5 3-2 0,1 3 3 16,-1-6 2-16,1 3-2 0,-7-4-1 0,6 4 0 0,1 0 0 16,0-3 2-16,0 3-1 0,-8 0 0 0,9-4-4 15,-2 4 1-15,-6 0 2 0,7 0-4 0,-8 4 2 16,9-8 2-16,-9 4-4 0,7 0 4 0,-5 0-3 0,-1 0-1 15,6 0 4-15,-5 0-3 0,5 0 2 0,-6 0-2 16,7 0 2-16,-7 0 0 0,7 0 0 0,-7 0-4 0,6 0 3 16,-5 0 0-16,-2 0-3 0,8 0 4 15,-7 0-1-15,7 0-3 0,0 0 4 0,-8 0-4 0,8 0 4 16,0 0-3-16,-8 0-1 0,9 0 4 0,-2 0 0 0,0 0-3 16,1 0 2-16,-1 0-1 0,1 0 1 0,-1 0-4 15,1-4 1-15,-1 4 4 0,2 0-4 0,-9 0 4 0,8 0-1 16,-7-3-3-16,6 3 4 0,-5 0-4 0,-1 0 4 15,0 0-5-15,-7 0 1 0,7 0 4 0,1 0-4 16,-1 0 4-16,0 0-2 0,0 0-2 0,0 0 4 0,0 0-4 16,0 0 4-16,1 0-4 0,-2 0 4 0,1 0 0 0,0-4-1 15,1 4-4-15,-1 0 1 0,-1 0 0 0,1 0 4 16,1 0-2-16,-1-3 0 0,0 3 0 0,0 0-2 0,-6 0 4 16,6 0-2-16,0 0-2 0,-7 0 4 0,1 0-2 15,-1 0-2-15,1 0 4 0,-1 0-2 0,-6 0-2 16,1 0 4-16,5 0-2 0,-12 0-2 0,6 0 4 0,-7 0-4 15,1 0 2-15,0 0 2 0,-1 0-2 0,1 0 0 16,-8 0 0-16,2 0-2 0,-2 0 4 0,2 0-4 16,-1 0 4-16,-7 0-2 0,8 0-2 0,-8 0 4 0,0 0-2 15,0 0 0-15,1 0 0 0,-7 0 0 0,7 0-2 16,-7 0 4-16,0 0-4 0,0 0 4 0,0 0-4 0,0 0 4 16,0 0-2-16,0 0-2 0,0 0 0 0,0 0 4 15,0 0-2-15,0 0 2 0,0 0 0 0,0 0-4 0,0 0 4 16,0 0-2-16,0 0-2 0,0 0 4 0,0 0-4 15,0 0 3-15,0 0-1 0,0 0 0 0,0 0-3 16,0 0 4-16,0 0-4 0,0 0 5 0,6 0-4 0,-6 0 4 16,7 0-1-16,-1 0-1 0,0 0 0 0,2 0 0 0,-2 0 0 15,7 0 1-15,-6 3-4 0,5-3 5 0,1 4-2 16,1-4-1-16,5 3-1 0,-6-3 4 0,7 0-2 0,-1 4-1 16,1-4-1-16,6 4 0 0,-7-4 0 0,7 0 4 15,-6 0-2-15,6 0 0 0,-7 0-2 0,7 0 1 16,-6 3 4-16,-1-3-1 0,1 4-2 0,-7-4-2 0,7 0 4 15,-8 3-4-15,2-3 4 0,-8 0-3 0,8 0 3 16,-8 0 0-16,0 0 0 0,1 0-2 0,-1-3 2 0,1 6-1 16,-7-3-1-16,7 0-2 0,-7 0 4 0,6 0-4 15,-6 0 4-15,6 0-4 0,-6 0 4 0,0 0 0 16,6 0-5-16,-6 0 4 0,0 0-3 0,0 0 4 0,0 4-3 16,0-4-1-16,0 0 4 0,0 0 0 0,0 0-4 15,0 0 4-15,0 0-3 0,0 0 4 0,0 0-4 0,0 0 3 16,0 0-3-16,0 0 4 0,0 0-5 0,0 0 1 15,0 0 0-15,0 0 4 0,0 0-4 0,0 0 4 16,0 0-4-16,0 0 4 0,0 0-1 0,0 0-2 0,0 0-2 16,0 0 4-16,0 0-4 0,0 0 4 0,0 0-4 15,0 0 5-15,0 0-5 0,0 0 4 0,0 0-3 0,0 0 4 16,0 0-5-16,0 0 4 0,0 0-4 0,0 0 5 16,0 0-1-16,0 5-4 0,0-5 4 0,0 0-2 0,0 0 2 15,0 0 0-15,0 0-4 0,0 0 4 0,0 0-4 16,0 0 4-16,0 0 0 0,0 0-4 0,0 0 4 0,0 0-4 15,0 0 4-15,0 0 0 0,0 0-5 0,0 0 5 16,0 0-5-16,0 0 5 0,0 0-3 0,0 0-2 0,0 0 3 16,0 0-5-16,0 0-1 0,0 0-4 0,0 0-8 15,0 0-12-15,0-5-9 0,0 5-14 0,0-4-5 16,-6 1-15-16,6-4-17 0,-6 3 3 0,0-3 9 0</inkml:trace>
  <inkml:trace contextRef="#ctx0" brushRef="#br0" timeOffset="1269.11">10967 6718 415 0,'6'4'24'16,"-6"0"-1"-16,14 4-1 0,-8-6-1 0,0 6-1 15,8 0-6-15,-8-5-2 0,7 5-1 0,1-5 0 0,-2 0 3 16,8 1-3-16,-1 1 0 0,7-2-1 0,0 1 1 16,7-4-1-16,-1 3 0 0,7-3 1 0,1 4 0 0,5-4-5 15,8 3 3-15,-1-3-1 0,-1 0 0 0,14 4-1 16,-6-4-4-16,6 0 4 0,0 4-5 0,1-4 2 0,5 3 1 15,-6-3-4-15,0 4 2 0,0-1-1 0,1 1 0 16,0 1 2-16,-1-5-1 0,0 0 0 0,0 0-1 16,-7 3 0-16,7-3-4 0,0 0 0 0,0-3 4 0,7 3-3 15,-6 0 3-15,-1 0-4 0,6 0 4 0,-6 0-4 16,6 0 4-16,2 0-4 0,-8 0 1 0,0 0 4 0,6 0-1 16,-6 0-4-16,-6 3 4 0,6-3 0 0,-13 3 0 0,7 1 0 15,-7-4-4-15,0 4 4 0,0 2-1 0,-6-1-4 16,-7-2 1-16,6 6 3 0,-5-7-1 0,-8 2 1 15,1 0 0-15,-1-1 1 0,-5 1 1 0,-2-1 1 0,-5 2 2 16,0-5-1-16,-8 2 1 0,2-2-4 0,-2 0 0 16,1 5 0-16,-6-5 0 0,-7 0 1 0,7 0-3 0,-7 0 4 15,6 0-5-15,0 3 2 0,-6-3-5 0,0 4-2 16,0 0-7-16,0-4-6 0,0 4-3 0,0-4-5 16,0 3-8-16,0-3-8 0,0 0-3 0,-6 0-13 0,0 0-13 15</inkml:trace>
  <inkml:trace contextRef="#ctx0" brushRef="#br0" timeOffset="6482.17">16471 8275 404 0,'0'0'22'0,"0"0"0"0,0 0-4 0,0 0 2 0,0 0 0 16,0 0-6-16,0 0 0 0,0 0 3 0,0 0-1 16,0 0-1-16,0 0 0 0,0 0-1 0,0 0 3 0,0 0-1 15,0 0 0-15,0 0 1 0,0 0 0 0,0 0-4 16,0 0 3-16,0 0-5 0,0 0 4 0,0 0-3 16,0 0 0-16,0 0-1 0,6 0 0 0,-6 0-1 0,6 0 3 15,-6 0-4-15,7 4 2 0,0-4 0 0,-1 0 0 16,7 0 0-16,0 0 2 0,6 0-2 0,-5 0-1 0,5 0 0 15,7 3-3-15,0-3 0 0,0-3 1 0,1 3 0 16,5 3-3-16,1 2 0 0,5-2-1 0,-5 1 0 0,7-1 0 16,5-3 2-16,-6 4-1 0,-1 0 0 0,9-1-1 15,-2 5 0-15,1-8-2 0,-1 8 1 0,1-6 0 16,6-2 1-16,-7 8-2 0,2-4 0 0,4 3 1 0,-5-3-2 16,6 0 0-16,0-1 0 0,-6 1 0 0,5-4 0 15,-4 3 0-15,4 2-1 0,1-2 0 0,1 0 0 0,-1 1 0 16,0 0 1-16,0-1 0 0,0 1 0 0,0 0-1 15,7 3-1-15,-1 0 1 0,-5-3 1 0,5 3-1 16,-6-3 0-16,7 0 0 0,-7-1 0 0,0 0 0 0,0-3 0 16,0 0 0-16,-6 0 0 0,-1 0 0 0,8 0 0 15,-14 0 0-15,6 0 0 0,-5 5 0 0,-2-5 0 0,7 0 0 16,-5 0 1-16,-1 0 0 0,0 0 0 0,1 4 0 16,5-1-3-16,-13-3 3 0,7 3 1 0,1-3-2 0,-1 0 0 15,-7 4 0-15,7-4 0 0,1 4 0 0,-8-1 0 0,7 2 1 16,-6-2-1-16,-1 0 0 0,1 4 0 0,-1 1-2 15,-6-4 2-15,7 3 0 0,-7-3 0 0,0 0 0 16,-7-1 0-16,7 1-2 0,-12-4 2 0,5 3 0 0,-5-3 0 16,-2 0 2-16,1 0-4 0,-6 0 3 0,-1 0 0 15,1 0 0-15,-1 0 0 0,1 0-1 0,-7 0 1 0,7 0 0 16,-7 0-1-16,0 0 0 0,0 0 2 0,0 0-1 16,0 0-1-16,0 0 3 0,0 0-2 0,0 0 0 15,0 0 0-15,0 0 2 0,0 0-2 0,0 0 2 0,0 0-3 16,0 0 3-16,0 0 0 0,0 0-1 0,0 0-4 15,6 0 4-15,-6 0 0 0,0 0 0 0,-6 0-1 16,6 0-1-16,0 0 1 0,0 0 0 0,0 0-2 0,0 0 1 16,0 0-1-16,0 0 2 0,0 0 0 0,0 0-4 15,0 0 1-15,0 0 3 0,0 0-2 0,0 0 2 0,0 0-2 16,0 0 2-16,0 0-2 0,0 0 2 0,0 0-2 16,0 0 0-16,0 0 2 0,0 0-2 0,0 0 0 15,0 0 2-15,0 0-2 0,0 0 0 0,0 0 2 0,0 0-1 16,0 0 1-16,0 0-2 0,0 0 0 0,0 0 0 15,0 0 2-15,0 0-2 0,0 0-1 0,0 0-4 16,0 0-3-16,0 0-3 0,0 0-5 0,0 0-5 0,0 0-6 0,0 0-9 16,0-3-11-16,0-1-11 0,-7 1-13 0,7-1-18 15,-7-3-3-15,1-4 15 0,-1-1 5 0</inkml:trace>
  <inkml:trace contextRef="#ctx0" brushRef="#br0" timeOffset="8987.49">21785 8539 404 0,'7'-3'16'15,"-7"3"2"-15,6 0-1 0,-6 0 0 0,6-4-4 0,-6 0-1 16,0 4-3-16,7 0 0 0,-7-3-3 0,6 3 1 15,-6 0 2-15,7-4-1 0,0 1-2 0,-1 3 0 0,-6-5 1 16,13 5-3-16,-6-3 1 0,-1 3 2 0,0 0-2 0,8-7 0 16,-8 7 3-16,7 0 1 0,1 0 0 15,-2-4 1-15,8 4 0 0,-1 0-2 0,7 0 4 0,0-4-4 16,1 4 3-16,5 0-4 0,1 0 1 0,5 0 0 0,1 0 1 16,1 0-1-16,5 0-1 0,-6 0-2 0,7 0 0 15,-1 0-1-15,8 0 0 0,-7 0 0 0,5 0 0 0,1 4-1 16,1-4 0-16,-2 0-2 0,8 4 2 0,-7-4 0 15,7 3-1-15,0 1-2 0,-8-4 0 0,8 3 2 16,7-3 0-16,-8 0 0 0,0 5 0 0,-5-5 0 0,6 0 0 16,-1 3-12-16,1 1 12 0,0-4 0 0,-8 3 0 15,8-3 0-15,-7 4 0 0,7 0 1 0,0-1-2 0,-8 1-2 16,8 0 2-16,-1-1 0 0,-5-3-1 0,6 4 1 16,-8 4 0-16,-5-8-1 0,7 0 0 0,-2 3 0 0,-11-3 0 15,5 0 0-15,-6 3 0 0,0-3 1 0,0 0 0 16,-6 0-1-16,6-3 0 0,-7 6 0 0,-6-3 0 15,7-3 0-15,-7 3 0 0,0 0 0 0,0 0 0 0,-7 0 0 16,8 0 0-16,-8 0 0 0,-6 0 0 0,7-3 0 16,0 3 0-16,-1 0 0 0,-6 0 0 0,0-5-1 15,0 2 1-15,0 3 0 0,0-4 0 0,0 1 0 0,0-1 0 16,1-3 0-16,-8 3 0 0,6 0 0 0,2-3 0 16,-8-1 0-16,7 1-1 0,1 4 1 0,-2-5 0 0,2 1 0 15,5 0-1-15,-6 0 1 0,6 2 2 0,1-1-3 0,-1 1 1 16,1-2-1-16,0 3 1 0,6-2 0 15,-7-3-1-15,7 3 1 0,0 2 0 0,1-3 0 0,-1 3-1 16,6-3 1-16,-6 0 0 0,7 3 0 0,-1 0-2 0,1 0 2 16,-1-3 1-16,1 3 0 0,-1 1-1 0,7-5 0 15,0 5 0-15,1-1 2 0,-1 1-2 0,0-5 0 0,7 5 0 16,-8-1 0-16,8-3 0 0,0 2 0 0,-8 3-1 16,9-3 1-16,-9 2 0 0,8-1-2 0,-7-3 2 15,0 7 0-15,0-4 0 0,1 0 0 0,-1 1 0 0,-1-1 0 16,-5 1 0-16,6-2 0 0,0 2 0 0,0-1 0 15,0 4 0-15,0-7 0 0,1 7-2 0,5 0 1 16,-6 0 1-16,7 0-1 0,-1-4 1 0,1 4 0 0,-1 4-1 16,1-8 0-16,-7 4 0 0,7 4-2 0,-7-4 4 0,0-4-1 15,0 4-4-15,0 0 5 0,-6 0-1 0,-1 0 0 16,1 0 0-16,-1 0-4 0,-5 0 1 0,-1 0 0 16,6 0 3-16,-13 0 1 0,7 0-1 0,1 0 0 0,-1 0-1 15,0 4-4-15,-7-4 1 0,7 0 4 0,7 7-4 16,-7-7 0-16,0 4 0 0,7 4 1 0,-1-5 2 0,1 1 1 15,-7-1-2-15,6 5 0 0,1-8 2 0,-1 7-1 0,1-7-2 16,-7 4 0-16,0-4-1 0,0 0 2 16,1 3-1-16,-9-3 1 0,2 0-1 0,-1 0 1 0,1 0 0 15,-6 0 1-15,-2 0-1 0,1 0 2 0,-6 5-2 0,0-10-1 16,-1 5 1-16,0 0 1 0,-6 5 1 0,7-5 0 16,-7 0 0-16,0 0 0 0,0 0-1 0,0 0 2 0,0 0 0 15,0 0 1-15,0 0-1 0,0 0 1 0,0 0-1 16,0 2 1-16,-7-2-1 0,7-2 0 0,0 2 0 15,-6 0-1-15,6 0 1 0,0 0 1 0,0 0-2 0,-6 0 0 16,6 0 0-16,0 0 0 0,0 0-2 0,0 0-4 16,0 0 1-16,0 0-6 0,0 0-2 0,0 0-6 15,0-5-7-15,0 2-5 0,-7 3-6 0,7-4-12 0,0 0-13 16</inkml:trace>
  <inkml:trace contextRef="#ctx0" brushRef="#br0" timeOffset="10054.79">28584 8722 400 0,'33'4'14'0,"5"3"-2"15,9 1-3-15,-2 0 3 0,1-6 0 0,6 6-10 0,0 0 4 16,6-1-5-16,1-3 4 0,0 3-5 0,6 1 5 16,0-5-1-16,0 4-5 0,0 0 3 0,1-3 1 0,5 0-4 15,-6 3 4-15,6-3-4 0,2-1 2 0,-2 1 2 16,-6 3-5-16,0-3 5 0,0 0-5 0,-6-1 2 0,6 0 2 15,-13-3 0-15,7 5 0 0,-14-5-2 0,7 4-2 16,-5-4 2-16,-9 0 2 0,1 0-1 0,-6 0-2 0,-1-4 2 16,1 4 3-16,-7 0-2 0,0 0 2 0,0 0 0 15,-7 0 0-15,1 0 4 0,0 0-4 0,-1 0 5 16,-5 0-1-16,-2 0 0 0,2 0 0 0,-8 0 1 0,0 4-3 16,1-4 0-16,0 0-1 0,-7 0 1 0,6 0 0 15,-6 0-3-15,7 0-1 0,-7 3-2 0,0-3-1 0,0 0-8 16,0 0-6-16,0 0-6 0,0-3-3 0,0 3-10 15,-7 0-13-15</inkml:trace>
  <inkml:trace contextRef="#ctx0" brushRef="#br0" timeOffset="11596.58">3451 9832 420 0,'0'0'29'0,"0"0"3"0,0 0-2 0,-6 0 4 16,6 0-3-16,0 0-5 0,0 0 0 0,0 0-1 16,0 0-1-16,0 0-3 0,0 0-1 0,0 0-1 0,0 0-1 15,0 0 1-15,0 0-6 0,6 0 3 0,-6 0-5 16,0 0 3-16,7 0-6 0,-1-3 4 0,1 3-2 15,6 0 1-15,0 0 0 0,0-4-3 0,7 4 0 0,-1 0 0 16,1-4-1-16,6 1 0 0,0 3 0 0,7 0-2 16,-1-4 0-16,7 1 4 0,0 3-1 0,7-4 0 15,-1 0-1-15,1 4-5 0,5-3 2 0,8-1 2 0,0 1-6 16,0-2 5-16,6 2-1 0,-7-1 0 0,14 1-1 16,-6-1-2-16,5 0-3 0,0-3 0 0,8 3 1 0,-2 1 0 15,2-2 4-15,-1 3 0 0,7-3-1 0,0 2 0 16,-1-1 0-16,8 0 0 0,-8 1 0 0,7-1-4 0,6 0 0 15,-5 4 2-15,-1-3-2 0,6-1 4 0,2 1 0 16,-2-2-1-16,1 2 0 0,6-1 0 0,-6 1 0 16,0-1-5-16,6 1 0 0,0-1 1 0,0 0 4 0,0 1 0 15,1-1 0-15,-1 0 0 0,-1 1 0 0,9-2-4 16,-9 2 2-16,2 0 2 0,-1-1 0 0,1 0-1 0,-1 4-2 16,0 0-1-16,0 0 4 0,-6-3 0 0,-1 3 0 15,1 0-1-15,-7 0 0 0,7 3 1 0,-7-3-1 16,0 0 0-16,-6-3-4 0,6 3 1 0,-6 0 0 0,-1 0 0 15,1 0 4-15,0 0 0 0,-7 0 0 0,6 0-4 0,-5 3 0 16,-1-3 3-16,0 0 1 0,0 4 0 0,-6-4 0 16,0 0-3-16,-1 4 3 0,1-1-4 0,-7-3 5 0,-6 3-5 15,6-3 5-15,-13 5-1 0,6-5 0 0,-12 0 0 16,-1 7-4-16,1-7 1 0,-7 0 0 0,-6 0 2 16,-7 0 2-16,0 4 0 0,0-4-3 0,-7 3 2 0,1-3 0 15,-14 0 1-15,8-3-1 0,-8 6 0 0,1-3-4 16,-7 4 1-16,6-4 2 0,-6 0 2 0,0-4-1 15,0 8-1-15,0-4-3 0,0 0-5 0,0 0-3 0,-6 0-2 16,-1 0-11-16,1 0-5 0,6 0-10 0,-14 0-12 16,2 0-7-16,-2 0-19 0,2 0-16 0,-8 0 12 0,1 0 5 15</inkml:trace>
  <inkml:trace contextRef="#ctx0" brushRef="#br0" timeOffset="19405.95">3001 13199 408 0,'0'0'18'0,"0"0"-1"0,0 0 3 0,0 0-6 0,8 0 5 15,-8 0-10-15,0 0 3 0,0 0-1 0,6 0 0 16,0 4-1-16,1-4 0 0,0 0-1 0,-1 0-2 16,1 4 4-16,5-4-5 0,-5 3 4 0,6-3 0 0,0 4 0 15,7-4-2-15,-8-4 0 0,8 8-1 0,0-4 0 16,-1 0-1-16,1 0 2 0,6 0-3 0,0 0 0 0,0-4-1 16,0 1 0-16,6 3-1 0,-6-4 0 0,7 4 0 15,-1-4-1-15,1 4 0 0,0-3 0 0,0 3 0 16,-1-5-1-16,7 5 0 0,-6 0 0 0,-1-2 3 0,7-3-3 15,-7 5 0-15,1-3 2 0,7-1-3 0,-8 4 1 16,1-4 0-16,6 4-2 0,-7 0 2 0,1 0 0 16,-1-3 0-16,8 3 0 0,-8 0-2 0,1 0 4 0,-1-4-3 15,1 4 3-15,-7-4 0 0,7 4-1 0,-1 0 0 16,1-3-4-16,-7 6 4 0,-1-6-4 0,1 3 4 0,7 0-4 16,-7 0 4-16,-6 3-3 0,6-6 1 0,0 3-1 0,0 0 4 15,0 0-4-15,-6 0 4 0,6 0-4 0,-7 0 4 16,1 0-5-16,6 0 4 0,-7 0-3 0,1 0 3 15,0 0-4-15,-2 0 4 0,-4 0-4 0,12 0 5 0,-13 0-5 16,7 0 0-16,-1 0 1 0,1 0 2 0,-8 0 2 16,8 0 0-16,0 0-1 0,-1-4 0 0,-5 4 0 0,4 0 0 15,2 0-1-15,0 0-4 0,-7 0 1 0,7 0 4 16,-1 0 0-16,-6-3-5 0,6 3 4 0,1-5 1 0,0 5-5 16,-1 0 5-16,1 0-3 0,-8 0 2 0,8-3 0 15,0 3-2-15,5-4-1 0,-5 4-1 0,0 0 5 16,-1 0 0-16,1 0-1 0,0 0 0 0,5 0 0 0,-5-3 0 15,0 6 0-15,6-6 0 0,-7 3-1 0,7 0 0 16,0 0 1-16,-6 0-1 0,6 0 0 0,-7 0 0 0,8 0 0 16,-1 0 0-16,-7 0 0 0,7 0 0 0,-6 0 1 15,6 0-1-15,-7 0 0 0,7 0 0 0,-6 0 0 16,-1 3-4-16,1-3 5 0,0 0-1 0,-1 0 0 0,1 0 1 16,0 0-1-16,-2 0-3 0,2 4 0 0,-1-4 4 15,1 0-2-15,0-4-1 0,-7 4 3 0,7 0-4 0,-2 0 5 16,2 0-4-16,0 0 0 0,-7 0 4 0,7 0 0 15,-1 0-1-15,1 0 0 0,-1 0 0 0,0 0 0 0,1 0 0 16,-7 0 0-16,13 0 0 0,-12 0 0 0,5 0-1 16,7 0 0-16,-6 0 0 0,-1 0 1 0,1 0-1 0,-1 0 0 15,8 0-3-15,-8 0 4 0,7 0 0 0,-6 0-1 16,5 0 1-16,-5 0-1 0,6-3 0 0,0 3 0 0,0 0 0 16,0-4 1-16,0 4-1 0,0 0 0 0,0-3 0 15,0 3 1-15,7 0-1 0,-7 0-1 0,0 0-2 16,7 0 4-16,-1-4-4 0,-5 4 0 0,5 0 4 0,-7 0-4 15,9 0 1-15,-2 0 0 0,1 0 0 0,-1 0 1 16,1 0-1-16,-1 0 1 0,7 0 0 0,-13 0 0 0,13-4 4 16,-13 4-1-16,13 0 0 0,-6 0 0 0,-1 0 0 15,8-3 0-15,-8 3-3 0,1 0-1 0,-1 0 4 16,1 0-1-16,6 0 1 0,-7 0-1 0,8 0-3 0,-1 0-1 16,-7 0 5-16,7 0-1 0,0 0 0 0,1 0-3 15,-1-4 0-15,6 4 0 0,-5 0 4 0,5-4 0 16,-7 4-1-16,9-3-4 0,-2 3 3 0,1 0 1 0,-1-5 1 15,1 5-1-15,-1 0 0 0,1-3-4 0,-1 3 0 16,1 3 1-16,0-3 0 0,-8 0 2 0,8-3-1 0,0 6-1 16,0-3 4-16,-7 0 0 0,7 0-4 0,-1-3 4 15,-6 3 0-15,7 0 0 0,-8 0 0 0,9 0-1 0,-9 0 0 16,7 3 0-16,2-3 0 0,-9 0 0 0,9 5-2 0,-9-2-2 16,7-3 0-16,-5 4 5 0,5 0 0 0,-6-4-1 15,7 3 0-15,-7-3 0 0,0 4 0 0,1 0 0 16,-2-4-1-16,1 3 0 0,0-3 0 0,-5 4 0 0,4-1-3 15,-5 1 4-15,-1-1 0 0,1-3-1 0,-1 5-3 16,1-2 4-16,-7 1 0 0,7-4 0 0,-7 0-1 0,0 0 0 16,0 3 1-16,-1-3-1 0,8 4-3 0,-7 0 0 15,0-4 4-15,1 3 0 0,-1-3 0 0,0 0 0 0,0 4 0 16,-7-4-4-16,7 4 0 0,1-4 1 0,-1 0 0 16,-7-4 0-16,7 4 4 0,-6 0-4 0,-1 4 0 15,1-4 4-15,-1 0 0 0,0 3 0 0,-5-6-4 0,5 3 0 16,-6 0 4-16,6 0 0 0,-5 3-1 0,-1-3 0 15,0-3 0-15,0 3 0 0,0 0-4 0,0 0 3 16,-7 0 1-16,8 0-3 0,-1 0 0 0,-1 0 4 0,8 0-4 16,-6 0 0-16,-2 0 0 0,8 0 4 0,-1 0-4 15,1 0 4-15,0 0 0 0,-1 0-4 0,7 0 0 0,-6 0 4 16,5 0 0-16,1 0-4 0,-6 0 0 0,6 0 4 16,1 0 0-16,-2 0 0 0,1 0-2 0,-6 0 2 15,6 0-3-15,-7 0-1 0,7 0 4 0,0 0-2 0,-6 3-2 16,7-3 0-16,-9 0 0 0,2 0 0 0,7 0 3 15,-9 0 1-15,2 0 0 0,7 0 0 0,-9 0-4 0,2 0 0 16,7 0 4-16,-8 0 0 0,7 0 0 0,-6 0-1 0,6 0 0 16,-6 0 0-16,5 0 0 0,-5 0 0 0,6 0 0 15,-6 0-1-15,-1 0 1 0,7 0-4 0,-6 0 0 16,-1 0 1-16,-6 0 0 0,6 0 4 0,1 0-1 0,-7 0-3 16,7 0 0-16,-8 0 4 0,2 0 0 0,-1 0-1 15,-6 0 0-15,5 0 0 0,-5 0 0 0,6 0 0 0,-6 0 0 16,-1 0-3-16,0 0-1 0,1 0 1 0,0 0 0 15,-1 0 0-15,0 0 0 0,-6 0 0 0,7 0 1 0,-7 0 0 16,0 0 0-16,6 0 2 0,-12 0 2 0,6 0 0 16,0 0-1-16,0 0 0 0,0 0 0 0,0 0 0 15,0 0-1-15,0 0-2 0,0 0-2 0,0 0 0 0,0-3 2 16,0 3-3-16,0 0-2 0,0 0-1 0,0 0-6 16,0 0-2-16,0 0-6 0,-7-4-5 0,7 4-6 0,-6 0-7 15,0 0-8-15,-1-4-15 0,0 1-4 0</inkml:trace>
  <inkml:trace contextRef="#ctx0" brushRef="#br0" timeOffset="22010.08">20495 13122 416 0,'0'0'23'0,"0"0"-2"0,0 0 0 0,0 0 2 16,0 0-4-16,0 0-5 0,0 0-1 0,0 0 0 16,0 0 1-16,0 0-1 0,0 0-1 0,0 0-2 15,7-3-1-15,-7 3-1 0,6 0 0 0,1 0-1 0,-1-4-1 16,1 0 0-16,6 4-1 0,0 0 0 0,-6 0-1 15,5 0 1-15,-5 0 1 0,6 0 1 0,0-3 0 0,1 3-1 16,-2 0-3-16,-6 3 4 0,8-3-2 0,-1 0-2 0,-1-3 2 16,8 3 0-16,-7 0 0 0,0 0-1 0,7 0 0 15,-7 0 0-15,7 0 0 0,-1 0-1 0,1 0 0 16,0 0 0-16,-2 0-1 0,2 0 0 0,-1 0 0 0,1 0 0 16,-7 0-1-16,7 0 1 0,0 0 0 0,-2 0 0 15,2 0-1-15,0 0 1 0,-7 0-1 0,7 0 1 0,-8 0-1 16,8 0 1-16,-1 0 2 0,-5 0-2 0,5 0-2 15,1 0 1-15,6 0 1 0,-6 0 0 0,5 0 0 0,-5 0 0 16,12 0-1-16,-5 0 2 0,-1 0-2 0,-7 3 3 16,7-3-1-16,0 0-3 0,0 4 0 0,-6-4 4 15,5 4-4-15,2-4 4 0,-8 0-4 0,8 0 3 0,-1 3-1 16,-1-6-3-16,1 6 5 0,0-3-3 0,1 0-2 16,-1 4 4-16,6 0-2 0,-5-1 1 0,-1 1-4 0,6-1 3 15,-6 1 1-15,7-1 0 0,-8 2-4 0,8-2 4 16,-1 1-2-16,2-1 2 0,-2 1 0 0,1-4-4 15,-1 4 0-15,7-1 0 0,-6 1 0 0,-1 0 3 0,7-1 1 16,-7 2 0-16,1-3 0 0,7 3-2 0,-8-2 0 16,1 1 1-16,-1 0-1 0,1-1 2 0,6 5-1 15,-7-8-2-15,1 7-2 0,-1-4 1 0,2 2 0 0,-2-2 2 16,1 1 2-16,-1-1-4 0,7 1 4 0,-7-1 0 16,7 1-4-16,-6 3 0 0,7-3 0 0,-2 0 3 0,1-1 1 15,0 2 0-15,1-2-4 0,-1 0 0 0,-1-3 0 16,1 4 1-16,-5 0-1 0,5-1 1 0,-1 0 0 15,-5 2 4-15,-1-5-2 0,1 3-3 0,-1-3 1 0,1 4 0 16,7 1 4-16,-15-5-1 0,15 2 0 0,-8-2 0 0,1 0-4 16,-7 0 2-16,13 0 2 0,-13 0 0 0,13 4-4 15,-7-8-1-15,1 4 1 0,-1 0 0 0,1 0 0 0,-1 0 1 16,1 0 2-16,-1 0 1 0,2 0 0 0,-2 0 0 16,1-2 0-16,-1 2 0 0,1 0-1 0,-7-5 0 0,7 5 0 15,-1-4 0-15,-6 1-4 0,-1 3 4 0,8-5 0 16,-7 2 0-16,0 0 0 0,1 3 0 0,-1 0-4 15,0-4 0-15,-7 0 0 0,7 1 3 0,0 3 2 0,0 0-4 16,1 0 2-16,-1 0-2 0,-1 0 0 0,1 0 0 16,1 0 0-16,5-3 0 0,-6 6 1 0,0-6 0 0,7 3 0 15,-7-5 0-15,7 5 4 0,-7 0 0 0,0-3-1 16,7-1 0-16,-1 0 0 0,1 4-4 0,-7-3 0 16,6-1 4-16,1 0 0 0,-8 1-1 0,9-1-4 0,-2 1 1 15,-7-1 0-15,9 1 0 0,-9-2 1 0,1 5-1 16,7-3 0-16,-7-1 4 0,0 4 0 0,0 0 0 15,0 0 0-15,7 0 0 0,-7-3-5 0,-1 3 1 0,2-4 4 16,-1 4-2-16,0 0-2 0,0-4 0 0,0 1 0 16,7 3 0-16,-7-4 0 0,7 4 0 0,-1 0 4 0,1-4-4 15,-1 1 3-15,1-2-2 0,5 5 2 0,1-2 0 16,-6-3-1-16,7-2 1 0,-8 7-1 0,1-7 0 0,5 3-1 16,-11 0 0-16,5 1 2 0,1-1-1 0,-7 4-2 15,0 0 1-15,7 0 2 0,-7 0 0 0,-1-3-3 16,7 3 1-16,-5 0 0 0,5 0 2 0,1 0-2 0,-7 0 2 15,6 0 0-15,1 0 0 0,-1 0-1 0,8-5 0 0,-7 10-2 16,6-5 0-16,-7 0 0 0,7 0 0 0,1 0 0 16,5 0 0-16,-6 0 0 0,0 0 0 0,0 0 0 0,0 0 0 15,1 0 0-15,-8 0 0 0,7 0 0 0,-6 0 0 16,-1 0 0-16,1 0 0 0,-1 0 3 0,1 0-2 16,-7 0 0-16,6 0 0 0,1 0 0 0,-1 0 1 0,1 0-1 15,6 0 0-15,-6 0 1 0,6 0 0 0,0 0-1 16,0 0 1-16,0 0 0 0,0 0 0 0,0 0-1 15,7 0 0-15,-7 0-2 0,6 0 4 0,-5 0-4 0,-1 0 3 16,-1 0-3-16,1 0 4 0,1 0-1 0,-7 0-1 16,-1 0-2-16,7-5 4 0,-13 5-2 0,7 0-2 0,-7 0 2 15,6-3 0-15,-5 3 3 0,-1 0-5 0,-1 0 5 16,-5 0-5-16,0 0 5 0,-1 0-1 0,1 0-1 0,-1 0 0 16,-6 0 0-16,0 0 2 0,0 0-5 0,-6 0 5 15,-1 0-2-15,1 0 2 0,0 0-3 0,-7 0-2 0,0 0 1 16,6 0 4-16,-6 0-4 0,0 0 4 0,-6 0-4 15,6 0 5-15,0 0-5 0,-7 0 3 0,0 0 2 16,7 0-3-16,-6 0 0 0,-1 0 1 0,-6 0-1 0,6 0 0 16,-5 0 2-16,-2-4-1 0,8 4-5 0,-7 0-1 15,7-3 0-15,-8-1-1 0,2 4-8 0,-2-3 0 16,8-1-6-16,-7-3-3 0,6 3-4 0,-6 0-7 0,1-4-13 16,4 5-10-16,2 0-14 0</inkml:trace>
  <inkml:trace contextRef="#ctx0" brushRef="#br0" timeOffset="28721.61">12674 14811 409 0,'0'0'22'16,"0"-3"-1"-16,0 3-1 0,6-4-1 0,-6 4-3 15,7-4-8-15,-7 1 2 0,6-1-1 0,0 4 0 0,8-4-1 16,-8 4 0-16,7-3 0 0,0 3-2 0,0 0 0 16,0 0 0-16,6-4 2 0,1 4-3 0,0 0 2 0,5-3-4 15,2 3 4-15,-1-5 0 0,6 5 0 0,-6-3 0 16,7 3-1-16,-1 0 0 0,1 0 0 0,6 0 3 16,-6 0-1-16,6 0 0 0,0-5 2 0,0 5-4 0,1 0 5 15,-2 0-3-15,1-2 0 0,7 2 0 0,-7 0 0 16,6-4-1-16,-5 4 0 0,5 4 1 0,-6-8-1 15,7 4-1-15,-1 0 0 0,-5 0-1 0,5 0 0 0,1 0-1 16,-1 0 0-16,1 0 0 0,6 0 0 0,-6 0 0 16,5 0-1-16,-5 0-4 0,7 0 1 0,-2-4 4 0,8 4-4 15,-7 0 4-15,7 0-4 0,6 0 0 0,-6 0 4 16,0 0 0-16,-1 0-4 0,0 0 3 0,8 0-4 16,-7 0 4-16,-2 0-2 0,2 0-2 0,0 0 2 0,-7 0 2 0,7 0-1 15,0 0-2-15,-8 0-2 0,8 0 4 16,-7 0-1-16,7 0-1 0,-7 0 2 0,0 0-2 0,6 0 0 15,-5 0 2-15,-1 0-4 0,-7 0 2 0,8 4 2 0,-8-4-2 16,7 4-2-16,-7-2 4 0,8 3-4 0,-7-5 4 16,-1 3 0-16,1-3-2 0,-1 5 0 0,0-5-3 0,1 0 5 15,0 0-2-15,0 0 0 0,-1 0 1 0,1 0-2 16,-1 0 3-16,-5 0-5 0,5 0 4 0,-6 0-1 16,7 0 0-16,-7 0-2 0,-1 0 3 0,2 3-3 0,-1-3 4 15,0 4-2-15,1-4-2 0,5 0 0 0,-6 0 2 16,-1 3 2-16,2-3-4 0,5 0 4 0,1 0-4 15,-7 0 4-15,6 0 0 0,1 0-5 0,0 0 5 0,-7 0-4 16,6 0 4-16,2 0 0 0,-2 0-2 0,1 0 1 16,-7 0-2-16,6 0 1 0,-5 0 1 0,-2 0-4 0,7 0 4 15,-5 0-3-15,-7 0 1 0,12 0 1 0,-13 0 2 16,8 0-5-16,-1 0 3 0,0-3 0 0,0 3 2 16,0 0-5-16,0-4 5 0,0 1-5 0,0 3 5 0,1-5-4 15,-8 2 4-15,7-2-4 0,0 3 0 0,-7-2 4 16,8-4 0-16,-7 8 0 0,-1-7-4 0,7 3 4 0,-7 2-4 15,1-3 4-15,-1 1-4 0,1 1 4 0,-1-1-4 16,1-3 4-16,-7 3-2 0,7 0-2 0,-7 1 2 0,0 0 0 16,7-2-2-16,-7 1 4 0,0 1-2 0,0 0-2 15,-1-1 4-15,2 4-4 0,-1-4 4 0,0 1-4 16,7-1 4-16,-7 0-4 0,0 1 4 0,0-1-4 0,-1-3 4 16,2 3-4-16,5 0 0 0,-6-3 4 0,0 3 0 15,1 1-4-15,5 0 4 0,-6-5 0 0,1 3 0 16,-2 3-4-16,1-3 4 0,0-2-1 0,0 3 0 0,1 1 0 15,-1-1 0-15,-7 0-2 0,7-3-2 0,-6 4 4 0,6-2 0 16,-1 2 0-16,-5 0-4 0,6-5 4 0,-6 5 0 16,-1-1-4-16,1 0 3 0,-1 0 1 0,1 1-3 0,-8-1 4 15,8 1-1-15,-6-1-3 0,-1 0 4 0,-1 4-1 16,-4-3 0-16,4 3-4 0,-6-4 4 0,1 4-3 0,-7 0 1 16,0 0 3-16,7 0-2 0,-7 0-2 0,0 0 4 15,0 0-4-15,0 0 4 0,0-4-4 0,0 8 4 16,-7-4-4-16,14 0 4 0,-7 0-4 0,0 0 4 0,0 0-1 15,0 0-4-15,0 0 4 0,0 0-3 0,0 0 4 16,-7 0-2-16,7 0-2 0,0 0 4 0,0 0-4 16,0 0 4-16,0 0-1 0,0 0-4 0,0 0 5 0,0 0-4 15,0 0 4-15,7 0-1 0,-7 0-3 0,6 0-1 0,1 0 5 16,-1 0-4-16,8 0 4 0,-2 0-2 0,2 0 0 16,5 0-3-16,1 0 1 0,6 0 4 0,-7 0-5 15,7 0 5-15,0 4 0 0,0-4-1 0,-7 3-1 0,7-3 0 16,-6 0 1-16,6 0-1 0,-7 0 0 0,1 4 0 15,0-4-2-15,-1 0 2 0,-5 0 0 0,5-4-2 16,-6 4-1-16,0 0 4 0,0 0 0 0,6 0 0 0,-5 0 0 16,-1 0 0-16,-7 0 0 0,7 0-1 0,0 0 0 15,1 0 0-15,-2 0 1 0,-5 0-1 0,6 0 0 0,-7 0 0 16,7-3-3-16,-6 3 4 0,6 0 0 0,-7-4-1 0,1 4 1 16,6 0-1-16,-7 0-3 0,7 0 0 15,1 0 1-15,-2-4 0 0,-4 8 1 0,4-4 0 0,1 4 2 16,0-4 2-16,0 3 0 0,1-3-4 0,-8 4 0 0,6 0 4 15,2-1-1-15,-8 1-1 0,7-4 1 0,-6 0 1 16,6 3 0-16,-7-3-1 0,8 0 1 0,-2 4 2 0,1-4-2 16,1 4-1-16,-8-4 0 0,8 0 3 0,-8 0 1 15,6 4-4-15,-5-4 0 0,0 3 0 0,-1-6 4 16,1 3-4-16,-7 3 4 0,6-6-4 0,-6 3 4 0,0 0-2 16,0 0 0-16,0 3 0 0,0-6 0 0,0 3 0 15,0 0 1-15,0 0 2 0,0 0 0 0,0 0-4 0,0 0 4 16,0 0-4-16,0 0 3 0,0 0-1 0,0 0 1 15,0 0-1-15,0 0 0 0,0 0 0 0,0 0-2 16,0 0 2-16,0 0 0 0,0 0 0 0,0 0-1 0,0 0 1 16,0 0 1-16,0 0-1 0,0 0 0 0,0 0 0 15,0 0 0-15,0 0-1 0,0 0-3 0,0 0 3 0,0 0-4 16,0 0 0-16,0 0 5 0,0 0-5 0,0 0 2 16,0 0 2-16,0 0-4 0,0 0 4 0,0 0-4 15,0 0 3-15,0 0-2 0,0 0-2 0,0 0 0 0,0 0 4 16,0 0-5-16,0 0 4 0,0 0-2 0,0 0-4 15,0 0-1-15,0 0-5 0,0 0-5 0,0 0-5 0,0 0-4 16,-6-4-10-16,-1 4-7 0,1-4-6 0,-1 4-9 16,-6 0-6-16,1 0-6 0,-2-4-15 0,-6 4 0 15,1 0 9-15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4:46:00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3471 6542 406 0,'0'5'9'0,"0"-5"-1"0,0 0 5 16,0 0-1-16,0 0-1 0,0 0-5 0,0 0 0 16,0 0-1-16,0 0-4 0,0 0 2 0,0 0-2 0,0 0 4 15,0 0-4-15,0 0 3 0,0 0 0 0,0 3 0 16,6-3 1-16,1 4 0 0,-7-4 2 0,13 0 0 15,-6 0 0-15,-1 3 0 0,7-3-4 0,0 0 4 0,0 0-5 16,0-3 0-16,0 3 0 0,1 0 5 0,4-4-6 16,-4 1 5-16,-1-2-3 0,7 2 2 0,-2 3-2 0,2-7-2 15,0 3 2-15,-1-3 0 0,1 3 0 0,-1-3-3 16,7 0 3-16,-6 2 0 0,6-2-1 0,0 4 0 16,0-4 0-16,0 3 0 0,6-4 1 0,-5 0 0 0,5 6 3 15,8-6-4-15,-8 4 0 0,7-3 4 0,0 1-1 16,0 1-3-16,1-2-2 0,-2 2 0 0,8 2 0 0,-7-4 0 15,7 3 4-15,0-2 0 0,-8 1 0 0,8 2-1 16,0-1 0-16,-8 0-5 0,9 1 5 0,-2 3-5 0,-7-7 5 16,9 7-5-16,-9-4 5 0,1 0-5 0,7 1 6 15,-1 3 0-15,-5-4-1 0,-1 1 1 0,0-2-5 0,0 1 3 16,0 4 1-16,0-3 0 0,0-4 0 0,0 3-1 16,1 4 1-16,-8-7 0 0,7 3 0 0,0 1 0 0,-7-2 0 15,8-2 0-15,-1 4 2 0,0-1-3 0,1 0 0 16,-8 1 0-16,7-1-1 0,0 0 0 0,-1 4-2 0,-5-3 5 15,0-1-3-15,6 4 0 0,-6-3 0 0,6 3-2 16,-7 0 4-16,1 0-3 0,-1-5-2 0,1 2 5 16,-1 0-1-16,1 3-1 0,-1-4-1 0,2 0 0 0,-9 4-2 15,7-3 4-15,1-5-2 0,7 5 0 0,-8 3 0 16,1 0 0-16,6-4-2 0,-7 4 4 0,7-4-2 0,1 4-2 16,-2-3 4-16,1 3 0 0,1 0-4 0,-1 0 4 15,0 0-2-15,0-5 0 0,7 5 2 0,-8 0-3 16,1 0 3-16,1 0-1 0,-1 0-3 0,0 0 1 0,-1 0-1 15,-5-3 4-15,7 3 0 0,-8 3-1 0,7-6-2 16,-6 3-2-16,-1 0 5 0,-6 0-1 0,7 0-3 0,-7 0 4 16,7 0 0-16,-7 0-3 0,0 0-1 0,0 0 1 15,-1 0 3-15,2 3-2 0,-1 2-2 0,0-5 1 0,0 3 3 16,7 1-4-16,-7-4 4 0,0 7 0 0,-1-3-2 16,1 0-1-16,1-1 0 0,-1 1 0 0,0 0-1 0,7-1 1 15,-7 5 1-15,0-8 2 0,-1 7 0 0,1-4 0 16,7 1-3-16,-7 0 0 0,0-1 0 0,1 1 1 15,-1 3 0-15,-1-2 0 0,1-3 0 0,0 3 2 0,7-2-1 16,-7 1-2-16,0 0 0 0,1-1 2 0,-1 1 0 16,-1 0 0-16,-5-1-2 0,6 0-1 0,0 1 4 0,-7-4-3 15,1 5-1-15,0-5 4 0,-1 3-4 0,1-3 4 16,-8 0-1-16,8 4 0 0,-13-4 3 0,6-4-1 0,0 4 1 16,-7 4 0-16,0-8 0 0,8 8 0 0,-14-8-1 15,6 4-2-15,1 0 0 0,-7 0 1 0,0 0-2 16,7 0-2-16,-7 0 0 0,0 0-1 0,0 0 0 0,6 0-4 15,-6 0-7-15,0 0-6 0,6 0-7 0,-6 0-4 16,0 0-10-16,0 0-8 0,7 0-18 0,-7 0-7 0</inkml:trace>
  <inkml:trace contextRef="#ctx0" brushRef="#br0" timeOffset="2658.82">10245 4953 407 0,'0'7'15'16,"0"0"0"-16,0 1-2 0,-8 3 0 0,8-5-1 15,0 3-7-15,-6 1 4 0,6 2-2 0,-6-1-1 0,-1-1 0 16,1 1 4-16,6 4-1 0,-7 0 0 0,0-4 0 16,1 3 0-16,0 4-1 0,0-3 1 0,-2 1 1 15,2 1-1-15,0 2 1 0,-1-5-4 0,0 8 3 0,1-4-4 16,-1 0 4-16,1 5-1 0,0-4 0 0,-2-1-1 16,2 3-2-16,0-2 0 0,0 3-1 0,-1-4 0 0,0 0 0 15,7 0 1-15,-6 0 1 0,-1 1 0 0,1-1 0 16,0-3 0-16,-2 4 0 0,2-1 0 0,6-4-4 0,-6 1 5 15,0 0-2-15,6 2 0 0,-8-1 0 0,2-1-2 16,6-1 1-16,-6 1 1 0,6-4 0 0,-7 7 1 16,1-7-2-16,6 4 0 0,-7 0-1 0,7-1 0 0,-7 1 1 15,1-1-2-15,0 1 0 0,6 3-1 0,-6-3 1 0,-2-5 1 16,2 5 0-16,6 0 0 0,-6-1-1 0,6-2 0 16,-7 3 0-16,0-5-2 0,7 2-2 0,0-1 2 15,0-1-2-15,-6 1 3 0,6 0 1 0,0-3 0 0,-7 3 0 16,7 1-2-16,0-6 0 0,-6 5 2 0,6-1-1 15,0-2-2-15,0 4 1 0,-6-5 1 0,6 3-3 0,0-2 4 16,0-1-2-16,0 1-1 0,-7-1 3 0,7 0-1 16,0 0-2-16,-7 5 0 0,7-5 3 0,0 0-2 0,0 0-1 15,-6 2 2-15,6-2-3 0,-6-1 4 0,6-1-4 16,0 2 4-16,0-5-3 0,0 3 0 0,0 2 3 16,-7-2-3-16,7-2 1 0,0 0 2 0,0 1-4 0,0 0 0 15,0-1 4-15,0 5 0 0,0-5 0 0,0 1-3 16,0 3-1-16,-7-3 1 0,7 3 0 0,-6-3 0 0,6 3 4 15,0 1 0-15,0-1-1 0,-7-4 0 0,7 5 0 16,0-5 0-16,0 1 0 0,0 0 0 0,0-1 1 16,0-3-4-16,0 0 0 0,-6 0 2 0,6 5-2 0,0-5 4 15,0 0 0-15,0 0 0 0,0 0-1 0,0 0 0 16,0 0 0-16,-6 0 0 0,12 0-5 0,-6 2 1 0,0-2 0 16,0 0 4-16,0-2-4 0,0 4 4 0,0-2 0 15,0 0 0-15,0 0-2 0,0 0 2 0,0 0-2 16,0 0 1-16,0 0 0 0,0 0 0 0,0 0 0 0,0 0 1 15,0 0 3-15,0 0-2 0,0 0 0 0,0 0 2 0,0 0 0 16,0 0 0-16,0 0-1 0,0 0-2 0,0 0-2 16,0 0 0-16,0 5 2 0,0-10 2 0,0 5 0 15,0 0-1-15,0 0 0 0,0 0 0 0,0 0-1 0,0 0-4 16,0 0 0-16,0 0 5 0,0 0-1 0,0 0 0 16,0 0 0-16,0 0 0 0,0 0-1 0,0 0 0 0,0 0 0 15,0 0 0-15,0 0 0 0,0 0 0 0,0 0 0 16,0 0-1-16,0 0 0 0,0 0 0 0,0 0 0 0,0 0 0 15,0 0 0-15,0 0 0 0,0 5 0 0,0-5 0 16,0 3 0-16,0-3 0 0,0 4 0 0,0 0 0 16,0-1 0-16,0 1 0 0,0 0 0 0,0-1 0 0,0 0-2 15,0 1-1-15,0 1 2 0,0-5-2 0,0 0 0 16,0 0 5-16,0 3 0 0,0 1-1 0,0-4 0 0,0 3 0 16,0-3 0-16,0 0-4 0,0 0 0 0,0 4 4 15,0-4 0-15,0 0 0 0,0 4 0 0,0-4 0 16,0-4 0-16,0 4 0 0,0 0-4 0,0 4 2 0,0-4 2 15,0 0 0-15,0 0 0 0,0 0 0 0,0 0-1 16,0 0 0-16,0 3 1 0,0-3-1 0,0 0-3 0,0 0 0 16,0 4 0-16,0-1 1 0,0-3 4 0,0 4-1 0,-6 0 0 15,6-1 0-15,0 2 0 0,0-2 0 0,0 0 0 16,-7 1-1-16,7-4 0 0,0 0 0 0,0 0 0 16,0 4 0-16,0-4 0 0,0 3 0 0,0-3 0 0,-7 0 0 15,14 3 0-15,-14-3 0 0,14 5 0 0,-7-2 0 16,0 1 0-16,-7-4 0 0,7 5-2 0,0-5 2 0,0 6 0 15,7-6-2-15,-7 4 2 0,0-4 0 0,0 0-2 16,7 3 2-16,-7 1 0 0,6-1-1 0,0 2-2 16,1-5 4-16,-7 0-4 0,6 0 1 0,8 2 2 0,-8-2 1 15,7 5 0-15,0-5 0 0,0 0 0 0,7 0 0 16,0 0 0-16,-2 0-2 0,9 0-2 0,-7 0 5 0,12 0-2 16,-6 0 1-16,7 0 0 0,-1 0-1 0,1 0-3 15,-7 0 1-15,7 0 4 0,-1 0 0 0,-6 0 0 16,7 0-4-16,-1 0 3 0,1 0 0 0,-7 0-2 0,6 0 2 15,-6 0-2-15,7 0 1 0,-8 0-12 0,8 0 15 16,-7 0-5-16,0 0 5 0,1 0-3 0,-1 0 0 0,0 3 2 16,-1-3-4-16,-5 4 4 0,0-4-4 0,6 4 0 15,-7-4 4-15,1 4-1 0,-7-4 0 0,6 3 0 16,1-3-1-16,-1 4-3 0,-5-4 1 0,5 3-2 0,-6 1 1 16,0-4 1-16,7 0-5 0,-8 0 2 0,2 3 2 0,-1 2-1 15,-1-5-4-15,2 3 1 0,-2 1 2 0,2-4 1 16,5 3-1-16,-12 1 2 0,12-4-2 0,-12 4 1 15,6-4 0-15,0 0 1 0,0 0-1 0,-6 0 0 0,5 0-1 16,-4 0-3-16,-2 0 3 0,0 0-4 0,0 3-2 16,-6-3-1-16,7 0-6 0,-7 4-1 0,0-4-10 0,7 0-3 15,-7 0-5-15,6 0-13 0,-6-4-15 0,7 1-10 16</inkml:trace>
  <inkml:trace contextRef="#ctx0" brushRef="#br0" timeOffset="5721.06">25080 6341 407 0,'0'0'16'15,"0"0"-2"-15,0 0 0 0,0 0-1 0,7 0 0 0,-7 0-6 16,7 0-1-16,-1 0 2 0,0 0-1 0,8 3-1 0,-2-3-3 16,1 4 0-16,1 1 1 0,-2-5 0 0,2 3-2 15,-2 1 0-15,2 3-1 0,-1-3 0 0,7-1 0 16,-8 1 0-16,2-4 0 0,-2 3 0 0,1 1 1 0,1 0-2 15,-2-1 4-15,2-3-2 0,5 5-1 0,-6-5 4 16,0 3 0-16,0 0-4 0,6 1 5 0,1-4-2 0,-7 4 0 16,7-1 0-16,-1-3 0 0,1 3 0 0,-1 2 0 15,0-2-1-15,8 1 0 0,-8 1 2 0,8-5-2 16,-8 0 0-16,1 2-1 0,6-2 3 0,-7 4-3 0,1-4 3 16,-1 0-1-16,0 0-1 0,1 4-2 0,0-4 4 15,-1 3 0-15,1-3 0 0,0 4-2 0,-8-4-2 16,8 3 4-16,-1-6 0 0,-5 6-1 0,-2 2-2 0,8-5 0 15,-7-5 0-15,1 5-2 0,4 5 4 0,-4-10-2 16,5 5 0-16,-5 5-1 0,4-5-1 0,-4-5 2 0,5 5-1 16,-5 5 1-16,5-5-1 0,-6 2 0 0,6-2 0 15,-5 5 0-15,6-5 0 0,-8 0 0 0,8 0-1 0,-1 3 1 16,-5-3-1-16,4 0 0 0,-4 0 0 0,5 0 1 16,-5 0-1-16,4-3 0 0,2 6 0 0,-7-3 1 15,1 0-1-15,4 0 1 0,-4 0-1 0,6 0 0 0,-7 0 0 16,6 0-2-16,-6 0 2 0,7-3 0 0,-1 3 0 15,1 0 0-15,0 0 0 0,-1 0 0 0,0 0 0 0,8 0 0 16,-8 0 0-16,7 0 0 0,0 0 0 0,0 0 0 0,0 0 0 16,1 0 0-16,-8 0 0 0,7 3 2 0,0-3-2 15,-6 0 0-15,5 0 2 0,-5 4-2 0,0 0 1 16,-1-4-1-16,7 0-1 0,-6 0 1 0,-8 4 0 0,8-4 0 16,-1-4 0-16,-5 8 0 0,6-4 0 0,-1-4 0 15,1 4 0-15,-1-4 0 0,0 0-1 0,1 4 1 16,-1-3 1-16,1-2 0 0,6 3-2 0,-7-3 2 0,7 2-2 15,-6-1-2-15,0 1 4 0,-1-1-2 0,1 4 0 0,-1-4 1 16,1 2 0-16,0 2 0 0,-1-5-3 0,-6 5 1 16,6 0 2-16,1-4 0 0,-7 4-2 0,7 0 2 15,-7 0 0-15,6 0 0 0,-5 0 0 0,5-3 0 0,-6 6-2 16,6-6 0-16,1 3 3 0,0 3-1 0,-1-6 0 16,1 3 0-16,-1 0 0 0,1 0 0 0,-1 0 0 0,8 0 2 15,-8 0-2-15,0 0 0 0,0 0 0 0,1 0 0 16,0 0 0-16,-1 0 2 0,1 0-2 0,0 0 0 15,-8 0 2-15,1 0-2 0,7 0 0 0,-6 0 2 0,-2 0-2 16,8 0 0-16,-7 0 0 0,-1 0 0 0,8 0 1 16,0 0-1-16,-1 0-1 0,1 0 1 0,6 0 0 15,-7 0 0-15,7 0 0 0,0 0 0 0,1 0 2 0,5 0-3 16,-6 0 1-16,7 0 0 0,-1 0-3 0,1 0 5 0,-1 0-2 16,7 0 0-16,-6 0 0 0,7 0-2 0,-8 0 2 15,7 0 2-15,0 0-2 0,0 0 0 0,0 0 0 0,0 0 1 16,0 0 0-16,-7 0-1 0,8 0-1 0,-1 0 0 15,0 0 1-15,1 0 0 0,-2 0-2 0,-5 0 2 16,-1 0 0-16,7 0 2 0,-6 0-2 0,-1 0-2 0,8 0 2 16,-7 0 0-16,-8 0 0 0,8 0 0 0,-8 0 3 15,2 0-3-15,-1 0 0 0,-6 0 0 0,-1 0 1 0,1 0-1 16,-8 0 0-16,8 3 0 0,-14-3 0 0,8 0 0 16,-8 0 0-16,1 4 0 0,-1-4 0 0,0 0 0 0,-6 0 2 15,0 5-4-15,0-5-4 0,0 0-4 0,0 0-2 16,0-5-11-16,0 10-7 0,0-5-7 0,0-5-18 15,0 5-18-15</inkml:trace>
  <inkml:trace contextRef="#ctx0" brushRef="#br0" timeOffset="7023.49">3035 7924 412 0,'-7'0'25'0,"7"0"0"0,7 0-2 0,-7 0 5 16,6 0-3-16,1 0-5 0,-1 0 2 0,7 0-5 16,0 0-1-16,7 0 0 0,-1 0 1 0,1-4-1 0,6 1-1 15,0 3-1-15,-1-4 2 0,2 4-6 0,5-4 4 16,1 4-6-16,-1-3 0 0,2 0-1 0,-2 3 4 0,7 0-6 16,0 0 4-16,7-4-1 0,-1-1 0 0,7 5-2 15,0-3 0-15,6-2-5 0,1 2 3 0,0-4 2 16,0 3-3-16,6 1 0 0,0-5 0 0,0 4 1 0,-7-3-1 15,7 0-1-15,-6 3 0 0,0-3 1 0,0 0-5 16,-7 4 3-16,7-6-7 0,-14 6-2 0,7-4-5 0,-7 3-7 16,-5 1-9-16,-1-1-8 0,0 0-9 0,-7 1-14 15,-6-1-17-15,1 1-3 0</inkml:trace>
  <inkml:trace contextRef="#ctx0" brushRef="#br0" timeOffset="8522">4447 1509 420 0,'-6'43'42'0,"0"9"-1"0,-1 11-1 0,1-1 3 16,-1 7 3-16,1 4-8 0,-7 5 3 0,7-1-2 15,-8 4 1-15,8-1-4 0,-8-3 0 0,1 0-4 0,1-1-2 16,-2-2 1-16,2-5-3 0,-2-2-3 0,8-5-3 16,-7-7-4-16,7-4 0 0,-1-7-3 0,0-7-4 0,1-9 1 15,6-1-1-15,0-6-2 0,0-10-1 0,0 0 0 16,0 0-2-16,-6-7-2 0,12 1-6 0,-6-5-8 15,-6 0-9-15,6-5-6 0,-8-2-13 0,8-4-6 0,-6-3-8 16,6-5-8-16,-6 1-8 0,6-4 1 0,0-7-15 0,-7-5-6 16,14 1 1-16,-7-3 15 0</inkml:trace>
  <inkml:trace contextRef="#ctx0" brushRef="#br0" timeOffset="9283.79">4455 1321 406 0,'38'-2'15'0,"-5"-2"-1"0,12 0 0 0,1-3-1 0,-1 3-3 15,8-2-3-15,-1 1-1 0,7 2 2 0,0-1-4 16,-2 0-3-16,9 4 3 0,6-4-1 0,-7 4 0 16,6 0 0-16,1 0-1 0,0 0 0 0,-1 0 0 0,7 0 0 15,-6 0 0-15,6-3-1 0,-6 6 1 0,-1-3 0 0,1 0 0 16,0 0 0-16,-7 0 3 0,0 4-3 0,0 0 3 15,-13 0 0-15,0 4 0 0,0-6 0 0,-12 10 0 16,-1-5-1-16,-1 4-4 0,-11-4 0 0,-1 8 5 0,0-5-3 16,0 2 1-16,-13 6 0 0,7-4 0 0,-8 5 1 15,2-1 0-15,-2 5 3 0,-5 3 1 0,6 2 2 0,-13 2-1 16,7 2 4-16,-1 5 0 0,-6 0 4 0,0 7-2 16,0-4 2-16,0 7-4 0,0-3 0 0,0 5 3 0,-6-6-1 15,6 1-1-15,-14 4 2 0,8-4-5 0,-1-4 4 16,-5 4-1-16,5-3 0 0,-6 2-2 0,0-2 0 15,0 2 0-15,-7 2 0 0,7-1-3 0,1-1 3 0,-8 6-1 16,0-2-5-16,7-3 0 0,1 4-1 0,-8-5 0 16,6 6 0-16,2-10 0 0,-1 5-1 0,-1-4 4 0,2-6-2 15,5 3 1-15,-6-9 0 0,7 2-3 0,-1-1-3 16,0-8 3-16,1 6 0 0,-1-9-1 0,1 0 0 16,0-4-2-16,6 2 3 0,0-5-3 0,0-1 2 0,-8-1 3 15,8-2-4-15,0-4 3 0,0 0-1 0,0 2-2 16,-6-5 4-16,6 0 1 0,0 0-1 0,0 0 0 15,-6 0 0-15,6 0 0 0,-7 0-3 0,-6 0-3 0,0 0 0 16,1 0 3-16,-2 0 0 0,-12 0-1 0,7 0 2 0,-14 0-5 16,7 0 3-16,-14 0 2 0,2 0-3 0,-1 0 2 15,0 3-2-15,-7 1 2 0,1-4-3 0,-8 2 2 0,1 3 0 16,-7 3-2-16,8-4-2 0,-8 2 2 0,0-2 2 16,7 0-2-16,-7 3-2 0,1-3 0 0,-1-1 2 0,1 1 3 15,6-4-3-15,-7 0 0 0,7 3 0 0,0-3 0 16,-6 0 0-16,5 0 2 0,1 0-4 0,0 0 2 15,6 0 0-15,-6 0-3 0,7 0-1 0,6 0 4 0,-7-3-4 16,7 3-3-16,0 0-4 0,-1 0-5 0,8 0-6 16,-1-4-7-16,7 4-7 0,1-3-10 0,-1 3-8 0,6 0-6 15,1 0-11-15,5-4-21 0,2 0-9 0,4 1 20 16</inkml:trace>
  <inkml:trace contextRef="#ctx0" brushRef="#br0" timeOffset="10957.57">4278 1234 403 0,'-52'37'13'0,"1"0"-5"0,-2 3 0 16,7-4 5-16,-5 5 0 0,-2 3-8 0,7 3 2 0,1-2-4 15,0 2 3-15,-1 4 1 0,7 0 0 0,0 1 4 16,-1-1-2-16,8 0-2 0,-1 4 3 0,1-7 0 16,-1 4 0-16,7-1 0 0,7-4 2 0,-7 5 0 0,6-5 0 15,8 4-5-15,-2 1 2 0,1-1 1 0,7 4-1 16,-1 3 1-16,7 1 1 0,7 0-3 0,6 3 5 0,-7-4-6 16,14 1 1-16,-1 0 3 0,7-4-1 0,0-1-1 15,7-2-3-15,7-4 0 0,-2-1 0 0,1-3 0 16,7 1-1-16,-1-6-2 0,8 2 3 0,-8-4 2 0,14 0-4 15,-7-5 4-15,7 0 0 0,-1 2-4 0,-6-1 0 16,7-4-1-16,-1 0 3 0,1-3 1 0,0 0-1 0,-1-1 0 16,7-2-1-16,-6-2-1 0,6 5 0 0,-6-8-1 0,6 4 0 15,0 1-2-15,-6-6-1 0,6 2-2 16,0-4 5-16,-7-1-5 0,1 1 1 0,0-4 4 0,-1 0 0 16,1 0 0-16,-7-4-2 0,0-3 1 0,0-1 0 0,0 1 0 15,-6-4 1-15,6 0 0 0,-7-4 1 0,8 1 2 16,-8-4-4-16,7-5 4 0,-6 2 0 0,6-5 0 15,-6 0-4-15,5-3 0 0,-4-3 2 0,5-5 0 0,-1 0 1 16,-5 0 0-16,0-7 0 0,0 4 0 0,-1-4 1 16,7 0 0-16,-7-1-2 0,-5 2 4 0,5-5 0 0,1 2 0 15,-1-2-2-15,1 0-2 0,-7 1 3 0,6 2 0 16,-6-3 2-16,7 1-3 0,-7 3 2 0,7-4-1 16,-7 0-1-16,0 0-2 0,1 0 2 0,5-2-3 0,-6-2 2 15,0-2-5-15,0-2 5 0,0-2-5 0,-6-5 4 0,-1-2 0 16,1-1 0-16,-1 4-4 0,-6-5 5 0,1 1-1 15,-8 0 0-15,0 4 0 0,-5 3 0 0,-1-3-1 16,-7 7 0-16,1 4-5 0,-7 0 4 0,0-1-4 0,0 1 4 16,-7 4 0-16,1-5-1 0,-7 5 0 0,-1-5 0 15,2 5-1-15,-2-5 0 0,-5 1 0 0,-1 4-4 16,-6-5 4-16,0 4-4 0,1 1 4 0,-1-1-2 0,-1 0-2 16,-5 5 5-16,-1-1-5 0,1 0 3 0,-1 4 3 15,1-1-1-15,-8 1 0 0,7 0 0 0,-5-1 0 16,-1 5 0-16,6-1 0 0,-6-4 0 0,0 5-1 0,6-1 1 0,1 1-1 15,-7-1 0-15,6 3 0 0,1-2 0 0,-1 3 0 16,1 0 0-16,-1 4 0 0,0-3 0 0,0 5-2 16,1 2 2-16,-7-1-2 0,7 0 2 0,-1 1-2 0,1 2 0 15,-7 2 3-15,-1 0 0 0,7 2-1 0,-5-3 0 16,5 3 0-16,-6 1 0 0,7-1-2 0,-8 1 0 0,7 4 3 16,-5-5-3-16,5 8 0 0,1-4 3 0,-1 1-3 15,1-1 1-15,-1 1 0 0,1 3-1 0,-1 0 3 16,1 0-2-16,-1-4 0 0,1 4 0 0,5-3 0 0,-5 6 0 15,-1-3-2-15,0 4 5 0,0-1 0 0,-5 1-2 16,5 3-3-16,-6-3 5 0,7 3 0 0,-8 5-3 0,1-5 0 16,0 6 0-16,-7-1 3 0,7-1-3 0,1 0 0 15,-1 4 0-15,6-1 1 0,-7 1-3 0,2 0 3 16,5-1 0-16,-6 2 2 0,13-2-3 0,-6 4 1 0,-1-3 0 16,1 3 0-16,5 0-2 0,-5 1 2 0,-1-1 2 15,7 1-2-15,-6-1 0 0,-1 0 0 0,7 1-2 16,0-1 2-16,-7 0 2 0,7 0-2 0,0 1 0 0,1-1 0 15,-2-3 2-15,1 3 0 0,6 0 0 0,-6 1-3 16,7-5 0-16,-1 0 3 0,0 5-3 0,1-4 0 0,0 0 0 16,6-1 0-16,-1-3 3 0,2 4-3 0,-2-8-2 0,2 4 2 15,5 0 3-15,1-4-3 0,-1-3-1 0,-6 3 0 16,7 1 0-16,6-5-1 0,-7 0-9 0,0 2-8 0,7-1-8 16,-6-4-7-16,6 3-8 0,-6 0-4 0,-1-3-9 15,7 4-4-15,-6-4-11 0,6 4-16 0,0-1 6 16,0 2 9-16</inkml:trace>
  <inkml:trace contextRef="#ctx0" brushRef="#br0" timeOffset="12234.79">3842 1505 409 0,'0'0'16'0,"0"0"1"0,0 0-1 0,0 0-2 15,0 0-1-15,7 0-5 0,-7 0 3 0,0-3 0 16,6-1 0-16,-6 0-1 0,6 1 0 0,-6 0 0 0,7-2 3 15,0 2 0-15,-1-4 0 0,0 3-1 0,-6-3 0 16,14 3 0-16,-8-3-2 0,1 0-1 0,-1 2 1 0,0-2-4 16,8 0 0-16,-8-1 2 0,8 2-1 0,-2-3-3 15,1 2 0-15,1-4 2 0,-2 4 0 0,2 0-1 0,-2 3-1 16,2-4 0-16,-1 2 0 0,6-2-1 0,-6 1-4 16,0 0 4-16,0-2-4 0,0 3 0 0,7-1 5 0,-8-1-5 15,2 2 0-15,5-2 5 0,-6 0-5 0,0 1 0 16,1-4 6-16,5 8-6 0,-6-5 5 0,0 1-5 15,0-1 2-15,6 1-2 0,-5 0 5 0,5 0-2 0,-6-1-4 16,6 4 3-16,-5-3-2 0,5 0 5 0,1 0-6 16,-8-2 5-16,8 2-5 0,-7 1 5 0,0 1-5 15,7-2 5-15,-7 0-5 0,0 0 5 0,0-1-2 0,0 1-3 16,0 0 5-16,0 4-5 0,1-5 5 0,-2 0-3 0,1 1-2 16,0 3 5-16,0-3-6 0,-7 0 6 0,8 4-6 15,-2-2 5-15,-5-2-4 0,6 4 0 0,-6-1 5 0,6 0-5 16,-6 1 5-16,5-1-6 0,-6 0 4 0,8 1 1 15,-1-2-2-15,0 3-3 0,6-3 3 0,-5 2-2 16,5-5 5-16,7 5-3 0,-6-5 0 0,6 2 0 0,-1-3 3 16,1-1-3-16,1 2 2 0,-1-2 0 0,0-1 0 15,0 3 0-15,0 1-6 0,0-3 1 0,-6 2 5 0,6-1-2 16,-6 7-3-16,-1-6 5 0,0 1-5 0,-6 4 5 16,7-2-3-16,-7 3 0 0,0-3 0 0,0 5-3 0,0 0 4 15,-6-3-4-15,5-1-1 0,-5 4-1 0,0 0 0 16,-1 0-2-16,1-4-5 0,-7 4-5 0,6-4-3 15,0 4-5-15,-6-3-7 0,0 3-13 0,7 0-14 0,-7-4-9 16</inkml:trace>
  <inkml:trace contextRef="#ctx0" brushRef="#br0" timeOffset="13508.45">5203 930 401 0,'-20'8'9'0,"8"-1"2"0,-8 0 0 0,7 0 0 16,-7-3 0-16,1 3-5 0,6 0 1 0,0-2 0 0,0 2-3 15,-6-4-2-15,5 5 5 0,-5-1-5 0,-1 0-6 16,8-2 10-16,-8 2 0 0,6 0 2 0,-5 4 0 0,-1-4-1 15,2 0 0-15,4 4 0 0,-5-3-1 0,-1 3-1 16,0-4 0-16,1 5 0 0,-1-6-1 0,8 5-4 16,-8-3 0-16,0 4 0 0,1-3 0 0,-1-1 2 0,0 0 3 15,1-1-1-15,-1 4 0 0,8-4-4 0,-8 0 0 16,7-3 5-16,-7 4-3 0,8-1 3 0,-8 0 0 0,7 0-1 16,0-3-2-16,0 3 0 0,-7 0 0 0,8 1-3 15,-2-1 3-15,1 0 0 0,0-3 0 0,-6 4 0 16,5 0 0-16,2-6 0 0,-2 6-1 0,1-1 0 0,1-3 1 15,-2 0-1-15,2 3 3 0,5-3-3 0,-6-1 0 16,6 5 1-16,-5-5 2 0,5 1-1 0,0 3 0 0,-5-4 0 16,4 5-1-16,2-4 0 0,-7 0 0 0,7 3 0 15,-1 0-3-15,-6 0 1 0,7-3 2 0,0 4 0 0,-2-1 0 16,2 0 0-16,-7 4-3 0,6-4 0 0,1 0 3 16,0 1 0-16,-7 3 0 0,6-3 0 0,0 2 0 15,-5 1-1-15,5-3 0 0,0 3-4 0,-5-4 0 0,5 4 1 16,-6 0 0-16,6-1 5 0,-5 2-5 0,4-1 1 0,-4-3 0 15,6 3 0-15,-1-1 5 0,-6 1-5 0,6 0 0 16,1 1 5-16,0-2-5 0,-8-2 5 0,8 6-2 16,0-2-3-16,-2-2 5 0,2 1-5 0,0 0 3 0,-1 4 2 15,1-4 0-15,-1 0-2 0,-6 4-1 0,7-4 1 16,-1 0 0-16,0-4-1 0,1 7 1 0,0-6 0 0,6 2 0 16,-7 2 0-16,1-1 0 0,6-4-1 0,-7 0 2 15,7 5-2-15,0-5-1 0,0 0 0 0,-7 1 1 16,7-5-1-16,0 4 0 0,0-2 0 0,0-2 0 0,0 0 0 15,0-3-1-15,-6 4 0 0,6-4-4 0,0 0 3 16,0 0-7-16,0 0-11 0,0 0-9 0,0 0-12 0,0 0-25 16,0 0-11-16</inkml:trace>
  <inkml:trace contextRef="#ctx0" brushRef="#br0" timeOffset="25049.3">12823 7913 413 0,'0'0'24'0,"0"0"0"16,0 0-1-16,0 0-2 0,0 0-3 0,0 0-1 15,0 0-5-15,0 0-1 0,0 0 3 0,0 0-4 16,0 0 1-16,0 0-1 0,0 0 0 0,0 0-1 0,0 0-1 15,0 0 0-15,0 0 2 0,0 0-1 0,0 0 0 0,0 0-1 16,0 0-1-16,0 0-3 0,0 0 1 0,0 0-2 16,0 0 3-16,0 0-4 0,0 0 4 0,0 0-5 15,0 0 5-15,0 0-5 0,0 0 4 0,0 0-3 0,0 0 0 16,0 0-2-16,0 0 4 0,0 0-5 0,0 0 5 16,0 0-1-16,0 0-4 0,0 0 3 0,0 0 0 0,0 0 2 15,0 0-2-15,7 0 2 0,-1 0 4 0,-6 0 1 16,7 0-3-16,5 0 3 0,-4 0-1 0,4 0 0 15,1 0-1-15,7 0 0 0,-7 0-1 0,0 0 0 0,7 0 0 16,-1 0 2-16,-6 0-3 0,6 0 1 0,1 0-4 16,0 0 4-16,-1 0-4 0,1 0 6 0,6 0-2 0,-7 0 3 15,7 0-1-15,0 0-1 0,1 0 0 0,5 0 1 16,1 0-3-16,-1 0-1 0,1-4 0 0,-1 4 0 16,7-3 2-16,1 0-3 0,-1 3 0 0,-1-4-1 0,9-1 0 15,-9 2 0-15,7-2 0 0,-5-1 0 0,5 2 1 16,-6 4-2-16,7-7 0 0,-7 3 2 0,0 0-3 0,1 4 0 15,-2-4 2-15,1 4 0 0,-6 0 0 0,7 0 0 16,-8 0-1-16,1 0 0 0,-1 0-2 0,-6 0-2 0,7 0 3 16,-7 0 2-16,-1 0-1 0,1 0 0 0,1 0-2 0,-7 0 1 15,-2 0 1-15,9 0-2 0,-7 0 0 16,-2 0 2-16,-4 0 0 0,6 0-2 0,-1 0 0 0,-5 0 2 16,4 0-2-16,-4 0 0 0,5 0 3 0,-5 0-3 0,-2 0 0 15,2 0 0-15,-2 0 1 0,1 0 2 0,1 0-3 16,-8 0 1-16,6 4 0 0,-4-4 1 0,-2 0-1 0,7 0-1 15,-7 0 1-15,1 0 1 0,0 0-1 0,-1 0-1 16,0 4 3-16,8-4-3 0,-8-4 2 0,0 8-2 16,1-4 0-16,6 4 3 0,-6-4-3 0,-1 0 2 0,0 0-2 15,1 0 0-15,0 0 2 0,-1 0-1 0,-6 0 0 16,6 0-1-16,2 0 2 0,-8 0-2 0,6 0 1 0,-6 0 1 16,0 3-2-16,6-3 2 0,-6 0-1 0,0 0 2 15,0 0 0-15,0 0 0 0,0 0 1 0,0 0 0 16,7 0-3-16,-14 4 2 0,14-4-1 0,-14 0 4 0,14 0-2 15,-14 0 0-15,7 0 1 0,0 0 0 0,0 0 0 16,0 0-1-16,0 0 1 0,0 0-1 0,0 0-1 0,0 0 1 16,0 0-1-16,0 0 2 0,0 0-3 0,0 0 1 15,0 0-1-15,0 0 0 0,0 0 0 0,0 0 2 16,0 0-5-16,0 0 3 0,0 0 1 0,0 0-2 0,0 0 1 16,0 0 1-16,0 0-2 0,0 0 0 0,0 0 0 15,0 0 0-15,0 0 0 0,0 0 0 0,0 0 0 0,0 0 0 16,0 0 0-16,0 0 0 0,0 0 2 0,0 0-2 0,0 0 0 15,0 0 0-15,0 0 0 0,7 0 0 0,-7 0-1 16,0 0 1-16,6 0 0 0,1 0 2 0,-7 0-2 16,6 0-1-16,1 0 1 0,-1 0 0 0,0 0 0 0,2 0 0 15,-2 0 0-15,0 0-2 0,1 0 2 0,6 0 2 16,-7 0-2-16,1 0 0 0,6 0 2 0,-6 0-2 0,5 0 2 16,-5 0-3-16,6 0 1 0,0 0 2 0,-7 0-3 15,8 0 1-15,-2 0 1 0,-4 0 0 0,4 0-2 16,1 0 1-16,0 0 1 0,0 0-2 0,1 0 1 0,-8 0 1 15,13 0-2-15,-12 0 1 0,6 0 1 0,-1 0-2 16,2 0 1-16,-1 0-1 0,0 0 1 0,0 0 1 16,-7 0-2-16,8 0 1 0,-2 0 1 0,2 0-2 0,-8 0 1 15,7 0 1-15,0 0-2 0,-6 0 1 0,5 0-1 16,-4 0 1-16,4 0-1 0,-6 0 1 0,8 0 0 0,-8 0 0 16,1 0 2-16,-1 0-3 0,0 0 0 0,8 0 1 15,-8 0-1-15,0 0 1 0,2 0 0 0,-2 0 0 0,0 0-12 16,1 0 13-16,-1 0 0 0,1 0 0 0,0 0 0 15,-1 0 0-15,0 0 2 0,0 0-3 0,2 0 0 0,-8 0 1 16,6 0 1-16,-6 0-2 0,6 0 0 0,-6 0 0 16,0 0 0-16,0 0 0 0,0 0 0 0,0 0 0 15,0 0 0-15,7 0 0 0,-7 0 0 0,0 0 0 0,0 0 0 16,0 0 0-16,0 0 0 0,7 0 0 0,-7 0 2 16,0 0-2-16,6 0 0 0,-6 0-1 0,7 0 3 15,-1 0-2-15,-6 0-1 0,6 0 0 0,2 0 3 0,-2 0-2 16,0 0-1-16,0 0 3 0,1 0-2 0,0 0 1 0,-1 0-2 15,1 0 3-15,-1 0-2 0,-6 0-1 0,6 0 2 16,2 0-1-16,-2 0 1 0,-6 0-2 0,6-4 1 0,0 4 2 16,2-3-2-16,-2-1-2 0,7 0 1 0,-7-3 1 15,8 0 2-15,-8-1 0 0,0 1 0 0,8 0-1 0,-8-5 0 16,7 6 0-16,-7-5-4 0,8 0 2 0,-2 4 2 16,2-5-1-16,-2 1-2 0,2 0 1 0,-1 0 3 15,-1 0-2-15,2-4 2 0,-2 5-3 0,2-1 2 0,-1-3-2 16,-7-2 1-16,7 2 2 0,0 0-2 0,-7-1 1 15,2-4-3-15,-2 4 0 0,0-3 4 0,1-1-4 16,-1 1 2-16,1 0 2 0,-1 0-3 0,1-1 0 0,-7-3 1 16,6 4 2-16,1-4 2 0,-7 3 0 0,7-2-2 15,-7 3 1-15,6-4-1 0,-6 3 2 0,0 1-2 0,0-5 0 16,6 6 0-16,-6-2 0 0,0-2-1 0,0 2 0 16,0 2 0-16,0-6 0 0,0 1-2 0,0 3 2 0,0-3 0 15,0 1 0-15,0-5 2 0,-6 4-2 0,6 0 0 16,-6-3 0-16,6-1-2 0,-7 3 2 0,0-2 1 15,1-1-1-15,-1 1 0 0,1 0 3 0,-7-2-3 0,0-2 1 16,7 4-1-16,-8-1 0 0,1 0-2 0,0 4 2 0,0-3 0 16,-7 2 0-16,1 6-2 0,6-6 1 0,-6 5 0 15,-7-1 0-15,6 5 0 0,-6-4 0 0,7 3 0 16,-7 1 0-16,-1-1-1 0,-5 0 1 0,12 4-1 0,-13-4 1 16,7 4 0-16,-6 0 0 0,5 0 2 0,2 0-3 15,-7 1 0-15,-2-1 2 0,2 4-2 0,-7-5 0 0,6 5 1 16,-5 0-1-16,-1-1 0 0,-1 0 1 0,1 1 1 15,0 4-2-15,-7-1 0 0,1-3 0 0,6 3 2 0,-7 0-2 16,1 1 0-16,-7-1-2 0,6 1 4 0,1-2 0 16,-2 2-2-16,-4 0 1 0,5-1 0 0,7 0 0 15,-13 1 0-15,13-1 2 0,-6 0 0 0,-1 1-3 0,7-1 1 16,-7 4 0-16,1 0 0 0,6-4 0 0,-7 4 2 16,1 0-1-16,-1 0 0 0,7-3-2 0,-7 3 2 0,0 0 0 15,8 0 0-15,-8 0-2 0,0 0 2 0,7 0 0 16,0 0-2-16,-6 0 0 0,5 0 0 0,-5 3 2 15,6 1-2-15,-1-4 1 0,-5 4 0 0,6 3-2 0,-1-3 2 16,8 3 0-16,-7 0 0 0,0 4 0 0,7-4 0 16,-8 4-2-16,8-3 3 0,-1 2-1 0,-6 2 1 15,7 3 1-15,-1-5-2 0,1 5-2 0,-1-4 3 0,1 4-1 16,-1-1 0-16,1 0 0 0,5 5 0 0,1-4 1 16,-6 3-3-16,6-3 2 0,-1 4 0 0,1-1 0 0,1 3 0 15,-1 2 0-15,0-2 0 0,6 2 0 0,-7-1 0 16,8 3 1-16,-7 4-1 0,6-3 0 0,1 4 1 0,0-2 0 15,6 2 0-15,-7-1-1 0,6-3 0 0,2 4 0 16,-1-5 0-16,6 4 1 0,-6-4-1 0,7-2 1 0,0 2 0 16,-2 0 0-16,2-2 2 0,0-1-2 0,6 4 0 15,0-4 3-15,0 0-2 0,-6 1 2 0,12-3 0 0,-6 3-4 16,6-2 4-16,8 2 1 0,-2-1 0 0,1-1 0 16,7 2-2-16,0-1 2 0,-1 0-1 0,7-1-3 0,6 1 4 15,-5-4-2-15,5 5 0 0,1 0-1 0,-1-6 0 16,1 5 0-16,-1-4-1 0,1 1 1 0,-1-1-1 15,2 1 0-15,-9-5 0 0,1 0 0 0,7 2 0 0,-14-6-1 16,8 5-2-16,-1-7 2 0,-7 2-3 0,7-2-2 16,-6-1 1-16,-1-3-8 0,1-4-3 0,6 3-6 0,-13-6-9 15,6 3-9-15,1-4-11 0,-7-3-9 0,7-1-12 16,-8 2-17-16,1-3-13 0,-6 2 3 0,6 0 15 16,1 0 8-16</inkml:trace>
  <inkml:trace contextRef="#ctx0" brushRef="#br0" timeOffset="27363.03">24546 7931 413 0,'0'0'20'0,"0"0"3"0,0 0-1 0,0 0 1 16,0 0-2-16,0 4 0 0,0-4-3 0,0 0 2 0,0 0-3 15,7 0-2-15,-7 0 3 0,6 0-1 0,-6 0-3 16,7 3 0-16,-1-3 0 0,1 0-2 0,-1 0-1 0,0 5 0 16,8-5-1-16,-8 0-1 0,8 0-1 0,-2 0 4 15,8 0-3-15,-1 0-2 0,1 0 3 0,0 0-1 16,5 0-1-16,2 0 0 0,5 0 0 0,-6 0-1 0,7 0 0 16,-1 0 1-16,8 0-1 0,-7 0 1 0,5 0-5 15,-5 0 2-15,6 0 1 0,-7 0-2 0,7 0-2 0,1 0 0 16,-8 0-1-16,7 0 1 0,0 0 0 0,-7 0 0 15,8 0 0-15,-1 0 2 0,0 0 1 0,-7 0 0 0,8 0 0 16,5-5 1-16,-6 5-1 0,1 0 0 0,-1-3 0 16,0 3-2-16,-1 0 3 0,8-4-2 0,-7 1 2 15,0 3-3-15,1 0-2 0,-1-4 4 0,6 4-1 0,-13 0 0 16,8 0-1-16,-1-4 0 0,-7 1-1 0,1 3 0 16,-1 0 0-16,1-4 0 0,-7 4-3 0,0 0 4 15,1-4-1-15,-1 4 0 0,-1 0 0 0,1-3-4 0,-6 3 4 16,6-3-3-16,-7-1 4 0,7-1-5 0,-6 2 5 15,6-2-5-15,1 2 5 0,-8 0-5 0,7 3 4 0,-6-4-4 16,6 4 0-16,-1-4 1 0,-5 1 0 0,6-1 2 16,0 0 2-16,-7 0-1 0,8 1 0 0,-8 3 0 0,8 0-1 15,-8-4 1-15,7 4-1 0,-6 0 0 0,-1 0-4 0,0 0 1 16,8 0 0-16,-15 0 0 0,8 0 0 0,0 0 4 16,-7-3-4-16,7 3 3 0,-8 0 1 0,2 0-4 15,-2 0 4-15,1 0-4 0,-6-4 4 0,6 4 0 0,-7-4-4 16,8 4 4-16,-8 0-4 0,7 0 4 0,0-3-2 15,-6 3-2-15,5-4 4 0,2 4-2 0,-8 0-2 16,7 0 0-16,0 0 0 0,0 0 5 0,-7 0-1 0,8 0-4 16,-8 0 4-16,7 0-2 0,-6 0-2 0,6 0 0 15,-7 0 1-15,8 0 4 0,-8 0-5 0,0 0 5 0,8 0-5 16,-8 0 4-16,0 0-4 0,1 0 4 0,-1 0-4 16,8 0 0-16,-8 0 3 0,0 0 1 0,0 0 0 15,2 0-4-15,-2 0 0 0,7 4 4 0,-6-4-4 0,-1 0 5 16,1 3-5-16,-1-3 4 0,0 4-2 0,1-4-2 15,0 4 4-15,-1-4-4 0,7 0 4 0,-6 3-4 0,-1-3 2 16,1 4 2-16,-1-4-4 0,1 3 0 0,-1-3 4 16,1 4-4-16,-1-4 5 0,8 0-5 0,-8 0 4 15,0 0-4-15,1 4 0 0,-1-4 5 0,1-4-1 0,6 8-4 16,-7-4 0-16,8 0 0 0,-8 0 1 0,7 0 0 16,-6 0 0-16,6 0 0 0,-1 4 4 0,8-4-4 0,-7 0 0 15,0-4 4-15,0 4-4 0,7 0 0 0,-8 0 0 16,8 0 0-16,-7 0 1 0,7 0-1 0,0 0 4 0,-8 0-4 15,8 0 0-15,-7 0 0 0,7 0 1 0,-1 0 3 16,0 0 0-16,1 0-4 0,-1 0-1 0,1 0 5 16,-7 0-5-16,7 0 4 0,0 0-2 0,-1 0-2 0,0 0 4 15,1 0-4-15,-1 0 0 0,1 0 0 0,-1 0 5 0,1 4-3 16,-6-4 2-16,4 3 0 0,2-3-5 0,-1 0 4 16,-5 0-4-16,5 4 4 0,-6-4 0 0,7 0-4 15,-7 0 4-15,7 0-2 0,-8 0 0 0,8 0 1 0,-7 0 0 16,-1 0 0-16,8 0 0 0,0 0 0 0,-1 0 0 15,1 0 0-15,0 0-2 0,-1 0 0 0,1 0 0 0,0 0 1 16,5 0 2-16,-5 0-4 0,0 0 0 0,6 0 3 16,-7 0-1-16,1 0 1 0,-1 0-1 0,1 4 0 0,-1-4 3 15,0 3-3-15,1-3 3 0,-7 3-3 0,7-3 1 16,-8 5 2-16,8-5-3 0,-6 0 2 0,-2 3-2 16,-5-3 0-16,6 0 2 0,-6-3 0 0,-1 3 0 0,0 0 0 15,-6 0-3-15,7 0-3 0,0 0-6 0,-1-5-2 16,0 2-7-16,1 0-11 0,-1-1-5 0,-6-3-5 0,7-1-4 15,0 4-4-15,-7-3-5 0,6 0-6 0,-6 3-13 16,0-3-5-16</inkml:trace>
  <inkml:trace contextRef="#ctx0" brushRef="#br0" timeOffset="31809.92">7229 9103 414 0,'0'0'24'0,"0"0"-2"0,0 0-2 16,0 0 2-16,0 0 1 0,0 0-8 0,0 0-3 15,0 0 4-15,0 0-3 0,0 0 0 0,0 0-1 16,0 0-1-16,0 0 2 0,0 0 0 0,0 0-1 0,0 0-1 16,0 0-3-16,0 0 2 0,0 0 0 0,0 0 0 15,0 0 0-15,0 0 0 0,0 0 1 0,0 0 1 0,0 0-4 16,0 0 0-16,0 0 2 0,0 0 0 0,0 0 0 15,0 0-1-15,0 0 0 0,0 0 1 0,0 0-2 16,0 0 1-16,0 0-1 0,0 0 0 0,0 0-1 0,0 0-4 16,0 0-9-16,0 0 10 0,0 0 0 0,0 0-1 15,0 0 5-15,0 0-5 0,0 0 4 0,0 0-5 0,0 0 4 16,0 0-1-16,0 0-2 0,0 0-2 0,0 0 0 16,0 0 3-16,0 0-4 0,0 0 4 0,0 0-1 15,0 0-4-15,0 0 4 0,0 0-2 0,0 0-2 0,0 0 4 16,0 0-5-16,0 0 5 0,0 0-2 0,0 0-3 15,0 0 5-15,0 0-3 0,0 0-2 0,0 0 2 0,0 0 3 16,0 0 0-16,0 0 0 0,0 0-2 0,0 0 1 16,0 0 0-16,0 0 0 0,0 0 0 0,0 0 0 0,0 0 0 15,6 0 1-15,1 0-2 0,-1 0 0 0,-6 0-1 16,14 0 1-16,-8 0 0 0,6 0 0 0,-4 0 2 0,4 0-3 16,1-3 0-16,-6 3 1 0,6-4-1 15,0 4 0-15,0-3 0 0,7 3 1 0,-7 0-1 0,-1 0 0 0,2-5 0 16,-2 5 1-16,2 0-1 0,5-3 1 0,-6 3 1 15,0 3-2-15,1-3 0 0,5 0-2 0,-6-3 3 0,0 3 1 16,-1 0 0-16,2 0-2 0,-1-3 4 0,6 3-2 16,-6 0-2-16,1 0 4 0,-2 0-5 0,2 0 5 15,-2 0-5-15,2 0 4 0,-8 0-4 0,7 0 4 0,1 0-4 16,-2 0 4-16,-6 0-4 0,8 0 4 0,-1 0-5 16,-7 0 5-16,8 0-2 0,-2 0-2 0,-5 0 4 15,6 0 0-15,0 0 0 0,0 0-2 0,-6 0-2 0,5 0 3 16,2 0-1-16,-8 0-2 0,7 0 0 0,0 0 0 15,0 0 1-15,1 0 0 0,-2 0 2 0,1 0 2 0,-6 0-1 16,6 0 0-16,-1 0 0 0,2 0-3 0,-2 0-1 16,2 0 2-16,-1 0-1 0,0 0 1 0,0 0 0 0,-1 0 1 15,2 0-2-15,-1 0 0 0,0 0 1 0,0 0 1 16,0 0-2-16,0 0 1 0,0 0-1 0,0 0 0 16,0 0 1-16,0 0 0 0,6 0-1 0,-5 0 0 0,5 0 1 15,-5 0 0-15,4 3 0 0,-4 0-1 0,5 2-1 0,-5-5 2 16,5 3 0-16,0-3 0 0,-5 4 0 0,5-1-1 15,-6-3 1-15,6 4-1 0,1-4-2 0,0-4 3 0,-7 8 0 16,7-4 0-16,-1 4-2 0,-6-1 2 0,6-3-1 16,1 0 1-16,-7 0 0 0,6 4 0 0,-6-4-1 15,7 0 1-15,-7 4 0 0,6-4-1 0,-5 0 1 0,-1 0 0 16,7 0 0-16,-8 0-1 0,1 0 1 0,0 0-1 16,0 0 0-16,1 0 0 0,5 0 1 0,-6 0-1 15,0 0 0-15,0 3 0 0,0-3 0 0,0 0 1 0,0 4-3 16,0-1 2-16,0-3 0 0,6 0 0 0,-5 5 0 15,-2-5 0-15,2 0 0 0,5 3 0 0,-5-3-2 0,-2 4 3 16,2-4-1-16,5 3 0 0,-6-3 0 0,0 4 0 16,-1 0 2-16,8-4-2 0,-7 3 0 0,1-3 0 0,5 4 0 15,0-4 0-15,-5 4 0 0,5-1-2 0,-5 2 0 16,4-3 2-16,2-2-2 0,-7 5 3 0,7-2-1 16,0-3 0-16,-8 0 0 0,8 0 1 0,-7 0-1 0,7 0 0 15,-1 0 1-15,-6 4-1 0,6-4 0 0,-5 4 0 16,5-4 1-16,-6 3 0 0,0-3-1 0,7 0 0 0,-8 4-2 15,2-4 2-15,-1 0 1 0,0 0-1 0,0 0 0 0,-1 0 0 16,2 0 0-16,-8 0 0 0,8 0 0 16,-2 2 1-16,-5-2-1 0,6 5 0 0,-6-1 0 0,5-4 0 15,-5 3 0-15,6 2 0 0,-6-5 0 0,-1 3 0 0,7-3 0 16,-6 0 2-16,-1 0-2 0,0 0 0 0,8 0-2 16,-14 0 3-16,13 0-1 0,-7 0 1 0,-6 0 0 0,7 0-1 15,-1 0 0-15,1 0 0 0,-7 0 1 0,6 0-1 16,-6 0 1-16,6 0-1 0,-6 0 0 0,0 0 0 15,0 3 0-15,0-3 0 0,8 0 0 0,-8 4 0 0,6-4 0 16,-6 4-1-16,0-4 1 0,6 0 0 0,-6 0 0 16,0 0 0-16,7 0 0 0,-7 0 0 0,0 0 2 15,0 0-2-15,0 0 0 0,0 0 0 0,0 0 0 0,0 0 0 16,0 0 0-16,0 0 1 0,0 0-1 0,0 0 0 16,0 0 0-16,0 0 0 0,0 0 1 0,0 0-1 0,0 3 0 15,0-3 2-15,0-3-2 0,0 3 0 0,7 0 0 16,-7 0 0-16,6 0 0 0,-6 3 2 0,6-3-2 15,-6 0 0-15,7 0 2 0,-1 0-2 0,1 0 2 0,-7 0-2 16,7 0 2-16,-1 0-4 0,-6 0 4 0,6 0-4 16,1 0 4-16,0 0 0 0,-7 0-4 0,6 0 4 0,0 0-2 15,1 0-2-15,-1 0 4 0,1 0-2 0,0 0 0 16,-7 0-1-16,6 0 3 0,0 0-3 0,8 0 3 16,-8 0-3-16,0 0 3 0,8 0-4 0,-8 0 5 0,7 0-3 15,1 0-2-15,-2 0 4 0,2 0-2 0,5 0-1 0,-6 0 4 16,6 0-1-16,1 0-4 0,-1 0 4 0,1 0-2 15,-6 0-2-15,4 0 4 0,2 0 0 0,-1 0 0 0,1 0 0 16,0 0-4-16,-1 0 3 0,-5 0 0 0,4 0 0 16,2 0-3-16,0 0 3 0,-1 0-3 0,1 0 4 0,0 0-4 15,-7 0 2-15,6 0 2 0,0 0-5 0,-5 0 5 16,5 0-4-16,1 0 4 0,-8 0-1 0,8 0 0 16,0 0-4-16,-7 0 1 0,-1 0 0 0,2 0 4 0,-1 0 0 15,0 0-1-15,0 0 0 0,0 0 0 0,-6 0 0 16,5 0 0-16,-5 0 0 0,0 0 0 0,-1 3 0 0,1-3 0 15,-1 0-3-15,0 0-1 0,1 0 0 0,-7 5 4 16,0-5 0-16,7 0 0 0,-7 0 0 0,0 0 0 16,0 0 0-16,0 0 0 0,0 3 0 0,0-3 1 0,0 0 0 15,0 0-1-15,0 0 2 0,0 0-1 0,0 4-2 16,0-8 2-16,0 4 1 0,0 4 0 0,0-8 1 16,0 4 2-16,0 0 0 0,0 0 0 0,0 0-3 0,0 0 0 15,0 0 5-15,0 0-4 0,0 0 1 0,0 0 0 16,0 0-1-16,0 0 1 0,0 0-1 0,0 0 0 0,0 0-1 15,0 0 0-15,0 0 0 0,0 0-1 0,0 0 1 0,0 0-1 16,0 0-1-16,0 0 1 0,0 0 0 0,0 0 0 16,0 0-1-16,0 0 0 0,0 0 0 0,0 0-1 0,0 0 1 15,0 0-1-15,0 0 0 0,0 0 0 0,0 0 1 16,0 0-1-16,0 0 0 0,0 0 2 0,0 0-2 16,0 0 1-16,0 0-1 0,0 0 0 0,0 0 0 0,0 0 0 15,0 0 0-15,0 0 0 0,0 0 0 0,0 0 0 16,0 0 0-16,0 0 0 0,0 0 0 0,0 0 0 0,0 0 1 15,0 0-1-15,0 0 0 0,0 0 0 0,0 0 0 16,0 0 0-16,0 0 2 0,0 0-2 0,0 0 0 16,0 0 0-16,0 0-1 0,0 0 1 0,0 0 0 0,0 0 0 15,0 0 0-15,6 0 0 0,-6 0 0 0,0 0 0 16,0 0 0-16,0 0 0 0,0 0 0 0,0 0 0 0,6 0 0 16,-6 0 0-16,0 0 0 0,0 0 0 0,0 0 0 15,0 0 1-15,0 0-1 0,0 0 0 0,0 0 0 16,0 0 0-16,0 0 1 0,0 0-1 0,0 0 0 0,0 4 0 15,0-4 1-15,8 0-1 0,-8 0 0 0,6 0 0 16,-6 0 1-16,6 0-1 0,-6 0 0 0,0 0 1 0,7 0-1 16,-1 0 1-16,1 0 1 0,-7 0-2 0,6 0-1 0,1 0 1 15,-7 0 0-15,6 0 0 0,0 0 0 16,2 0 2-16,-2 0-2 0,0 0 0 0,1 0 0 0,0 0 0 16,-1 0 0-16,0 0 0 0,7 0 0 0,-6 0 0 0,6 0 0 15,-7 0 0-15,8 0 0 0,-2 4-2 0,1-4 1 16,-6 0 1-16,12 0 0 0,-5 0 0 0,-2 0 0 0,8 0 0 15,-1 0 0-15,1 0 0 0,0 0 0 0,-1 0 0 16,1 0-1-16,0 0 0 0,5 3 0 0,-5-3 0 16,0 0 1-16,6 4-1 0,-1-4 1 0,-5 0-1 0,6 4 0 15,1-4 1-15,-1 0-3 0,-1 3 2 0,1-3 1 16,0 0 0-16,1 0 0 0,-1 4 0 0,0-4 0 0,-1 0 0 16,1 0 0-16,1 0 0 0,-1 4 1 0,0-4-2 15,0 0 1-15,0 0 0 0,7 3-1 0,-8-6 0 0,1 6 2 16,1-6-1-16,-1 3-1 0,0 3 0 0,0-3 0 15,0 0-2-15,0 0 4 0,0 0 0 0,0 0-3 16,6 0-1-16,-12 3 0 0,7-3 0 0,-2 0 1 0,8 0 4 16,-14 0-1-16,7 0 0 0,1 0 0 0,-1 0 0 15,-7 0 0-15,7 5 0 0,0-10 0 0,-6 10-1 16,6-5-2-16,-1 0 3 0,2 0-1 0,-7 0-3 0,6 0 2 16,-7 0 2-16,7 0-2 0,0 0-2 0,0 0 4 15,-7 0-1-15,7 0-2 0,-6 0 4 0,7 0-2 0,-9 0 0 16,9 0-2-16,-1 0 0 0,-6 0 0 0,6 0 2 0,-7 0 0 15,1 0-2-15,6 0 0 0,0 0 3 0,-7 0 1 16,7-5-2-16,0 5 0 0,-6 0 0 0,6 0 2 16,0 0 0-16,0 0 0 0,0 0-1 0,0 0 0 0,1 0 0 15,-2 0 0-15,1 0 0 0,7 0-1 0,-7 0 0 16,0 0 0-16,0 0-4 0,0 0 4 0,1 0-4 0,-2 0 5 16,1 0-4-16,6 5 0 0,-5-5 4 0,-1 0-4 15,6 0 0-15,-5 0 4 0,-1 0-1 0,6 3-3 0,-5 1 0 16,5-4 1-16,-6 0 4 0,7 3-4 0,-7 1 0 15,6-4 0-15,1 4 2 0,-1-4 2 0,-5 3-1 16,5-3-2-16,1 0-1 0,-1 0 4 0,1 0-1 0,5 0-3 16,-5 5 0-16,0-5 4 0,-1 0-1 0,1 0-3 15,6 3 0-15,-6 0 4 0,-1-6-4 0,7 6 4 16,-6-3-4-16,5 0 4 0,-5 0-4 0,-1 0 4 0,8 0-4 16,-7 0 2-16,-1 0 2 0,1 0 0 0,6 0-3 15,-7 0-1-15,1 0 0 0,-1 0 0 0,1 0 4 0,-1 0-12 16,1 0 13-16,-1 0 0 0,-6 0 0 0,7 0-1 15,-1 0 0-15,-5 0 0 0,5 0 0 0,1 0-4 16,-1 0 0-16,2-3 4 0,-9 0 0 0,7 3-1 0,1-5 0 16,-1 5 0-16,2 0-4 0,-9-3 4 0,8-1-4 0,0 4 3 15,-8 0-2-15,8 0 4 0,-1 0-4 0,-6 0 4 16,7 0-1-16,-7 0 0 0,7 0 0 0,-7 0 0 0,6 0 0 16,-5 0 0-16,5 0 0 0,-6 0-1 0,7 0 0 15,-1 0 0-15,1 0 1 0,-7 0-2 0,7 0 2 16,-1 0-1-16,1 4-3 0,-1-1 0 0,1-3 0 0,-1 5 4 15,-6-5 0-15,7 3 0 0,-7-3 0 0,0 0 0 16,7 3 0-16,-7 2-4 0,0-3 4 0,-1 3-4 0,2-5 4 16,-1 3-4-16,0 1 2 0,0 0-1 0,0-1 4 15,1 1-2-15,-2 0-2 0,1-1 0 0,0-3 4 16,0 0 0-16,7 4-1 0,-7-4 0 0,0 3 0 0,1-3 0 16,-2 5-1-16,7-5 0 0,-6 3 0 0,7-3 0 15,-7 0 0-15,7 4 0 0,-1-1-2 0,-6 1-2 16,1 0 0-16,5-1 3 0,-6-3 1 0,0 4-2 0,1-4 1 15,-2 3-1-15,1 1-1 0,-6-4 2 0,6 0 2 16,-7 0-2-16,7 0 1 0,-6 0-1 0,6 0 1 0,-7 0-1 16,1 0 1-16,0 0-1 0,5 0 1 0,-5 0 2 15,0 4-3-15,6-4 1 0,-7 3-1 0,7-3 1 0,-6 0-1 16,-1 0 1-16,7 0 2 0,-6 5-2 0,7-5-1 16,-8 0 3-16,0 0-3 0,8 0 1 0,-8 0-1 0,7 0 3 15,-6 3-3-15,6-3 1 0,0 0-1 0,-1-3 3 0,-5 3-3 16,6 0 1-16,1 0 2 0,-1 0-1 0,-7 0-2 15,7 0 0-15,0 0-10 0,0 0 12 0,0 0 0 16,0 0 0-16,0 0 1 0,6 0-2 0,-5 0-1 0,-1 0 0 16,0 0 2-16,0 0-1 0,7 3 0 0,-14-3 2 15,7 0 0-15,0 0 0 0,0 0-1 0,0 0 0 0,1 3-2 16,-8-3 1-16,0 0-1 0,8 4-1 0,-8-4 1 16,-6 0 1-16,6 0 2 0,1 4-2 0,-6-4 0 15,-2 0 0-15,1 0-1 0,0 0 1 0,-6 0 2 0,5 0-2 16,-4 0 2-16,-2 0-2 0,0 0 1 0,1 0-2 15,0 0 2-15,-1 0-2 0,-6 0 1 0,6 0 1 16,-6 0-2-16,0 0 1 0,0 0 2 0,0 0-2 0,0 0 2 16,0 0-3-16,0 0-1 0,0 0 3 0,0 0 1 15,0 0 0-15,0 0 0 0,0 0 0 0,0 0 0 0,0 0 0 16,0 0-1-16,0 0 0 0,0 0 0 0,0 0-3 16,0 0 2-16,0 0 2 0,0 0 0 0,0 0-2 15,0 0-2-15,0 0 4 0,0 0 0 0,0 0 0 0,0 0-4 16,0 0 0-16,7 0 0 0,-7 0 0 0,0 0 5 15,6 0-4-15,-6 0 4 0,7 0-4 0,0 0 0 0,-7 0 4 16,6 0-1-16,-6 0 0 0,6 0-1 0,-6 0 0 0,0 0 0 16,7 0-2-16,0 0-4 0,-7 0 0 15,6 0-5-15,0 0-10 0,1-4-4 0,-1 4-10 0,8-4-11 16,-8 1-7-16,8 0-10 0,-2-2-7 0,1-2-8 0,0 3-7 16,0 1-9-16,1-4 12 0,-2 3 5 0</inkml:trace>
  <inkml:trace contextRef="#ctx0" brushRef="#br0" timeOffset="32654.07">22273 9349 406 0,'0'0'25'0,"0"0"-1"0,0 0 4 16,0 0 0-16,6 4 2 0,-6-1-5 0,8 1-1 0,-2-1 0 16,0 5-2-16,1-4 2 0,6 3-2 0,0 0 4 0,7 0-4 15,-8 1 2-15,8 0-4 0,6-5 0 0,1 0-2 16,5 5 1-16,-7-5-4 0,8 5-1 0,0-8 1 15,6 0-1-15,-6 3-2 0,5-3-1 0,1 4-4 0,1-4 0 16,5 0 3-16,-6 0-4 0,7 0 0 0,-1-4 3 16,1 8-1-16,-1-4 0 0,2 0-1 0,-2 0 1 0,1-4-1 15,-1 4 0-15,1 0 1 0,-7 0-2 0,0-3 1 16,-7 3-1-16,1-5 0 0,-1 5-1 0,-6 0-1 16,1 0 0-16,-1 0 0 0,-6-3-1 0,-1 0 0 0,-6 3-1 15,0 0 0-15,0 0 0 0,0 0 0 0,-7 0 0 16,1 0-1-16,0-4 0 0,-7 0 0 0,0 8-1 15,0-4-1-15,0-4-1 0,0 4-3 0,0 0-4 0,0 0-1 16,0 0-7-16,0 0-2 0,0 0-7 0,0 0-6 16,0-3-9-16,0 3-7 0,-7 0-12 0,0-3-10 0,1-2-19 15,0 2 1-15,-8-1 6 0,8-3 11 0</inkml:trace>
  <inkml:trace contextRef="#ctx0" brushRef="#br0" timeOffset="35039.25">3542 10638 413 0,'0'0'26'16,"0"0"3"-16,0 0-4 0,0 0 3 0,0 0 0 0,0 0-4 15,7 0-3-15,-7 0-1 0,0-4-1 0,6 4 1 16,1-3-1-16,0 3-2 0,-1 0-2 0,0-3-1 15,8-1-1-15,-8 0-1 0,7 4-2 0,-6-3-5 0,6 3 4 16,-1-5-5-16,2 5-1 0,-2 0 4 0,2 0-3 16,-1 0 0-16,7 0 0 0,-8 0-1 0,8-3 0 0,-1 3 0 15,7 0-1-15,-6 3 4 0,6-6-2 0,7 3 4 16,-1 0 3-16,1 0-4 0,6 0 5 0,-1 0-3 16,2 0-1-16,5 0 0 0,1 0-1 0,6 0-1 0,-6 0 0 15,6 0-1-15,-7 0-1 0,8-3 0 0,-8 3-1 16,7 0 0-16,-6 0 0 0,0 0 0 0,6 0-1 0,-7 0 0 15,1 0 0-15,-1 0-1 0,0 0 0 0,2 0 0 0,-2 0-2 16,1 0 2-16,-1 0 0 0,1 0-2 0,-1 0 3 16,1 0-1-16,-1 0 0 0,-5 0 0 0,5-5 0 15,1 5 0-15,-7-2 0 0,0 2 0 0,7-5 0 0,-7 5 0 16,0-3 0-16,0-1 0 0,0 0-1 0,0 4 1 16,0 0-1-16,-7 0 0 0,7-3 0 0,-5 3 0 15,-2-4 0-15,1 4 0 0,-1 0 1 0,-5-4-1 0,-2 4 0 16,1 0-2-16,0 0 3 0,0-3-1 0,-6 6 0 15,-1-6 1-15,7 3 0 0,-6 0-1 0,-7 0 0 0,7 0 1 16,-1 0 0-16,-6 0 0 0,0-4-1 0,0 8 0 16,0-4 0-16,1-4 0 0,-2 4 0 0,1 4 3 15,0-4-5-15,0-4 2 0,1 4 0 0,-2 0 0 0,-5 0 3 16,6 0-3-16,0 0 0 0,0 0 0 0,0 0 3 16,0-3-3-16,0 3 0 0,0 0 0 0,0 0 0 0,0 0 2 15,1 0-2-15,-2 0 0 0,1 0 0 0,0 0 0 16,0 0 0-16,1 0 0 0,-2 0 0 0,1 0 0 0,7-5 0 15,-7 5 0-15,6-3 0 0,-5-1 2 0,5 1-2 16,1-1 0-16,6 0 0 0,-7 4 0 0,1-3-1 16,6-1 1-16,-7 4-1 0,7-4 1 0,0 4 0 0,0-3 0 15,1 3 0-15,-1-4 2 0,0 4-3 0,-1-3 1 0,1 3-1 16,1 0 1-16,-1-5-1 0,0 5 1 0,-7 0-1 16,7 0 1-16,-6 0 0 0,6-3 0 0,-7 3 0 15,7 0-1-15,-6 0 1 0,-1-3 0 0,1 3 0 0,0 0 0 16,-1 0 0-16,-5 0 0 0,4 0 0 0,2 0 2 15,0-4-2-15,-1 8 0 0,1-4-2 0,-7 0 4 0,7 0-4 16,-1 0 2-16,0 0 0 0,-5 0 0 0,5 0 0 16,1 0 2-16,-8 0-2 0,8 0 0 0,-7 0 0 15,0 0 0-15,0 0 0 0,7 0 0 0,-7 0 0 0,-6 0 0 16,5 0-1-16,1 0 1 0,1 0 2 0,-8 0-2 16,7 0 0-16,-6 0 0 0,5 0 0 0,-5 0 0 0,6 0 0 15,-6 0 0-15,5 0 3 0,-4 0-3 0,4 0 0 16,-6 0 0-16,8 0 3 0,-8 0-3 0,1 0 3 0,5 0-3 15,-4 0 2-15,-2 0-2 0,0 0 2 0,1 0 1 16,0 0 0-16,-1 0-4 0,-6 0 5 0,6 0-4 16,1 0 4-16,-1 0-3 0,1 0 4 0,0 0 0 0,-1 0-3 15,0 0 0-15,1 0 0 0,0 0 0 0,-1 0 0 16,0 0 0-16,8 0 0 0,-1 0 0 0,-1-4-1 0,2 4-1 16,-2 0 2-16,2 0-1 0,-1 0-2 0,-1-4 2 0,2 4 0 15,6-3 1-15,-8 3-1 0,1 0 0 16,1 0-1-16,-2-3 0 0,-6-2 1 0,8 5 0 0,-8 0-1 15,1 0 0-15,6 0 0 0,-6 0 0 0,-1 0 0 0,0-4 0 16,-6 4 0-16,7 0-1 0,0-3-2 0,-7 3-3 16,6-5-7-16,-6 3-3 0,0-2-13 0,0 0-8 0,6 0-12 15,-12 1-11-15,6-5-15 0,-6 6-19 0,-1-7 2 16,0 6 15-16,-5-5 8 0</inkml:trace>
  <inkml:trace contextRef="#ctx0" brushRef="#br0" timeOffset="37105.62">15605 10730 414 0,'0'0'26'0,"0"0"3"0,0 0-4 16,0 0 3-16,0 0 0 0,0 0-4 0,6 0 0 15,-6 0 0-15,0 0-3 0,6 0 4 0,0 0-2 0,-6 0-1 16,8 0 1-16,-2 0-5 0,-6 0 2 0,6 0 0 15,1 0-1-15,-7 0-2 0,6 0 3 0,1 0-1 16,0 0-2-16,-1 0-1 0,0 0-1 0,8 0-1 0,-8 0-1 16,7 0 2-16,0 0-1 0,0 0-1 0,-7 0 0 15,8 0-3-15,5 0 0 0,-6 0-1 0,0 0 0 0,0 0 0 16,0 0-1-16,7 0 2 0,-7 0-3 0,0 0-1 16,6 0-1-16,1 0 2 0,-7-4-3 0,6 4 0 15,-6 0 0-15,7 0 1 0,-7 0-3 0,7-2 2 0,-8 2-2 16,2 0 2-16,5 0-1 0,-6 0-2 0,7 0-1 15,-7 0 0-15,7 0 1 0,-8 0 2 0,8 0-2 0,-1 0 4 16,1 0-4-16,6 0 5 0,-7 0-4 0,7 0 3 16,0 0-2-16,1 0-2 0,-1 0 3 0,0 0-1 15,-1 0 2-15,1 0-2 0,1 0-1 0,-1 0 0 0,0 2-2 0,-7-2 2 16,7 4-1-16,0-4 0 0,-6 3 0 0,7 1 0 16,-9-4 1-16,9 4 0 0,-7 4 0 0,6-6 3 15,-7-2-2-15,1 5 2 0,-1-5 0 0,7 7-1 0,-6-7 0 16,-1 4 0-16,8-4 0 0,-8 0-1 0,0 0 0 15,0 3 0-15,-5 1-1 0,5 0-4 0,1-4 1 16,-8 3 3-16,8-3-3 0,-6 4 0 0,-1 0 0 0,-1 0 0 16,-5-4 4-16,0 0-1 0,-1 0 0 0,0 0 0 15,1 3 0-15,0 1 0 0,-7-4-1 0,6 0-3 0,-6 0 4 16,0 3-1-16,7-3 0 0,-7 0 0 0,6 0-4 16,-6 0 4-16,7 4 0 0,-7-4 0 0,6 4-4 15,-6-4 1-15,7 0-1 0,-1 0 5 0,-6 3-4 0,0-3 0 16,0 4 0-16,6-4 0 0,-6 0 4 0,0 4 0 15,0-4 0-15,0 3-4 0,0-3 4 0,0 0 0 0,8 0-4 16,-8 0 4-16,6 0-4 0,-12 0 4 0,12 0-4 16,-6 3 4-16,6-3-2 0,-6 0 1 0,7 4-3 15,-7-4 4-15,6 5-4 0,1-5 4 0,-1 0-4 0,1 0 4 16,-1 3-4-16,0-3 4 0,2 0-4 0,4 0 0 16,-5 0 4-16,6-3-4 0,0 3 0 0,0 0 4 0,0 0-2 15,0 0-2-15,0 0 1 0,7 0 3 0,-7 0-2 16,-1 0 2-16,2 0 0 0,5 0 0 0,-6 0-1 0,0 0 0 15,1 0 0-15,5 0 0 0,-6 0 0 0,0 0 0 16,0 0-1-16,0 0 0 0,7 0 0 0,-8 0 0 0,-5 0 0 16,6 0 0-16,0 0 0 0,1 0 0 0,-8 0 0 15,0 0 0-15,0 0 0 0,-6 0-1 0,7 0-2 0,-7 0 0 16,0 0 1-16,0 0 4 0,0 0 0 0,0 0 0 16,0 0 0-16,0 0 0 0,0 0-4 0,0 0 0 15,0 0 1-15,0 0 3 0,0 0-3 0,0 0 3 0,0 0-3 16,0 0 3-16,0 0 0 0,0 0 0 0,0 0-4 15,0 0 1-15,0 0 3 0,0 0 0 0,0 0-2 0,0 0 2 16,0 0-4-16,0 0 0 0,0 0 4 0,0 0 0 16,0 0 0-16,0 0-1 0,0 0-3 0,0 0 0 15,0 0 4-15,0 0-1 0,0 0 0 0,0 0 0 0,0 0 0 16,0 0-1-16,0 0 0 0,0 0-1 0,0 0 0 16,0 0-1-16,0 0-4 0,0 0-2 0,0 0-3 15,0 0-7-15,0 0-10 0,0-5-7 0,0 1-6 0,0 1-6 16,0-4-8-16,0 3-9 0,0-3-4 0,0 0-5 0,0 0-15 15,0-1-8-15,-7 1 8 0,7 3 11 0</inkml:trace>
  <inkml:trace contextRef="#ctx0" brushRef="#br0" timeOffset="39539.28">18913 10767 415 0,'0'0'22'0,"0"0"1"0,0 0 2 16,0 0-1-16,0 0-2 0,0 0-8 0,0 0 2 15,0 0 0-15,0 0-2 0,6 0 0 0,-6 0 2 0,0 0-5 16,7 0 0-16,0 0 3 0,-7 0-5 0,0 0 3 15,6 0-1-15,-6 0-3 0,6 0 0 0,-6 0 2 0,6 0-1 16,2 0 1-16,-2 0 3 0,0 0-2 0,7 0 2 16,1 3 0-16,4 1-2 0,2-4 0 0,7 4-1 0,-1-4 0 15,6 3-1-15,1 1 3 0,-1 0-1 0,1 0-3 16,6-1 0-16,0 1-1 0,-6-1-3 0,6 1 2 16,0 0-1-16,7 3 0 0,-8-7-3 0,1 4 0 0,0-4 2 15,1 0 0-15,-1 3-1 0,6-3 0 0,-5 3 1 16,-2-3 0-16,1 0 0 0,1 0 0 0,-1 0 0 0,0 0 2 15,-1 0 0-15,-5 0-1 0,7 0 0 0,-8 0-1 16,7 0 0-16,-6 4-4 0,-1-4 4 0,1 5-3 0,-1-5 2 16,1 3-4-16,-7-3 4 0,6 0-4 0,-5 3 3 15,-1-3-3-15,0 0 3 0,-7 0 0 0,7 4-3 0,0-8 3 16,-6 4 0-16,-1 4 0 0,1-4 0 0,0 0-1 16,-1 0 0-16,1 0 0 0,-8 0 0 0,8-4 0 15,-7 8-1-15,0-4 1 0,6 0-3 0,-5 0 3 0,-2 0 0 16,2 0-1-16,-1 0 1 0,0 0-1 0,0 0 0 15,-1-4 0-15,-4 4 0 0,4 0 0 0,1 0 1 0,1 0-1 16,-2 0 0-16,2 0 0 0,-2 0 0 0,8 4 0 16,-7-4 0-16,7 0 0 0,-1 0 0 0,1 4 0 0,0-4 0 15,-2 0 0-15,2 0 0 0,0 3-3 0,-1 1 0 16,7-4 4-16,-6 0-4 0,6 4 4 0,0-4 0 16,0 3-4-16,0-3 4 0,7 4-4 0,-1 1 4 0,-6-3 0 15,13-2-3-15,-6 0 2 0,-1 4 1 0,8 0 0 16,-8-4 0-16,1 0 0 0,6 7-4 0,-7-7 1 15,1 4 0-15,7 0 0 0,-2-2 0 0,1-2 4 0,0 5 0 16,7-2 0-16,-7 2-4 0,7 2 0 0,-7-7 4 16,6 3 0-16,1 1-4 0,-1 0 0 0,1-1 4 0,6 1 0 15,-6 0-4-15,-1-1 4 0,7 1 0 0,-6-1 0 16,6 5 0-16,-6-5-1 0,-1 1 0 0,1 0 0 0,-1-1 0 16,1 1 0-16,-1-1-4 0,2 5 1 0,-2-4 0 15,-6-1 0-15,7 1 0 0,-1 0 1 0,1 3 0 0,-1-3 0 16,-5-1 1-16,5 4 0 0,1-2 0 0,-7-2 0 15,6 0-1-15,-5 2 3 0,5 1 1 0,-6-1 0 0,0 1 0 16,0-1-1-16,-6-1 0 0,6-1 0 0,-1 0-4 16,-11 5 0-16,12-5 4 0,-13 1-3 0,6 0 3 0,1-1-3 15,0-3 3-15,-8 7-3 0,8-7 2 0,-7 4 2 16,7 4-2-16,-7-8 2 0,0 3-2 0,0 1 0 16,7-4-1-16,-7 0 1 0,0 4 1 0,-7-1-2 0,7-3 0 15,0 0 2-15,1 0-2 0,-9 3 2 0,9-3-2 16,-7 0 2-16,6 5-2 0,-7-5 0 0,7 3 0 0,-6-3-1 15,0 0 1-15,5 0-1 0,-5 0 1 0,6 0 2 16,-7 4-4-16,1-4 4 0,0 0-2 0,-1 3-2 16,7-3 4-16,-6 4-2 0,0 0 0 0,-8-4 0 0,8 3 0 15,-1-3-2-15,1 0 2 0,-7 4 0 0,6-4 0 16,-6 0 2-16,1 4-2 0,-2-4-3 0,2 0 5 0,-2 0 0 16,-5 0-2-16,6 0 0 0,-6 0 0 0,-1 0-1 0,0 0 1 15,1 0 1-15,0 0-1 0,-7 0 0 16,0 0 0-16,0 0 0 0,0 0 0 0,0 0 2 0,0 0-2 15,0 0-1-15,0 0 0 0,0 0 2 0,0 0-5 0,0 0 2 16,0 0-5-16,0 0-3 0,0 0-6 0,0-4-8 16,0 4-6-16,-7-4-6 0,7 1-5 0,-7-5-2 15,7 5-3-15,0-4-2 0,0-1-3 0,0 1-3 0,0 0-5 16,7-1-6-16,0 4-5 0</inkml:trace>
  <inkml:trace contextRef="#ctx0" brushRef="#br0" timeOffset="40679.31">25484 10803 406 0,'13'0'27'0,"7"4"0"0,-7 0-4 16,7-4 2-16,5 3 1 0,1 1-7 0,0 3-1 15,7-4-1-15,-1 1-3 0,8 4-1 0,-7-1 0 0,-1-3-1 16,7 3-2-16,-7 0-3 0,7 2 1 0,-6-7 1 15,7 6-3-15,-8 3 4 0,1-5-1 0,5-1 0 16,-5 3 2-16,-1-1-2 0,1-4 4 0,-1 1-1 0,1 0-2 16,-7-1 2-16,7-3 1 0,-7 0 1 0,0 0-1 15,0 0-1-15,7 0-1 0,-7 0 0 0,6 0-5 0,1-3 4 16,-1 3-2-16,7 0-1 0,0-4 0 0,7 4-1 16,-1 0 0-16,8-4 0 0,-1 4-1 0,0 0-1 15,0 0 2-15,0 0-3 0,0 4 0 0,0 3 0 0,1-3-2 16,-2 0 0-16,1-1 0 0,1 1 0 0,-8 3 0 15,7-3 0-15,1 7 0 0,-8-8 1 0,7-3-1 0,1 4 0 16,-2 4-2-16,2-8 2 0,-1 3 0 0,-7 1 0 0,1-4 0 16,6 3 1-16,-6-3 0 0,-1 4 0 0,-5-4 0 15,5 0-1-15,-6 0 1 0,0 4 2 0,0-1 1 16,-6 1-1-16,-1-4 0 0,7 0 0 0,-7 0-1 0,-5 0-4 16,5 4 0-16,1-4 0 0,-7 3 0 0,0-3 1 15,0-3 4-15,0 3-1 0,-7 3 0 0,1-3-1 0,-7 5 0 16,7-5-3-16,-8 2-1 0,2-2 4 0,5 0-4 15,-12 0 0-15,6 0 0 0,-1 5 4 0,2-10-1 16,-8 10-4-16,8-5 4 0,-8-5-3 0,1 5-1 0,-1 5-2 16,0-5 0-16,-6-5-6 0,7 5-2 0,-7-2-1 15,0-6-6-15,7 8-2 0,-7-8-4 0,0 5-6 0,0-5-4 16,0 5-4-16,0-4-5 0,-7-1-6 0,0 4-10 16,1-3-16-16,-13 3-9 0</inkml:trace>
  <inkml:trace contextRef="#ctx0" brushRef="#br0" timeOffset="42032.04">3080 12269 400 0,'33'-7'22'0,"13"-1"3"0,-8 1 4 0,8-1 0 0,0-3-2 16,-1 4-2-16,1-4-1 0,5 4-5 0,2-5 2 15,-1 2-1-15,7-1-1 0,-8 0 0 0,2-1-1 0,5 2-1 16,1 2-1-16,0-3-5 0,0 1-1 0,-1 2 2 15,1-3-1-15,-1 4 0 0,0-4-1 0,1 0 0 0,0 4 2 16,-1-5-4-16,-5 5 3 0,6-1 0 0,-8-2-2 16,1 6 0-16,-5-3 0 0,4-1 0 0,1 1 0 15,-7 4 2-15,2-5-3 0,-2 1 2 0,1 3-4 0,-1 1 4 16,-5-4-5-16,5 2-1 0,-6-2 4 0,-7 4 0 16,8-1-6-16,-8 0 0 0,1 1 2 0,-1-1 1 15,-5 4 0-15,-8-4-1 0,7 4 0 0,-6 0-1 0,-8 0 0 16,8 0 0-16,-13 0-1 0,5 0-3 0,-5 0-1 0,0 0-1 15,-1 0 1-15,0-3 2 0,-6 3 0 0,0 0-4 16,0 0-2-16,0-5 0 0,0 5-6 0,0 0-6 0,0 0-3 16,0 0-8-16,0 0-5 0,0-2-9 0,0-3-10 15,0 5-7-15,0-3-13 0,0-5-11 0,0 1 5 0</inkml:trace>
  <inkml:trace contextRef="#ctx0" brushRef="#br0" timeOffset="45652.07">4390 12071 401 0,'0'0'5'0,"0"0"-2"0,0 0 3 0,0 0 0 16,0 0 1-16,0 0-5 0,0 0 1 16,0 0 0-16,0 0 0 0,0 0 3 0,0 0-4 0,0 0 5 15,0 0-5-15,0 0 5 0,0 0 0 0,0 0 0 0,0 0-3 16,0 0-2-16,0 0 3 0,0 0-1 0,0 0 0 16,0 0 0-16,0 0 0 0,0 0 0 0,0 0 0 0,0 0 0 15,0 0 1-15,0 0-2 0,0 0 4 0,0 0 1 16,0 0 0-16,0 0 0 0,0 0-2 0,0 0 0 15,0 0 0-15,0 0 1 0,0 0-2 0,0 0 5 0,0 0-5 16,0 0 1-16,0 0 3 0,0 0-1 0,0 0 0 16,0 0 1-16,0 0-1 0,0 0 1 0,0 0-1 0,0 0 1 15,0 0-5-15,0 0 4 0,0 0-5 0,0 0 4 16,0 0 0-16,0 0-1 0,0-5-1 0,0 5 0 16,0 0-1-16,0 0-3 0,0 0 2 0,0 0 0 0,0 0 0 15,0 0-1-15,0 0 0 0,0 0 0 0,0 0 0 16,0 0-1-16,0-2 0 0,0 2-4 0,0 0 1 0,0 0 4 15,0-4-1-15,0 4 0 0,0 0 0 0,0 0 0 16,0 0 0-16,0 0 0 0,0 0 0 0,0 0 0 16,0 0 0-16,0 0-1 0,0 0 0 0,0 0-2 0,0 0-1 15,0 0 0-15,0 0 4 0,0 0 0 0,0 0 0 16,0 0 0-16,0 0 0 0,0 0 0 0,0 0-5 0,0 0 1 16,0 0 1-16,0 0 0 0,0 0 0 0,0 0 0 15,0-4 4-15,0 4-4 0,0-3 1 0,0 3 0 0,0 0 4 16,0 0-5-16,0-4 1 0,0 4 0 0,0 0 0 15,0 0 0-15,0 0 0 0,0 0 1 0,0 0 2 0,0 0-2 16,0 0 0-16,0 0 0 0,0 0 0 0,0 0 5 16,0 0-1-16,0 0 0 0,0 0 0 0,0 0-1 15,0-4 0-15,0 4-1 0,0-4 0 0,0 4 0 0,0-2-2 16,0 2-2-16,0 0 0 0,0 0 2 0,0-5-2 16,0 5 3-16,0 5 0 0,0-10-3 0,0 10 5 0,0-10-1 15,0 10-2-15,0-5-2 0,0-5 0 0,0 5 0 16,0 0 0-16,0 0 3 0,0 0 1 0,0 0 0 0,0 0-5 15,0 0 2-15,0 0 1 0,0 0-1 0,0 0-3 16,0 0-2-16,0 0 0 0,0 0-6 0,0-3-3 0,-8-2-5 16,8 5-2-16,0-3-6 0,0-4-5 0,0 3-5 15,0-3-12-15,-6 3-15 0</inkml:trace>
  <inkml:trace contextRef="#ctx0" brushRef="#br0" timeOffset="47701.68">4428 12093 403 0,'0'0'18'0,"0"0"-3"16,0 0 4-16,0 0-5 0,0 0 4 0,0 0-7 15,0 0 0-15,0 0 2 0,0 4 3 0,0-1-3 16,0 0 0-16,0 2 3 0,0 2 3 0,0 4 0 0,0 0-2 16,-6-1 0-16,6 9 2 0,0-1-5 0,-7-3 0 15,1 7-1-15,-1-4 4 0,1 5-2 0,0-2 3 16,-2 2-4-16,2-1 4 0,6-1-1 0,-6 1-3 0,-1 0-1 16,0 0-1-16,7 0 0 0,-6 0 2 0,-1 0-3 0,7 0-1 15,-6-3 1-15,6 2-5 0,-6-2 0 0,6 3 4 16,0-4-1-16,-7 4 0 0,7-5-1 0,-7 6 0 0,7-4-3 15,0 3-3-15,0 0 0 0,-6-4 0 0,6 1 2 16,-6 2-2-16,6-6 2 0,-7 3 1 0,7-3-2 16,-7-1-1-16,7-3 0 0,-6 0 0 0,6 1 0 0,0-4 2 15,0-2-3-15,0 2 1 0,-7-5-3 0,7 5 3 16,7-6 0-16,-7 3 0 0,0-5 0 0,0 4 0 0,0-4 0 16,0 0 0-16,0 0 0 0,0 0 0 0,0 0-1 15,0 0 3-15,0 0-3 0,0 0 0 0,0 0 0 0,-7 0 2 16,7 0-2-16,0 0-1 0,0 0 1 0,0 0-1 15,0 0 0-15,0 0 1 0,0 0-1 0,0 0 0 16,0 0 0-16,0 0 0 0,0 0 1 0,0 0-1 16,0 0 0-16,0 0 0 0,0 0 0 0,0 0 2 0,0 0-2 15,0 0 0-15,0 0-1 0,0 0 1 0,0 0 0 16,0 0 2-16,0 0-2 0,0 0 0 0,0 0-1 0,0 0 1 16,0 0-1-16,0 0 1 0,0 0 0 0,0 0 0 15,0 0-2-15,0 0 3 0,0 0-1 0,0 0 2 16,0 0-2-16,0 0 0 0,0 0 0 0,0 0 0 0,0 0 0 15,0 0 0-15,0 0 0 0,0 0 0 0,0 0 0 0,0 0 0 16,0 0-1-16,0 0 1 0,0 0-1 0,0 0 1 16,0 0-1-16,0 0 0 0,0 0 3 0,0 0-3 0,0 0 1 15,0 0-1-15,0 0 0 0,0 0 0 16,0 0 1-16,0 0 0 0,0 0 0 0,0 0 0 0,0 0 0 0,0 0 0 16,0 0-1-16,0 0 1 0,0 0 0 0,0 0 0 15,0 0 0-15,0 0 0 0,0 0 0 0,0 0 0 16,0 0 0-16,0 0 0 0,0 0 0 0,0 0 0 0,0 0 0 15,0 0 0-15,0 0 0 0,0 0 0 0,0 0 0 16,0 0-1-16,0 0 0 0,0 0 0 0,0 0 1 16,0 0-1-16,0 0 1 0,0 0 2 0,0 0-2 0,0 0-1 15,0 0 2-15,0 0-1 0,0 0 0 0,0 0 0 16,0 0-1-16,0 0 0 0,0 0 0 0,0 0 1 16,0 0 0-16,0 0-1 0,0 0 1 0,0 0 0 0,0 0 0 15,0 0 0-15,0 0 0 0,0 0-1 0,0 0 0 0,0 0 0 16,0 0 3-16,0 0-3 0,0 0 1 0,0 3 0 15,7-3-3-15,-7 0 3 0,6 0 0 0,-6 0-2 0,7 0 2 16,0 0 0-16,-1 0 0 0,-6 4 0 0,6-8 0 16,1 4 0-16,-7 0 0 0,7 0 0 0,-7 0 0 15,0 0 0-15,0 0 0 0,0 0 0 0,0 0 0 0,0 4 0 16,0-4 0-16,0 0 0 0,6 0 0 0,-6 0 0 16,6 0 2-16,-6 0-2 0,7 0 0 0,-1 0 0 15,1 0 0-15,0 0 0 0,5 0 0 0,-4 0-2 0,4 0 2 0,1 0 0 16,0 0 0-16,0 0 0 0,1 0 0 0,5 0-2 15,0 0 2-15,-6-4 2 0,7 1-4 0,6-1 2 16,-7-1 0-16,1 3 0 0,6-3 0 0,0 2-2 0,7-4 4 16,-7-1-2-16,7 1-3 0,-7 4 3 0,6-6 0 15,-7 6-2-15,9 0 4 0,-9-1-5 0,8 0 4 16,-7 1-2-16,0 0-2 0,0 3 2 0,-6-5 2 0,5 5-2 16,-5 0 2-16,0 0 0 0,6 0 0 0,-7 0-5 15,1 0 5-15,6 0-4 0,-7 0 0 0,1 0 5 0,0-3-5 16,5 3 5-16,-5 0-1 0,0 0 0 0,-1 0 1 15,1 0-1-15,6 0 0 0,-7-4 0 0,1 0-4 16,0 4 0-16,-1-3 0 0,1-1 3 0,0 1 2 0,-1-1 0 16,0 0-2-16,1 1 1 0,-7-1-3 0,7 4 0 15,-8-3 4-15,-5 3-4 0,6 0 4 0,-6 0-4 0,5 0 4 16,-4-5-4-16,-8 5 3 0,6 0 2 0,-6 0-2 16,0 0-1-16,0 5 2 0,6-10 0 0,-6 5 0 0,-6 0 1 15,6 0 0-15,0 0-1 0,0-3 1 0,0 3 1 16,0 0-2-16,0 0-1 0,0 0 2 0,0 0 1 15,0 0 0-15,0 0 0 0,0 0-1 0,0 0 0 0,0 0-1 16,0-4 0-16,0 8 0 0,0-4-2 0,0 0 0 0,0 0-2 16,0 0 0-16,0 0 1 0,0 0 0 15,0-4 4-15,0 4-1 0,0 0 0 0,0 0 0 0,0 0 0 0,0 0-1 16,0 0 0-16,0 0 0 0,0 0 0 0,0 0 0 16,0 0 0-16,0 0-2 0,0 0-2 0,0 0 1 15,0 0 4-15,0 0-1 0,0 0 0 0,0 0 0 0,0 0 0 16,0 0 0-16,0 0 0 0,0 0 0 0,0 0 0 15,0 0 0-15,0 0 0 0,0 0 0 0,0 0-1 16,0 0 1-16,0 0-1 0,0 0-2 0,0 0-2 0,0 0 5 16,-6 0 0-16,6 0-4 0,0 0 0 0,6 0 4 15,-6 0 0-15,0 0 0 0,-6 0 0 0,6 0-1 0,0 0-2 16,0 0 0-16,0 0 2 0,0 0-4 0,0 0 0 16,0 0 0-16,0 0 2 0,0 0-5 0,0 0 5 15,0 0-4-15,0 0 4 0,0 0-4 0,0 0 0 0,0 0 0 16,0 0 1-16,0 0 1 0,0 0 4 0,0 0-4 15,0 0 0-15,0 0 1 0,0 0 4 0,0 0 0 0,0 0-4 16,0 0 0-16,0 0 1 0,0 0 4 0,0 0-3 16,0 0 4-16,0 0-4 0,0 0 3 0,0 0 0 15,0 0 0-15,0 0 1 0,0 0 0 0,0 0 0 0,0 0 1 16,0 0 1-16,0 0 2 0,0 0 0 0,0 0-4 16,0 0 3-16,0 0-3 0,0 0 4 0,0-3-5 15,0-1 2-15,0 0 1 0,-8-3-2 0,8 3-3 0,-6-6 4 0,6 2-4 16,-6-3 4-16,6 3-5 0,-7-7 4 0,7 1-4 15,-7 3 4-15,7-3-4 0,0-5 4 0,-6 5 0 16,6-4-1-16,-7 0 0 0,7 2-1 0,0-2 0 0,-6 3 0 16,0 4 1-16,6-3-1 0,0 2 1 0,-7 2-2 15,7 3 2-15,0 3-5 0,0 0-1 0,0 1 2 0,-7 3-6 16,7-4-3-16,0 4-7 0,0 0-11 0,0 0-8 16,0 0-6-16,-6 0-8 0,6 0-9 0,0 0-7 15,0 0-14-15,0-5-11 0,0 10 7 0,0-5 10 0</inkml:trace>
  <inkml:trace contextRef="#ctx0" brushRef="#br0" timeOffset="47971.76">5653 12737 412 0,'-20'22'36'0,"8"-3"2"15,-2 3-3-15,1-4 0 0,-7 4-2 0,8 0-5 0,-2 0-7 16,2-3 2-16,-2-1-7 0,1-3 2 0,0-1-2 16,7 1-5-16,-7-4-3 0,7 0-3 0,-2-4-6 0,8 1-3 15,-6-5-3-15,6 1-10 0,-6-1-4 0,6-3-6 16,0 0-7-16,0 0-7 0,0 0-14 0,0 0-13 15</inkml:trace>
  <inkml:trace contextRef="#ctx0" brushRef="#br0" timeOffset="48390.29">6564 12181 401 0,'-19'15'46'16,"-1"-1"-1"-16,-6 9 2 0,0-2-3 0,0-3-4 0,1 7-4 15,-9 1-5-15,9-3-5 0,-1 2 1 0,0 1-3 16,-7-1-5-16,7-3-4 0,0 0-3 0,7 1-3 0,-1-5-5 15,0 3-1-15,1-6-9 0,5 0-7 0,2-1-4 16,5-2-8-16,0-5-6 0,7 4-4 0,-6-7-6 16,6-1-6-16,6-3-15 0,-6-3-10 0,7-5 3 0</inkml:trace>
  <inkml:trace contextRef="#ctx0" brushRef="#br0" timeOffset="48563.67">6330 12430 409 0,'0'3'37'15,"7"-3"4"-15,-7 8 2 0,6-2 1 0,-6 3-3 16,6-1-9-16,1 2-2 0,-7 0-3 0,7 6-1 0,-1-2-3 16,-6 0-5-16,7 5 1 0,-7-4-3 0,6 0-3 15,0-5-7-15,1 5-6 0,0-3-4 0,-1-2-6 16,8 1-5-16,-8-5-7 0,7 3-8 0,-7-6-6 0,14-3-5 16,-8-3-6-16,2-1-12 0,5-7-6 0,1 0-5 0</inkml:trace>
  <inkml:trace contextRef="#ctx0" brushRef="#br0" timeOffset="48750.14">6793 12328 408 0,'0'0'56'0,"0"-5"-1"0,0 5-7 0,0 0 2 0,0 5 1 15,-7-2-6-15,7 5 3 0,0-1-2 0,-7 7 0 16,1 1-1-16,0 3-3 0,-8 4-8 0,8 0 0 0,-7 5-8 16,6-2 1-16,-6 0-7 0,7 1-3 0,0-1 1 15,-8 1-6-15,14-3-5 0,-6-2-2 0,6-3-7 16,0 1-5-16,0-1-7 0,0-7-6 0,0 3-11 0,6-2-6 15,0-2-12-15,2-2-6 0,-8-5-11 0,0 5-10 16,6-8-11-16,-6 3-9 0,0-3 12 0,0 0 7 0</inkml:trace>
  <inkml:trace contextRef="#ctx0" brushRef="#br0" timeOffset="49159.39">6376 12822 442 0,'-13'4'61'0,"6"3"-5"0,-6-4-1 0,7 1-7 16,6-4 1-16,0 4-5 0,-7-4-2 0,7 0-5 15,0 3-3-15,7-3-3 0,-7 0 0 16,6 0-7-16,7 0 1 0,0 0-6 0,0 5-2 0,0-5 2 16,6 3-6-16,8 0 2 0,-1 1-2 0,-6 3-2 0,5-4-5 15,1 2 3-15,0-1-6 0,0-1 2 0,-6 2-4 16,-1 1-2-16,1-2-2 0,-7 3-3 0,0-4-1 0,0 2-2 15,-7-3 2-15,-6 3-1 0,0-1-1 0,0-1 5 16,-6 1 1-16,-7 3-1 0,0-3 2 0,0-1 0 0,-7 4 3 16,-6-2 4-16,1 2-2 0,-1 0 6 0,-7 0 1 15,1 1 3-15,-1-1 6 0,7-4 0 0,0 5-6 16,0-1-1-16,6 0 0 0,1-3 1 0,5 3-2 0,8-3-2 16,0 1-1-16,-1-3-5 0,7 6 4 0,0-4-5 15,0 3 4-15,0-3-1 0,7 3-1 0,-1 0-4 0,0 4 4 16,8-3-5-16,-8 3 4 0,7 0-4 0,0 0 3 15,6-4 0-15,-5 3-5 0,6-2 2 0,-1-1 0 0,0 1-5 16,0-1-4-16,1 0-4 0,-7-7-8 0,7 5-8 16,0-3-12-16,-8-2-9 0,8-2-13 0,-7-3-10 15,7-2-8-15,-8 0-18 0,8-1 1 0,0-7 8 0,-1 5 10 16</inkml:trace>
  <inkml:trace contextRef="#ctx0" brushRef="#br0" timeOffset="49954.9">6962 12236 436 0,'-7'7'49'0,"7"-3"-2"15,0-1-1-15,0 1-6 0,7-4 2 0,-1 4-9 16,0 0-4-16,8-4 0 0,-2 0-4 0,8 0-2 0,0 0-3 15,5 0 2-15,2 0-7 0,-1 0 2 0,0 0-5 16,0 0 2-16,-7 3-5 0,7-3 3 0,-12 7-2 16,-1-3-2-16,-7 0 1 0,1 7-4 0,-7-5 3 0,-7 6-1 15,-6 2-3-15,1 2-3 0,-8-2 1 0,0 4-5 0,-13 1-2 16,7-1-5-16,-6 1-7 0,-1-2-3 0,1-2-4 16,5 4-7-16,-5-6-5 0,13-1-4 0,-7-4-2 15,12-1-5-15,2-7-3 0,5 4-9 0,7-4-14 0,7 0 1 16</inkml:trace>
  <inkml:trace contextRef="#ctx0" brushRef="#br0" timeOffset="50097.16">7300 12456 401 0,'0'10'37'0,"0"5"0"0,0 0-6 0,0 3 2 16,-6 1-7-16,6-1-4 0,-6 0-7 0,6 0 2 15,-8 1-6-15,8-4-5 0,0 3-2 0,-6-4-8 0,6-3-6 16,0 0-5-16,0 0-8 0,6-3-9 0,2-5-4 0,-2 1-18 15</inkml:trace>
  <inkml:trace contextRef="#ctx0" brushRef="#br0" timeOffset="50287.65">7685 12280 441 0,'0'0'57'0,"0"3"-2"0,-7 1-2 0,0 6-1 16,1 2-2-16,0 2-7 0,-1 4 1 0,-6 5-3 15,7 3-4-15,-8-1 0 0,1 1-8 0,7 3 0 0,-7 1-8 16,6-2-4-16,1 2-4 0,0-4-9 0,-2-1-5 16,2-2-9-16,6-2-9 0,0 1-9 0,0-7-14 0,0 3-12 15,-6-7-9-15,6 1-17 0,6-2-13 0,-6-3 5 16,0 1 9-16</inkml:trace>
  <inkml:trace contextRef="#ctx0" brushRef="#br0" timeOffset="50650.82">7300 12782 409 0,'-6'0'76'0,"6"3"-3"16,0-3-10-16,0-3-2 0,0 3-6 0,0 0-9 0,0 0-4 15,0 0 1-15,6 0-2 0,1 0-6 0,-1 0 0 16,1 3-8-16,6 1 1 0,0 0-7 0,0-1 1 0,7 4-4 16,-1 1-1-16,1 3-5 0,-1-4 2 0,1 8-4 15,-1-4-1-15,-6 3-3 0,7-2-3 0,-7 2-2 16,0-3-5-16,-7 4 0 0,1 0-2 0,-7-5 1 0,6 2 0 15,-12-2 0-15,-1-2 1 0,1 3 0 0,-7-4 2 16,-6 1 0-16,5-5 2 0,-5 4 1 0,-1-3 5 0,7-1 1 16,-13 1 2-16,7 0 4 0,6-4-2 0,-7 0 1 0,0 0-4 15,8 0 2-15,-2 3-4 0,1-3 0 16,1 4-1-16,-8 3 0 0,7-2 1 0,6 2-2 0,-6 0 0 16,1 4-1-16,4 1-1 0,2-2 2 0,0 0-3 0,-1 6-2 15,7-5 4-15,0-1-1 0,0 5-3 0,7-4 2 16,5 0-4-16,-4 1 4 0,11-2 0 0,1-2-1 0,-8-1-4 15,14 0 0-15,1-3 0 0,-1-1 0 0,6 2-9 16,-6-5-6-16,7 0-13 0,-7 0-16 0,-1-5-16 16,2-2-16-16,-1 0-12 0,-6 0-17 0,-1-4 3 0,0-1 9 15,1 1 13-15,-1-7 8 0</inkml:trace>
  <inkml:trace contextRef="#ctx0" brushRef="#br0" timeOffset="51416.39">7848 12272 402 0,'0'0'39'0,"-7"4"-1"0,0 0 5 0,7-1 0 0,-6 1 2 16,6 0-7-16,0-1 1 0,0 0 0 0,-7 2-1 15,7-5-3-15,0 4 1 0,0-4-2 0,0 3-4 0,0-3 1 16,7 0-7-16,-7 0-2 0,0 0 2 0,6 0-3 16,1 3-2-16,6-3-4 0,0 4 0 0,0-8-2 15,13 8-1-15,-7-4-6 0,7 0 4 0,1 4-5 0,5-1 3 16,-6 2-5-16,1-2 4 0,-1 0-3 0,-1 9-1 0,-5-5 0 15,-7 4 1-15,0 0-1 0,-7 4-1 0,-6-4 0 16,0 3-1-16,-6 4 0 0,0 1-4 0,-14-1 2 0,7 1-3 16,-13-1-5-16,0 0-1 0,0 0-3 0,-7 1-7 15,1-4-3-15,-1-1-6 0,-6-3 0 0,13-4-1 16,-6 0-4-16,5-2-3 0,8-2-5 0,0 1-4 0,5-8-1 16,8 4-3-16,6-3 3 0,0-4 0 0,6 2 5 15,0-2 4-15,8 0 7 0,-1-1 7 0,6 1 7 0,1-1 8 16,-1 1 3-16,1 4 4 0,0-1 5 0,-1 0 4 15,-5 4 2-15,4-3 3 0,-4 6 4 0,-1 5-2 0,-1-1 4 16,2 1-3-16,-2 2-1 0,2 5-1 0,-8-3 0 16,1 2-4-16,-1-1 1 0,1 7-2 0,-7-6-8 15,7 1-3-15,-7 3-6 0,0-4-6 0,6 1-12 0,-6-4-3 16,6 0-13-16,-6 1-18 0</inkml:trace>
  <inkml:trace contextRef="#ctx0" brushRef="#br0" timeOffset="51877.54">8205 12562 421 0,'0'0'52'16,"0"0"-4"-16,0-4-4 0,7 8-5 0,0-4-2 15,-1 0-3-15,0 0-4 0,8-4-2 0,-1 0-3 0,0 4-2 16,0-3-4-16,7-1-1 0,-1 0-2 0,1 1-2 15,-1-1-2-15,0 1-1 0,1-2-2 0,-7 5-1 16,7 0-1-16,-8 0-1 0,8 0-1 0,-13 5 0 0,6 2 0 16,-13-4 0-16,6 5 3 0,-6-5 1 0,0 8 1 15,-6 1 1-15,-7-2 3 0,0 5-2 0,-1-1 4 0,-5 2 0 16,-7-2 5-16,6 4 3 0,-12-4-1 0,6 5-6 16,-1-4 0-16,2 0-4 0,5-1 2 0,0 1-3 0,1-5-4 15,6 2 3-15,0-1-3 0,7-4-1 0,-1 0-1 16,0-2-3-16,7-2 3 0,0-3 0 0,0 0-5 15,7 4 2-15,0-1 1 0,-1 1 0 0,1 0 0 0,5-1-1 16,2 4-4-16,6 1 2 0,-1 3-2 0,1-4 4 16,-2 3-4-16,2 2 4 0,0-5-4 0,-1 5 0 15,-5-1 2-15,-2-4 3 0,-5 4 0 0,0 0-2 0,-7-1 0 16,-7 2 0-16,0-1 0 0,-5 0 0 0,-8-4 0 16,7 4-1-16,-7 0 1 0,0-4-1 0,-5 0 0 0,5 2-1 15,8-2-1-15,-8-4 2 0,6 1-1 0,2-4-2 0,5 3-6 16,1 1-5-16,-1-4-10 0,0 0-10 0,7 0-8 15,0 0-10-15,0 0-10 0,0 4-10 0,-6-2-12 0,6 3-21 16,0-5 1-16,6 0 11 0,-6 4 8 0,14-4 10 16</inkml:trace>
  <inkml:trace contextRef="#ctx0" brushRef="#br0" timeOffset="52194.77">8616 12785 417 0,'0'15'45'0,"-6"-4"-1"0,6 4-7 0,6-1-1 16,0 1-3-16,1-1-4 0,6-2-3 0,6-2-5 16,1-2-1-16,6-4-2 0,1-1-3 0,-2-3-1 0,7 0-1 15,-5-7-2-15,-1-1-2 0,0 1 0 0,-6-5-1 16,-8 2-1-16,8-5 0 0,-13 1-1 0,-1-8-1 0,0 4 0 15,-6-1 0-15,-6-3 1 0,6-3 2 0,-6 3 1 16,-8-5-2-16,8 7 3 0,-7-3 1 0,0 4 1 16,0 1-2-16,0 4-1 0,-7 2-1 0,8 5-2 0,-8 7-3 15,0 7-1-15,1 1-4 0,6 3-1 0,-6 7-6 0,-1 5-4 16,0-2-9-16,7 4-3 0,0 5-12 0,0-1-7 16,7 0-4-16,-1-2-10 0,14-2-14 0,-1-3-14 15,0 0 9-15</inkml:trace>
  <inkml:trace contextRef="#ctx0" brushRef="#br0" timeOffset="52403.46">9189 12595 443 0,'0'-4'70'16,"0"4"-6"-16,-7 0-6 0,7 4-4 0,-6 7 0 0,0 4-3 15,-8 3-2-15,8 1-1 0,-7 6-5 0,0 4-9 16,0 0 0-16,-1 4-8 0,2-4 1 0,-1 4-4 0,0 0-3 15,6-3-4-15,-5-4-6 0,4-1-7 0,2 1-5 16,6-5-9-16,-6-2-7 0,6-5-11 0,0 5-13 16,0-8-10-16,0-5-9 0,0 3-5 0,0-6-9 0,-6 2-10 15,6-5-5-15,-8 0 7 0,2-5 6 0</inkml:trace>
  <inkml:trace contextRef="#ctx0" brushRef="#br0" timeOffset="52559.35">8791 13030 404 0,'-12'9'54'0,"-1"-2"-5"0,6 7-2 0,1-3-4 15,-1 4-2-15,1 2-3 0,6 2 2 0,0 3-2 0,6-4-2 16,1 4 1-16,-1-3-2 0,1 3-1 0,6-7-6 16,-1-1-3-16,2 4-1 0,6-10-5 0,-1 3-3 0,1-5-6 15,-8-1-8-15,8-2-9 0,-1-3-12 0,1-3-12 16,0-2-18-16,-1-1-13 0,1-5-12 0,0 3-20 16,-8-6-1-16,8 3 12 0,-7-8 7 0</inkml:trace>
  <inkml:trace contextRef="#ctx0" brushRef="#br0" timeOffset="53102.24">10068 11965 444 0,'0'3'51'0,"13"1"-3"0,-6 3 1 15,6-3-3-15,-7 3 0 0,14 4-8 0,-7-4-3 0,0 4-7 16,6-4-1-16,1 1-3 0,0-1-3 0,-1 1-1 16,1-1-6-16,-8-3-1 0,8 2-2 0,-7 3-8 15,7-6-4-15,-8 1-11 0,-4 0-4 0,4-1-12 0,-5 1-5 16,-1-4-9-16,1 0-9 0,-7 4-8 0,0-4-12 0,7 0-10 15,-7 0 3-15</inkml:trace>
  <inkml:trace contextRef="#ctx0" brushRef="#br0" timeOffset="53597.79">10133 12086 402 0,'-12'7'39'0,"-2"3"2"0,8-1-2 0,-7 1 0 15,6 1-2-15,-6 0-6 0,7 0 0 0,6 0-4 16,-6-4 0-16,6 4-2 0,0-4-5 0,0 5 2 0,6-5-3 16,-6-1-2-16,6 3-1 0,1-1-1 0,6-2-1 15,-6 2-3-15,5 3-1 0,2-4-1 0,-2 0-1 16,1 1-1-16,1-1 0 0,-2 0-1 0,2 5-1 0,-2-6-1 16,-5 5-1-16,6 0 0 0,-6-4 0 0,-1 5-1 15,0-1-1-15,-6-4-1 0,8 5-1 0,-16-2-1 0,8 1-1 16,-6-4 0-16,6 1 3 0,-6 3 0 0,-7-8-3 15,6 5 3-15,-6-5 0 0,7 0-1 0,-8-3 2 16,2 5 4-16,-2-5 1 0,1-5 3 0,1 2 0 0,-2 0 4 16,2 3-2-16,-2-8 3 0,1 5 2 0,1 0 3 15,-8-2-1-15,6 2 1 0,2-1-1 0,-1 4-2 16,-1 0-1-16,2 0 2 0,-2-4-6 0,2 4-1 0,-2 0-1 16,8 4 2-16,-1-4-5 0,-5-4 3 0,12 8-1 15,-7-4-5-15,7-4 0 0,-7 8 0 0,7 0-1 0,0-4 0 16,7 3 2-16,-7 2 1 0,7 1-4 0,-1-2-1 0,0 3 3 15,1 1 1-15,-1-1 0 0,8 0-1 0,-8-3 0 16,14 4 0-16,-8-2-1 0,2 1 0 0,5-2 0 0,-5 2-4 16,4-3 0-16,2 3 0 0,-7-3 4 0,7 0-3 15,-8-1 0-15,8 0-1 0,-7-3 4 0,7 5 0 16,-6-2-1-16,-2 1-1 0,8-1-3 0,-14 1-3 0,13 0-7 16,-11-1-3-16,4 1-10 0,-6 0-7 0,8-1-10 15,-14 1-8-15,6-4-9 0,1 3-6 0,-7-3-6 0,6 0-4 16,-6 5-10-16,7-5-8 0,-7 0 11 0,0 3 9 15</inkml:trace>
  <inkml:trace contextRef="#ctx0" brushRef="#br0" timeOffset="53848.82">9957 12822 418 0,'-19'25'51'16,"-1"0"-2"-16,8 2-2 0,-2-1 4 0,8-1 1 16,0 4-3-16,-1-3-2 0,7-1 0 0,0 1-6 15,13-4-2-15,-7 0-3 0,8-3-4 0,5-5-3 0,1-3-3 16,6 0-2-16,0-7-1 0,-1-1-3 0,1 1-2 15,1-4-2-15,-1-4-1 0,-6 1-2 0,-1-1-1 0,-6-4-1 16,0 1-1-16,-7 0-1 0,2 0-1 0,-8 0 0 0,-8-4-1 16,8 0-1-16,-6 3 0 0,-7-6-1 0,0 3-1 15,6-4-4-15,-13 0 0 0,8 4-1 0,-1-3 0 16,-7-1 0-16,8 4 2 0,-2-4-5 0,2 5-1 0,-2 2-8 16,1 1-6-16,7 3-4 0,-8 1-10 0,8 3-4 15,0 3-2-15,0 4-4 0,6-3-6 0,0 7-10 0,0 0-3 16,6 0-6-16,0 0-11 0,7 0-15 0,7 0 6 15,0 0 12-15</inkml:trace>
  <inkml:trace contextRef="#ctx0" brushRef="#br0" timeOffset="54260.95">10616 12258 438 0,'32'4'56'16,"7"-1"-6"-16,-6 4-1 0,5 1-3 15,2-1-2-15,-7 3-7 0,-1 2-3 0,-6 2-3 0,-7 2-3 0,-5-6-4 16,-2 5-1-16,-12-1-2 0,0 1-2 0,-12 0-2 15,-2-4-1-15,2 3-1 0,-8-3-2 0,-6 1-4 0,7-4-1 16,-8 2-2-16,1-3-2 0,0-4-3 0,0 4 2 16,7-7-1-16,-1 5-1 0,0-5 0 0,8 0-1 15,-1 0 0-15,-1 0 0 0,14 0 0 0,-6 0 0 0,6 0 0 16,0 0 0-16,0 0 2 0,6 0 1 0,1 4 0 16,0 3 0-16,6-3 4 0,-7 3 3 0,0 3 0 15,8 2 0-15,-2-1-1 0,8 0 0 0,-7 4 1 0,0-1-4 16,0-3 0-16,1 1-3 0,5 2-2 0,-6-3-3 15,0-4-8-15,7 5-7 0,-8-2-11 0,8-3-9 0,-7 1-5 16,7-5-11-16,-8 1-5 0,2-4-9 0,-2-4-11 16,1 1-11-16,1-5 5 0,-8 1 9 0</inkml:trace>
  <inkml:trace contextRef="#ctx0" brushRef="#br0" timeOffset="54436.01">11149 12207 444 0,'0'3'51'0,"0"8"-2"0,0 1 1 0,-6 2-3 0,0 8 0 16,6 0-10-16,-7 7-3 0,0 4-1 0,-5 0-6 16,5 0-3-16,-6 7-3 0,6-3-4 0,-6 0-2 15,6-5-8-15,1 1-8 0,0 1-4 0,0-5-14 0,6 0-10 16,-8-4-8-16,8-3-7 0,0-3-8 0,-6-4-10 16,12-1-16-16,-12-6-4 0,12-1 7 0</inkml:trace>
  <inkml:trace contextRef="#ctx0" brushRef="#br0" timeOffset="54610.02">11104 12569 405 0,'0'-7'57'0,"0"-1"-3"0,0 5-8 15,0-1-2-15,0 0-5 0,0 4-8 0,0 0 3 0,0 0 2 16,0 4-2-16,7 3-3 0,-7 1 2 0,6-5-3 16,0 4-4-16,1-2-2 0,0 5-3 0,5-2-3 0,1 3-7 15,1-3-2-15,-2-1-9 0,2 4-5 0,-2-4-8 16,2 0-15-16,-1 0-9 0,-1-2-13 0,2 1-7 15,-2 2-11-15,-5-5-11 0,0 5-7 0,-7-1 3 0,0 0 13 16</inkml:trace>
  <inkml:trace contextRef="#ctx0" brushRef="#br0" timeOffset="54812.52">10837 12943 422 0,'13'3'38'0,"0"1"2"0,6-1-1 16,7 2 7-16,-6 2-1 0,6-4-4 0,1 8-6 15,-9-3-2-15,2-1 0 0,-1 4-2 0,-5 0-2 0,-8 0 2 16,-6 1 0-16,0 2-3 0,-6-1-1 0,-8-1-2 16,8 3-3-16,-7-5-3 0,-7 6-5 0,8-5-5 0,-2-1-4 15,-5-3-10-15,6 1-9 0,6-1-11 0,-5-3-6 16,5-4-12-16,0 4-8 0,1-4-10 0,0 0-9 16,-1 0-14-16,-6 0-4 0,6 0 6 0,-5-4 9 0</inkml:trace>
  <inkml:trace contextRef="#ctx0" brushRef="#br0" timeOffset="55587.66">11709 12672 420 0,'-12'6'56'0,"5"2"-5"0,0 3-5 15,7 0-6-15,0 0-2 0,7 1-11 16,0-2-5-16,5 1 0 0,2 1-3 0,5-10-2 0,1 3-3 16,6-5-2-16,0 0-1 0,7-7-2 0,-7-1-2 0,-1-3-1 15,1 0-2-15,-6-4 0 0,-1-3-1 0,-5 0 0 16,-2-1-1-16,-4-6 0 0,-2 2 2 0,-6 2-2 15,-6 3 0-15,-2-8-1 0,-4 3 1 0,-2 2-3 0,1 5 0 16,-13-5 3-16,7 7-1 0,-7-1 0 0,0 4 0 16,-7 0-1-16,7 7 0 0,0-3 0 0,0 7 1 0,0 0-1 15,0 3-1-15,7 5 0 0,-8 3 0 0,7 3 0 16,1 1-1-16,0 0 1 0,6 7 0 0,-1 0 0 16,2 3 1-16,-2-3 1 0,8 4 0 0,0 4 0 0,-1-5 1 15,7 4 2-15,0-3 0 0,0 4 2 0,0-5 4 16,0 1 1-16,0-5 2 0,0 2 2 0,0-5-3 0,0 0-3 15,7-3 3-15,-7-3-3 0,6-2 0 0,7-3-3 16,0-4-3-16,1 2-2 0,5-5 0 0,0 0 0 0,0-5-3 16,8 2 0-16,-7 0-1 0,-1-1 0 0,0 0 0 15,1 0 0-15,-7 2 0 0,-7 2 0 0,1-5 3 16,-7 5-1-16,-7 5 1 0,-5-3 1 0,-8 6-1 0,1-4 2 16,-1 2 2-16,-6 1 5 0,-7 2 2 0,1 2 4 15,-7-1 1-15,6-3 5 0,-6 1 0 0,7-1 2 0,-2 1-1 16,2-1-2-16,7-3-6 0,5-1 2 0,0 1-4 0,7-4-4 15,0 3 3-15,6-3-6 0,7 0 3 0,-6 0-1 16,12 0-1-16,-6 5 0 0,7-2-1 0,6-3-4 16,-6 7 3-16,-1-3-1 0,8 3 0 0,-2 0-1 0,2 2 0 15,-2-7 0-15,8 6-4 0,-7-1 0 0,-1-3 0 16,2 2 1-16,-1-1 2 0,7-1 1 0,-14-4 0 0,7 0 0 16,0 0 0-16,-7 3-1 0,8-3 0 0,-8 0 0 15,1 0 0-15,-1-3-4 0,0 3 4 0,1 0-3 0,0 0 4 16,-1 0-4-16,0 0 2 0,2 0 0 0,-2 0-2 15,0 0 4-15,1 0 0 0,6 0-4 0,-7 0 4 16,1 0-4-16,-1 0 3 0,0 0-1 0,2 3-3 0,-2-3-1 16,0 0-3-16,1 0 0 0,0 0-4 0,-1 0 0 15,1 0-6-15,-1 0 0 0,0 0-4 0,1 0 2 16,-7 0-2-16,7 0 1 0,-1 0-1 0,0 0-3 0,1 0-2 16,0 0-4-16,-1 0-8 0,7-3-5 0,-7-1 0 15,8-1-4-15,-2 3-6 0,2-2-4 0,-1-3-7 0,0-5-9 16,0 5-3-16,7-4 6 0</inkml:trace>
  <inkml:trace contextRef="#ctx0" brushRef="#br0" timeOffset="55810.82">12354 12833 405 0,'14'-11'31'0,"-2"0"-2"0,1 0 3 0,-13-4-1 15,0 4 2-15,0 1 0 0,-6-2-1 0,-1 5 2 16,-5-4-2-16,-2 4-5 0,2 2-1 0,-2-2-3 0,-5 4-4 16,5 3-3-16,2-4-1 0,-8 4-3 0,7 0-3 15,0 4-7-15,0-1-5 0,1 4-3 0,-2 2-8 16,1-3-2-16,0 2-9 0,6-1-6 0,1 0-6 0,0 5-8 16,6-1-8-16,-7-4-17 0,7-3-9 0</inkml:trace>
  <inkml:trace contextRef="#ctx0" brushRef="#br0" timeOffset="56009.98">12784 12533 423 0,'-6'0'101'0,"-1"0"-15"0,0 3-6 0,-5 1-12 0,-1 3-4 16,-1 4-16-16,2 0-5 0,-8 4-5 0,1 7-2 0,-1 0-3 15,-6 3-5-15,6-3-4 0,1 4-1 0,-1 0-3 0,7-1-3 16,0-3-7-16,0 0 2 0,0 0-9 0,13-4-4 15,-7 1-14-15,7-5-10 0,7 1-14 0,-7 0-12 16,0-5-14-16,7-3-16 0,-1-2-18 0,1-5-8 0,-7 0 14 16,0 0 9-16,6-7 10 0</inkml:trace>
  <inkml:trace contextRef="#ctx0" brushRef="#br0" timeOffset="56162.81">12257 12958 446 0,'-13'18'66'0,"6"0"-5"0,0-3-8 16,7 3-7-16,0 1-4 0,7-1-6 0,0 1-3 15,6-2-3-15,7 2-3 0,-2-1-4 0,2-3-3 16,7-5-2-16,-1 1-4 0,-1-3-3 0,1 0-9 0,7-6-7 16,-7-2-9-16,0 0-9 0,0-2-9 0,-7-3-9 15,7-2-6-15,-12 0-9 0,5-1-12 0,-5-2-18 0,-2-2 5 16,-6 2 10-16</inkml:trace>
  <inkml:trace contextRef="#ctx0" brushRef="#br0" timeOffset="57679.11">23127 1402 409 0,'-47'44'18'0,"-4"1"3"0,5 2-5 16,1 1 4-16,-1 4-7 0,1-5-3 0,6 4 1 16,-1-4-6-16,1 2 2 0,7-5 1 0,5-1-1 0,1-6-1 15,7-1-6-15,-1-7 0 0,8 1-1 0,-2-4 3 16,2-4-7-16,5-4-9 0,7-3-7 0,-7-3-5 16,7-6-5-16,7 1-20 0</inkml:trace>
  <inkml:trace contextRef="#ctx0" brushRef="#br0" timeOffset="57867.61">22950 1783 404 0,'14'8'12'0,"-1"3"-1"0,7-4-1 16,-2 1 0-16,2-5-1 0,7 4-6 0,-1-2-1 15,0-2-3-15,-1-3-1 0,1 4-1 0,7-8-2 16,-1 1-8-16,1-5-9 0</inkml:trace>
  <inkml:trace contextRef="#ctx0" brushRef="#br0" timeOffset="58069.15">23354 1682 404 0,'-51'47'17'0,"5"4"-1"0,0-4-2 0,0-3 2 15,8 1-4-15,-1-9-3 0,13 1-4 0,-1-5 0 0,1-2-2 16,6-8 0-16,8 4-3 0,-1-8 1 0,6-3 0 16,0-1-4-16,7 1 2 0,0-7-6 0,7 3-8 15,0-8-7-15,6 1-11 0</inkml:trace>
  <inkml:trace contextRef="#ctx0" brushRef="#br0" timeOffset="58504.99">23309 2223 406 0,'19'4'25'0,"7"-4"-1"0,0 0-4 0,1-4-1 15,5 1 0-15,1-1-7 0,-1-7-3 0,1 4 2 16,-7-4-1-16,0-5 0 0,0 2 2 0,0 1 0 0,-7-7 0 16,-5 6-2-16,-2-1 1 0,2 1 2 0,-8-1-4 15,1 4 0-15,-7 0 0 0,6 4 1 0,-6 3-1 0,0 0-3 16,-6 1-1-16,-1 3 2 0,1 3-3 0,-1 1 0 16,0 7 2-16,-5-4-1 0,5 5 0 0,-6 2-1 0,0 4-2 15,0-3 2-15,0 3-1 0,0 4 0 0,6-3-3 16,-5 3 4-16,5-5-6 0,0 6 4 0,1-5-5 15,6 4 3-15,-7-4-5 0,7 0-4 0,0 1-6 0,7-4-7 16,-1-1-3-16,8 1-10 0,-2-4-6 0,8 0-15 0,-1-7-16 16</inkml:trace>
  <inkml:trace contextRef="#ctx0" brushRef="#br0" timeOffset="58753.35">24305 2417 404 0,'-26'-3'17'0,"1"-1"0"16,5 1-3-16,-6-5 1 0,6 5-1 0,1-5-4 15,5 5-4-15,8-5 0 0,6 5-2 0,-6-5-2 0,6 5-2 16,0-5-2-16,6 5-7 0,-6-1-11 0,13 0-9 16,-6 1-19-16</inkml:trace>
  <inkml:trace contextRef="#ctx0" brushRef="#br0" timeOffset="59299.4">24937 1842 405 0,'-39'48'28'0,"0"3"3"0,0-3-2 0,0-4 0 0,-1 0 2 16,15 0-9-16,-8-4 2 0,7 1-1 0,0-5-2 0,6 1-1 15,-6-5 2-15,13 2-1 0,0-5-1 0,7-3-2 0,-7-1 4 16,13-7-2-16,-6 1 2 0,6-4 5 0,-8-5 0 16,16-2 0-16,-2-4-3 0,0-1-1 0,7-6-2 15,7-4-2-15,0-1-2 0,6-3-2 0,6-4-2 0,1 0 1 16,6 1-3-16,6-4-2 0,-5 3 2 0,5 0-3 16,-6 1-1-16,0 3-1 0,0 0 1 0,-13 3-3 0,1 1-1 15,-1 7 2-15,-14-3-3 0,1 3 0 0,-6 3-1 16,-7 4-3-16,7 1 2 0,-14 3 0 0,7 0 0 15,-7 3 0-15,-6 1 0 0,1 7-1 0,-2 0 0 0,2 0 0 16,-8 0 0-16,0 4 0 0,1 0-1 0,-1-5-6 16,1 1-2-16,-1-1-9 0,7-1-8 0,0-3-4 15,0-5-10-15,6-1-4 0,7 0-10 0,-6-8-16 0,6-3-1 16,6-3-15-16,-6-1 1 0,7-3 6 0,-7-1 12 16</inkml:trace>
  <inkml:trace contextRef="#ctx0" brushRef="#br0" timeOffset="59809.69">24136 2333 401 0,'19'22'22'0,"-5"0"-5"0,-2-3-1 0,2 2 0 0,-1-2 4 15,-7-1-7-15,-6-3-1 0,0-1 0 0,-19-2 1 0,5-1-2 16,-12 0-2-16,0-4 3 0,-7-4-5 0,1 2 4 16,-7-2-2-16,7-6-2 0,-7 3-3 0,13-5 3 15,-7-2-1-15,13 4-5 0,1-8 3 0,-1 3-6 0,14 1-1 16,0-1-4-16,6 1-7 0,6 4-6 0,0-1-7 16,1 4-8-16,6-4-17 0,6 4-16 0</inkml:trace>
  <inkml:trace contextRef="#ctx0" brushRef="#br0" timeOffset="60547.47">23973 2150 411 0,'-25'7'20'0,"5"5"1"0,0 2 1 15,7-3-4-15,7 8-1 0,-1-1-6 0,0 0 0 16,7 0-1-16,7 4-1 0,-7-4 0 0,13 4-1 0,-7-3-2 15,1 3 1-15,0-4 1 0,-1-4-1 0,1 5-1 16,-7-4-2-16,6-5-1 0,-12 2 1 0,6-5-1 0,-7 1 0 16,1-1-2-16,-1 1 4 0,-6-8-1 0,0 3-3 15,0-3-1-15,0 0-1 0,0 0 0 0,0-3-2 16,0-2-14-16,6 2-10 0,1-1-13 0,0-3-24 0,6 3-7 16</inkml:trace>
  <inkml:trace contextRef="#ctx0" brushRef="#br0" timeOffset="61041.76">25712 2707 411 0,'-39'12'36'16,"-7"-2"-2"-16,7 5-5 0,-7-1 2 0,8-3-5 15,-8 4-5-15,7 0-2 0,6-1-2 0,1-3-3 0,-1 0-1 16,7 4-2-16,7-4-2 0,-7-1-3 0,12-2-2 0,2 3-1 16,5-3-1-16,-6-2-1 0,13 3-4 0,0-2-8 15,0 0-6-15,0-3-8 0,7-1-7 0,-1 1-8 0,7-4-16 16,1 3-14-16</inkml:trace>
  <inkml:trace contextRef="#ctx0" brushRef="#br0" timeOffset="61576.17">26773 2333 412 0,'-45'11'17'15,"-1"-3"-1"-15,7 3-2 0,7 0-3 0,-1-4 1 0,7 0-7 16,7-3-1-16,6 0 0 0,6-1-1 0,1 0-1 16,6-3 1-16,6 0-2 0,1-3-6 0,6 0 4 15,6-1-3-15,1-3-1 0,6-1 1 0,-1-3 2 0,9 4-1 16,-2 0 0-16,1-4 1 0,-1 3 3 0,-5-2 2 15,5 2 1-15,-7 0 0 0,2 5 2 0,-8 0 1 0,1 3 2 16,-7-5 1-16,0 5-2 0,0 5 1 0,0-2 1 16,-7 5 2-16,8-1-2 0,-8 0 4 0,0 8-3 0,2-4 0 15,-2 7-1-15,-6 0-1 0,6 1-1 0,-6 2-1 16,0 2-4-16,0-1-1 0,0 3 2 0,0 1-3 16,0-4-5-16,-6 3-1 0,6-2-3 0,-6-1-9 0,-2-5-10 15,2 2-9-15,0-1-10 0,-8-3-18 0</inkml:trace>
  <inkml:trace contextRef="#ctx0" brushRef="#br0" timeOffset="61900.84">26370 2596 408 0,'0'0'22'0,"0"0"-1"0,0 0 2 15,0 0 1-15,0 5 4 0,6-2-1 0,-6 1-2 16,7 0-2-16,6 3-2 0,-7-3-2 0,8 6-3 15,-2-2-2-15,8 3-2 0,-1 0-2 0,1 0-1 0,0 0-2 16,-1 0-1-16,1 0-2 0,0-4-5 0,-1 0 1 16,-6 1-1-16,6 3-1 0,-13-7 0 0,8 3 1 0,-8-4 0 15,1 1 0-15,0 4 0 0,-1-5 1 0,-6 1 0 16,0 0 0-16,0-1 1 0,0 5 1 0,0-5-1 16,0 5 1-16,0-1 5 0,-6 0-4 0,-1 4 2 0,0-3 1 15,1 6 1-15,-8-3-1 0,-5 3 2 0,6 5-2 16,-12-5 1-16,-2 2-3 0,8 2 0 0,-8 1-1 0,-5-2-1 15,6-2 0-15,7 3-2 0,-7-4 0 0,6 2-2 16,1-1-4-16,5-4-1 0,2-4-7 0,5 0-3 16,0-3-7-16,7-1-2 0,7-6-7 0,0-1-10 0,5 0-13 15,8-3-18-15,-1-7 5 0</inkml:trace>
  <inkml:trace contextRef="#ctx0" brushRef="#br0" timeOffset="62117.8">27607 2319 410 0,'-19'22'18'0,"-1"-4"-2"0,1 0-3 0,-1 1 0 15,0-1-2-15,8 0-6 0,-2 1-3 0,2-5-13 16,-1 4-13-16,6-3-19 0</inkml:trace>
  <inkml:trace contextRef="#ctx0" brushRef="#br0" timeOffset="62514.53">27308 2425 428 0,'0'3'41'0,"6"5"-1"0,7 0 2 0,-6-1 1 16,6 4 1-16,-7 3-7 0,8 5-1 0,5-1-2 0,-13 7-6 15,8-3 2-15,-2 4-5 0,-6 0-1 0,2 3-4 16,-2-3-2-16,-6 3-2 0,0-4-1 0,0 2-2 16,0-2-1-16,-6-3-2 0,-8 0-1 0,8-4-1 0,-7 0-1 15,0 0-1-15,0-2 0 0,-1-2-3 0,2-2 1 16,-8-2 0-16,1-2 0 0,5-1 0 0,-4-4-1 15,4 1 0-15,1-4 1 0,0 0 1 0,0 0 0 0,1-7 0 16,-2 3 0-16,8-3-4 0,-8 0 5 0,8-5-4 16,-1 5 4-16,7-4 2 0,-6-3 7 0,6 2 0 0,0 1 0 15,-6 0 4-15,6 1 0 0,0-1-3 0,6 0-1 16,-6 3-2-16,0 1-2 0,0 0 1 0,0-1-3 0,0 5-1 16,0-1-2-16,0 0 0 0,0 4-1 0,0-3-1 15,0 3-1-15,0 0-1 0,0 0-1 0,0 3-1 16,6-3 1-16,-6 4-7 0,7-4-1 0,-1 4-7 0,1-1-1 15,6 1-8-15,1 3-7 0,-2 1-11 0,1-1-5 16,7-3-11-16,0 3-6 0,-2 0-14 0,9-4-15 0,-1-3-12 16,0 5 7-16,0-2 16 0,-1-6 8 0</inkml:trace>
  <inkml:trace contextRef="#ctx0" brushRef="#br0" timeOffset="62894.62">27927 2656 417 0,'-20'21'36'0,"-13"5"-2"15,7 0-4-15,0-4-2 0,-7 0 1 0,7 0-7 16,1 0-7-16,-8-4-2 0,7 0-2 0,6 0 2 0,0-2-4 16,2-5-2-16,-2 4-3 0,13-8-1 0,-5 4-5 15,12-4-6-15,-8-4-1 0,8 1-2 0,0-1-3 0,8 1 0 16,-2-8 2-16,7 4 1 0,-7-3 1 0,8-4-3 15,-2 0 6-15,-6-1 0 0,8 1 3 0,-1-1 0 16,-6 1 3-16,6-4 4 0,-7 4 3 0,0-5 4 0,1 10 4 16,-7-6 5-16,7 4-4 0,-7 4 3 0,0-4-1 15,6 4-1-15,-6 0-1 0,0 0-2 0,0 0 3 16,0 0 0-16,0 4 1 0,0 0 0 0,6-1 3 0,1 2-5 16,0-3 4-16,6 6-4 0,-7 3-1 0,7 0-1 15,-6 1-2-15,5-2-1 0,2 1-2 0,-8 3-1 0,7-2-1 16,-6-1-4-16,6 0 0 0,-7 1-5 0,8-2-4 15,-8 1-4-15,0 0-5 0,1-4-5 0,-7 1-4 16,7 3 0-16,-7-5-4 0,-7 2 0 0,7-1-6 0,-13 1-4 16,-1-1 0-16,2-3-3 0,-14 2-3 0,-1-2-3 15,1 1 3-15</inkml:trace>
  <inkml:trace contextRef="#ctx0" brushRef="#br0" timeOffset="63070.83">27424 3139 408 0,'20'7'31'0,"0"4"-1"0,6 3 1 0,0-1 3 0,-6 1-1 15,6 1-9-15,0-1 0 0,-7 1 1 0,-5 0-4 16,-2-5 3-16,-6 5-1 0,-6-3 2 0,0-5-1 0,-6 7-2 16,-6-3-4-16,-8-3-2 0,7-1-2 0,-7-3-1 15,1 3-2-15,-1-3-1 0,7 3-3 0,-6-4-4 16,12 1-11-16,-6-4-4 0,13 0-11 0,-6 0-7 0,6 3-6 16,0-3-5-16,0 4-4 0,6 1-11 0,0-2-15 15,1 4-3-15,0-7 6 0</inkml:trace>
  <inkml:trace contextRef="#ctx0" brushRef="#br0" timeOffset="63229.47">27848 3576 402 0,'-26'11'28'0,"-7"-2"2"0,7 4-3 0,-6 1-2 0,6-3-2 15,-6-4-8-15,6 4-2 0,0 0-2 0,-1-4-2 16,7 5-5-16,1-5-1 0,6 0-9 0,0 0-9 15,7 1-4-15,-1-5-14 0,7 4-22 0</inkml:trace>
  <inkml:trace contextRef="#ctx0" brushRef="#br0" timeOffset="66075.32">27686 4038 400 0,'-33'-9'10'0,"-13"1"2"0,7 2-1 0,0-2 1 0,-7-3-1 15,-5 4-9-15,-2 0 0 0,1-4 0 0,-7 0 0 16,-6-1 0-16,0 2 0 0,-6-5 3 0,0 1 0 16,-2-1 0-16,-4 0-1 0,-8 0 0 0,6-3 0 0,-5 0 0 15,6 3-1-15,-7-3 0 0,1 0 0 0,5 0 0 16,-6-1 2-16,-6-4-3 0,7 2 1 0,-7-1-1 15,0 0 1-15,-1 0 2 0,-5 1 0 0,6-1 0 0,-1-1-4 16,-6-2 0-16,0-1 5 0,7 4-1 0,0 0-4 16,-7-4 4-16,7 2-4 0,0 1 2 0,0 0 2 0,0 2-4 15,-1-5 3-15,1 9-2 0,7-6-2 0,-7 4 2 16,6 1 0-16,0 4 0 0,-6-5 0 0,7 5-1 0,-1 0 2 16,0-3 0-16,7 3-2 0,0 3 1 0,-7-3-2 15,7 3 0-15,6-3-2 0,-5 2 3 0,-2 1 0 16,8 0 0-16,-1-4 1 0,0 9-1 0,1-5 0 0,6-1 1 15,0 2 0-15,0-2 0 0,6 5 1 0,0-4-1 0,0-1 0 16,7 6 1-16,-7-5-3 0,8 3 5 0,-1-3-3 16,5 4 2-16,-4-4-4 0,5 1 0 0,1 1 0 15,6-1 4-15,-7 3 0 0,7-4-1 0,7-1-4 0,-1 5 3 16,1 0 2-16,-1-1-1 0,7 1 0 0,0-1 0 16,-7 2 0-16,7-2-1 0,6 5-2 0,-6-1 2 0,1 0-2 15,5-3-2-15,-7 3 4 0,1 4-4 0,7-3 4 16,-7-1-4-16,6 0 4 0,-6 1 0 0,7-1-4 0,-7 4 4 15,6-4-4-15,1 1 3 0,-1 0 2 0,8 3-1 16,-8-5 0-16,6 5 1 0,2 0 0 0,-1 0 3 16,6 0 1-16,0 0-4 0,7 0 1 0,-6 0 4 0,6 0 1 15,0 0-2-15,0 0 2 0,0 0-1 0,0 0 2 16,0 0 3-16,0 0 2 0,0 0-2 0,0-4 3 0,0 4 0 16,0 0-1-16,0-3 2 0,6 0-5 0,1 3 1 15,-7-4 1-15,7-3-1 0,6 2-4 0,-7-1 0 16,7 1-1-16,-6-2 2 0,13 0-1 0,-14 0-1 0,7-1-1 15,0-2 1-15,0-5-3 0,7 4 0 0,-14-7-1 16,13-1-1-16,-6-4 2 0,0 2-2 0,1-1-1 0,-2-7 0 16,2 0 0-16,5-1 1 0,-6-3 0 0,0 0-1 0,7 0-2 15,-1-4 0-15,-6 2 2 0,6 1-2 16,1-3-2-16,0 1 4 0,-1-1-2 0,1 0 0 0,0 1 0 16,5-1-3-16,-5-3 4 0,0 0-5 0,6-1 0 0,-7 1 0 15,7-4-1-15,-6 0 2 0,-1-1-3 0,7 2 2 16,0 3 0-16,-6-4-2 0,-1 3 3 0,1 1 1 0,6 4 0 15,-7-1 0-15,-5 4 0 0,5 3 0 0,-6 2 1 16,6 2 0-16,-5-1 0 0,-8 6-2 0,8-1 2 16,-8 4 0-16,0 7 0 0,1-4 1 0,-1 4 0 0,-6 4 0 15,0-1 0-15,7 5 2 0,-7-1-2 0,0 4 0 16,0 0-1-16,0 0 0 0,0-3 0 0,0 3 1 0,0 0-1 16,0 0 1-16,0 0 0 0,0 3 0 0,0-3 0 15,0-3 0-15,0 3 0 0,0 0 0 0,0 0 0 16,0 0 0-16,0 0 0 0,0 0 0 0,0 0 0 0,0 0 0 15,0 0-2-15,0 0 2 0,0-4 0 0,0 4 0 16,0 0 0-16,0 0 0 0,0 0 0 0,0 0 0 0,0 0 0 16,7 0 0-16,-7 0-1 0,0 0 0 0,0-4 0 15,0 4 2-15,6 0-2 0,-6 0-3 0,6 0 1 16,-6-3 4-16,0 3 0 0,6-4 0 0,2 8-1 0,4-8 0 16,-5 8-2-16,-1-8 2 0,8 4 0 0,-2 0-1 15,2 0 0-15,-2 0 0 0,2 0-1 0,5 0 0 0,-6 0 0 16,6 0-4-16,1 0 1 0,6 0 0 0,-7 0 3 0,8 0 2 15,-1 0 0-15,0 4 0 0,6-4-2 0,1 3 1 16,-1 1-1-16,7 0 0 0,1-1 3 0,-1 4 0 16,6-2-5-16,1-2 5 0,7 4-3 0,-2-3 3 0,1 3-2 15,7-3 2-15,-7 0 0 0,6 3-2 0,1-4 3 16,0 5 0-16,-1-1 0 0,7 0-5 0,0-3 5 0,1 4 0 16,6 0 0-16,-1-2-5 0,0 2 5 0,8-1 0 15,0-1-4-15,-8 6 1 0,6-4-1 0,-4-1 5 16,-2 3 0-16,0 2-1 0,2-5 0 0,-8 4 0 0,6 0 0 15,0 1-1-15,2-2 0 0,-2 1 0 0,0 3 0 16,8-2 0-16,0-1 0 0,-2 3-5 0,2-3 5 0,-2 4-5 16,2-4 5-16,5 4 0 0,-5-1 0 0,5 1-4 15,0-1 4-15,-5 2-4 0,12-2 5 0,-12 4 0 16,-2-3 0-16,2 3-1 0,-1 0 0 0,-13-3 0 0,7 0 0 16,-7 3 0-16,-6 3-4 0,-2-1 0 0,-4-3 4 15,-1-2-2-15,1 4-2 0,-2-1 5 0,2 0-3 0,-8 0 3 16,7-2-1-16,0-2 0 0,-6 1 0 0,6-4 0 15,-7 3 0-15,1 1 1 0,7-4 0 0,-8 4-1 16,1-5-4-16,-1 1 5 0,7 0-2 0,-7 1-2 0,2-5 3 16,-2 4 2-16,1-4-1 0,-1 0-2 0,1 5 0 0,-7-5 0 15,6-3 0-15,-5 3 1 0,-8 0-1 0,7-3-2 16,-6 4 2-16,-7-5 1 0,6 0-1 0,-6 5 0 0,7-5-2 16,-7 5 2-16,0-5 2 0,0 1 0 0,0 3 0 15,6-3 0-15,-6 3 0 0,7 1-1 0,-7-4-2 16,7 3-3-16,-7 0 3 0,0 1 0 0,7-1-2 0,-1 0 0 15,-6 1 1-15,7-5 0 0,-7 4 5 0,0 1-5 16,-1-5 4-16,-5 5-2 0,0-5 2 0,-1 1-4 0,1 4 4 16,-7-5 0-16,0-3-2 0,0 4 0 0,-7-1 2 15,8-3 0-15,-8 0-3 0,0 0 1 0,1 0-3 16,0 4 5-16,-1-4-2 0,1 4 2 0,-1-4-5 0,1 0 2 16,0 3 2-16,-7 1 0 0,6 0-2 0,0-1-2 15,0 2 4-15,-6-5 0 0,8 7 0 0,-8-7 0 0,6 6-1 16,-6-6-4-16,0 5 1 0,0-2 4 0,6-3 0 15,-6 4 0-15,0 0 0 0,0-1 0 0,7 0 0 16,-7 1-1-16,6-4 1 0,-6 5 0 0,7-2 0 0,-7-3-3 16,0 3 1-16,0-3 2 0,7 0 0 0,-7 0 0 15,0 0 0-15,6 4-1 0,-6-4 1 0,0 4-1 16,0-4 0-16,0 0 0 0,0 0-4 0,0 0 3 0,0 0 0 16,0 3-2-16,0-3 0 0,0-3 5 0,0 3 0 0,0 3-2 15,0-3-2-15,0 4 0 0,0 0 0 0,0-4 0 16,-6 7 1-16,-1-3 3 0,7 3-1 0,-7 0 0 0,1 4 0 15,-1-3 0-15,1 2 0 0,-8 5-2 0,2-3 2 16,-1 6 2-16,6-7 0 0,-6 7-5 0,-7 0 5 0,8 0-1 16,-2 1-2-16,-5 4 0 0,-1-2 0 0,8 1 0 15,-8-1 0-15,0 5 1 0,1 0-1 0,-1-4 0 16,1 3 1-16,-1 1-1 0,0 0 0 0,8 0 0 0,-8-1 2 16,7 4-2-16,0-3 2 0,0 0-2 0,-7-4 0 15,8 3 0-15,-2 1 0 0,1-4 0 0,1 4 0 0,-2 0 0 16,2-5-2-16,-2 5 4 0,1-4-4 0,1 3 3 15,-8-3 1-15,6 4-2 0,-5 4 0 0,6-5-2 16,-6 4 2-16,5 1 0 0,-5-1 1 0,-1 0-1 0,8 4 0 16,-8-4 0-16,7 8 0 0,0-7 0 0,-6 3 0 15,5-1 0-15,2-2-2 0,-2 3 3 0,1-4-1 0,0-3 0 16,0 2 0-16,1-2-2 0,-2-3 3 0,8 2 0 16,-8-3-1-16,2-3 0 0,5 3 1 0,-6-5-1 0,6 3 0 15,1-2 0-15,-7-4 1 0,6 1-1 0,-5 0-2 16,5-1 3-16,-6-3 0 0,6 3-1 0,1-2-2 15,0-1 2-15,-2-5 1 0,8 7-1 0,-6-6 0 0,6 0 3 16,0-3-3-16,0-1-1 0,0 1 2 0,0 0 0 16,0-4 1-16,0 3 1 0,0-3 2 0,0 0 1 0,0-3 0 15,0 3 0-15,0 0-1 0,0 0-2 0,0 0 2 0,0 0 0 16,0 0 0-16,0 0 0 0,0 0 0 0,0 0 0 16,0 0 2-16,0 0-2 0,0 0-2 0,0 0 4 15,0 0-4-15,0 0 4 0,0 0-3 0,0-4-2 0,0 4 4 16,0 0-2-16,0-4-3 0,0 4 4 0,0 0-2 15,0-3-3-15,0 3 4 0,0-4-2 0,0 4-2 0,0 0 2 16,0-4 0-16,0 4 0 0,0 0 1 0,0 0 0 16,-6 0-4-16,6 0 4 0,0 0-2 0,0 0 0 15,0 0 0-15,0 0-1 0,0 0 1 0,0 0-3 0,0 0 4 16,0 0-4-16,0 0 5 0,0 0-3 0,0 0 0 16,0 0-2-16,0 0 3 0,0 0 0 0,0 0 1 0,0 0-4 15,0 0 5-15,0-3-3 0,0 3 2 0,0 0-2 16,-6 0 0-16,6 0 0 0,0 0 0 0,0 0 1 15,0 0-1-15,0 0 0 0,0 0-2 0,0 0 2 0,0 0 0 16,0 0 0-16,0 0 2 0,0 0-2 0,0 0-2 16,0 0 4-16,0 0-2 0,0 0 1 0,0 0-2 15,0 0-3-15,0 0 4 0,0 0-5 0,0 0 1 0,0 0-1 16,0 0-2-16,0 0-8 0,0 0-8 0,0 0-10 16,0-3-13-16,-7 3-12 0,0-4-15 0,7-1-14 0,-6 2-11 15,-1-5 7-15,1 5 10 0,0-1 13 0</inkml:trace>
  <inkml:trace contextRef="#ctx0" brushRef="#br0" timeOffset="67264.74">27614 4044 405 0,'-13'-6'13'0,"6"2"-2"0,-5-1 3 0,-2 2 1 15,1-2-3-15,0 2-7 0,-6 0 3 0,5-1 0 16,-5 0 0-16,6 1 1 0,-6 0-4 0,-1-2 4 0,6-2-4 16,-4 3 2-16,-2-3 0 0,1 3 0 0,5-3-1 15,-5 0 0-15,-1 4 0 0,0-6 0 0,8 6 0 16,-8-4 2-16,1 3-2 0,-1-2 0 0,0-2 0 0,8 4-2 16,-8-3 3-16,1 3 0 0,-1 0-1 0,0-3 0 15,1 4-3-15,-7-4-2 0,0 2 4 0,-1-3 0 16,1 1-1-16,-6 4 0 0,-1-4 0 0,1-1 0 0,-1 1 0 15,1 0-2-15,-1-1 0 0,1 1 0 0,6 0 2 0,-7-1-2 16,1 1 0-16,5 0-1 0,-5-1 0 0,6 1 1 16,-7-3-1-16,1-2 1 0,-1 4 0 0,1-1 0 0,-1 1 0 15,1-4 0-15,-1 1 0 0,1 0 0 0,-1 4 0 16,1-4 2-16,-1 0-1 0,-7 0-2 0,1 4 0 16,1-4 2-16,-1 0-3 0,-1 1 0 0,-5-2 3 0,-1 1-1 15,1 0-2-15,-1-1 2 0,0-2-2 0,0 3 0 16,1 1-2-16,-1-5 2 0,1 4 2 0,-1-4 0 0,7 4-2 15,-6-3-2-15,5 2 4 0,1-3-4 0,-6 5 4 16,5-5-3-16,-5 0 1 0,7 1-1 0,-9-1 3 16,2 1-1-16,-1 3 1 0,1-8 0 0,-1 8-4 0,-5-3 4 15,-2 2 0-15,7-2-4 0,-5 3 4 0,5-1-4 16,-6 5 4-16,6-3-2 0,-6-2 0 0,6 2 0 16,-6 2-2-16,7-3 4 0,-7 5-2 0,6-3-2 0,-6-1 4 15,0 3-4-15,7-1 4 0,-8 0-4 0,1-3 4 16,0 4 0-16,0 0 0 0,-1 0-1 0,2 0 0 0,5-2-4 15,-6 3 5-15,0-2-4 0,6 1 4 0,-6 0-5 16,6 3 5-16,-6 1-2 0,7-5-2 0,-7 5 4 0,6-1-2 16,-6-3-2-16,6 3 4 0,-5 0 0 0,4 0-5 15,-4 1 1-15,5-2 4 0,1 3 0 0,-1-2-3 0,1 0 3 16,-2 4-5-16,2-4 1 0,6 1 4 0,0-1 0 16,0 0 0-16,0-3-1 0,-1 3 0 0,1 1 0 0,1-2 0 15,5 2 0-15,-6 0 0 0,0-1-1 0,0 0 0 16,0 1-3-16,6 0 0 0,-6 3 4 0,0-5 0 0,0 1 0 15,0 1 0-15,-1-1 0 0,2 1-1 0,-1 3-3 16,6-4 0-16,-7 4 0 0,2-3 1 0,5-1 4 16,-6 0 0-16,1 1-1 0,5-1 0 0,0 4 0 0,0-3 0 15,1-2 0-15,-1 5 0 0,0-4 0 0,1 1 0 16,6 3 0-16,1-3-1 0,-2 3 0 0,1-4 0 0,0 4 0 16,6-4 0-16,-6 4 0 0,7-3-4 0,-1-1 5 15,7 4 0-15,0-4 0 0,-6 4 0 0,13-3 0 16,-8 3 0-16,8-5-1 0,6 5 0 0,0 0-4 0,-7 0 4 15,7-2-5-15,0 2 4 0,0-5-3 0,0 5-2 16,7-3-4-16,-7-1-6 0,0 0-8 0,6 4-4 16,-6-3-8-16,6-1-12 0,2 0-11 0,-2-3-14 0</inkml:trace>
  <inkml:trace contextRef="#ctx0" brushRef="#br0" timeOffset="68147.53">19557 4370 411 0,'7'0'18'0,"-7"-3"1"15,6-1-2-15,1 0-1 0,0-3 0 0,5 3-10 0,2-8 4 16,5 6-4-16,1-5 2 0,6 1 0 0,0-6 0 15,7 1-1-15,-1 1 0 0,7-1 0 0,7-2-1 16,-7-6-1-16,13 5 1 0,-7-8 1 0,8 3-3 0,5 2-1 16,0-5 0-16,1 1 2 0,7-4-2 0,-1 3 2 15,0 0 1-15,0 1 0 0,6-1 1 0,2 4-1 0,-2-3 0 16,6 2 0-16,-4 1-1 0,-2 4 0 0,0 0-1 16,2-1-1-16,-8 1 0 0,6-1 0 0,-6 2-1 15,0-3 0-15,-6 6 0 0,6-4-1 0,-6 7 0 0,-7-7-1 16,7 3 2-16,-7 4-3 0,-1-3-2 0,-4 2-1 15,-9-2 4-15,1 3-1 0,1-1-3 0,-7 2-2 0,-8-1 1 16,1 0 1-16,0 3-4 0,-6-2 0 0,-7 2-2 16,0 1-7-16,0 0-2 0,-7 0-2 0,8 3-11 15,-8 0-4-15,-6-3-22 0</inkml:trace>
  <inkml:trace contextRef="#ctx0" brushRef="#br0" timeOffset="74191.92">21062 913 411 0,'-39'61'19'0,"-7"5"5"0,-6 4-4 0,0 3 0 0,-6 4 1 16,-7 4-4-16,-8 6 0 0,2 5-5 0,0 3 3 0,-14 0 1 16,6 1-2-16,1-1 1 0,-6 4 4 0,6 0-2 15,-1-7 4-15,2 6 1 0,4-10-2 0,8 0 0 0,0 0-2 16,13-8 2-16,1-3-1 0,4 1-1 0,2-9 1 15,13-3-5-15,-8-7 3 0,8 0-5 0,5-8 3 0,2-4-1 16,-1-2-1-16,6 2-1 0,-6-7-1 0,7 1-2 16,-1-5-1-16,0-2 0 0,1-2-1 0,-1-3 0 0,8-3-1 15,-2-4 0-15,8 0-2 0,-7-12 0 0,13 2 0 16,-7-1 0-16,7-4-1 0,-6-3 1 0,6-4 2 16,0 3 0-16,0-3 0 0,0 0 0 0,0 0-4 0,0 0 3 15,0-3 1-15,0 3 0 0,0 0-1 0,0 0 0 16,0 0 0-16,0 0-2 0,0 0 1 0,0-4-1 0,0 4 3 15,0-3-3-15,0-1-1 0,0 0 0 0,6 4 0 16,-6-3 0-16,7-1-1 0,-7 1 1 0,6-2-1 16,-6 1 0-16,7 1 0 0,-7 3 0 0,6-3 0 0,8 3 0 15,-8-4-3-15,0 0 2 0,1 4 1 0,6 0-1 16,0 0 0-16,0 0 0 0,0 0 0 0,7-3 0 0,-1 6 0 16,1 1-2-16,6-4 2 0,0 7 0 0,-1-4-2 15,2 1 2-15,-1 4 0 0,6-1 0 0,1 4 0 16,7-4 0-16,-8 0 0 0,7 2 0 0,6 2 0 0,-5-5 0 15,5 5 0-15,1-2 0 0,5 1 2 0,-4-3-3 0,11 4 1 16,-6 0 0-16,0 0 0 0,7 0-1 0,-1 0 1 16,1 0 0-16,0 4 0 0,6-5 0 0,0 3-1 0,0 1 0 15,6-3 1-15,-6 3 1 0,8-3-1 0,4 3-1 16,-4-2 0-16,4 2 0 0,2 1-2 0,-2 3 1 16,-4-4-1-16,4 6 3 0,2-6 2 0,-1 4-1 0,-7 1-1 15,7-1 0-15,-6 4 0 0,6-3 0 0,-6 1-1 16,6 0 1-16,-6 2-5 0,6 0 5 0,0 0-1 0,-7-1 0 15,2-3 0-15,-2 4-1 0,0 1-2 0,1-1 0 16,6 0 0-16,-6-4 0 0,0 4 0 0,-1-1 1 16,1-2 0-16,6 2-1 0,-7 2 1 0,2 0 0 0,-2-6-1 15,7 1 0-15,-12 1 2 0,5 4-5 0,0-9 2 16,-5 4-2-16,5 0 4 0,-6-3 0 0,7 3-1 16,-7-3-2-16,7 0 1 0,-7-1 0 0,0 1 0 0,0 0 0 15,0-1-1-15,-6 1 2 0,0 0 0 0,6-1 0 16,-13-3 0-16,7 4-2 0,-1-4 0 0,-6 4 0 0,7-5 1 15,-7 2 0-15,7 1 3 0,-1-1-3 0,1-4 4 16,-7 3-3-16,6 0 4 0,1-1-4 0,0 1 4 0,-1 0-4 16,7 1 4-16,-6-2 0 0,0 1-4 0,6 0 4 15,0 1 0-15,-6-1 0 0,6 0 0 0,0-1 0 16,0 1-3-16,0 4 3 0,1-4-3 0,-9 4 4 0,9-1-4 16,-8 1 4-16,1-4 0 0,-1 8-4 0,1-5 4 0,0 1 0 15,-7 0 0-15,7-1 0 0,-8 1-2 0,2 0-2 16,6-1 0-16,-7 4 2 0,-1-7 2 0,2 4-2 0,6 0 2 15,-7-1-2-15,-1 0-2 0,2 1 4 0,-1-4-2 16,0 4 0-16,-6-4 0 0,6 4 0 0,-7-4 0 16,1-1 0-16,-1 2-1 0,-6-1 1 0,1 0 0 0,-1 0 0 15,-7 0-1-15,1 0-1 0,-7 0 2 0,0-4 0 16,-7 0-2-16,1 4 0 0,-7-8 2 0,0 5-1 0,0-4 1 16,-7-1 1-16,-6 1-2 0,7-4 2 0,-7 0 0 15,0 0-2-15,0 0 1 0,0 0 0 0,0 0 0 16,0 0 1-16,0 0 0 0,0 0 1 0,0 0 0 0,0 0-2 15,0 0 3-15,0 0 0 0,0 0 0 0,0 0 0 16,-7 0 1-16,7 0-2 0,-6-4 0 0,6 4 1 16,-6-3 2-16,-1-1-1 0,7 1 0 0,-6-2-4 0,-1 2 0 15,7-4 3-15,-7-4-3 0,7 4 1 0,0-1 2 0,0-3 1 16,0 0-4-16,7 5 5 0,0-9-1 0,-1 4-4 16,1-5 0-16,-1-2 4 0,0 4-1 0,8-5-4 15,-2 1 5-15,2-4-1 0,-1 0 0 0,6 0-4 0,-6-3 4 16,7-4 0-16,-1-1-1 0,-5-3 0 0,4 3-2 15,2-7-2-15,0 5 4 0,6 0-2 0,-7-5-2 0,1 0 5 16,6 4-4-16,1-4 0 0,-8 4 0 0,7-4 0 0,0 1 0 16,0-1 1-16,0-3 4 0,0 0-1 0,0 3 0 15,0-7 0-15,0 4 0 0,0-4-1 0,-7 0 0 16,8 1 0-16,-1-2 1 0,-6 1-5 0,6 3 5 0,-1 1 0 16,1-4-5-16,0 8 3 0,1-5 2 0,-1 5-1 15,0-1-4-15,0 1 1 0,7 3 4 0,-8-4-4 16,1 0 0-16,7 1 4 0,-7 4 0 0,6-6 0 0,-5 2 0 15,5-1-5-15,-6-4 5 0,1 5-1 0,-1-4-4 16,0 0 1-16,-1 3 4 0,-5 0 0 0,0 1-4 0,-1 3 4 16,1-1-2-16,0 2 2 0,-8 2-4 0,8 5 1 15,-7-1 4-15,-1 4 0 0,2 0-1 0,-1 0 0 16,0 4 0-16,0-1 0 0,0 4-1 0,-6 1-4 0,-1-1 0 16,7 1 5-16,-6-1-5 0,-1 4 5 0,0-4-5 15,1 4 0-15,-1 0 5 0,1 0-4 0,0 1 0 0,-1-1 5 16,-6-1-1-16,6 2-4 0,2-1 4 0,-8 3 0 15,6-2-2-15,-6 2-3 0,0 0 5 0,6 5 0 16,-6-5-2-16,0 8-3 0,0-7 5 0,0 7-1 0,0-3 0 16,0-2-1-16,0 5 0 0,0-3-3 0,7 0-2 0,-7-1 4 15,6-3-4-15,1-1 4 0,-1 1-2 16,1-4 1-16,-1 0 0 0,0 1 0 0,2-5 0 0,-2-1 0 0,0-2 0 16,1 0 0-16,6-1 1 0,-7-2 0 0,1-2 0 15,6-2 0-15,-6-1 0 0,-1 1 0 0,7 0 0 16,-6-1-1-16,5 0 0 0,-5 0 0 0,6 4 0 0,0 0 0 15,1 0 1-15,-8 0 0 0,6 4 0 0,2-1 0 16,-1 5 0-16,-7-5 0 0,0 9 1 0,8-5 0 0,-8 4 0 16,0 3-3-16,1 1 3 0,0 0 0 0,-7 0 0 15,6 3-2-15,-6 0 4 0,0 1-2 0,0-1 0 16,0 1 0-16,7 3-2 0,-7-5 2 0,0 2 0 0,0 0 0 16,6-1 0-16,-6 0-2 0,7 1 3 0,0-1-3 15,-1-3 3-15,-6 3 0 0,6-1-1 0,0 3 0 0,-6-6 0 16,8 1 0-16,-2-1 0 0,0 6 1 0,-6-7-1 15,7 6 0-15,-7-5 0 0,0 1 0 0,6 3 0 16,-6 1 0-16,0 0 0 0,0 3 1 0,0-5-1 0,0 5 0 16,0-3 0-16,-6 3 0 0,12-4 0 0,-6 4 0 15,0-3 0-15,0 3 0 0,0-4 0 0,0 0-1 0,-6 1 1 16,6 3 0-16,-7-4 0 0,7 4 2 0,-6-4-3 0,0 1 0 16,-2 3 3-16,2-4-1 0,0 4-2 15,-7-3-2-15,6-2 2 0,-6 5 0 0,0-3 0 0,-6 3 1 16,5-4-1-16,-5 1 1 0,-1-1 2 0,-6 4-3 0,7-7 1 15,-7 7 0-15,0-4 0 0,0-3 2 0,0 2-2 16,-1-2 0-16,2 4 2 0,-1-1-2 0,-7-3 0 0,7-1 0 16,-6 1 0-16,-1-1 0 0,1 2 0 0,-8-5 0 15,1 0 0-15,0 0 0 0,-7 0 0 0,1 0 0 16,6 0 0-16,-7 0 2 0,1 0-2 0,-1-3 0 0,7 2-3 16,-7-3 5-16,7 0-2 0,-6 5 0 0,5-5 0 15,-5 1 0-15,6-1-3 0,-7 0 3 0,1-3 0 0,-1 3 0 16,-5 0 0-16,-2-3 0 0,-6 3 0 0,1-3 0 15,-1 4 0-15,-6-1 0 0,0-3 0 0,0 2 0 0,0 3 0 16,0-3 0-16,6 1 0 0,-6 1 0 0,-1 0 0 16,-5 3-2-16,6-4 2 0,-6 0 0 0,6 5 0 15,-8-5 0-15,2 1 0 0,-8 2 0 0,8 1 0 0,-8-3 0 16,8 2 0-16,0-2 0 0,-2 3 0 0,-4-4 1 16,6 4-1-16,-8-3 0 0,1 3 0 0,0-4 0 15,-1 5 0-15,-5-6 0 0,6 5 0 0,-7-4 0 0,7 5 1 0,-1-1-1 16,8-4 0-16,-7 4 0 0,6-4 0 15,1 5 0-15,0-1-2 0,-2-5 2 0,2 7 0 0,0-3 0 16,-2 1 0-16,8 0 0 0,-6 0 1 0,6-4-1 0,0 4 0 16,-1 1 0-16,8-2 1 0,-8 1-1 0,8 0 0 15,-8 1 0-15,9-2 0 0,-2 5 2 0,0-4-2 16,-6 4 0-16,7-1 0 0,-7-3 0 0,-1 4 2 0,8 0-2 16,-1-4-1-16,0 3 0 0,1-3 1 0,5 5 0 15,1-6 0-15,0 5 2 0,6-4-1 0,1-1-2 0,-1 5 0 16,1 0 3-16,6-4-3 0,-1 0 1 0,8 3-1 15,-7-2 1-15,7-1-1 0,-1 3 1 0,1-2 0 16,5 2 0-16,1 1 2 0,-6-1-2 0,5 1-1 0,1 0 0 16,1 0 1-16,5-1 0 0,-6 5-1 0,0-5 1 15,7 4 0-15,-1-3 0 0,0 4 0 0,7-1 0 0,-7-4 0 16,8 5 2-16,-2 3-2 0,2 0 0 0,5-4 2 16,1 4-3-16,-8-4 1 0,8 4-1 0,0 0 0 0,6 0 1 15,-6 0-1-15,-2 0-2 0,2-3 3 0,0 3 0 16,-1 0-3-16,-6-3 3 0,0 3 2 0,0-5-2 15,0 5 0-15,-7 0 0 0,7 0 2 0,-6 0-1 0,0-3-2 16,-8 3 0-16,8-4 3 0,0 4-3 0,-8 0-2 0,8 0 3 16,-8-3 0-16,1 3 0 0,0-4-1 0,-7 4 0 15,1-4 1-15,-7 4 0 0,0-4 0 0,-7 1-1 0,1-1 3 16,-1 1-3-16,1-1 1 0,-1 1 0 0,1-2-1 16,6 2 1-16,-1 3 2 0,1-4-2 0,7 4 0 15,5 0-1-15,1 0 1 0,1-3 2 0,5 3-2 0,8 0 0 16,-2-4 0-16,1 0 0 0,6 1 0 0,-6-1 0 15,7 0 0-15,-7 4 0 0,6-3 0 0,1 3 0 0,0-5 0 16,-1 5 0-16,0 0 0 0,7-2 0 0,-6 2-2 16,6 0 3-16,0 0 0 0,0-5-1 0,0 5 0 15,0 0 1-15,0 0-1 0,6 0 0 0,-12 0 0 0,6 0-2 16,0 0 2-16,0 0 1 0,0 0-1 0,0 0 0 16,0 0 0-16,0 0 1 0,0 0-1 0,0 0 0 0,0 0 0 15,0 0 0-15,0 0 1 0,0 0-1 0,0 0 1 16,0 0-1-16,0 0-2 0,0 0 3 0,0 0 0 15,0 0 0-15,0 0 0 0,0 0 0 0,0 0 2 0,0 0-3 16,0 0 0-16,0 0 1 0,0 0-1 0,-7 0 0 16,7 0 0-16,-6 0 0 0,-1 0 0 0,1 0-2 15,-1 0 2-15,1 0 0 0,-8 5 0 0,8-5 0 0,0 2 0 16,-7 3 1-16,6-5-1 0,-6 3 3 0,1 5-3 0,-2-5 0 16,1 5 0-16,6-5 0 0,-5 4-2 0,-1 1 2 15,6 3 0-15,-6-4 0 0,7 4 0 0,-8 1 2 0,2-2-2 16,5 5 0-16,-6-1 0 0,0 4 0 0,-1 1 0 15,8 3 0-15,-7 0 1 0,0 0-1 0,0 3 1 0,1 2 0 16,4-2 0-16,-4 1 0 0,-2 3 0 0,-5-8 2 16,6 9-2-16,0-4 0 0,0-1 0 0,-6 1 3 15,6 0 0-15,-7-4 0 0,6-1-4 0,2 2 4 0,-8-5 0 16,7 4-4-16,1-7 4 0,4 3 0 0,-4-4 0 16,6 1-2-16,-2-4-3 0,2 0 3 0,0 0 0 0,-1-3 0 15,1-1 0-15,6-3 0 0,0 3 0 0,-7-3 1 16,7-1-4-16,0 1 2 0,0-4 0 0,0 0 0 15,0 0 0-15,0 0 0 0,0 0 2 0,0 0-5 16,0 0 0-16,0 0 3 0,0 0 0 0,0 0 0 0,0 0 0 16,0 0 1-16,0 0-4 0,0 0 3 0,0 0 0 15,0 0 0-15,0 0 0 0,0 0-3 0,0 0 3 0,0 0 0 16,0 0 0-16,0 0 0 0,0 0 0 0,0 0 0 16,0 0 0-16,0 0 0 0,0 0 0 0,0 0 0 0,0 0 0 15,0 0 0-15,0 0 0 0,0 0-1 0,0 0 0 16,0 0 3-16,0 0-3 0,0 0 0 0,0 0 0 15,0 0 0-15,0 0 0 0,0 0 0 0,0 0 2 0,0 0-2 0,0 0 0 16,0 0 0-16,0 0 0 0,0 0 0 0,0 0 0 16,0 0 0-16,0 0 0 0,0 0 2 0,0 0-5 15,0 0 3-15,0 0 0 0,0 0 0 0,0 0-1 0,0 0 1 16,0 0 0-16,0 0-1 0,0 0 0 0,0 0 1 16,0 0-1-16,0 0 0 0,0 0 1 0,0 0-1 15,0 0-2-15,0 0 3 0,0 0 2 0,0 0-3 0,0 0 1 16,0 0-1-16,0 0 1 0,0 0 0 0,0 0 0 15,0 0 0-15,0 0 0 0,0 0 0 0,0 0 0 0,0 0 0 16,0 0 0-16,0 0 0 0,0 0 0 0,0 0-2 16,0 0 2-16,0 0 1 0,0 0-1 0,0 0 0 15,0 0 3-15,0 0-3 0,0 0 0 0,0 0 0 0,0 0 0 16,0 0 0-16,0 0 0 0,-7 0 0 0,7 0 0 16,-6 0 0-16,0 0 0 0,0 0 0 0,-8 0 0 0,8 0 0 15,-1 0 0-15,-6 0 0 0,0 0 0 0,1 0 0 16,-2 0 2-16,1 4-2 0,0-4 0 0,6 3 0 0,-5-3 0 15,-2 3 0-15,2 2 0 0,5-2 0 0,-6 1 0 16,0 0 0-16,-1 3 0 0,8-4 0 0,-6 1 0 16,4 3 0-16,-4-3 0 0,-1-1 0 0,6 6 0 0,0-3 0 15,1-2 0-15,0 0 0 0,0 3 0 0,-2-3 0 0,2-1 0 16,0 2 0-16,6-3 0 0,-7 6 0 0,0-4 0 16,7-4 0-16,-6 4 0 0,-1 3 0 0,1-3 0 15,0-1-2-15,-1 1 3 0,-6-1 0 0,7 5-1 0,-8-1 1 16,8 0 0-16,-7 1-1 0,0-1 0 0,0 0 1 15,-1 4-1-15,2 0 0 0,-1-3 1 0,0 2-1 0,0 1 0 16,-1 0 0-16,2-4 0 0,5 5 0 0,-6-5 1 16,0 4 0-16,7 1 0 0,-8-5 0 0,2 4-1 15,5-4 0-15,-6 4 0 0,6 0 0 0,1-4 1 0,0 4-1 16,-1 0 0-16,0-4 0 0,-5 5 0 0,4-5 1 16,2 4-1-16,0-4 1 0,-1 1-1 0,7-1 1 0,-6 0 0 15,-1-4-1-15,1 2-1 0,-1 2 4 0,7-7-13 16,-6 3 12-16,6-3-2 0,0 0 2 0,0 0-2 15,0 0 5-15,0 0 0 0,0 0-1 0,0 0 0 0,0 0 0 16,0 0-1-16,0 0 0 0,0 0 0 0,0 0-1 16,0 0 0-16,0 0-1 0,0 0 0 0,0 0-1 0,0 0-3 15,0 0-1-15,0 0-2 0,0 0-5 0,0 0-2 16,6 0-7-16,-6-3-4 0,7 3-4 0,-1-7-7 0,7 2-12 16,-6-1-11-16,5 2-29 0,2-3-1 0,6-1 10 15,-8-4 3-15</inkml:trace>
  <inkml:trace contextRef="#ctx0" brushRef="#br0" timeOffset="78289.77">14465 6434 406 0,'-8'-5'13'0,"-4"1"0"0,-1 1-1 0,0-2 2 0,0 2-3 16,-1 0-4-16,2-1-1 0,-2 0-2 0,-5 1 2 0,-1 0 0 15,8-2 2-15,-8 2-3 0,1-5 4 0,-1 5 0 16,0-1 0-16,1 1-2 0,-1-1-1 0,-6-3 0 16,7 3 0-16,-1 1 1 0,-6-2 0 0,0 1 0 0,0 1 0 15,1 0 2-15,-2-1 0 0,-5 4-1 0,6-4 0 16,-7 4-1-16,7 0-1 0,-7-3 0 0,7 3-4 0,-6 0 2 15,-1-4 0-15,-6 8-1 0,7-4 2 0,-8-4 0 16,1 8-2-16,7-8 0 0,-7 8 0 0,-1-4 0 16,-5 0 0-16,6-4 1 0,-1 8 0 0,-5-1 3 0,7 1-2 15,-9 0 1-15,9-1 2 0,-8 4-4 0,7 5 2 16,-6-5 0-16,5 4 0 0,1 3-1 0,0-3 0 0,0 3-1 16,0 3 0-16,0-4 0 0,6 6 2 0,1-4-3 15,-7 2 0-15,6 2 0 0,1-1 2 0,-2 1-1 16,2-1-2-16,7 4 2 0,-9 0 0 0,9-4 0 0,-1 4-4 15,6 0 1-15,-6-3 4 0,7 2-4 0,-7 2 4 16,6-5 0-16,1 4-4 0,-1 3 3 0,0-6 0 0,7 6 0 16,-7-3 0-16,8 0 1 0,-8 4-1 0,7 0 3 0,-7-5-2 15,8 5 2-15,-2 0-2 0,2 4-1 0,-2-9 2 16,8 5 0-16,-7 0 0 0,7-1-1 0,-1 2-1 16,0-2 0-16,7-4 0 0,0 1 0 0,0 3 0 0,0-2 1 15,7-5 2-15,0 4 0 0,5 1 0 0,1-2 0 16,1 2-4-16,6-2 3 0,-2-3-4 0,2 4 4 0,-1 4 0 15,1-4 0-15,6 4-1 0,1-4-1 0,-1 3 0 16,-7 1 0-16,7-3-1 0,0 2 0 0,0 0 0 16,0-3-3-16,0 4 2 0,0-3 1 0,0-2 0 0,7-3 0 15,-7 4 0-15,13-4 2 0,-7 1-2 0,1-1 0 16,6 0 0-16,0-2-1 0,0 2 0 0,7 0-1 0,-7-4 3 16,6 5-2-16,-5-1-2 0,-1-3 0 0,6 3 2 15,1-4 2-15,-7 2-1 0,1-2-2 0,5-3 2 16,-7 3-3-16,1-2 1 0,7-5 1 0,-7 4 0 0,7-4 0 15,-7 0 0-15,6-3 0 0,-5 0 1 0,5-4 0 16,1 3 1-16,-1-3 0 0,1 0-1 0,0 0 2 16,0 0-2-16,-1 0 1 0,1-3-1 0,-1 3 1 0,1-4-2 15,-7 4 0-15,6-4 1 0,-5 1-1 0,5-1 2 16,-6-3-3-16,1 3 0 0,-2-3 0 0,1 0 0 0,0 0 0 16,1-1 0-16,-1-3 0 0,-1 0 0 0,1-3-1 0,1 3 0 15,-1-5 0-15,6-2-1 0,-5 0 1 0,-1-4 1 16,7 4-1-16,-1-4 1 0,0 1-1 0,-5-2 1 0,5 0-1 15,-5-2 0-15,-2 3 0 0,1 0 0 0,0 0 0 16,-6 0 2-16,-1 4-3 0,1-4 0 0,-7 0 0 16,0-4 0-16,0 5 0 0,0-1 0 0,1-5 1 0,-9 6-3 15,2-9 3-15,-7 5 0 0,7-1 0 0,-8-3 0 16,2 3 0-16,-8-3 0 0,1 0 3 0,0-1-2 0,-1 0 0 16,-6 2 1-16,0-5-2 0,0 3-1 0,0-2 2 15,-6-2-1-15,-1 5 5 0,0-4-4 0,-5 0 5 16,4 4-5-16,-4-4 4 0,-8 3 0 0,1 1-4 0,-1 0 4 15,-6-1 0-15,7 1-4 0,-7 4 3 0,-7-5 0 16,7 4-1-16,-6 1 0 0,-1-1-1 0,1 5 0 16,-8-5 0-16,1 3 0 0,-6 6 0 0,5-5-1 0,-5 4-1 15,6-1 2-15,-13 1-1 0,7-1 1 0,-1 1 0 16,0 4 2-16,0-1-2 0,1-4 0 0,-1 4-1 0,1 5 4 16,5-5-1-16,-5 3-3 0,6 2 4 0,-1 0-5 15,-5 2 5-15,13 0-1 0,-14 1 0 0,13 4-4 0,-6-1 0 16,1 4 4-16,-2-4-2 0,7 4 1 0,-5 0 0 15,5 0-1-15,-6 0 0 0,7 0 0 0,5 0-4 16,-5 0 4-16,6 0-4 0,6 0 4 0,-5 0-5 0,5 0 5 16,0 0-2-16,7 0-2 0,-7 0 4 0,14 0-4 0,-7 0 0 15,6 0 4-15,-5 0-4 0,5 0 4 0,7 0 0 16,0 0-4-16,0 0 3 0,-6 0 0 0,6 0-4 16,0 0 4-16,0 0-5 0,0 0 4 0,0 0-4 0,6 0 4 15,-12 0-4-15,6 0 2 0,0 0 0 0,0 0 0 16,0 0 3-16,0 0-2 0,0 0-2 0,0 0 4 0,0 0 0 15,0 0-1-15,0 0-2 0,0 0 4 0,0 0-4 16,0 0 4-16,0 0-2 0,0 0-2 0,0 0 4 0,0 0-4 16,0 0 4-16,0 0-4 0,0 0 4 0,0 0-3 15,0 0 4-15,0 0-2 0,0 0-2 0,0 0 4 16,0 0-2-16,0 0 0 0,0 0 2 0,0 0-5 0,0 0 5 16,0 0-5-16,0 0 5 0,0 0 0 0,0 0-1 15,0 0-4-15,0 0 4 0,0 0 0 0,0 0-1 16,0 0 0-16,0 0 0 0,0 0-4 0,0 0 4 0,0 0-4 15,0 0 4-15,0 0-4 0,0 0 3 0,0 0-4 0,0 0 4 16,0 0-4-16,0 0 4 0,0 0 0 0,0 0 0 16,0 0-3-16,0 0 1 0,0 0 0 0,0 0 0 15,0 0 0-15,0 0 0 0,0 0 1 0,0 0 0 0,0 0-1 16,0 0 1-16,0 0 0 0,0 0 0 0,0 0 2 16,0 0-2-16,0 0 0 0,0 0 0 0,0 0 0 0,0 0 0 15,0 0 0-15,0 0 0 0,0 0-2 0,0 0 3 0,0 0 0 16,0 0 0-16,0 0 0 0,0 0 0 0,0 0 0 15,0 0 0-15,0 0 0 0,0 0 1 0,0 0-1 16,0 0 1-16,0 0-1 0,0 0 1 0,0 0 0 0,0 0 0 16,0 0 1-16,0 0-1 0,0 0-2 0,0 0 4 15,0 0-2-15,0 0 0 0,0 0-2 0,0 0 4 16,0 0-4-16,0 0 4 0,0 0-2 0,0 0-2 0,0 0 4 16,0 0-2-16,0 0-2 0,0 0 4 0,0 0-4 15,0 0 3-15,0 0-3 0,0 0 4 0,0 0-5 0,0 0 5 16,0 0-5-16,0 0 4 0,0 0-4 0,0 0 4 15,0 0-4-15,0 0 4 0,0 0-2 0,0 0-1 16,0 0 3-16,0 0-4 0,0 0 4 0,0 0-3 0,0 0 3 16,0 0-4-16,0 0 4 0,0 0-4 0,0 0 5 15,0 0-5-15,0 0 4 0,0 0 0 0,0 0-2 0,0 0 0 16,0 0 0-16,0 0-2 0,0 0 4 0,0 0-4 16,0 0 4-16,0 0-4 0,0 0 4 0,0 0-2 0,0 0 0 15,0 0 2-15,0 0 0 0,0 0-4 0,0 0 4 16,0 0-4-16,0 0 4 0,0 0 0 0,0 0-4 15,0 0 4-15,0 0-4 0,0 0 4 0,0 0-2 0,0 0 2 16,0 0-4-16,0 0 4 0,0 0-3 0,0 0 3 0,0 0-1 16,0 0-3-16,-7 0 4 0,7 0-1 0,-7 0-4 15,7 0 4-15,-6 0-3 0,0-3 4 0,-2 3-5 16,8 0 5-16,-6 0-1 0,0-4 0 0,0 4 0 0,-1-3 0 16,0-2 0-16,1 5 0 0,-1-4 0 0,1 1-1 15,0 3 0-15,-2-3 0 0,2 3 0 0,-6 0 0 16,4 0-3-16,2 0 1 0,-7 0 2 0,7 0 0 0,-8 0 0 15,8 0-4-15,-7 0 3 0,0 0 1 0,0 0-4 0,7 0 4 16,-8 0-4-16,2 3 3 0,-2-3 2 0,8 3-4 16,-14 1 4-16,14 1-4 0,-7 2 4 0,-1 0 0 15,2-3 0-15,-2 6-2 0,2-2 0 0,-1 0-2 0,-1 2 2 16,2 0 0-16,-8 2 0 0,7-1 2 0,-7 0-2 16,8 4 0-16,-8 0 0 0,0-1 2 0,1 1-2 0,-1 3-2 15,1-4 2-15,-7 9 0 0,6-4 1 0,0-1 0 16,1 3 0-16,-7-2 0 0,6 3 0 0,1-1 0 15,6 5 0-15,-6-3 0 0,5-2 0 0,2 5-1 0,-2-1 0 16,1-3 3-16,7 4-2 0,-7-4 1 0,6 4-1 16,1 0-1-16,0-1 1 0,-8 1 0 0,8-1 1 15,-1 1-2-15,1 0 0 0,-1-1 0 0,1 1 0 0,-1-1 1 16,1 2 0-16,6-6 0 0,0 5 0 0,0-1 2 16,0-3-3-16,0 4 3 0,0-4 0 0,6 4-1 0,1 0 0 15,-1-1-2-15,1 4 0 0,-1-4 0 0,7 1 2 0,1 0-1 16,-8 0 0-16,13 3-1 0,-12-7 1 0,12 3 0 15,-5-3 0-15,-2-2 0 0,2-3 0 0,5 1 0 16,-6 1 0-16,0-1 1 0,7-3-1 0,-8-1 1 0,8 1 1 16,-7 0-2-16,7-4-1 0,-1 0 0 0,1 0 1 15,0 4-1-15,6-9 1 0,-7 6 4 0,7-1-1 0,0-4-4 16,-6 4 2-16,13-4-2 0,-8 1 4 0,1-1 0 16,6 3-4-16,1-2 3 0,-7-3-3 0,14 2 3 15,-8 0-1-15,1 0 1 0,6-3 0 0,-7 3 0 0,7 0-1 16,-6 1 0-16,6-5 0 0,-6 5 0 0,6-1 0 15,-7 1 0-15,7-5-3 0,-6 4 3 0,-1-3 0 0,1 3 0 16,-1-3 0-16,2 0 0 0,-2-1-1 0,1 0 0 16,-8 1 0-16,8-4-3 0,-7 5 4 0,0-5-1 15,6 0 1-15,-6 0-2 0,-6 0-2 0,7 0 4 0,-2 0 0 16,7 0-4-16,-6 0 0 0,1-9 5 0,-1 6-4 16,6 0 2-16,-5-5-2 0,5 1 0 0,1-4 0 0,-7 0 1 15,6 0 3-15,1-4 0 0,-7 5 0 0,7-5-4 16,-7 1 0-16,0 1 4 0,-1-1-3 0,1-1-1 0,-6-3 4 15,6 4-4-15,-7-1 4 0,1 1-4 0,-7-4 4 16,7 3 0-16,-7-4-4 0,0 1 0 0,0-1 3 0,0-2 1 16,-6-2 0-16,5 2-4 0,-5-5 1 0,0 1 0 15,-1-1 0-15,0 0 2 0,-6-3-2 0,0 3 4 0,0-3-4 16,8-1 0-16,-16 2 0 0,8 2 1 0,-6-4 4 16,0 5 0-16,-1-1-1 0,0 0-2 0,-5-3-2 15,-1 4 4-15,-1-5 0 0,-5 4-1 0,-1-3-4 0,1-4 3 16,-8 4-5-16,8-4 3 0,-7 0-4 0,0-4-1 15,-6 0 0-15,5-2-2 0,1 2-5 0,-6-4-1 0,5 1-4 16,-5 3-5-16,-1 0-1 0,1 1-5 0,6-1 1 16,-7 9-6-16,1-2-4 0,5 1-5 0,-5 0-6 0,7 3-1 15,-1 3-9-15,-1-2-9 0,1-1-19 0,6 4 0 16,1-3 5-16,6-1 13 0</inkml:trace>
  <inkml:trace contextRef="#ctx0" brushRef="#br0" timeOffset="80104.48">15226 6488 406 0,'-19'-7'16'0,"-7"-5"-3"0,6 4 0 15,-6 1 0-15,-7 0 0 0,8 0-4 0,-7 1 0 16,-2-3-2-16,9 1 4 0,-8-2-4 0,-6 3 2 15,6-1 0-15,1 1-1 0,-7 0 0 0,6-4 0 0,-6 4 0 16,6 0-2-16,-6-2 0 0,0 3 0 0,7-2 2 0,-7 1 1 16,7 0-1-16,-8 2 0 0,1-2-1 0,0 4-1 15,-1-1 0-15,1 0-1 0,1 1 0 0,-1 3-1 0,-7 0-2 16,7 0 0-16,-7-4 1 0,1 4-1 0,6 0-3 16,-7 4 1-16,7-1 2 0,0 1 1 0,-7-4-2 15,7 7 1-15,0-2 0 0,0 2 0 0,0-4 0 0,0 8 1 16,0-3 0-16,-1 2-2 0,2-2 2 0,-1 3 0 15,0 0 3-15,-1 3 0 0,1-3-2 0,1 3-3 16,5 3 4-16,-7-4-3 0,1 1 4 0,1 6 0 0,5-6-1 16,-6 4-1-16,6 1-2 0,0 3 2 0,1-1-1 15,7-2 0-15,-9 6 0 0,9 1 1 0,-1 0 0 0,-1 0-1 16,8-1 1-16,0 5-1 0,-1-1 1 0,7 0-2 16,0 3 0-16,0-2 4 0,-1 0-4 0,2 3 4 15,5-5-4-15,0 6 4 0,1-1-4 0,0-4 0 0,6 4 4 16,-7-3 0-16,7-1 0 0,0 4-2 0,-6-4-1 15,6 0 0-15,0 1 2 0,0-1-2 0,0 0 0 0,0 1 1 16,0-2 0-16,0 6 1 0,0-9 1 0,6 9-3 16,-6-5 4-16,7 0-5 0,-1 0 4 0,0 0-4 15,1 2 4-15,6-3-4 0,1 2 5 0,5-1-2 0,0-3 0 16,8 3 0-16,-2 0 0 0,1-3-1 0,7-1 0 0,6 1-1 16,0 1 0-16,14-2 0 0,-8-4 0 0,7 5 0 15,7-4 0-15,0-3 0 0,-2-2-1 0,9-1 1 0,-1 2-1 16,0-4 0-16,7-2-2 0,-7-2 1 0,7-2 3 15,-1-1-3-15,-6 0 0 0,0 0 0 0,0-7 0 0,-6 4 0 16,6-4 1-16,-6 0-2 0,-7 0-1 0,7 0 0 16,-8-4 3-16,-5-3-1 0,7 4-1 0,-8-5 3 15,7 1-2-15,-13-4-2 0,7 0 4 0,-1 0-2 0,-6 0-1 16,1-3 4-16,5-2 0 0,-12 2-1 0,5-1 1 16,-5 1 0-16,0-1 0 0,-7 0 0 0,0 4 0 0,-6-3 0 15,0-1 0-15,-1 4 2 0,-6 1-2 0,0-3 0 16,-1 3-1-16,-4 3 0 0,-2-1 5 0,-6 1-4 15,0 0 2-15,0-1-1 0,0 1 1 0,0 3-3 0,0-2 2 16,0-3-1-16,-6 6 0 0,6-4-1 0,-8 0 0 16,8-1 1-16,-6 1-3 0,0 0-3 0,6-4 3 0,-7 0-2 15,1 0 0-15,6-1-3 0,-7-2-1 16,7-1-1-16,0 1 2 0,0-4-2 0,0 3-1 0,-6-7-2 16,6 4-2-16,0-4 0 0,0-1-4 0,0 2-2 0,0-5-1 15,0 4-3-15,0 1-3 0,0-2-5 0,0-3-3 0,6 1-2 16,1 3-8-16,-1-4 0 0,1 0-6 0,-1 0-3 15,0-3-14-15,2 4-12 0,-2-5 1 0</inkml:trace>
  <inkml:trace contextRef="#ctx0" brushRef="#br0" timeOffset="81883.53">14621 6297 400 0,'-20'-7'10'0,"-6"-1"-2"0,7 5 4 0,-7-4-1 0,0 2 0 16,6 2-5-16,-7-4 0 0,2 3-5 0,-1 1 1 0,0-1 1 16,0 0 2-16,-1 1 0 0,1-1-1 0,1 0 0 15,-1 1-2-15,-7 3 0 0,7 0 0 0,-6 0 0 16,5-5 0-16,-5 5-2 0,-1 0 2 0,1 0 0 0,-1 0 1 15,-6 5-1-15,6-10 1 0,1 5 0 0,-1 0 0 0,1 5 0 16,-1-5 1-16,1 3 2 0,-1 1 0 0,1 0 0 16,-1 3-4-16,1-3 0 0,-1 3 4 0,7 0-1 0,-7 1-4 15,1-1 3-15,-1 0 2 0,7 0 0 0,-6 1-3 16,-1 0 0-16,7-1 1 0,-7 4-2 0,7-4 5 16,0 0-2-16,-7 5 0 0,7-5-2 0,0 4 4 0,1-1-1 15,-1 1 0-15,-1 0 0 0,1 3 0 0,6-2-1 16,-5-1 0-16,5 3 0 0,0-2 0 0,1 3-2 0,6-5 2 15,-6 5-3-15,-1-4 0 0,7 4 0 0,0 0 0 16,0-5 0-16,0 5 0 0,0-3 0 0,-1 1 0 16,2-1 0-16,5 2 0 0,-6-3 0 0,0 3 0 0,7 2 0 15,0-5 0-15,-8 6 0 0,8-2 0 0,-1 0 2 16,-6-1-2-16,7 5 0 0,6-5 2 0,-7 5-1 0,1-1 0 16,-1-2 0-16,7 1 0 0,-7-2-1 0,7 3 1 15,-6 1 0-15,6-1-4 0,0 1 4 0,-6-1-2 16,6 3 0-16,0-2-2 0,-7-1 5 0,7 4-4 0,-7 1 1 15,7-5 3-15,-6 0 1 0,6 4 0 0,-6-4 0 16,6 0 0-16,0 0 0 0,0 1 3 0,0 0 0 0,0-1 0 16,0 0-2-16,0 0 1 0,0-4-1 0,6 5 1 0,0-1 0 15,1 2 1-15,0-6 1 0,5 4 0 0,2 0 0 16,-1 5 0-16,-1-2-2 0,8 2-1 0,0-6-2 16,-1 9 3-16,1-4 0 0,0 4-1 0,5-4-2 0,-5 6-1 15,0-2 1-15,6 1-1 0,-7-6 0 0,7 5 0 16,0-1 0-16,0 1 0 0,1-4 0 0,-2 1 0 0,8-2 0 15,0 2 0-15,-8-6 0 0,15-2 0 0,-8 3 2 16,7-4 0-16,-6 3-4 0,5-7 4 0,2 1-4 16,-1-4 4-16,0 0 0 0,7 1 1 0,-7-8-1 0,6 3-3 15,-5-3 2-15,5 4 0 0,-6-4 0 0,7 0 0 16,-1 0 0-16,1-4-1 0,-1 4 0 0,1 0-1 0,-1 0 1 16,1 0-1-16,0 0 0 0,0 0 0 0,-1 0-1 15,1-3 0-15,-1 0 0 0,1-2 1 0,-1 2-1 16,-6-1 0-16,7-3 0 0,-7 3-1 0,7-3 0 0,-7-3 0 15,0 1 1-15,-1 1 0 0,-5 2 0 0,0-2 0 16,0 1-1-16,-1-1 1 0,-5 1 0 0,5 0 0 0,-7 3 1 16,2-3 1-16,-8 0 0 0,1 0 0 0,6 2 0 15,-13-1 0-15,6-2-1 0,1-3 0 0,-6 4-3 16,-2 0 0-16,1-4 0 0,0 0 0 0,0 0 0 0,1-4 3 16,-8 0-3-16,7-3 1 0,-7 0 0 0,1-4 0 15,-1-3 0-15,1-1 3 0,-1 0 0 0,0-3 0 0,-6-1 0 16,0 1-1-16,8-1 0 0,-8-3 0 0,0 5 0 0,0 2 0 15,-8-4-4-15,2 0 4 0,0 5-4 0,-1 0 4 16,1-5-4-16,-1 5 3 0,1-1-3 0,-7 0 4 16,7-3-3-16,-8 0 3 0,8 3-1 0,-1-3-3 0,1 4 0 15,-1-5 1-15,1 1 4 0,-1 0 0 0,-5-5-4 16,4 5 4-16,2-4-2 0,-7 4-2 0,0-1 3 0,0 1 0 16,-7 0 2-16,1-1-1 0,-1 5 0 0,1-1 0 15,-8 3 2-15,-5 3-2 0,7-3 2 0,-9 9-2 16,-5-5-1-16,1 5-1 0,-1 3 0 0,-1-4 0 0,1 8 1 15,-6 0 2-15,-1-1 0 0,-7 1 0 0,8 7 0 16,-1-5-1-16,-5 3 0 0,5 2 0 0,-6 0-4 0,6 2 0 16,-6 3 2-16,7-2 2 0,-8 5-1 0,8-4 0 15,-1-1 0-15,-5 4 0 0,5-3 0 0,0 4-1 0,0-1-3 16,8-4 4-16,-9 1-4 0,9 3 4 0,-1-3 0 16,0 3-4-16,6-3 0 0,1 4 0 0,-8-5 0 15,14 4 5-15,-7 1-1 0,1-1-3 0,6 0 0 0,-7 5 0 16,8-6 0-16,-1 6 0 0,0-2 0 0,-1 2 0 15,8-1 4-15,-7 3 0 0,6-3-1 0,-6 0 0 0,14 0 0 16,-8 4 0-16,0-1 0 0,7-3-3 0,-7 4-2 16,8 0 0-16,-2-1 0 0,1 1 5 0,1 3-1 15,5 1-4-15,-6-2 1 0,0 6 0 0,6-4 0 0,-6 3 0 16,7 0 0-16,-1-4 0 0,1 3 0 0,-1 5 1 0,1 0 0 16,6-4 4-16,-6 0-1 0,6 3 0 0,0 1 0 15,0 3 0-15,0-3-1 0,0 4-4 0,6-1 1 16,-6 0 4-16,13 0-4 0,-7 4 4 0,1-3-4 0,6 3 4 15,7-1 0-15,-1 1-4 0,0 1 0 0,8-2 1 16,5-3 3-16,1 1 0 0,-1 3 0 0,7-3 0 0,7-5 0 16,-1 4 0-16,8-7-1 0,-1 0 0 0,7 0 0 15,-8-3-4-15,8-5 2 0,6 5 2 0,-6-8-4 0,6-1 0 16,-7 1 0-16,7-3 4 0,-6-1-4 0,6-4 4 16,-6 1-4-16,0-4 4 0,-7 0-4 0,0 4 1 15,0-4 3-15,-6-4-1 0,-7 4-3 0,6 0-1 0,-13-4-2 16,8 1 0-16,-7-1-5 0,-7 1-4 0,6-5-4 15,-5-3-5-15,-2 1-8 0,1-1-7 0,-6-8-8 16,6 5-9-16,-7-5-8 0,1 0-12 0,0-2-15 0,-1-5-2 16,1 0 14-16,-1-2 5 0</inkml:trace>
  <inkml:trace contextRef="#ctx0" brushRef="#br0" timeOffset="82997.77">15064 6513 409 0,'-19'-10'25'0,"5"2"-2"0,-6-3 5 0,1 0-5 0,-7-1 2 15,6-2-6-15,-6 1-1 0,1-4 1 0,-2 3-5 16,1 0 3-16,0-1-6 0,-6 1-1 0,-1-5 0 15,1 5-1-15,-7-2 4 0,6-2-6 0,-7 4 4 0,2 2-5 16,-7-2 4-16,5 0-2 0,-5 3-1 0,-2 0 0 16,2 3-1-16,-1-3 0 0,1 4-1 0,-7 0 0 15,0 7 2-15,6-4-2 0,-6 1 2 0,0 3-3 0,0 0 0 16,0 0-2-16,0 0 1 0,0 3 3 0,-1 3 0 16,2-1-2-16,-1 2-2 0,-1 1 0 0,8 3 0 0,-7 0 4 15,-1 3-2-15,8 1 0 0,-1 0 0 0,1 3 0 16,6 1 0-16,-7 2 1 0,1-3 1 0,5 5-2 0,1 3 5 15,0-1-4-15,7 0 0 0,-8 5-1 0,8-4 2 16,-1 6-2-16,7-2 2 0,-7 7 0 0,14-5-1 0,-7 5 2 16,6-1-3-16,1 1 0 0,6 4-1 0,0-4 1 15,0 2-1-15,6 2 1 0,1-5 0 0,0 5 0 0,6-4 0 16,0 3-1-16,6-4-1 0,-6 4 2 0,6-3-2 16,8 4 4-16,-1-4-1 0,-1 2-4 0,2 2 1 0,6-5 3 15,5 5-4-15,1 2 2 0,0-6 2 0,0 3-5 16,7 1 5-16,6-1 0 0,1-3 0 0,-2 3-2 15,8-7 0-15,6 4-2 0,0-4 3 0,0-5 0 0,6 6 0 16,7-5 0-16,-6-6 0 0,13 2 0 0,-6-3 1 16,11 0 0-16,-5-4-1 0,6 0 0 0,-7-3-3 0,8-4 0 15,0 0 0-15,-2-3 2 0,2-6-3 0,-2 3 1 16,2-2 0-16,-8-3-1 0,1 0 1 0,6-3-1 16,-13-4 0-16,7-1 0 0,-7 0 2 0,1-3-2 0,-1 0 0 15,-7-3 0-15,7-4-2 0,-6-1 2 0,6-3 2 16,-6-3-2-16,-1-2 0 0,0-5 0 0,-5 0-1 0,5-5 0 15,-5-4-1-15,-2-3 1 0,-5-3-1 0,7-1 0 16,-14-3 1-16,-1 0 0 0,-5-1 0 0,-1-2 0 16,1 2 1-16,-13-3 2 0,0 3-1 0,-8 2 1 0,-5-2 1 15,-1 1 0-15,-12-4-4 0,-1 4 2 0,1-5 1 0,-14 5-2 16,0 1 2-16,-5-3-3 0,-1 6-1 0,-7 0-2 16,1 0-3-16,-1 5-1 0,-7 3-1 0,2 2-1 15,-1 4-4-15,0 0 0 0,-1 3-1 0,-5 1-2 0,5 4-4 16,-5-1-3-16,0 1-2 0,-1 2-3 0,1 1-5 15,-1 4-1-15,-7 0-3 0,8 3-4 0,-7 5-1 0,7-2-3 16,-1 7-6-16,0 3-8 0,0-2-9 0</inkml:trace>
  <inkml:trace contextRef="#ctx0" brushRef="#br0" timeOffset="87842.51">19466 4370 402 0,'-6'3'8'0,"0"2"0"0,-8-1 1 16,8-1 2-16,-7 1-1 0,6-1-5 0,-6-3 0 0,7 4 0 16,-8-1 0-16,2 1 0 0,-2 0-1 0,1-1-4 15,1 1 3-15,-8-1-2 0,0 1 4 0,1 4-3 0,6-5 3 16,-6 5-3-16,-8-1 1 0,8-3-1 0,-8 4 0 15,2-1 0-15,-1 0 0 0,6 0 0 0,-6-3 0 16,0 3 0-16,-7 0 1 0,7 1 0 0,-7-5 0 0,8 5 0 16,-8-5 1-16,0 5-2 0,8-4 4 0,-9 3-4 15,-4-4 5-15,5 5-1 0,-6-5-4 0,1 5 5 16,-2-2-3-16,1-1 2 0,-6 2-2 0,5 0 0 0,-5 0 0 16,6 1 0-16,-1 2-3 0,-5 2 5 0,6-5-3 15,7 4 0-15,-8 1 0 0,1 2 0 0,7-3-1 0,-7 0-2 16,6 3 2-16,1-3-2 0,-2 4 3 0,2-4 1 15,-1 4 0-15,1-4 0 0,-1 4-3 0,1-4 0 0,-7 0 2 16,0 3 0-16,-7-3 0 0,1 3-1 0,-1-2 1 0,-5 2-4 16,-2 2 4-16,1-6-4 0,-1 5 4 0,8-1-4 15,0 1 3-15,-1 0-3 0,1-1 1 0,5 1 3 0,1 0-5 16,0 3 5-16,-7-4-4 0,8 1 0 0,-1 4 0 16,-1-4 0-16,-5 3 1 0,0-4 4 0,5 4-2 15,-5 1-2-15,-1 3 4 0,1-7-5 0,-2 3 5 0,2 0-3 16,-1 0-2-16,1 1 3 0,6-1 0 0,-7 0-3 15,7 0 3-15,1-2 0 0,-2-2 0 0,1 4-1 0,0-3 0 16,7 0 0-16,-8-1 0 0,7 0 0 0,8 1 0 16,-8 1 0-16,0-3 0 0,8 3 0 0,-8-2 0 15,7-2 0-15,0 2 0 0,-7 1 1 0,7 0-1 0,0-1 0 16,0-3 0-16,0 3 0 0,-7 1 0 0,7-5 2 16,7 6-2-16,-7-5-2 0,6-1 3 0,-5 2-1 0,5-1 1 15,0 3-1-15,1-2 0 0,-1-2 0 0,0 1 0 16,1 5 0-16,-1-6-1 0,8 1 1 0,-8 4 0 15,0-4 0-15,1 0 0 0,-1 3-1 0,8-3 0 0,-8 4 0 16,7-5 0-16,-7-2 2 0,8 7-2 0,-2-8 0 16,1 5 1-16,0-5 0 0,0 4 0 0,0-8 0 15,6 5-2-15,1-1 2 0,-7 1 0 0,6-5 2 0,1 4-2 16,-1 1 0-16,-5-5 0 0,5 4-1 0,0 1 0 0,1-5 1 16,0 5-2-16,-2-5 4 0,2 5-4 0,0-5 3 15,-1 5 0-15,7-5-4 0,-6 1 5 0,-1 1-5 0,7-3 5 16,-6 2-2-16,6 0-2 0,0-1 4 0,-7 1 0 15,7 0-4-15,0 0 4 0,-6-2 0 0,6 3-4 16,0-2 4-16,0 1-4 0,-6 0 4 0,6 0 0 0,-8-4-4 16,8 7 4-16,-6-3 0 0,6-1 0 0,-6 0-1 15,-1-3 0-15,1 8 0 0,6-4-2 0,-7-1 0 0,1 1 2 16,6 3-2-16,-7-3 0 0,1 0 0 0,6-1 0 16,0-3 1-16,-6 4 0 0,6-4 0 0,0 0 0 0,0 0 0 15,0 0 0-15,0 0 0 0,0 0 1 0,0 0 0 16,0 0 0-16,0 0 0 0,0 0 0 0,0 0 0 15,0 0 0-15,0 0 0 0,0 0-2 0,0 0 4 0,0 0-2 16,0 0-2-16,0 0 4 0,0 0-2 0,0 0 1 16,0 0-1-16,-8 0 1 0,8 0-4 0,0 0 2 15,0 3 2-15,0-3 0 0,-6 5-4 0,6-5 4 0,0 0-1 16,0 0-4-16,-6 0 1 0,12 0 3 0,-6 0 0 16,0 3-4-16,0-6 3 0,0 3-2 0,-6 0-1 0,6 0-1 15,6 0-2-15,-6 0-8 0,0 0-14 0,6-5-10 0,-6 2-10 16,14-1-22-16,-8-7-17 0,7 0 12 0</inkml:trace>
  <inkml:trace contextRef="#ctx0" brushRef="#br0" timeOffset="89030.69">19707 4326 403 0,'-20'8'9'0,"2"-1"0"0,-9 0 1 16,1 4 3-16,6-3 0 0,-12-2-5 0,6 6 0 0,0-5 0 15,-6 0 2-15,-2 1 0 0,2-1 0 0,7 0-4 16,-9 1 4-16,2-1-2 0,6-3 1 0,-6 3-1 0,-2-3 1 16,9-1 0-16,-1 2-2 0,0-3 3 0,0 3-5 15,-1-2 4-15,8-3-5 0,0 4 4 0,-1 0-5 16,1-4 4-16,5 3-5 0,2-3 4 0,-2 4-1 0,1-4-5 15,7 0 4-15,0 0-4 0,-2 0 4 0,8 0-5 16,-6 0 4-16,6 0-5 0,0 0 4 0,0 0-4 0,0 0 3 16,0 0-3-16,0 0-3 0,0 0-8 0,0 0-8 15,0 0-4-15,0 0-9 0,0 0-7 0,6 0-12 16</inkml:trace>
  <inkml:trace contextRef="#ctx0" brushRef="#br0" timeOffset="90081.57">19961 4159 401 0,'-19'14'13'16,"-7"-1"0"-16,6 3-5 0,-6-2 4 0,7 5-4 15,-1-5-3-15,-6 1-2 0,6 3 2 0,1-7 0 0,-1 5 0 16,1-2 0-16,-1-3 1 0,0 0 2 0,2-4 0 15,-2 4 0-15,0-1 0 0,-5-1 0 0,5-2-4 0,0 0 4 16,1 0-2-16,-7 0-1 0,-1 0-2 0,8 2 2 16,-8-3 1-16,2 2-1 0,5-1 0 0,-6-3-1 15,0 4 0-15,7-1 0 0,-7-4 0 0,6 5 0 0,1-1 0 16,-1-3-1-16,0 3 0 0,7-4 0 0,-6 2 2 16,6 1-3-16,-1-2 0 0,8 0 0 0,-7-1 2 0,7 1 0 15,-1-4 0-15,1 4-5 0,-1 0 5 0,1-4-1 16,6 0 0-16,-7 3 0 0,7-3 0 0,0 4-1 15,0-8 0-15,-7 8 0 0,7-4 0 0,0 0 0 0,0 3-2 16,0-3-2-16,0 0 0 0,0 0 3 0,0 0 1 16,0 0 0-16,0 0 0 0,0-3 0 0,0 3 0 0,0 3-1 15,0-3 0-15,0 0 0 0,0 0 0 0,0 0-1 16,0 0 0-16,0-3 0 0,0 3 0 0,0 0-1 0,0 0-1 16,0 0-3-16,0 0-2 0,7 0-5 0,-7 0-4 15,7 0-10-15,-1 0-3 0,7 0-3 0,0-4-13 0,6 1-13 16</inkml:trace>
  <inkml:trace contextRef="#ctx0" brushRef="#br0" timeOffset="101759.44">8994 3066 404 0,'-27'26'12'0,"15"-1"2"15,-8 4 1-15,0 1 0 0,7 3 2 0,1 0-5 0,-2 3-1 16,2 1-4-16,5 0 5 0,-6 3-5 0,6 0 2 16,7 1 1-16,-6 3 0 0,6-4 1 0,-6-1-3 0,6 6 5 15,6-4-3-15,-6-2-11 0,6 3 12 0,1-7 0 16,-1 2 2-16,8-1-2 0,-8 2 4 0,7-2-1 16,6 1-1-16,-6-4-3 0,7 0-1 0,0 0-1 0,6-4 0 15,-1 3-1-15,1-1 0 0,7-2-1 0,-7-3 0 16,7 3-1-16,6-8 0 0,-6 2 0 0,0-1-1 15,5-4 0-15,-5 0 0 0,6-7 0 0,-1 4 1 0,-4-8 0 16,5 0-2-16,-7 1-2 0,1-5 0 0,-1-3 4 16,1 0-4-16,-1-3 5 0,1-1-5 0,-7-3 1 0,0 0 1 15,0 0 3-15,7-5-1 0,-14 1 1 0,7-3-1 16,0-5 2-16,0 2-1 0,-6-6-2 0,6-3-2 16,0 1 2-16,0-1-1 0,-6-4 2 0,6 2-3 0,-1-6 0 15,1 2 0-15,1-1-1 0,-1-1 1 0,0-2-1 16,0 2 0-16,1 2 0 0,-2-5 0 0,1 4 0 0,-6-3 0 15,6 3 0-15,-7-1 0 0,1 2 0 0,-8-2 0 0,8 2 2 16,-7 0 0-16,-6 1-4 0,6 2 4 0,-7-1 1 16,-6 2-5-16,6-1 5 0,-6 2-3 0,0-2-2 0,0 4 4 15,-6-1 0-15,6 1-4 0,-6 0 4 0,0-2-2 16,-1 5-3-16,0-3 5 0,-6 3 0 0,1-3-5 16,-2 2 5-16,2 2-1 0,-2-2-4 0,-5 4 4 0,-1-2-4 15,0-2 4-15,1 6 0 0,-1-3 0 0,2 3 0 16,-2-2 0-16,-7 5-1 0,1-5 0 0,7 5 0 0,-7-1 0 15,0 5 0-15,6-5-1 0,-6 7 0 0,1 1 0 16,-2 0 0-16,1 0-2 0,0 2 2 0,6 2-4 16,-5 3 3-16,-1-4-2 0,-1 4 0 0,1 0 0 0,-6 0 1 15,6 4 0-15,-1-1 0 0,1 2 0 0,1-3 0 16,5 3 0-16,-6 2 0 0,6-3 0 0,-5 3 1 0,-2 0 3 16,1-4-4-16,6 6 4 0,-6-2-2 0,7 0-1 15,-7 0-2-15,0 0 2 0,6 0-1 0,1 2 0 16,-1-3-1-16,1 5 0 0,-1-3-7 0,7 4-1 0,-6-6-6 15,13 5-1-15,-14-3-4 0,13 2-4 0,-6-2-8 16,0 3-1-16,7-1-2 0,-1 2-1 0,-6-5-4 0,7 4-6 16,6-1-10-16,-7 2-9 0</inkml:trace>
  <inkml:trace contextRef="#ctx0" brushRef="#br0" timeOffset="104086.3">12387 8011 409 0,'-7'0'18'0,"7"0"2"15,7 0 0-15,-14 0-1 0,7 0 1 0,0 0-5 0,0 0 2 16,0 0-1-16,-6 0-2 0,6 0 0 0,0 0-1 16,-6 0-1-16,6 0-1 0,0 0-2 0,0 0 0 0,0 0-1 15,0 0-1-15,0 0 0 0,0 0-1 0,0 0 0 0,0 0 1 16,0 0-2-16,0 0 2 0,0 0 0 0,0 0 0 15,0 0-4-15,0 0 5 0,0 0-3 0,0 0 2 16,0 0 3-16,0 0 0 0,0 0 0 0,0 0-4 0,0 0 0 16,0 0 3-16,0 0 0 0,0 0 1 0,0 0-3 15,0 0 0-15,0 0 1 0,0 0-3 0,0 0 0 16,0 0 1-16,0 0-2 0,6 0 1 0,0 0 2 0,-6 0 0 16,7 0-3-16,-1 0 3 0,8 0-1 0,-2 0 2 0,2 0-3 15,-2 0-2-15,2 0 2 0,5 0 0 0,1 0-1 16,-1 0 1-16,1 0 1 0,6 0-3 0,-6-4 0 15,5 4 0-15,-5 0-1 0,6-3 0 0,0 0 0 0,0 3-1 16,0-4 1-16,0 0-1 0,0 1 0 0,0-1 0 16,0 0 0-16,7 1 0 0,-7-1 0 0,7 1 0 0,-1-1 0 15,1-4 1-15,-1 5 1 0,1-1-2 0,-1 0 0 16,7 1 0-16,1 0 0 0,-8-5 2 0,7 4-3 16,0 1 3-16,0-5-2 0,1 5-1 0,-2-1 0 0,1 0 0 15,7-2 0-15,-7 2 0 0,0-1 2 0,7 2-2 16,-7 3 0-16,7-5 2 0,-1 5-2 0,0 0 0 0,1 0 2 15,-7-3-3-15,7 3 1 0,-1 0-1 0,1 0 1 16,6 0 0-16,-6 0 0 0,-1 0 0 0,7 0 0 16,1 0 2-16,-2-3 0 0,2 3-3 0,-1 0 0 0,-1 0 3 15,2-4-2-15,6 4-1 0,-7 0 2 0,-1 0-3 0,2-4 3 16,-1 4-1-16,1 0 0 0,-2 4 0 0,-5-8 0 16,6 4 0-16,-6 0 0 0,-7 0 0 0,7 0-1 15,-8 0 1-15,1 0-1 0,0 0 1 0,1 0-1 0,-1 0 1 16,-7 0 0-16,7 0 2 0,1 0-1 0,-8 0-1 15,1 0 0-15,6 0 0 0,-7 0 0 0,1 0-1 0,5 0 2 16,-5 0-1-16,-1 0-1 0,1 0 0 0,0 0 1 16,0 0-1-16,-1 0 1 0,-5 0 0 0,-2 0-1 15,1 0 0-15,-6 0 2 0,6 0-1 0,-13 0 0 0,7 4-1 16,-8-4-2-16,2 0 3 0,-1 4-1 0,-1-4 0 16,-5 3 0-16,0 0 0 0,-1 2 0 0,0-2 1 0,-6-3 0 15,7 5 0-15,-7-5-2 0,0 0 2 0,0 0 0 16,0 4 0-16,0-4 0 0,0 0 0 0,0 0 0 0,0-4 0 15,0 8 2-15,0-4-3 0,0 0 1 0,0 0 2 16,0 0-3-16,0 0 1 0,0 0 0 0,0 0 0 16,0 0 0-16,0 0 0 0,0 0 0 0,0 0 0 0,0 0 0 15,0 0 0-15,0 0 0 0,0 0 0 0,0 0 0 16,0 0-1-16,0 0 0 0,0 0-1 0,0 0 0 16,0 0 1-16,0 0-1 0,0 0-5 0,0 0 2 0,0 0-2 15,0 0-2-15,0 0 0 0,0 0-4 0,0 0-3 16,0 0 0-16,0 3-4 0,0-3 1 0,0 0-5 0,0 0 1 15,7-3-2-15,-7 3 5 0,0 0 0 0,0 0-1 0,6 0 2 16,1 0 2-16,-7 0 2 0,6 0 0 0,-6 0 3 16,0 0 1-16,0 0 4 0,7 0-1 0,-7 0 1 15,0 0 0-15,0 0-1 0,0 0 2 0,-7 0 0 0,7 0 1 16,0 0-4-16,7 0 0 0,-7 0 1 0,0 0 0 16,0 0-2-16,-7 0 2 0,7 0 0 0,0 0 0 0,0 0 2 15,-6 0-1-15,6 0-1 0,-7 0-3 0,7 0-1 16,-6 0 1-16,-1 0-2 0</inkml:trace>
  <inkml:trace contextRef="#ctx0" brushRef="#br0" timeOffset="105259.67">15982 7899 412 0,'0'0'25'0,"0"0"-2"0,0-5 0 0,0 5-2 16,0-8 3-16,0 5-6 0,0-4-3 0,0 0 0 15,0-1 0-15,0-6-1 0,0 3 1 0,0-3-2 0,0-5 2 16,0 1 1-16,0-1-3 0,0 2 0 0,0-6-2 16,6-3 0-16,-6 1 1 0,0-1-2 0,7-4-3 0,-7 5 3 15,7-4-4-15,-7-4 3 0,6 4-5 0,1-5 4 16,5 1-1-16,-5 4-1 0,0-4 0 0,-1 0 0 0,7 0-4 16,-6 0 2-16,-1 0 0 0,7 1 0 0,-6-1 0 15,-1-1 0-15,7 1 0 0,-7 1 0 0,2-5 0 16,-2 7 3-16,0 1-4 0,-6-4 5 0,7 7-1 0,-7-3 0 15,0 4-1-15,6-2-2 0,-6 2-1 0,-6 3 0 16,6-4 2-16,0 5 0 0,0-1 0 0,0 3-1 0,0 1 0 16,0 0-1-16,0 0 0 0,0 3 0 0,0-4 0 15,0 5-1-15,-7 3 0 0,7-4 0 0,-6 1 3 16,6-1-1-16,-6 4 0 0,-2-4 3 0,2 4 0 0,6 1 0 16,-6-2-1-16,6 2 0 0,-7-2-1 0,1 2-3 0,6 2-2 15,-7 1 4-15,1-3-3 0,-1 1-2 0,1 1 4 16,-1 2 0-16,0-2-1 0,1 2 0 0,0-6-1 15,-1 8 0-15,-6-6-1 0,7 6 1 0,-7-7-1 0,-1 8 0 16,2-6-3-16,-2 3 0 0,1-2 0 0,-6 5 0 16,6-1 4-16,-7-3-2 0,-6 2-1 0,7 3 3 0,-7-3-1 15,0 2-2-15,-1-1 0 0,1 0 0 0,-6 1 0 16,5-1 0-16,-5 0 0 0,-1 1 0 0,1 3 0 0,-1-4 0 16,-5 1 3-16,-1-2 0 0,6 2-1 0,-7 0-2 15,-5 3 1-15,7-4 0 0,-9 4 0 0,2 0 1 16,-1-4-1-16,1 4 0 0,-7 0 3 0,7 0-2 0,-14 0-1 15,6 0 3-15,1 4-2 0,-7-4-1 0,8 4 1 16,-8-1 0-16,1 0-1 0,-1 2 1 0,0-2 0 0,0 4 0 16,1-3 2-16,-7 3-3 0,6-3 1 0,0 3-1 15,-6-2 1-15,7-3 0 0,-7 6 0 0,-1-4 0 16,8 3 0-16,-7-3 0 0,0 3 0 0,6 0 0 16,-6-2 0-16,0 2 0 0,6-4-1 0,-6 5 1 0,7-1 0 15,-1-4-1-15,-6 5 1 0,6 0-1 0,-6-2 0 0,6-2 3 16,1 3-2-16,-1 1 0 0,0-5-3 0,1 6 2 15,6-3 0-15,0-2 1 0,-1-1 0 0,2 4 0 16,5-2 0-16,1-3 0 0,5 3 0 0,1-2 0 0,0 1 0 16,7 0 0-16,-8 0-2 0,7-4 2 0,8 0-2 0,-8 3 2 15,14-3 0-15,-7 0 0 0,6 4 0 0,1-4 1 16,-1 0-1-16,7 0 0 0,0 0 0 0,0 0 1 0,7 3-1 16,-1-3 0-16,7-3 1 0,-7 3 0 0,7 3-1 15,0-3 0-15,0 0 0 0,0 4 0 0,0-4 0 16,0 0 0-16,0 0 0 0,0 0-2 0,0 0 2 0,0 0-1 15,0 0 0-15,0 0 0 0,0 0 0 0,0 0 0 16,0 0 1-16,0 0-1 0,0 0 1 0,7 0-1 16,-7 0 1-16,0 0 0 0,7 3 0 0,-7 2 0 0,0-5 0 15,6 3 0-15,0 1 0 0,1-1 0 0,-7 1 0 0,0 0 0 16,0 3-2-16,6-7 2 0,-6 7 0 0,0-3-2 16,7 4 3-16,-7-1 0 0,0 4 1 0,0-1 0 15,0 6 0-15,-7 2 3 0,7 1-2 0,-6 6-2 0,6 4 4 16,-7 0 1-16,1 8-1 0,0 0 0 0,-1 6 0 15,-6 1-1-15,0 4 0 0,6-1 0 0,1 5 0 0,-7 3-2 16,-1-4 0-16,2 4 0 0,6 0 1 0,-8 0-2 16,1 0 1-16,7-3 1 0,-1 2-1 0,-6-2 1 15,13-1 0-15,-12-3 3 0,12-1-2 0,0-7 2 0,-8 0 0 16,8 1-4-16,0-8 0 0,8 0 3 0,-8-8-4 0,6 0 4 16,-6 2-2-16,6-5-3 0,-6-4 4 0,6 1-1 15,-6-5-4-15,7-3 4 0,-7-1-5 0,0 2 4 16,0-5-5-16,0 0 0 0,0-2-2 0,7-2-1 0,-7 0-6 15,0-3-8-15,0 0-6 0,-7 0-4 0,7 0-10 16,0 0-8-16,0 0-8 0,0 0-10 0,0-3-12 0,-7 0-12 16,7-2 7-16,-6 2 10 0</inkml:trace>
  <inkml:trace contextRef="#ctx0" brushRef="#br0" timeOffset="105779.21">11885 8056 414 0,'0'0'27'0,"7"0"1"0,-7 0 0 15,6 0-3-15,8 0 2 0,-8 0-8 0,7 0 2 0,6 3-3 16,8-3 1-16,5 4-5 0,1 0-2 0,5-1 0 16,2 1 1-16,-1-4-5 0,6 7 3 0,8-3-5 15,-1-1 2-15,7 5 2 0,-2-4-1 0,2 3 5 0,6-3-2 16,1 3-1-16,-1-3-1 0,7 3-3 0,-7-4 1 15,6 1-3-15,1 0 1 0,-7-1-4 0,0-3 2 0,-6 0-5 16,0 0-4-16,-7 0-3 0,-1 0-6 0,-12 0-8 16,1 0-7-16,-14 0-6 0,-1-3-6 0,-5-1-6 15,-6 0-11-15,-8 1-8 0,-6-4-3 0</inkml:trace>
  <inkml:trace contextRef="#ctx0" brushRef="#br0" timeOffset="110373.72">4923 15781 406 0,'0'0'28'16,"0"0"2"-16,0 0-4 0,0 0 2 0,0 0 0 0,0 0-4 15,0 0-4-15,0 0 1 0,0 0-1 0,0 0-1 16,0 0-3-16,0 0 0 0,0 0 1 0,0 0-6 16,0 0 3-16,0 0-6 0,0 0 3 0,0 0-3 0,0 0-3 15,0 0 4-15,0 0-5 0,0 0 4 0,0 0-5 16,0 0 3-16,0 0-4 0,0 0 4 0,0 0-5 0,0 0 2 16,7 0-3-16,-7 5 5 0,6-5-3 0,-6 0 2 15,6 0-5-15,2 3 5 0,-2 1-5 0,0-4 0 16,0 4 5-16,2-1-5 0,4 1 5 0,1 3 0 0,-6-3 1 15,12-4-2-15,-5 8 1 0,5-8 0 0,1 0-1 0,-1 3 0 16,7-3 0-16,0 0-1 0,0 0 2 0,7 0-2 16,-7 0-1-16,6 0 1 0,1 0-1 0,-1 0 1 0,1 0-1 15,-1 0 1-15,1 0 0 0,-1-3-1 0,8 3 4 16,-7-5-4-16,-1 2 4 0,1-1-4 0,5 1 5 16,-5-5 0-16,6 5 0 0,1-5-2 0,-8 5 0 0,7-4 0 15,0 2 1-15,1-3 0 0,-2 5-1 0,1-4 1 16,0 0 0-16,7 4-1 0,-7-6-2 0,0 2 4 15,7 0-3-15,-7 4 0 0,-1-5 0 0,9 5-2 0,-9-4 3 16,1 3 0-16,1-1 0 0,-1-1-1 0,0 2 0 16,0 0-1-16,0 1 0 0,0-5 0 0,0 5 0 0,1-1-3 15,-8-3 3-15,7 3 0 0,-7 1-4 0,7-5 4 16,1 5-4-16,-7-4 4 0,-1 2 0 0,7 2-1 0,-7-2 0 16,1 2 0-16,-1 0-2 0,1-1 0 0,-1 0 2 15,1 1 0-15,-1 3 0 0,1-8 0 0,-1 8 0 16,1-4-3-16,-7 1 1 0,7-1 2 0,-7 1-3 0,6 3 1 15,-5-4 2-15,-1 0 0 0,0 1 0 0,0 3-1 16,-1 0 1-16,2 0 0 0,-8 0-1 0,8-4 0 0,-8 4 1 16,0-4-1-16,8 4 0 0,-7 0 0 0,-2 0 0 0,2 0 0 15,-1 0 0-15,1 0 0 0,0-3-4 0,6 6 3 16,-7-6 2-16,1 3 0 0,6 0 0 0,-7 0 0 16,1 0 0-16,0-3-1 0,-1 3-2 0,1 0-1 0,0-4 0 15,-1 4 1-15,1 0 0 0,-8 0 2 0,8 0 2 16,-7-5-1-16,0 10 0 0,0-5-2 0,0 0-1 15,0-5 0-15,0 10 2 0,0-10 2 0,0 5-1 0,-7 0 1 16,8 0-1-16,-2-3 0 0,8 3 0 0,-7 0 0 16,1 0 0-16,-2 0 0 0,2 0-1 0,-2 0 0 0,1 0 0 15,1 0 0-15,-2 0 1 0,2 0-3 0,-2 0 1 16,2 0 2-16,-1 0 0 0,-1 0 0 0,2 0-1 0,-2 0 0 16,-5 0 0-16,6 0-2 0,0 0 1 0,0 0 2 15,-6 0-1-15,5 0 1 0,2 0-1 0,-1 0 1 0,0 0-1 16,0 0 0-16,7 0 0 0,-8 0 0 0,2 0 0 15,5 0 0-15,-6 0-2 0,0 0-1 0,7 0 2 16,-8 0-1-16,2 0 3 0,5 0-3 0,-5 0 4 0,-2 0-1 16,1 0-4-16,7 0 5 0,-8 0-1 0,2 3 0 15,-1-3 0-15,6 0-3 0,-6 0-1 0,1 5 5 16,-2-5 0-16,8 0-1 0,-7 0 0 0,7 0 0 0,-8 4 0 16,2-4 0-16,5 0 0 0,-6 0 0 0,6 3-3 0,1-3-1 15,-6 0 4-15,5 0 0 0,1 3 0 0,-8 1 0 16,8-4 0-16,-7 0 0 0,7 0-1 0,-8 4 0 0,8-4 0 15,-7 3 0-15,7-3 0 0,-8 4 0 0,2 0 0 16,5-4 0-16,-6 0 0 0,7 3 0 0,-7-3 0 16,-1 0 0-16,8 4 0 0,-7-4 0 0,7 3 0 0,-8 1 0 15,2-4-2-15,6 0 1 0,-7 4 2 0,-1-4 0 16,2 4-1-16,5-4 0 0,-6 3 1 0,0-3-1 0,0 0 0 16,0 0 0-16,1 0 0 0,-2 0 0 0,1 4 0 15,0-4 0-15,0 0 0 0,1 0 0 0,-8 4 0 16,7-4 0-16,0 0 0 0,-7 3 0 0,7 0 0 0,-6-3-3 15,6 0 0-15,-7 5 2 0,8-2 2 0,-8-3 0 16,7 0 0-16,-7 5-4 0,8-5 0 0,-2 2 5 0,-4-2-1 16,-2 5-3-16,7-5 0 0,-7 3 4 0,7-3-1 15,-6 0 0-15,5 0-3 0,-4 0 3 0,-2 4 0 16,0-4-4-16,1 4 1 0,0-8 4 0,-1 4-4 0,0 0 4 16,1 0 0-16,-1 0-4 0,1 4 0 0,0-4 4 15,-1 0 0-15,-6 0-1 0,6 0 0 0,1 0 0 0,0 0 0 16,-1 3 0-16,0-3-1 0,1 4 0 0,-1-4 1 0,1 0-1 15,0 0 0-15,-1 0 0 0,0 2 1 0,8-2-1 16,-8 0 0-16,7 5-2 0,-6-5-1 0,6 0 0 16,-1 4 3-16,2-4 1 0,-2 3-4 0,2 2 1 0,-1-2 0 15,0-3 0-15,0 0 1 0,-1 0 0 0,2 0 0 16,-1 0 0-16,7 3 0 0,-8 1 0 0,2-4 0 16,5 0 0-16,-6 4 2 0,6-4 2 0,-5 3 0 0,5-3-1 15,-6 0 0-15,7 3 0 0,-1-3 0 0,-5-3-4 16,5 6 0-16,1-3 4 0,-8 0 0 0,8 5-1 0,0-5 0 15,-1 0 0-15,1 0 0 0,-8 0 0 0,8 0 0 16,0 0 0-16,-1 0-1 0,-5 0 0 0,5 4-1 0,0-4-2 16,0 0 0-16,-5 3 4 0,6 1 0 0,-1-4 0 15,-6 3 0-15,0-3 0 0,7 0 0 0,-7 4-1 16,6-4 1-16,-6-4-4 0,1 4 4 0,5 0-1 0,-6 0-1 16,0 0-2-16,-1 0 1 0,8 0 3 0,-6 0-2 15,-2 0 2-15,8 0-3 0,-7 0 2 0,0 0 2 0,0 0-3 16,0 0 2-16,7 0-3 0,-8 0 2 0,8 0-2 0,0 0 0 15,-7 0 4-15,7 0-4 0,-2 0 1 0,2 0-1 16,0 0 4-16,-1 0 0 0,7 0 0 0,-6 0 0 16,7 0-1-16,-9 0 0 0,9 0 0 0,-7 0 0 0,5 0 0 15,1 0 0-15,0 0 0 0,0 0-1 0,-6 4-3 16,13-4 4-16,-7 0-4 0,-1 0 3 0,1 0 1 0,7 0-4 16,-7 4 1-16,7-4 2 0,-1 0 2 0,-6-4-1 15,7 8 0-15,-1-4-3 0,-5 0 3 0,5-4 0 16,1 4-1-16,-1 0-2 0,1 0 3 0,-1 0-1 0,1 0 1 15,-1 0-3-15,8 0 3 0,-8 0 0 0,1 0-3 16,-1 0 0-16,7 0 2 0,-6 0 2 0,-1 0-4 0,1 0 0 16,7 0 0-16,-8 0 4 0,1-4 0 0,-7 4 0 15,6 0-1-15,1 0 0 0,-1-3-3 0,1 3 4 16,-1 0-1-16,-6-4-4 0,7 1 4 0,0 3 0 0,-7 0-3 16,6 3 0-16,1-6 2 0,-1 3 2 0,1 0-1 15,-7-4 0-15,6 4-4 0,-5 0 3 0,5 0 2 0,1-5-1 16,-1 5 0-16,-6-3 0 0,7 3 0 0,-1 0 0 15,-5 0 0-15,5 0 0 0,1-3 0 0,-7 3-1 0,6 0 0 16,1 0 0-16,-7 0-1 0,7 3 0 0,-1-6-1 16,-7 3 3-16,9-4-4 0,-2 4 2 0,1 0 2 0,-1 0-3 15,1-4 3-15,-1 4-3 0,1 0 3 0,-7 0 0 16,7 0-3-16,5 0 3 0,-5 0-3 0,-1 0 0 0,1 0 4 16,-1 0-1-16,-5 0 0 0,5 0-3 0,1 0 0 15,-1 0 0-15,1 0 0 0,-7 0 2 0,6 0-2 16,1 0 4-16,-7 0-4 0,0 0 4 0,7 0-3 0,-7 0 3 15,0 0-4-15,0 0 4 0,0 0-4 0,-7 0 4 16,8 0-4-16,-7 0 4 0,-2 0 0 0,2 0-4 0,7 0 0 16,-15 0 4-16,8 0 0 0,-1 0-4 0,-5 0 0 15,-2 0 4-15,2 0-3 0,-2 0 3 0,-5 0 0 0,6 0-4 16,-6 0 4-16,-1 0-4 0,-6 0 4 0,0 0-4 16,0 0 1-16,6 0 3 0,-6 0 0 0,0 0-4 15,0 0 1-15,-6 0 3 0,6 0 0 0,0 0-2 0,0 0-4 16,0 0-2-16,0 0-5 0,0 0-8 0,0 0-5 15,0-3-9-15,-6 0-5 0,-1 3-10 0,7-8-6 0,-13 4-14 16,6-1-15-16,1 3 1 0,-8-2 9 0</inkml:trace>
  <inkml:trace contextRef="#ctx0" brushRef="#br0" timeOffset="114669.59">17786 13766 403 0,'0'0'8'16,"0"0"4"-16,0-2-4 0,-7 2 3 0,7 0-4 0,-6-5-2 16,6 5-4-16,-6 0 4 0,-1-3-5 0,0 3 4 0,-6 0-4 15,1 0 4-15,-2 0-4 0,2 3 4 0,-2-3-5 16,1 0 5-16,1 5-5 0,-8-5 3 0,6 2-2 15,2 6 0-15,-8-4 2 0,1 3 2 0,5-3-1 0,-5 7 0 16,-1-3-4-16,1-1 4 0,0 0-4 0,-1 4 4 16,1-4 1-16,-1 5-2 0,0-6 0 0,1 5 1 0,-7 0 0 15,6 5 1-15,1-6 1 0,-1 5 3 0,0 0 0 16,-6-1-2-16,7 1 2 0,-1-1 1 0,0 1 0 16,1 3-1-16,-7 1 5 0,6-1 0 0,1 1-3 0,0-1 0 15,-1 0 1-15,-6 4-2 0,7-1 4 0,-1 2-4 16,1-4 2-16,-7 6 0 0,6-3-1 0,1 0 0 0,-1 0 1 15,0 3-2-15,7 1 0 0,-7-4-1 0,8 3-1 16,-2 1 3-16,2-3-4 0,-1-2 2 0,6 2 0 16,0-1 0-16,-5-1 0 0,5-2-1 0,0 3 0 0,1 0 0 15,0-1-1-15,-1 2 0 0,7-1 0 0,-7 0 2 16,1 0-1-16,-1-1 0 0,7 1-4 0,0 0 0 0,0 0 0 16,0 1 4-16,-6 2-1 0,6-3 0 0,6 4 0 15,-6 0-2-15,0-1 0 0,7 1 1 0,-7 3-3 16,6 0-1-16,-6 0 2 0,7 1 1 0,0-1-2 0,5 5 0 15,-5-6 0-15,0 2 0 0,5 3 0 0,-5-3-1 0,6-1 1 16,0 0 0-16,-7 0 0 0,8 0 0 0,-2-3 0 16,2 3 1-16,-1-3-1 0,0 0 0 0,0-4 1 0,-1 3-1 15,2-3 3-15,-1 0-2 0,0 0 2 0,0-4 0 16,7 4 1-16,-8-3-4 0,8-1 2 0,-1 0-2 16,1 1 3-16,0-1 1 0,6 0-1 0,-1-3 0 0,-5 2 0 15,6-2-1-15,1 4 1 0,-1-4 1 0,6 0-3 16,-6 3 1-16,0-7-2 0,0 7 2 0,0-3-2 15,0 3 0-15,1-7 1 0,-1 8-2 0,-1-5 2 0,1-3-3 16,7 4 3-16,-7-4-1 0,0 0-2 0,0-4-1 16,1 4 2-16,-9-7 1 0,9 3 0 0,-1 0-2 0,0-3 1 15,0 0 1-15,-7-4 0 0,7 0 0 0,-6 0-3 16,6 0 1-16,-7 0 2 0,8 3 0 0,-7-6-1 0,6 3 1 16,-7 0-1-16,1 0-3 0,6 0 2 0,-7 0-2 15,1 0 4-15,-1 0-2 0,0 0 0 0,8 0 0 16,-8 0-2-16,0 0 4 0,1 0-4 0,6-4 4 0,-7 0-4 15,8 0 0-15,-1 1-9 0,-6-4 11 0,6 3 0 16,-1-4 0-16,1 5 4 0,1-4-1 0,-1-1 0 0,0 5-3 16,-6-5-1-16,5 5 3 0,1 0 0 0,-6-1 0 15,6-4 0-15,-7 1 0 0,1 3-1 0,6-3 0 16,-7 7 0-16,1-7 0 0,6-2 0 0,-6 7 0 0,-1-6 0 16,1 1-3-16,-1 3 4 0,1 0 0 0,6-3-4 0,-6 4 4 15,5-6 0-15,1 6-1 0,-6 0 0 0,7-5-4 16,-1 5 4-16,-1 0-1 0,7-2-3 0,-5 2 5 0,-1-4-4 15,0 7 4-15,0-4-4 0,0 0 0 0,1 1 4 16,-2-1 0-16,-5 0-1 0,6 4 0 0,-6-3 0 16,-1-1 0-16,1 1 0 0,-1-5 0 0,0 4 0 0,1 1 0 15,-1-5-1-15,1 1 1 0,-7 0-2 0,7 0 1 16,0-6 1-16,-8 7 0 0,8-5-3 0,-1-1 4 0,1 2 0 16,-7-1-4-16,0 0 4 0,6-1-4 0,-5 2 3 15,-2 0 0-15,2-2 0 0,-2 1 2 0,-5 0-4 16,6 1 1-16,0-3 0 0,-7 3-1 0,8-1 1 0,-8 0 0 15,0 0 0-15,8-4 0 0,-8 0 0 0,1 1 0 16,-1 0 2-16,1-2-2 0,-7-1 0 0,7-3-2 0,-1 3 2 16,0-5 2-16,0 0-2 0,2-4 0 0,-2 5 0 15,0-6-2-15,1 2 2 0,-1 0 0 0,1-4 2 16,-7 3-4-16,7-5 2 0,-1 2 0 0,0 4-2 0,-6-4 4 16,6 0-2-16,2 4-2 0,-2-2 4 0,-6 2-4 15,6 3 2-15,1-4 2 0,-7 5-4 0,7 1 2 0,-7-2 2 16,0-3 0-16,0 6-2 0,0-2-2 0,0-1 3 0,0 0-1 15,0 0-2-15,-7 1 3 0,0-2 0 0,1 0 1 16,0 2 0-16,6-1-5 0,-14 1 4 0,8-2-2 16,0 1-2-16,-1 0 0 0,-6 0 4 0,6 0-4 0,1-3 4 15,-8 3-2-15,8-1-3 0,-6 2 5 0,-2-2-4 16,1-3 4-16,0 5 0 0,-6-1 0 0,5 1 0 0,-5-2-1 16,-1 4 0-16,-6 1 1 0,7-3-1 0,-7 2 0 15,-6 1 0-15,5 3 0 0,-5-2 0 0,-1 0 0 16,1 3 0-16,-1 0-4 0,1-5 5 0,-8 5-2 0,8-1-2 15,-1 1 4-15,1 3-2 0,-1-4 2 0,1 0-4 16,-1 1 4-16,-6-1-4 0,13 0 4 0,-13-4-4 0,7 5 5 16,-1-1-4-16,0 1 4 0,0 0-4 0,1-2 4 15,-1-2-4-15,1 3 4 0,-7 1-2 0,6-1-2 16,-5 0 4-16,5 1 0 0,-7 3-4 0,8-3 4 0,-7 2-4 16,6-1 4-16,-5 1 0 0,-2-3-4 0,7 5 4 15,1-2-4-15,-1 1 4 0,-6 4-4 0,13 0 4 0,-6-5-4 16,-1 5 4-16,7 0-4 0,0 0 4 0,-7 3-4 15,7 0 0-15,1 1 2 0,5 3 0 0,-6 0 0 0,0 0-2 16,7 0 5-16,-1-5-1 0,-6 10-4 0,6-5 4 16,1 0-2-16,-1 3-2 0,7 1 4 0,-7 0-4 15,1-1 4-15,6 1 0 0,0 0 0 0,-7 2-1 0,8-2-3 16,-8 4 0-16,7-1 0 0,0-3 4 0,-6 3-2 0,5 0-2 16,2 1 4-16,-2-5-4 0,1 5 4 15,0-5-4-15,6 5 4 0,-5-2-2 0,6-1 0 0,-8 2-2 16,8-2 4-16,-1-3-4 0,0 2 4 0,7-1-4 0,-6 1 4 15,6-4-4-15,-7 0 4 0,7 4-2 0,0-1-2 16,0-3 4-16,0 5-2 0,-6-3-2 0,6-2 4 0,0 5-4 16,0-2 4-16,-6 5-2 0,6-8-2 0,0 3 4 15,0-3-4-15,-7 0 4 0,7 0-4 0,0 0 4 16,-7 0-4-16,7 4 4 0,0-4-1 0,0 0-3 0,0 0 4 16,-6 4-2-16,12-4-2 0,-6 0 4 0,0 0-4 15,0 3 4-15,0-3-4 0,0 0 4 0,0 0-4 0,0-3 4 16,0 3-4-16,0 0 4 0,0 0-2 0,0 0-2 15,0 0 4-15,0 0-4 0,0 0 4 0,0 0-5 16,0 0 4-16,0 0-2 0,0 0-2 0,0 0 1 0,0 0 3 16,0 0-4-16,0 0 0 0,0 0 4 0,0 0-4 15,0 0 0-15,0 0 1 0,0 0 1 0,0 0 0 0,0 0 2 16,0 3-2-16,0-3 0 0,0 0-1 0,0 0 2 16,0 0-1-16,0 0 1 0,0 0 0 0,0 0 0 0,0 0 2 15,0 0-1-15,0 0 0 0,0 0-2 0,0 0 0 16,0 0 2-16,0 0 0 0,0 0-2 0,0 0 0 15,0 0 3-15,0 0-13 0,0 0 13 0,0 0 0 0,0 0-2 16,0 0 0-16,0 0-1 0,0 0 1 0,0 0 0 16,0 0 0-16,0 0 2 0,0 0-1 0,0 0 0 15,0 0 0-15,0 0 0 0,0 0 0 0,0 0-2 0,0 0 0 16,0 0 2-16,0 0 0 0,0 0 0 0,0 0-3 0,0 0 3 16,0 0 0-16,0 0 0 0,0 0-3 0,0 0 1 15,0 0 2-15,0 0 0 0,0 0-2 0,0 0 0 0,0 0 0 16,0 0 0-16,0 0 0 0,0 0 1 0,0 0 1 15,0 0 0-15,0 0-2 0,0 0-1 0,0 0 0 16,0 0-1-16,0 0-1 0,0 0-3 0,0 0 2 0,0 0-4 16,0 0-5-16,0 0-2 0,0 0-3 0,0 0-6 15,0 0-11-15,0 0-3 0,0 4-10 0,0-4-5 0,0 3-12 16,7-3-23-16,-7 0 1 0,7 0 10 0</inkml:trace>
  <inkml:trace contextRef="#ctx0" brushRef="#br0" timeOffset="116899.79">17617 14046 411 0,'0'0'27'0,"0"0"2"0,0 0-2 0,0 0 0 0,0 0 0 15,0 0-8-15,0 0 3 0,0 0 0 0,0 0-3 16,0 0 0-16,0 0-3 0,0 0 3 0,0 0 0 0,0 0-3 15,0 0 0-15,0 0-1 0,0 0 0 0,0 0 2 16,0 0-1-16,0 0-2 0,0 0-2 0,0 0 4 0,0 0-3 16,0 0 0-16,0 0-1 0,0 0 1 0,0 0-4 15,0-5 1-15,0 3 2 0,0-3-1 0,-7 5 0 0,7-3-2 16,0-1-1-16,0-3 1 0,-6 3 1 0,6 0 0 16,0 1-4-16,0-1 4 0,-7 1-4 0,7-2 3 15,0 2-4-15,0-4 0 0,-7 3 4 0,7 0 0 0,0-3-3 16,0 0 0-16,-6 0 0 0,0-1 0 0,0 1 0 15,6 0-1-15,0-1 0 0,-8 1 2 0,2-4-3 16,6 3 2-16,-6-3-1 0,-1 0-2 0,0-3 1 0,1 3 0 16,-1-4 0-16,-5 1-2 0,5-1-1 0,0-3-1 0,-5 3 3 15,5-4-3-15,-6 1 0 0,6-4 0 0,-5 5-1 16,5-6 5-16,-6 2-1 0,-1-2-4 0,8-3 5 0,-7 1-1 16,0-1 0-16,0 1 0 0,1 0-4 0,-2-6 4 15,1 6 0-15,-7 0 0 0,8-1-4 0,-2-4 4 16,-5 5-1-16,6-1-2 0,-6 0 0 0,5 1 2 0,-6-1 0 15,8 1-2-15,-8-2-2 0,7 2 0 0,1-1 1 16,-8-3 2-16,7 1 1 0,0-2-2 0,0-4 1 0,-1 5 1 16,2-8-2-16,-2 5 2 0,2-5 0 0,-1 0 0 15,-1-2-2-15,2-3 1 0,4 3-4 0,-4-5 5 16,-1 0-4-16,0 3 2 0,0-3 2 0,-1 4 0 0,2-4-4 16,-1 4 0-16,0 3 0 0,6-3 0 0,-13 7 1 15,8-4 2-15,-8 1 2 0,7-1-2 0,0 0-2 0,0 1 2 16,-7-1 0-16,8-3-1 0,-2-1-1 0,1 1 3 15,1-4-2-15,-2-4 0 0,2 5 0 0,-2-1 2 0,1 0-2 16,7-4 0-16,-8 4 2 0,8 0-2 0,0 0 0 16,-8 1-2-16,8 3 2 0,0-2 0 0,-7-2 0 15,6 5 1-15,0-6-2 0,1 1 0 0,0 1-2 0,0-4 5 16,-2-2-1-16,2 2-4 0,0-4 0 0,-1 3 0 16,0-3 1-16,1 3 0 0,-1 0 0 0,-5 1 0 15,5-2 0-15,-6 2 4 0,7 3 0 0,-8 1 0 0,1-2-1 0,1 1 0 16,-2 0-4-16,2-3 4 0,-2-1-4 15,-5 1 4-15,5-5-4 0,2 1 4 0,-8 0 0 0,7 0-4 16,0-1 4-16,-6 4 0 0,5-2-1 0,-5 6 0 0,6-5 0 16,0 6-4-16,0 3 0 0,0-1 2 0,7 4 0 15,-8-3 0-15,1 4 1 0,7-4 0 0,-7 3 2 0,6-4 0 16,1 1-3-16,0-4-1 0,-8 4 0 0,14-4 3 16,-6 4-1-16,-1-4 3 0,1 3-5 0,-1 1 3 15,7 0-1-15,-6 3 2 0,-1 1-2 0,1 3 0 0,6-1 0 16,-7 5 0-16,0 0 2 0,1 4-2 0,0-1 0 15,-1 0 0-15,0 1-1 0,7 2 1 0,-6 1 0 0,0 0 0 16,-1 1-1-16,1 2 1 0,6-3 0 0,-7 4-1 16,0-1 0-16,7-3 0 0,-6 4 1 0,0 0-1 15,-1 0 1-15,0-5-2 0,7 1 2 0,-6 5 0 0,-1-6 0 16,1 2 0-16,6 2 1 0,-7-6-4 0,7 6 0 16,0-4 0-16,-6 2 0 0,-1-5 3 0,1 9-1 0,6-9-2 15,-6 8 3-15,-2-5-2 0,2 1 0 0,0 4 0 16,-7 0 3-16,6 3-2 0,1-3 0 0,-1 3 0 15,1 0 0-15,0 4 0 0,-2 0-1 0,2-4 4 0,0 4-4 16,-1 1 4-16,0-1-2 0,1-4 0 0,6 4-2 16,-6 0 2-16,-1-4 0 0,1 5 0 0,6-6 0 15,-7 5 0-15,7-4 0 0,-7 1 0 0,1 0-1 0,6-5 0 0,-6 5 0 16,-1-1 2-16,0-3 0 0,7 4-2 0,-6-5-1 16,-7 0 2-16,6 5-2 0,-6-5-2 0,7 4 3 15,-8-2 2-15,2 2-2 0,6 0 0 0,-8 4 2 0,8-3-2 16,-7 2 1-16,7 1 2 0,-2 0-1 0,2 4 0 15,0 0 0-15,6-4-2 0,0 7-2 0,0-2 1 16,-6-3 0-16,6 2 1 0,-8 0 0 0,2 3 2 0,6-3 2 16,-6 0-2-16,6 4-2 0,0-1 0 0,-7-4 0 15,7 8 0-15,0-3 4 0,0 3 0 0,0-5-1 0,0 5 0 16,0 0-1-16,0 0 0 0,0 0 0 0,0 0-1 16,0 5-2-16,0-10 0 0,0 5 3 0,0 0-2 15,0 0-2-15,0 0 4 0,0 0-2 0,0 0-2 0,0 0 5 16,0 0-2-16,0 0 0 0,0 0 0 0,0 0 0 15,0 0-1-15,0 0 3 0,0 0-4 0,0 0 5 0,0-3-3 16,0 3 0-16,0-3 0 0,-6 3 2 0,6 0-2 16,0 0 0-16,-7 0 0 0,7-5 0 0,-7 10 1 0,1-5 0 15,0 3-2-15,0-3 4 0,-8 3-2 0,8 5 0 16,-7 0 2-16,-1-1-1 0,2 7 0 0,-8-3-2 16,0 8-2-16,1-1 3 0,-1 0 2 0,0 4-2 0,1 0 2 15,-1 1-5-15,2 2 5 0,-2-3-3 0,7 0 0 16,-1 0 0-16,-5 0-2 0,12-4 3 0,-5 1-1 0,5-1 3 15,0-4-3-15,1 1-3 0,6-4-7 0,-7 0-6 16,7-4-3-16,-6 0-4 0,6 1-5 0,0-8-5 0,0 3-2 16,0-3-7-16,0 0-6 0,0-3-8 0,0 0-10 15,0-6-12-15,6 3 5 0</inkml:trace>
  <inkml:trace contextRef="#ctx0" brushRef="#br0" timeOffset="125586.96">20801 15548 416 0,'0'0'20'0,"7"0"-4"15,0 0 3-15,-1 0-1 0,0 0-3 0,8 0-5 16,-2 0 1-16,2 0-3 0,5-5-2 0,1 5 1 0,6 0 0 15,-1 0 0-15,1 0 0 0,7 0 2 0,7 5-4 16,5-5 2-16,-6 4-2 0,13-1 4 0,7 0-4 16,-7 1 4-16,13 3-2 0,0-3 0 0,0 3-1 0,7 0 4 15,0-3-2-15,-1 4 3 0,8-5 0 0,-2 5 0 16,2-5 2-16,-1 0-3 0,0 2 0 0,0 3-1 0,1-6 0 16,-8 3-1-16,7-5-1 0,-13 3-2 0,7-3 0 15,-7 0-1-15,-7 4 0 0,1-8 0 0,-6 8-1 0,-8-8 0 16,7 4 3-16,-13 0 0 0,0-3-4 0,-7-2 3 15,2 3 0-15,-9-3-5 0,1 2 4 0,-6-2-4 16,0-1 4-16,-7-2-4 0,-1 1 2 0,-5 3 2 0,0-3 0 16,-1 3 0-16,-6-3 0 0,6 3 0 0,-12-3 0 15,6 3-1-15,-6 1-1 0,-1-4 1 0,0 2-1 16,1 2-1-16,-7 0 0 0,0-1-1 0,0 0-1 0,-1 4-3 16,2 0-3-16,-1 0-2 0,0 0-8 0,0 0-6 15,-1 0-4-15,-4 4-6 0,4 0-6 0,1-1-8 0,0 0-11 16,0 2-15-16,1 2 0 0</inkml:trace>
  <inkml:trace contextRef="#ctx0" brushRef="#br0" timeOffset="126514.12">24025 15639 400 0,'-6'0'16'0,"0"0"-2"0,-8 0-2 0,8-3 2 16,-7-2-1-16,-7 5-3 0,0-2-2 0,1 2 2 15,-1-5 1-15,-6 2-4 0,0 3 2 0,-6 0 1 0,5-5 0 16,-5 5-1-16,-7 0 1 0,6-3 0 0,-5 3 3 16,-1-7-1-16,-7 3-5 0,1 1 3 0,-1-1-5 0,-7-4-1 15,-5 5 0-15,6-4 2 0,0 3-1 0,-7-3 1 16,0 3-2-16,0-3-3 0,8 4 1 0,-1-6 0 15,-1 6-1-15,2-4-3 0,-2 3 0 0,7-3-2 0,1 3-2 16,-7-3-5-16,7 0-2 0,-1 2-5 0,-6-1-4 16,6 2-6-16,1-3-11 0,5 4-9 0</inkml:trace>
  <inkml:trace contextRef="#ctx0" brushRef="#br0" timeOffset="130515.3">28675 6491 405 0,'7'0'9'0,"6"0"4"16,6 0-4-16,-5 0 4 0,-2 0-1 0,8 0-7 16,-1 0-3-16,1 0 4 0,0 0-3 0,6 0 4 15,-1 0-2-15,2 0-1 0,-1 0 1 0,6 0-1 0,-6 0 2 16,7 0-3-16,0 0 1 0,-1 0-1 0,1 0 0 16,6 0 2-16,0 0-4 0,0 0 4 0,0 0-4 0,7 0 4 15,-7 4-4-15,13-4 0 0,-7 3 0 0,1 2 3 16,-1-2 0-16,8 1-1 0,-8-1 0 0,7 5-1 15,-6-1 0-15,0 0 0 0,0-3-4 0,-8 4 0 0,8-1 0 16,-7-4 1-16,0 5 2 0,0-1 1 0,-6-4 0 16,-7 6 0-16,6-2 0 0,1-4-1 0,-7 0-4 0,-6 2 2 15,5 2 3-15,-5-7-4 0,0 2 4 0,-8-2-4 0,8 5 5 16,-7-5-4-16,-7 0 3 0,8 0 3 0,-8 3 0 16,7-3-2-16,-6 0-1 0,-1 4 2 0,1-4 0 15,-1 0 1-15,-6 0 1 0,0 5 0 0,7-5-3 0,-7 0-1 16,0 0 0-16,0 0 2 0,0 0 0 0,0 0-4 15,0 0 0-15,-7 0 0 0,14 0 0 0,-7 0-2 0,0 0 0 16,0 0 0-16,0 0-7 0,0 0-2 0,0 0-6 16,0-5-7-16,-7 1-6 0,7-4-9 0,0 6-16 15</inkml:trace>
  <inkml:trace contextRef="#ctx0" brushRef="#br0" timeOffset="131759.95">30115 3871 403 0,'0'0'16'0,"0"0"2"16,0 0-4-16,0 0 0 0,0 0 1 0,0 0-6 0,0 0-3 15,-6 0 2-15,6 0 0 0,0 0 0 0,-8 0 0 16,2 0 0-16,0 0-4 0,-1 5 3 0,1-2 0 0,-7 2 1 16,0-2 0-16,-1 4 0 0,-5-3-1 0,0 7 3 15,-1-4-4-15,1 5 5 0,-8-2-3 0,1 5 0 16,-6-1 0-16,6 1 2 0,-1-1-3 0,1 5 2 0,-6 4 0 15,6-2-1-15,0 5 0 0,0-1-4 0,0 4 4 16,0 5-5-16,7-2 4 0,-7 1-4 0,12 4 3 0,-5-1-2 16,5 5 0-16,2-4 0 0,-2-5 2 0,2 6-5 15,5-6 4-15,1-3 0 0,6 1-3 0,0-4 1 16,0-4 0-16,6-1 1 0,1-2 1 0,5-4 3 0,2-5-4 16,-2 1 6-16,8 0 0 0,-7-4-2 0,13-2 1 15,0-2 1-15,1 0 0 0,-1-3 0 0,0 0 2 0,6 0-2 16,-6 0-1-16,6 0 0 0,-6-3 0 0,1 0 2 15,-8-5-2-15,8 4 0 0,-8 1-3 0,0-5 2 16,1-3-1-16,-7 5-1 0,0-6 0 0,7 1 0 0,-8-4-1 16,2 5-1-16,6-6 0 0,-8-1 0 0,1 2-1 15,0-4 0-15,0 1 0 0,1-3 0 0,-2-2 0 0,-5 2-3 16,6-2-2-16,-7 1 5 0,1-3 0 0,-1-1-1 0,-6 4 0 16,0 0 0-16,7-4 0 0,-7 4-1 15,0 0 0-15,0 1-1 0,0-2 0 0,0 4-1 0,0 6 0 0,-7-1-3 16,7-3 0-16,0 3-1 0,-6 3-3 0,-1 1-10 15,1 2-3-15,6 1-2 0,-13 0-5 0,6 0-8 16,1-1-6-16,-8 4-4 0,2-3-5 0,5 3-13 0,-6 1-15 16,0-1 0-16,7 4 5 0</inkml:trace>
  <inkml:trace contextRef="#ctx0" brushRef="#br0" timeOffset="132050.57">30389 4550 406 0,'18'7'26'0,"2"-3"0"16,7 2-4-16,-9 3 3 0,2-3-4 0,0 2-9 0,-1 0 1 16,1-5 0-16,0 0-4 0,-7 4-4 0,-1-2 0 15,2-5-2-15,-8 3-5 0,8 1 1 0,-8 0-7 0,0-4-5 16,1 3-9-16,-1 1-8 0,1 0-4 0,-7-4-15 16</inkml:trace>
  <inkml:trace contextRef="#ctx0" brushRef="#br0" timeOffset="132766.01">31190 4078 406 0,'-27'36'33'0,"1"9"1"0,0 1-2 0,-6 9 1 0,-7 4 2 0,0 0-7 15,-7-1 2-15,1 4-1 0,-8 1-3 0,7-5 3 0,-5-3-3 16,5 0-1-16,1-7 1 0,-2-4-5 0,9-4 2 16,-1 1-1-16,6-9-1 0,13-2-1 0,-6-2 3 15,7-5-2-15,6-4-3 0,6-5 1 0,-5-3-3 0,12 0-1 16,0-3-1-16,-8-5 4 0,8-3-2 0,0 0-1 16,0 4 0-16,0-4-1 0,0-4-1 0,8 4-1 15,-8-3-4-15,0 3 1 0,6-8 1 0,-6 8-1 0,6-7-3 16,1-1-3-16,6 1 2 0,-6 0-1 0,5 0-1 15,2-1-1-15,-2 0 0 0,2-3 0 0,5 1-1 0,7-1 0 16,0 0-1-16,7 0 0 0,-7 0-2 0,13 0 2 16,0 3-1-16,-7-3 1 0,8 1 0 0,5 2 0 15,-12 1 0-15,5 0-2 0,-5 2 2 0,0 3-1 0,-7-3 1 16,-6 5 0-16,-8-3 2 0,2 3-3 0,-2 0 0 16,-4 0-2-16,-8 0 0 0,6 0 3 0,-6 0 0 0,-6 3 0 15,-2-6 0-15,8 3 0 0,-6 0 0 0,0 0 1 16,-8 0-1-16,8 0 1 0,-7 0 0 0,-7 0 0 0,1 0-2 15,6 0 2-15,-7 3 0 0,1-3 0 0,5 0 0 16,-5 0 0-16,6 5 0 0,0-3-1 0,7-2 0 16,0 0 0-16,-2 5 1 0,2-2 0 0,6 1 0 0,-6 0 0 15,6-1 2-15,0 1-2 0,0 0 0 0,-7-1 0 0,7 4 1 16,0 1 2-16,0 3-3 0,0-4 1 0,0 4 2 16,0 0 0-16,0 0-1 0,0-1 0 0,7 5 0 0,-1-4-5 15,0 5 5-15,2-6-1 0,-2-2-1 0,7 3 0 16,0-1-2-16,-7-2-3 0,7-1-1 0,-7 1-7 15,2-1-4-15,-2-3-11 0,7-1-5 0,-13 1-2 0,6-4-12 16,-6 3-7-16,0-3-12 0,0 0-4 0,0 0-13 16,0 0-15-16,0 0 4 0,0 0 11 0,-6-3 7 15</inkml:trace>
  <inkml:trace contextRef="#ctx0" brushRef="#br0" timeOffset="137117.75">12537 7872 413 0,'0'0'33'0,"0"0"-2"0,6 0-1 0,-6 0-2 16,6 0-2-16,1 0-7 0,0 0-3 0,5 0 2 0,2 0-1 0,5-3-2 15,1 3-4-15,0-4 3 0,6 0-2 0,6 4-2 16,1-4 2-16,6 1 3 0,0-4-5 0,7 7 4 15,-8-4-2-15,15 0-1 0,-8 4-1 0,7 0-1 0,0 0-1 16,7 0 1-16,-7 0-5 0,13 0 1 0,-6 0 0 16,6 0-1-16,0 0 0 0,0 0 1 0,7 0-2 0,-1 0-1 15,-6 0-2-15,8 0 3 0,-2 0-2 0,0 0 0 16,2 0-2-16,-2 0 4 0,0 0-3 0,1 0-2 16,0 0 3-16,-7 0 0 0,6 0 1 0,-6 0-1 15,0 0-1-15,1-3 1 0,-8 3-1 0,1 0 1 0,-7 0 0 16,0-4 0-16,0 4 1 0,0-4 0 0,-6 1 0 15,0 3 1-15,0-3 3 0,-8-1 0 0,8-1-4 0,-7 2 5 16,0 0-2-16,0-1 1 0,-7 4-1 0,7-4 0 16,-5 1 0-16,-2 3 0 0,-7-4 0 0,2 4 2 0,-1 0-3 15,0-4 0-15,-6 4 0 0,-7 0-1 0,7 0 2 16,-14 0-2-16,6 0 1 0,-4 0-2 0,-2 0 2 0,-6 0-3 16,6 0 1-16,-6 0 2 0,0 0-1 0,0 0 1 15,0 0 0-15,0 0 0 0,0 0-4 0,0 0 0 16,0 0 0-16,0 0 5 0,0 0-4 0,0 0 2 0,0 0 0 15,0 0 2-15,0 0-2 0,0 0 0 0,-6 0-2 16,6 0 2-16,0 0-1 0,0 0 0 0,0 0 0 0,0 0 0 16,0 0 0-16,0 0 0 0,-6 0 0 0,12 0 0 0,-12 0-1 15,6 0 0-15,0 0 0 0,0 0 0 0,0 0 0 16,0 0 1-16,0 0-1 0,0 0 0 0,0 0 0 16,0 0-1-16,0 0 0 0,0 0 0 0,0 0 0 0,0 0 0 15,0 0 0-15,0 0 0 0,0 0-2 0,0 0 2 16,0 0 0-16,0 0 0 0,0 0 0 0,0 0 0 0,0 0 0 15,0 0 0-15,0 0 0 0,0 0 0 0,0 0 0 16,0 0 0-16,0 0 0 0,0 0 0 0,0 0 0 16,0 0 0-16,0 0 0 0,0 0 0 0,0 0 0 0,0 0 0 15,0 0 2-15,0 0-2 0,0 0 0 0,0 0 0 16,0 0 0-16,0 0 0 0,0 0 0 0,0 0 0 16,0 0 0-16,0 0 0 0,0 0 0 0,0 0 0 0,0-3 0 15,0 3 0-15,0 0 0 0,0 0 0 0,0 0 2 16,0 0-4-16,0 0 2 0,0 0 0 0,0 0 0 0,0 0 0 15,0 0 0-15,0 0 0 0,0 0 0 0,0 0 0 16,0 0 0-16,0 0 0 0,0 0 0 0,0 0 0 0,0 0 0 16,0 0 1-16,0 0 2 0,0 0-2 0,0 0 0 15,0 0 1-15,0 0-1 0,0 0 0 0,0 0 1 16,0 0 4-16,0 0 0 0,0 0 0 0,0 0-2 0,0 0-2 16,0 0 2-16,0 0 0 0,0 0 0 0,0 0 1 15,0 0 0-15,-8 0 0 0,8 0 1 0,-6 0 1 0,6 0 0 16,-6 0-5-16,6 0 5 0,-6 0-5 0,6 0 4 0,-8 0-2 15,2 0-2-15,6 0 2 0,0 0 1 0,-6 0-4 16,6 0 3-16,-7 3-4 0,1-3 3 0,-1 0-1 16,7 4 0-16,-7-4 2 0,1 4-5 0,0-1 4 0,0 1 0 15,-8-4-2-15,8 4-1 0,-7-1 2 0,6 0-2 16,-6 6 0-16,7-6-2 0,-8 0 1 0,2 1 2 16,-2 0 0-16,1-1 1 0,7-3 0 0,-8 4-2 0,2 0 0 15,6-4 2-15,-2 3-2 0,-4-3-2 0,5 4 2 0,1-4 2 16,-8 3-2-16,8-3 0 0,0 4 2 0,0-4-2 15,-2 0 0-15,2 4 2 0,6-4-3 0,-6 0-1 16,6 0 0-16,0 0 2 0,0 0 0 0,0 0 0 0,0 0 2 16,0 0-2-16,0 0 0 0,0 0 0 0,0 0 1 15,0 0 0-15,0 0 1 0,0 0 1 0,0 0-1 16,0 0 5-16,0 0 1 0,0 0-2 0,0 0 1 0,0 0 0 16,0 0-1-16,0 0-1 0,0 0-2 0,0 0 4 15,0-4-3-15,0 4-1 0,0-4 0 0,0 1 0 0,6-1-1 16,-6 1 0-16,0-5 0 0,6 1-1 0,2-3-1 15,-8 1 0-15,6-1 0 0,0-1 2 0,-6 0-1 16,6 0 1-16,-6-4-1 0,7 1 0 0,-7-1 0 16,0-4 0-16,7 5-1 0,-7-4 1 0,6-4-1 0,1 4 1 15,-7-4-1-15,6 0 1 0,0-1-1 0,2-3-2 0,-8 5 3 16,6-5-1-16,0 0 1 0,0 4-1 0,2-3 0 0,-8 0 0 16,6 2 0-16,0 2 0 0,1-5 2 0,-1 3-2 15,1-2 0-15,0 3 0 0,-1 0 0 0,0-3 0 16,0-1 0-16,2 1 1 0,4 2-1 0,-5-3 0 0,0 1 0 15,-1-1 0-15,1 1 0 0,-1 0 0 0,0-2 0 16,2 2 0-16,-2 3 0 0,0-4 0 0,0 1 0 0,-6 0 0 16,7-2 0-16,0 5 1 0,-7-3-1 0,6-1 0 15,-6 3 0-15,0 2 0 0,7-5 0 0,-7 8 0 16,6-5 0-16,-6 3 0 0,6 1 0 0,2 1 0 0,-8-5-1 16,6 9 1-16,0-8-1 0,8 7 1 0,-8-4 0 15,-6 2 0-15,13 2 0 0,-7-4 0 0,1 6 0 0,-7-4 0 16,7 3 0-16,-1 3 0 0,-6 0 0 0,6 1 0 15,-6-1 0-15,6 4 0 0,-6-2 0 0,0 3-1 16,0 2 1-16,0-3-1 0,0 7 1 0,8-4 0 0,-16 4 0 16,8 0 0-16,8 0 0 0,-16 0 0 0,16 0 0 15,-16 0 2-15,8 0-3 0,0 0-2 0,0 0 1 0,0 0 2 16,0-4 0-16,0 4 0 0,0 0 0 0,0-3 0 16,0 3 0-16,0 0 0 0,0-5 0 0,0 3 0 15,0 2-1-15,0 0 0 0,0 0 0 0,0-5 0 0,0 10 0 16,0-5 0-16,0 0 2 0,0 0-5 0,0 0 1 0,-6 0 4 15,6 0-4-15,-6 0 4 0,0 0-5 0,-8 0 5 16,1 0-4-16,1 0 4 0,-8 2-5 0,0 3 5 0,-6-5-1 16,7 3 0-16,-7-3 0 0,-7 4 0 0,1-4 0 15,-1 4-4-15,1-4 5 0,-8 0-5 0,7-4 5 0,-6 4-4 16,-6 4 2-16,6-4 2 0,-7 3 0 0,0-3-4 16,-5 0 4-16,-1 0-3 0,-1 0 3 0,2 0-3 15,-2 4 4-15,-5 0-5 0,-1-4 5 0,0 0-1 0,0 0 0 16,1 3-4-16,6 0 5 0,-6-3-4 0,-1 4 0 15,6 1 4-15,2-5-4 0,-1 0 4 0,-1 3-2 16,1 1-2-16,0-4 4 0,6 3-5 0,-5-3 5 0,5 8-4 16,1-5 4-16,-1-3-4 0,7 4 4 0,0-1-5 15,-1 1 1-15,1-4 4 0,7 4 0 0,-1-1 0 0,1-3-5 16,-1 5 3-16,7-5 2 0,0 3-5 0,0 0 3 16,-1-3 2-16,2 0-1 0,5 4 0 0,-6-4-3 0,14 4 1 15,-8-4-1-15,0 3 4 0,7-3 0 0,-7 0-1 16,8 0-4-16,-1 3 4 0,6-3 0 0,0 0 0 15,-5 0 0-15,6 0 0 0,6 0-4 0,-8 0 0 0,8 0 2 16,0 5 2-16,0-10-3 0,0 5 0 0,0 0 0 16,-6 0 2-16,6 0-2 0,0 0 2 0,-6 5 2 15,-1-5-4-15,0 0 0 0,1 0 4 0,-1 0-4 0,1 0 4 0,0 0-4 16,-1 0 4-16,0 0-3 0,1 3 2 0,0-6-2 16,-1 3 2-16,0 3-2 0,7-6 2 0,-6 3-2 15,-1 0 1-15,1 3-1 0,-1-3 0 0,1 0 1 0,-1 0 0 16,1 0 1-16,0 0-3 0,-2 0 2 0,2 0 2 15,0 0-3-15,-1 0 1 0,1 0-1 0,-8 0 1 16,8 0-1-16,6 0 0 0,-6 0 1 0,0 0 0 0,-2 0-1 16,2 0 1-16,0 0-1 0,-8 0 0 0,8-3 0 15,6 3 0-15,-7 0 1 0,1 0 0 0,0 0 0 0,-1 0 0 16,-6 0 0-16,7 0-1 0,-1 0 0 0,0 0 0 16,1 0-9-16,-1 0 11 0,-6 0-1 0,7 0 0 0,-7 0 0 15,7 0 2-15,-8 3-2 0,1-3 0 0,0 4 0 16,7-4 0-16,-7 0 0 0,-1 0 0 0,8 0 0 15,0 5 0-15,-8-3 0 0,8-2 0 0,0 0-2 0,-1 4 2 16,1-4 0-16,-1 4 0 0,7-4 0 0,0 3 0 16,-7-3 0-16,7 0 0 0,0 0 0 0,0 0 0 15,0 0 0-15,0 0 0 0,0 0 0 0,0 0 0 0,0 0 0 16,0 0 1-16,0 0-1 0,0 0 0 0,0 0 0 16,0 0 0-16,0 0 0 0,0 0 0 0,0 0 1 0,0 4-1 15,0-1 0-15,7 2 1 0,-7 2 0 0,7 0 2 0,-7 4-4 16,0 0 4-16,6 4-4 0,-6-1 2 0,0 9 1 15,7-2 2-15,-7 5-4 0,0 8 0 0,0 2 4 16,-7 0 0-16,1 8 0 0,-1 7-1 0,0-4-4 0,1 9 4 16,0-1-4-16,-8 3 0 0,2-2 5 0,-1 2-1 15,-1 1-3-15,2-1 4 0,-2 1-2 0,2 0 0 0,-2-5 0 16,8 1-2-16,-7-3 2 0,7-5 2 0,-2-2-2 16,8-2-1-16,0-6-2 0,-6-1 3 0,6-6-1 0,0-4 1 15,0-4-1-15,0-4 0 0,0-4 0 0,0 1 0 16,0-4 0-16,0 0-1 0,-6-4 1 0,6-4-1 15,0 5 1-15,0-3-1 0,-7-1 1 0,7-1-1 0,0 0-2 16,0-3 3-16,0 0-1 0,0 0 1 0,0 0-1 16,0 0 1-16,0 0-1 0,0 0 0 0,0 0 0 15,0 0 1-15,0 0-1 0,0 0-2 0,0 0 3 0,0 0 0 16,0 0-1-16,0 0 0 0,0 0 0 0,0 0 1 16,0 0-1-16,0 0-1 0,0 0-1 0,0 0-1 0,0-3-6 15,0 0-6-15,0-1-3 0,-7-4-7 0,7 0-6 16,-6 1-11-16,6-4-2 0,0 0-7 0,0-4-8 0,0 1-4 15,0 2-3-15,0 2-3 0,0-5-14 0,0 5-7 16,6 2 5-16,1-3 11 0</inkml:trace>
  <inkml:trace contextRef="#ctx0" brushRef="#br0" timeOffset="139262.12">24872 6506 413 0,'0'0'30'0,"0"0"3"0,0 0-4 15,0 0 0-15,0 0-1 0,0 0-10 0,0 0 3 0,0 0-4 16,0 0-3-16,0 0 2 0,0 0-1 0,0 0-3 16,0 0-1-16,0 0-1 0,0 0-1 0,0 0 1 15,0 0-1-15,0 0 2 0,7 0-3 0,-7 0 4 0,0 0 1 0,6 0-2 16,-6 0 0-16,6 0-1 0,1 0 2 0,-7 0-2 16,7 0-2-16,-1 0 3 0,0 0-5 0,1 0 3 15,0 0-4-15,-1 0 3 0,1 0 0 0,-1 0-1 0,8 0-1 16,-8 0-2-16,6 0 0 0,2 0-1 0,-8 0 0 15,7 0 0-15,1 0 0 0,-2 0 0 0,8 0 0 16,-7 0-1-16,7 0 0 0,-2 0 0 0,2 0 0 0,0 0-1 16,-1 0 2-16,1 0-2 0,0 0 0 0,-1 0 0 15,1 0 1-15,-8 0-1 0,8 0 0 0,-7 0 0 0,7 0-1 16,-8 0 0-16,8 0 0 0,0 0 0 0,-1 0 0 16,1 0 1-16,-7 0 3 0,13 0-1 0,0 0-1 15,0 0-1-15,0 0 1 0,7 0-1 0,-1 0 2 0,1 0-1 16,6 0-1-16,-7 4 1 0,8-1-2 0,-1-3 4 15,0 4-4-15,0-4 3 0,0 4-2 0,0-1 0 0,0 1 0 16,0 0-1-16,1-1 3 0,-2-3-2 0,1 4-3 16,-6-4 4-16,7 3-1 0,-8 5-3 0,1-4 4 0,-1-4-2 15,1 3-1-15,-1-3 1 0,7 0 0 0,-7 8 2 16,1-8-2-16,-1 3-1 0,8-3-1 0,-7 4 0 16,5-4 0-16,-5 3 0 0,6-3-1 0,0 0-1 0,0 0 1 15,0 4 0-15,0-8-4 0,1 4 3 0,-1 0-4 0,-1 0 5 16,1-3-3-16,1-1 2 0,-7 1 3 0,-1 3-2 15,1-4-1-15,-1 4 4 0,1-4-4 0,-7 4 4 0,0-3-3 16,-7 3 4-16,7 0-1 0,-6 0-3 0,6 0 4 16,-1 0-4-16,2 0 1 0,-1 0-1 0,0 0 1 15,0 3 2-15,7-3 1 0,-1 4-2 0,1 0 1 0,-1-4-3 16,1 3 2-16,6 1 0 0,-7 3 0 0,1-2-1 16,6-3 1-16,-6 3 2 0,-7-2 0 0,7 0-2 0,-1 2 0 15,-6-2 0-15,0-3 0 0,-7 4 0 0,8-4 0 16,-7 2 2-16,-8-2-2 0,8 5-2 0,-7-10-1 15,-1 10-6-15,2-10-2 0,-1 5-5 0,0 5-7 0,0-10-6 16,-7 5-3-16,8 0-4 0,-8 0-8 0,7 0-10 16,-6-2-12-16,-7-2-9 0,6 4 8 0</inkml:trace>
  <inkml:trace contextRef="#ctx0" brushRef="#br0" timeOffset="141719.71">26422 4414 400 0,'-46'0'8'0,"1"3"-2"0,0-3 0 16,-1 4 0-16,1-4 0 0,-2 5-5 0,2-2 0 15,-7 0 1-15,6 5-1 0,-6-1 0 0,6 0 1 0,-5 0 2 16,5 1-3-16,1 0 0 0,-1-1 3 0,7 0-1 15,0 5 0-15,-1-6 0 0,1 5 0 0,7 1 0 16,-1-2-2-16,1 1-1 0,-1 3 4 0,1-2-4 0,6 2 2 0,-1 2 2 16,1 2 0-16,0 0 0 0,1 0-2 0,-1 1 2 15,6-1 0-15,0 4-1 0,1 0-1 0,-1 0 1 16,7 0-2-16,-7 0 0 0,8 3 1 0,-2 1-1 0,8-3 0 16,-7 2 0-16,6 0 2 0,1 1-2 0,-7 0 0 15,7-1 0-15,-2 5-2 0,2-5 2 0,0 5 0 0,0-4 0 16,-2 3 1-16,2 0 1 0,6 0 1 0,-6-3 3 15,6 3 0-15,0 0-1 0,0 1 1 0,0-5 0 0,0 5 0 16,6-5 0-16,-6 1 1 0,6-1 0 0,-6 1-3 16,8-3 3-16,-8 2-2 0,6-3 1 0,-6 3-4 15,6-2 4-15,-6-1-5 0,0 3 0 0,0-3 3 0,0 0-2 16,0 0-2-16,0 1 4 0,0-2-5 0,0 2 4 16,0-6-4-16,0 2 5 0,6 3-2 0,-6-4 1 0,8 4 4 15,-2-4 0-15,0 1-2 0,7-1 4 0,-6 0 0 16,12 0-2-16,-5 1 0 0,-2-1-1 0,1-3 0 15,7 2 0-15,-6 3 0 0,4-6-1 0,-4 4-1 0,5-3 2 16,-5 4-2-16,4-5-3 0,2 4 2 0,0 0-2 16,-7 1 4-16,7-1-1 0,-1-4 0 0,7 5-1 15,-6-4-2-15,6 0-2 0,-1 3 4 0,8-4-1 0,-7 1 1 16,6 0-4-16,1-5 4 0,7 6 0 0,-1-5 0 16,-7 3 0-16,14-2-1 0,-7 2 0 0,0-3 0 0,7 1-2 15,-7-2 0-15,6 0 2 0,1 5-2 0,-7-3-2 0,7-2 2 16,-7 2 2-16,6-2-3 0,1 5 1 0,-7-4-1 15,7-3 0-15,-7 2 0 0,6 5 0 0,-7-3 2 16,9-2-2-16,-2-2 0 0,-6 1 0 0,7 3-2 0,0-4 2 16,-1 3 0-16,7-5-2 0,-7 2 1 0,1 0 0 15,0-1 0-15,6 0 0 0,-7 0 0 0,1-3 2 0,7 4 0 16,-8-1-2-16,1-4 0 0,-1 5 2 0,-6-1-2 16,1 0 2-16,-2 0 0 0,1-2 0 0,0 2 1 0,-7 0-2 15,2 1 0-15,-2-5 2 0,1 0-2 0,-1 1 1 16,1-4 0-16,0 5-1 0,-1-5 0 0,1 3-5 15,-1-3 4-15,1-3-5 0,-1-2 4 0,7 1-2 0,-7-2 1 16,2 2 0-16,-2 0 0 0,1-3 2 0,-1 0-1 16,1 0 0-16,-1-5 0 0,-5 5-1 0,5-1 1 0,-6 1 0 15,0-4 3-15,0 7-2 0,0-6-2 0,-6 2 2 16,6 1 3-16,-7 0-4 0,1-1 4 0,-1-3-2 16,-6 5 2-16,7-6 0 0,-1 1-2 0,-5-3-1 0,-2-2 3 15,8 6-1-15,-7-8 0 0,-7 3 1 0,8-4-1 16,-2 1 0-16,-5-4 0 0,6 3 0 0,-6-1-2 15,-1-3 2-15,0 1 0 0,1 0-2 0,-7-1 2 0,0-2 0 16,7 3 0-16,-7 0-2 0,0 0-1 0,0 0-1 0,0 0 5 16,0-1 0-16,0 6-5 0,-7-2 1 0,7 1 0 15,0 0 2-15,0 0 2 0,0 3 0 0,0-3-1 0,0-1 0 16,0 5 0-16,0-5 0 0,-7-3 1 0,7 5-1 16,-6-6 0-16,0 2 0 0,-1-2-2 0,1 2-2 15,-8-2 1-15,2 1 2 0,-2 0 2 0,8 0-4 0,-14 0 4 16,7 1-1-16,1-2-4 0,-8 1 5 0,0 0-1 15,1 4-4-15,-1-1-9 0,0 2 13 0,1-3 2 0,-1 3-1 16,2-2 0-16,-2 1 0 0,0 0 0 0,-6 3 0 16,7-3-1-16,-8 0-2 0,1 3 0 0,0-7-1 15,-7 3 2-15,1 1 2 0,-1 0-1 0,-5 0 0 0,-1-4 0 16,-1 4-4-16,1-4 4 0,0-1-4 0,0 5 0 16,0-4 1-16,0 4 0 0,0-4 4 0,-1 0-3 0,2 0 3 15,-1 4-2-15,0-5-1 0,-1 2-1 0,1-1 4 16,1 3-2-16,5-3-2 0,-7 4 4 0,1-1-4 0,1 1 2 15,-1 0-2-15,-7 0 4 0,7 7 0 0,-7-3-4 16,7-1 4-16,-6 0 0 0,-1 3-1 0,1 2-3 0,-1 2 4 16,7-3-1-16,-7 4-3 0,1-1 3 0,6-2-4 15,-1 2 5-15,1 5-4 0,0-5 3 0,7 1-1 0,-7 4-1 16,5-5 0-16,-4 5 0 0,5-5-2 0,1 5 2 16,-1-5 2-16,-6 5-1 0,7-1-3 0,-1-3-1 15,1 3 1-15,-1 0-9 0,1 1-8 0,-2-1-8 0,2 0-6 16,-1 0-8-16,7 2-8 0,1-3-17 0,5 5-11 15</inkml:trace>
  <inkml:trace contextRef="#ctx0" brushRef="#br0" timeOffset="144020.49">25530 4736 404 0,'20'0'13'0,"-1"0"-4"0,0-2 3 0,8 2-5 16,-8-5 3-16,7 2-5 0,0 3 0 0,0-4 1 0,7 0 0 15,-7 0 1-15,6 1 0 0,1-1 2 0,-7 0 1 16,7 1-4-16,-1 0 4 0,1 3-2 0,-1-5 2 0,1 2-2 16,-1 3 0-16,1 0-1 0,-1-4 0 0,-6 4-1 15,7 0 0-15,-1 0-1 0,-5 0 2 0,5 0-5 16,1 4 0-16,-7-4 2 0,0-4 0 0,7 4-2 0,-7 0 4 16,6 0-1-16,1 0-5 0,-7 0 4 0,6 0 1 15,-5 0-1-15,-2 0 1 0,7 0 0 0,-5 4-1 0,5-4 0 16,-6 3 1-16,1 2-3 0,-1-5 1 0,0 3 2 0,0 0-2 15,-1 1 0-15,2 0 1 0,-1-1-1 0,-6 1 0 16,6 0 1-16,6 0-2 0,-5-1 0 0,-2 2-1 16,7-3 1-16,-6 6-1 0,7-4 0 0,-7-1 0 0,7 1 2 15,-7 2-3-15,6-1-2 0,-5-1 3 0,5 3-1 16,-6-3 1-16,1-1-1 0,-1 1 0 0,6 3 0 0,-7-4 0 16,2 2 0-16,-1-2 0 0,0 4 0 0,0-3 1 15,-6 0-1-15,5-1 0 0,2 1 0 0,-7 3 0 16,6-3 1-16,0-1-1 0,-1 5 0 0,-5-4 0 0,13 3 0 15,-7-3 0-15,0 3 0 0,6 0 0 0,-5 0 0 16,5-2 0-16,-6 2 0 0,0 4 0 0,6-4 0 0,-6 0 0 16,0 1-1-16,-6-5-1 0,7 5 2 0,-8-1 2 15,0 0-2-15,1-3 1 0,-1 3 0 0,-5 1-1 16,5-1 1-16,-6 0-1 0,0 1 1 0,1-1-2 0,-2 0 4 16,8 5-4-16,-7-6 4 0,-1 1 0 0,8 1-2 15,-7 3-3-15,7 0 4 0,0-4-1 0,-2 5-1 0,2-1 0 16,0 0 0-16,5-1 0 0,-5 5 2 0,7-4-3 15,-1 0 0-15,-7 0 1 0,1 4-1 0,6-4 1 0,-6 0 0 16,-1 0-1-16,-6-1 1 0,6-2 0 0,-5 3-1 16,-2 0 1-16,2-4 0 0,-1 0 0 0,-7 5 2 15,0-5-2-15,8 4 0 0,-8-4 0 0,0 0 0 0,-6 5 0 16,7-5 0-16,0 4 0 0,-7-4 0 0,6 4 0 0,1-3 0 16,-7 3 0-16,6-4 0 0,-6 4-1 0,6-4 0 15,-6 4 0-15,0 0 0 0,7-4 0 0,-7 1 3 16,0 3-2-16,0-3 0 0,0 2 0 0,0-2 0 0,0 3 0 15,-7-4 0-15,14 1 0 0,-14 2 0 0,7-2 0 16,0 3 0-16,0-4 0 0,0 4 0 0,0-4 2 0,0 0-2 16,0 4 0-16,0-2-1 0,0 1 1 0,0 1-1 15,7-5 1-15,-7 6 0 0,7-1 0 0,-7 0 0 16,6 0 2-16,0-4 0 0,-6 4-1 0,8 0-2 0,-8-4 1 16,6 5 0-16,-6-5 1 0,0 4-2 0,6-4 0 15,-6 5 2-15,0-6-2 0,0 6 0 0,-6-5 0 0,6 0 1 16,-6 4 0-16,6-3 0 0,-8-1 0 0,2 4 0 15,6-4 0-15,-6 4 0 0,-8 0 0 0,8-3 0 16,0 2 0-16,-1 1 2 0,1 0-4 0,-1 1 2 0,0-1 0 16,1 0 3-16,-7-4-3 0,6 4 2 0,1 0-3 15,-7 0 4-15,7 0-2 0,-1 0-3 0,-6 0 4 0,-1-4-1 16,8 4-3-16,-6 0 1 0,-2 0 4 0,1-1-4 16,1-2 4-16,-2 4 0 0,2-1 0 0,-8 0-4 0,7-1 4 15,-1 1 0-15,2 0-5 0,-2 1 5 0,2-2-1 16,-1 1-4-16,-1 0 4 0,8 4 0 0,-8-4 0 15,2 0 0-15,-1 4-1 0,6-4 0 0,-6 0 0 0,1 0 0 16,4 0 0-16,-4-4 0 0,-1 3 0 0,6 2 0 0,-6-5 0 16,7 0 0-16,-8 1 0 0,2 0 0 0,-2-1-2 15,2 0-1-15,-1-3 4 0,-1 3 0 0,8 0 0 16,-14-4-4-16,8 6 4 0,-8-6-2 0,7 1 0 0,-7-1 2 16,1 5-4-16,-1-5 2 0,1 4 0 0,-8-3-1 15,2 3 1-15,-1-2 2 0,0-2-1 0,-7 4-1 0,7-3 0 16,-7-1 0-16,1 0 1 0,-1 2-1 0,1-5 1 15,-1 3-1-15,1-3 2 0,-8 0-2 0,8 0 0 0,-1 0-2 16,-6 0 1-16,7 0 4 0,-7-3-2 0,-1 6-1 16,8-3 1-16,-7 0-3 0,0-3 2 0,7-2 0 15,-8 2 0-15,1 0 3 0,0-1-3 0,0-3 1 0,0-1-1 16,-7 1 2-16,8 0-2 0,-9 0 0 0,2-1 0 16,-1 1 0-16,1-1 0 0,-1 1 0 0,1-4 0 15,-1 4 0-15,1-5 0 0,-1 5 0 0,0-4 0 0,0 4 2 16,8-4-1-16,-8 3-3 0,7-2 1 0,-6 3 1 15,6-4 1-15,-1 0 0 0,-5 3-1 0,6-3 1 0,-1 0 0 16,-5-1 0-16,6 3 0 0,-7 1 0 0,7-2 0 16,1-2 0-16,-2 1-1 0,1 0 1 0,0 3 0 0,-1-2 2 15,8-1-3-15,-1 3 1 0,1-2 0 0,-1 2 2 16,7-3-4-16,1 4 4 0,-1-4-2 0,-1 4-1 16,8-5 4-16,0 5 0 0,-1-4 0 0,7 0-4 0,-7 4 0 15,7-4 4-15,0 0-4 0,0 3 0 0,6-2 3 0,-5-1 2 16,5-1-1-16,1-2-2 0,-1 3 3 0,0-1 0 15,7-2 0-15,-6-1 2 0,6 5-1 0,-6-5 2 16,6 0-5-16,0 1 1 0,-7 3 0 0,7-3 0 0,0 2-1 16,0-2 0-16,0 3 3 0,0-1-1 0,-7 1-3 15,7-3 0-15,0 2 3 0,0 2-1 0,0-5 0 0,0 4 0 16,-6 0 0-16,6 0 3 0,6-3-2 0,-6 3 0 16,0-4 2-16,7 5-4 0,0-6 4 0,5 5-4 0,-5 1 1 15,0-2 4-15,6 1-5 0,-7 0 2 0,7-4-1 16,0 5-1-16,-7-1 2 0,8 0-4 0,-1-1 4 15,0 1-5-15,0 0 0 0,-7-4 4 0,8 5-5 0,-2-5 5 16,1 1-5-16,0-1 0 0,0 0 4 0,1 1-4 16,-2-1 2-16,2 0 2 0,-1-3-4 0,-1 4 2 15,-5-1 0-15,6 0 2 0,0 1-2 0,0 3-1 0,0-4 2 16,0 4 0-16,6 0-1 0,-5-4-1 0,-1 4-1 16,6 0-2-16,-6 0 1 0,7 4 0 0,0-8 2 0,-1 8 0 15,-6-4 0-15,6-3 0 0,1 2 0 0,-1 5-2 16,1-4 2-16,0-1-2 0,-1 5 0 0,-6-4 0 0,6 0 1 15,1 5 3-15,6-3 0 0,-6 3 0 0,-1-5 0 16,1 3 0-16,-1 5-5 0,1-1 0 0,6-3 1 16,-6 7 0-16,-1-4 4 0,1 0 0 0,6 4-1 0,-7 0 0 15,1 0 0-15,6 0 0 0,0 0-5 0,-1 0 1 0,2 0 0 16,-1-3 2-16,6 6 1 0,1 1-2 0,-1-4 2 16,1 0-4-16,7 4 2 0,-1-1 0 0,-7 1 0 0,7 0 2 15,1-1-2-15,-2 5 2 0,1-5 0 0,0 1-2 16,1 3 0-16,-8-4 0 0,1 2-1 0,-1-1-1 15,1 2 1-15,-7-2-3 0,7 0-4 0,-14-1-5 0,7-3-1 16,-6 5-5-16,6-5-2 0,-14 0-6 0,8 0-5 16,-1-5-7-16,-5 5-13 0,5-3-17 0,-6-5-18 0,7 5 12 15,-7-4 5-15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4:48:44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11521 4535 418 0,'0'4'21'0,"0"-1"3"0,-7 1 2 0,7 0 0 15,0-1-2-15,-6 1-6 0,6 0 0 0,-7-1 0 0,7 0 1 16,-7 2-1-16,7-1-4 0,0-4 3 0,0 3-2 16,0-3 0-16,0 0-1 0,0 0-2 0,0 0 3 15,0 0-2-15,0 0 0 0,0 0-1 0,0 0-1 0,0 3-2 16,0-6 2-16,0 6-2 0,0 1 0 0,0-4 1 16,0 0-2-16,0 0 1 0,0 0-5 0,0 0 4 0,0 4-2 15,0-8-1-15,0 4-2 0,0 0 4 0,0 0-5 16,0 0 4-16,0 0-4 0,7 4 2 0,0-4 2 15,-7 0-4-15,13 3 2 0,-7-3 1 0,7 0-1 0,-6 0 1 16,5 0-1-16,8 0 0 0,-7 5 0 0,0-10 2 16,6 10-4-16,-5-10 4 0,6 2-2 0,-1 3-1 0,1-4 1 15,-1 0-2-15,1 1 0 0,-1 0 2 0,0-1-1 16,1-1 0-16,0-1-1 0,5 2 0 0,-5-3-1 16,6-1-1-16,-6 5 0 0,-1-4 0 0,7-1-1 0,1 4 5 15,5-3 1-15,-6 0-2 0,7-1-1 0,6 1 4 16,-7 0-3-16,7 0 1 0,1-1-1 0,5-2 0 0,-6 2 1 15,7 0-2-15,-7-3 0 0,7 5 0 0,-1-3-1 0,-6 2 0 16,7 4-1-16,-1-1-1 0,1-3 2 0,-7 3-1 16,7 1 1-16,-7-1-1 0,6 4 0 0,-5 0 0 0,-2-3 0 15,8-1 0-15,-7 4 0 0,0 0 0 0,0-5 0 16,7 5 0-16,-7-3 1 0,0 3 1 0,1-3-2 16,-2-1 0-16,1 4 0 0,0 0 0 0,1-4 0 0,-1-3 0 15,-1 7 0-15,1-4 1 0,1 1-1 0,-1-1 0 16,0-1 0-16,-1-1 0 0,2-1 0 0,5 3 0 0,-6 0 0 15,7-2 0-15,-1-2 2 0,1 0-2 0,0 8 0 16,0-4-1-16,6 1 1 0,-7-1-2 0,1 4 2 16,-1-4 1-16,1 1-1 0,0 3 0 0,-8-4-2 0,9 4 2 15,-9 0 0-15,7-4 0 0,-5 8 2 0,5-8-2 16,-6 4-2-16,7 0 2 0,-7 4 0 0,7-4-2 0,-1 0 2 16,1-4 0-16,0 1 0 0,6 3 0 0,0-4-2 15,-6 4 2-15,6 0 0 0,-1 0 0 0,2-3 0 0,-1-1 2 16,0 0-3-16,-6 4 1 0,6 0 0 0,-7 0 0 15,8 0 0-15,-8 0 0 0,1-3 0 0,5 3 0 16,-5 0 0-16,-1 3 2 0,2-3-2 0,5-3-2 0,-7 3 4 16,1 0-1-16,-1 3-1 0,1 1 0 0,6 0 1 15,-6-1-1-15,-1-3 1 0,7 4-1 0,1-4 0 16,-2 7 0-16,2-7-1 0,-1 4 1 0,7-1 0 0,-8-6 0 16,8 6 0-16,-7 1 0 0,7 0 0 0,0-1 0 0,-1 4 0 15,0-2 0-15,-5 3 0 0,5-6-1 0,1 2 1 16,-7 4 0-16,7-1 0 0,-1-1 0 0,-6-1 0 15,7 2 0-15,-7-3 0 0,0 3 0 0,0-3 0 0,7 6 0 16,-7-1 0-16,7-6 0 0,-8 4 0 0,8-3 0 16,0 3-2-16,0-3 4 0,-1-4-2 0,1 3 0 0,0-3 0 15,6 4 2-15,-7-1-4 0,7-3 1 0,-6 4 0 16,0 1 1-16,6-2 0 0,-6 0-1 0,6 5 3 0,-7-5-2 16,1 5-3-16,6-5 3 0,-6 4 0 0,6 1 0 15,-7-4 0-15,1 0 2 0,-1 3-3 0,1-3 0 16,-1-1 1-16,1 1-2 0,6-1 2 0,-6 5 0 0,-1-5-1 15,8 1 3-15,-8 3-2 0,7-3 0 0,-6 4 0 16,0-8 0-16,6 7 0 0,-7-4-1 0,7 1 2 0,-6 0-1 16,0 3 0-16,0-3 2 0,-1-1-2 0,1 0-2 15,0 2 2-15,-2 2 0 0,2 0 0 0,-6-3-2 16,5-1 1-16,-5 5 2 0,-2-5-1 0,1 2-1 0,-5-3 2 16,4 6 0-16,-5-4-1 0,-7 3 1 0,6-3 0 15,-5 0-1-15,-1-1 0 0,-1 1 0 0,-5-1 0 0,7 2 0 16,-8-1 0-16,1-4 0 0,-1 3 0 0,1 0 0 0,-7 1 0 15,-1-4 0-15,1 7 0 0,7-7 0 0,-7 4 0 16,0-4 0-16,1 4 0 0,-1-4 0 0,0 3 0 16,-7-3 0-16,7 4 0 0,-6-4 0 0,-1 0 0 0,1 0 2 15,0 3-2-15,-1-3 0 0,-6 0-1 0,0 0 3 16,0 5-2-16,0-5-1 0,0 0 0 0,-6 0-3 0,-1 3-1 16,7-6-1-16,-13 3-2 0,0 0-8 0,6 0-6 15,-6 0-8-15,0 0-9 0,0 0-11 0,0 0-8 16,0 0-16-16,-6 0-18 0,-7 0 6 0,7 0 10 0</inkml:trace>
  <inkml:trace contextRef="#ctx0" brushRef="#br0" timeOffset="1883.32">3106 6700 402 0,'0'0'31'0,"0"0"4"0,0 0-4 0,0 0-2 0,0 0-1 16,0 0-2-16,0 0 0 0,7 0-3 0,-7 0 2 0,0 0 0 16,6 0-1-16,-6 0-3 0,6 0-1 0,1 0 3 15,-7 0-2-15,7 0-3 0,-1 0-1 0,-6 0 0 16,6 0 2-16,-6 0-1 0,8 0 0 0,-8 4-3 0,6-4 0 15,0 0 0-15,1 0 1 0,-7 0 2 0,13-4-3 16,-7 4 0-16,7 0 2 0,1 0-1 0,5 0 0 0,0 0-1 16,1 0-1-16,6-3-3 0,0-2 0 0,0 2-1 15,7-1-1-15,5 1-2 0,-5-4 0 0,7 3-1 16,5-3-3-16,-5-1 2 0,5 0-1 0,0 2 0 0,7-2-3 16,1 2 3-16,-8-3-1 0,7-1 0 0,1 3-3 15,-2-1 2-15,1 0 0 0,1 1 0 0,-8 0-1 0,7 0 0 16,-7-1 0-16,1 5 0 0,0-4-2 0,0-1 2 0,-1 4 0 15,-5-3 0-15,-2 0 0 0,1-1 0 0,0 1 0 16,1 4 1-16,-1-5-2 0,-7 1 0 0,7 0 0 16,-7-1 0-16,1 4 1 0,-1-4-1 0,2 6 0 0,-9-6 0 15,8 4 0-15,-13-3 0 0,6 3 0 0,-6 2 0 16,-1-3 0-16,-6 1 0 0,6 4 0 0,-5-3 0 0,-8 3 0 16,0 0 1-16,1 0 0 0,-7 0 1 0,7 0 0 15,-7 0 4-15,0 0-3 0,0 0-2 0,0 0 4 16,0 0-4-16,0 0 4 0,0 0 0 0,0 0 0 0,0 0-5 15,0 0 4-15,0 0 0 0,0 0-1 0,0 0 0 16,0 0-3-16,0 0 3 0,0 0-5 0,0 0 5 0,-7 0-1 16,7 0-4-16,0 0 0 0,0 0 5 0,0 0-1 15,0 0-4-15,0 0 0 0,0 0 5 0,0 0-1 16,0 0-4-16,0 0 2 0,0 0 2 0,0 0 0 0,0 0-1 16,0 0-4-16,0 0 4 0,0 0 0 0,0 0 0 15,0 0-1-15,0 0-4 0,0 0 4 0,0 0-4 0,0 0 5 16,0 0-5-16,0 0 5 0,0 0-4 0,0 0 4 15,0 0-2-15,0 0 0 0,0 0 2 0,0 0-5 0,0 0 5 16,0 0-4-16,0 0 4 0,0 0-4 0,0 0 4 16,7 0-1-16,-7 0-1 0,6 0 0 0,-6 0 0 15,7 0 1-15,-1 0-1 0,0 0 0 0,1 0 0 0,0 0-2 16,5 0 2-16,-5 0 2 0,0 0 0 0,-1 0 0 16,7 0-1-16,-7 0-2 0,1 0 0 0,0 0 0 0,-1 0 1 15,0 0-1-15,2 0 0 0,-2 0 0 0,0 0 0 0,-6 0 0 16,0 0 0-16,7 3 0 0,-7-3 1 0,6 0 0 15,-6 0 0-15,0 0 1 0,7 0-4 0,-7 0 3 16,0 0 0-16,0 0 0 0,0 0 0 0,0 0-2 0,0 0 5 16,0 0-3-16,0 0 1 0,0 0 0 0,0 0-1 15,0 0 1-15,0 0-3 0,0 0 2 0,0 0 1 16,0 0-5-16,0 0 1 0,0 0-2 0,0 0-3 0,0 0-1 16,0 0-8-16,0 0-2 0,0 0-3 0,0 0-6 15,0 4-6-15,0-8-5 0,0 4-5 0,0 0-4 0,0 0-2 16,0 0-2-16,0 0-1 0,0 0-3 0,0 0-8 15,0 0-7-15,0 0-6 0</inkml:trace>
  <inkml:trace contextRef="#ctx0" brushRef="#br0" timeOffset="5594.13">3289 8521 410 0,'0'4'26'0,"0"-1"-1"0,0 1 3 0,0 0-2 15,0-1 0-15,0 1-1 0,0 0-2 0,0-1 0 0,6-3 0 16,0 4 1-16,1-1-1 0,0 2-1 0,-1-2-4 0,0 4-1 16,7-3-1-16,-6-1-1 0,6 1-2 0,-7 0 1 15,8 0-3-15,-1 4-1 0,-7-8-3 0,7 2 4 16,0-2-4-16,1 0 4 0,-2 4 0 0,8-4 1 0,-7 0-2 15,7 0 4-15,-1 0-1 0,0 0-1 0,8-4-1 16,-7 4-2-16,5 0-3 0,1 0 2 0,6 0-1 0,-5-2-1 16,5 2 0-16,1-5-1 0,-1 2 0 0,1-1-1 15,-1 0 0-15,1 0-1 0,7-3 0 0,-2 3-1 16,1 1 0-16,1 0 0 0,-1-2 0 0,0 2-1 0,-1-1 1 16,2-3-1-16,5 3-2 0,1 1 3 0,-1-5 0 15,2 5 0-15,-2-4 0 0,7 2-1 0,0 2 0 0,0-4 0 16,7-1 0-16,-1 5-2 0,1-5 2 0,0 5 0 15,0-2-1-15,-2 3 0 0,9-3 1 0,-7 2-1 0,6 0 1 16,-6 3-1-16,-2 0 1 0,9 0-1 0,-1-5 1 16,-6 2-1-16,6 3 0 0,0-4 0 0,-6 0 1 15,6 1-1-15,0 3 0 0,6-7 0 0,-6 2 0 0,0 2 0 16,8 0 1-16,-8-1 0 0,6 4-1 0,1-7 0 16,6 7 0-16,-7-4 0 0,8 0 0 0,-1 1 0 15,0 3-2-15,1-4 2 0,5 1 0 0,-6-1 0 0,7 0 0 16,-7 4 0-16,7-4 0 0,-1 4 0 0,-6 0 0 15,7-3-1-15,0-1 1 0,-7 4 0 0,6 0 0 0,1 0 0 16,-1 0 0-16,-5-4 0 0,6 8-1 0,0-4 1 0,-8-4-1 16,8 8 0-16,0-4-1 0,-7 0 2 0,7 0-1 15,0 0 1-15,-1 0-2 0,0-4 0 0,1 4 1 16,0 0 1-16,7-3-1 0,-9 3 2 0,2-3 0 0,7-2-1 16,-7 2-4-16,6-1 3 0,-7 1 1 0,7-1 0 15,-6 4-4-15,0-4 4 0,0 1-1 0,-1 3-3 0,0 0 5 16,-5-4-1-16,5 4-1 0,-5 0 1 0,-1 0 0 15,0 0 0-15,0 0 0 0,0 0 0 0,-7 0-4 16,8 0 5-16,-8 0-4 0,2 0 4 0,-2 0-4 0,0 0 4 16,2 0-4-16,-2 0 3 0,0-4-3 0,2 4 4 15,-2 0-1-15,0-3 0 0,1 3 0 0,0-5 0 0,-1 3-3 16,1-3 4-16,0 2-3 0,-1 3 3 0,-6-4-2 16,14 4-2-16,-14 0 4 0,6 0-4 0,1-4 4 0,0 4 0 15,-7 0-4-15,6 4 4 0,1-4-4 0,-7-4 4 16,0 8 0-16,0-8-2 0,0 4 2 0,-6 0-1 15,6 0 0-15,0 4-1 0,-6-4 0 0,6 0-2 0,-6 0 4 16,-1 0-2-16,1 0 0 0,0 4 1 0,-7-4 0 16,7 0-1-16,-2 0 1 0,-4 0-1 0,-1 0 0 0,1 0 0 15,-2 0 0-15,-5 0-1 0,-1 0 3 0,8 0-3 0,-8 0 3 16,1 0-1-16,-1 0 0 0,1 0 0 0,-1 0 0 16,1 0 0-16,-7 0 0 0,7 0 0 0,-1-4-1 15,1 4 2-15,-7-4-1 0,6 1 1 0,-6 3-2 0,1-4 1 16,5 0-1-16,-5 1 2 0,-1-1-3 0,0 1 3 15,-1-2 0-15,2 2-3 0,-7-1 1 0,6 1 2 16,-1-1-3-16,1 0 4 0,1 1-2 0,-8-1 0 0,7 0 0 16,0 4 0-16,-6 0 0 0,6 0 0 0,0 0 0 15,0 0-1-15,0-3 2 0,-7 3-2 0,8 0 1 0,-1 0-1 16,-7 0 1-16,7-3-1 0,1 3 1 0,-1 0-1 16,-7-4 0-16,7 4 0 0,1 0 0 0,-1 0 0 0,6 0 0 15,-5 0 2-15,-1 0-2 0,-1 0 1 0,1 0 0 16,7 0 0-16,-7 0 0 0,0 0-1 0,7 0 1 15,-7 0-1-15,0 0 1 0,0 0 0 0,0-5 0 0,0 5 0 16,0 5 0-16,1-5-1 0,-2 0 0 0,-5 0 0 16,6 0 1-16,-7 0-1 0,8 0-1 0,-7 0 4 15,-1 0-2-15,7 0-1 0,-7 0 0 0,1 0 1 0,-1 0 0 16,1 0 0-16,-1 0 0 0,1 0 0 0,7 0 0 16,-8 0 0-16,1 0 0 0,-1 0 0 0,7 0 0 0,-6 0 0 15,5 0 0-15,-5 0 0 0,-1 0 0 0,8 0 0 16,-1 4-3-16,0-4 2 0,1 0-2 0,-2 0 2 15,-5 3 1-15,6-3 0 0,0 3 0 0,0-3-1 0,0 0 1 16,0 0 0-16,1 0 0 0,-1 0 0 0,-1 0 0 0,1 0 0 16,1 0 0-16,-1 0 0 0,0 0 0 0,-1 0 0 15,2 0 0-15,5 4 0 0,-6-4 0 0,7 0 0 0,-7 0 0 16,0 0 0-16,7 4 0 0,-1-1 0 0,1-3 0 16,-1 4 0-16,1-4 1 0,0 0-1 0,0 4 1 15,5-4-1-15,-5 0-2 0,7 3 2 0,-2-3 0 0,1 0 1 16,1 4 0-16,-2-1-3 0,2 5 2 0,-1-4 1 15,-1-1-3-15,8 5 2 0,-6-1 1 0,5 0-1 0,-5-2 0 16,5-3 0-16,1 6 0 0,-1-4 0 0,1 0 1 16,-1-4-1-16,1 7 1 0,6-7-3 0,-6 0 2 0,6 4 0 15,-7 3 0-15,7-4 0 0,-6 2 1 0,6-2-2 16,0 4 3-16,-6-3-2 0,6-1 0 0,1 5 0 16,-8-4 0-16,8 3 0 0,-1-7-2 0,0 0 2 0,-7 3 0 15,7 1 0-15,0 0 0 0,0 3 0 0,0-3 0 16,0-1 0-16,0 5 0 0,2-4-1 0,-2 2 1 0,0-2-2 15,-7 0 2-15,7-1 0 0,0 5 0 0,-6-5 0 0,6 4 0 16,-6-2 0-16,6 2 0 0,-7-3 0 16,7 3-2-16,-6 0 2 0,0-3 0 0,0 4 0 0,6-8 0 15,-7 3 0-15,1-3 0 0,-1 4 0 0,0-1 0 0,1 1 0 16,-6 0 0-16,5-4 0 0,-5 3-2 0,-2 5 2 16,2-5 1-16,-1 1 0 0,-1 4-1 0,-5-5 0 15,6 4 0-15,-12-7 0 0,5 0 1 0,1 7-1 0,-7-3 0 16,-1-4 0-16,1 8 0 0,-5-8 0 0,-2 0 0 15,1 3 0-15,-1-3 0 0,-5 5 0 0,-9-3 0 16,2-2 0-16,-1 0 0 0,-5 0 0 0,-2 0 0 0,-4 0 0 16,-2 4-1-16,0-8 0 0,-6 8 1 0,0-8-2 0,0 4-2 15,0 0-5-15,0 0-5 0,-6 0-2 0,6 0-6 16,-14 0-4-16,14 0-9 0,-12 0-4 0,-2 0-7 16,8 0-9-16,-13-2-14 0,-1 2-13 0,0-8 4 0</inkml:trace>
  <inkml:trace contextRef="#ctx0" brushRef="#br0" timeOffset="9006.19">3210 10008 404 0,'-6'0'35'0,"6"-4"-1"0,0 8-3 15,0-4 3-15,6 0-4 0,-6 0-5 0,0 0-1 16,0 0-3-16,0 0 1 0,-6 0 0 0,6 0 1 0,0 0-6 16,0 0 4-16,0 0 0 0,0 0-1 0,0 4-1 15,0-4-2-15,0 0 0 0,0 0 2 0,0 0 0 0,0 0-2 16,0 0-1-16,0 0 1 0,0 0 0 0,0 0-2 15,0 0 2-15,0 0 0 0,0 0 0 0,0 0 2 16,0 0-5-16,0 0 2 0,0 0-1 0,0 0 0 0,0 0 0 16,0 0-2-16,0 0-1 0,0 0 3 0,0 0-6 15,0 0 3-15,0 0-5 0,0 0 3 0,0 0-5 0,0 0 3 16,0 0-5-16,0 0 4 0,0 0-3 0,0 0-2 0,0 0 3 16,6 0-4-16,-6 0 4 0,0 0-3 0,6 0-2 15,2 0 0-15,-8 0 4 0,6 0-5 0,0 3 1 16,-6-3 4-16,7 0-5 0,-7 0 5 0,7 0-5 0,-7 4 4 15,0-4-4-15,0 0 4 0,0 0-5 0,0 0 5 16,0 0-4-16,6 0 4 0,-6 0-4 0,0 0 4 0,6 0-5 16,-6 0 5-16,7 0-5 0,-1 0 5 0,-6 0-3 15,7 0-2-15,0 0 4 0,-7 0-2 0,0 0-2 16,6 0 0-16,-6 0 5 0,6 0-2 0,-6 0-3 0,7 0 5 16,-7 0-1-16,7 0-4 0,-7 0 0 0,6 0 0 15,0 0 0-15,1 0 3 0,-7 0 2 0,6 0-1 0,-6 0 0 16,7 0 0-16,0 0-2 0,-7 0-2 0,6 0 0 15,-6 0 0-15,6 0 1 0,-6 0 0 0,0 0 0 16,8 0 0-16,-8 0 4 0,0 0 0 0,0 0-1 0,0 0 0 16,0 0-2-16,6 0-2 0,-6 0 0 0,0 0 2 15,0 0-2-15,0 0 5 0,6 0-1 0,-6 0 0 0,7 0 0 16,-1 0 0-16,-6 0-5 0,7 0 3 0,-1 0-2 16,1 0 0-16,-1 0 0 0,0 0 1 0,2 0-1 15,-2 0 1-15,0 0 0 0,7 0 2 0,-6 0-1 0,-1 0 1 16,1 0-2-16,-1 0 0 0,8 0 4 0,-8 0-1 15,0 0 0-15,1 0 0 0,6 0 0 0,-7 0 0 0,1 0-1 16,6 0 0-16,-6 0 0 0,-1 0 0 0,8 0 0 16,-8 0 0-16,6 0-4 0,-5 0 0 0,6 0 1 0,0 0-1 15,-7 0 1-15,8 0 2 0,-8 0 2 0,7 0-4 16,0 0 0-16,-6 0 0 0,6 0 1 0,0 0 2 0,-1 0 2 16,-4 0-1-16,4 0-4 0,1-4 1 0,1 4 3 15,-8 0 0-15,6 0 0 0,2 0 0 0,-8 0 0 16,8 0-1-16,-8 0-2 0,7-3 1 0,0 3 1 0,-6-4-2 15,5 4 2-15,2-4 0 0,-1 1 0 0,-7 3 0 0,8 0 0 16,-2-4-1-16,2 4-1 0,-2-3 2 0,1 3 0 16,1-4 0-16,-2 4-1 0,2 0 0 0,-2-3 1 15,2 3-1-15,-8-5 0 0,7 5 0 0,0 0-4 0,0 0 5 16,-7 0-5-16,8 0 5 0,-1 0-4 0,-7 0 4 16,7 0-2-16,0-3-2 0,-7 3 5 0,8 0-5 0,-8 0 5 15,7 0-2-15,-6-4-2 0,6 4 0 0,-7 0 0 16,8 0 2-16,-8 0 0 0,0-3-2 0,8 3 3 15,-8 0 1-15,0-4-4 0,1 8 4 0,-1-8 0 0,8 4 0 16,-8 0 0-16,0 0-1 0,1 0 0 0,0 0 0 16,-7 0 0-16,6 0 0 0,0 0 0 0,1 0 0 15,-1-4-1-15,1 4 1 0,0 0-1 0,-1 0 0 0,-6 0-1 16,6-3-3-16,2 3 3 0,-2 3 2 0,-6-6 0 16,6 3 0-16,-6 0 0 0,7 0 0 0,-7-4-1 0,6 4 0 15,-6 0 0-15,7 0 1 0,-7 0-1 0,6 0 0 0,-6-4 0 16,7 4 0-16,-1 4 0 0,0-8 0 0,-6 8 0 15,8-4 0-15,-2 0 0 0,-6-4 0 0,6 4 0 16,1 0-4-16,-7 0 1 0,6 0 0 0,1 0 1 0,-1 0 4 16,1 0-1-16,-1 0 0 0,1 0 0 0,6 0 0 15,-7 0 0-15,1 0 0 0,0 0 0 0,5 0 0 0,1-3-1 16,-6 3 0-16,6 3 0 0,1-3 0 0,-2-3 0 16,1-1-2-16,0 4-1 0,0 0 0 0,7 0 4 0,-8 0 0 15,2 0 0-15,-1 0 0 0,7 0 0 0,-8-3 0 16,8 6 0-16,-1-3-1 0,1 0 0 0,0 0 0 15,-1 0 0-15,-6 0 0 0,6 0 0 0,1 0 0 0,0 0 0 16,-1 0 0-16,1 0 0 0,0 0 0 0,5 0 0 16,-5 0 0-16,0 0 0 0,-1 0 0 0,1 0 0 0,6 0 0 15,-7 0-4-15,7 0 1 0,-6 0 4 0,6 0 0 16,-7 0 0-16,7 0-1 0,-6 0 0 0,6 0 0 16,0 0 0-16,-7 0-4 0,1 0 1 0,6 0 4 0,-7 0 0 15,8 0 0-15,-8 0-4 0,8 0 0 0,-8 0 1 16,0 0 3-16,1 0 1 0,-1 0-1 0,7 0 0 0,-6 4 0 15,-7-4 0-15,7 0-1 0,-1 0 0 0,-6 0 1 0,6 0-1 16,-5 0 0-16,-2 0 0 0,2 3 0 0,-1-3 0 16,7-3 0-16,-8 6 0 0,-6-3 0 0,8 4 0 15,-1-4 0-15,0 0 0 0,-6 0 0 0,5 0 0 0,2 0 0 16,-8 0 0-16,7 0 0 0,0 0 0 0,-6 0 0 16,5 0 0-16,2 4 0 0,-8-4 0 0,7 0 0 0,-6 3 0 15,6-3 0-15,-7 0 0 0,0 0-3 0,8 0 4 16,-8 4-1-16,0-4-2 0,8 0-1 0,-8 0 4 15,1 0 0-15,-1 0 0 0,8 0-1 0,-8 4 1 0,0-4-1 16,0 3 0-16,2-6 0 0,-2 6 0 0,0 1 0 16,8-1 0-16,-8-3 0 0,7 5 0 0,-7-5-4 15,1 0 1-15,6 3 3 0,0 1-2 0,-6 3 0 0,6-4 2 16,-1-3-4-16,2 4 4 0,-8 0 0 0,8 3-1 16,-2-2 0-16,-5-3 0 0,6-2 0 0,-7 5 0 0,7-5 0 15,-7 0 0-15,8 3 1 0,-8-3 0 0,1 0-1 16,-1 0 0-16,1 0 1 0,0 0 0 0,-1 0 0 0,0 3-2 15,1-3 2-15,-7 4 0 0,7-8 0 0,-7 8-1 16,0 0 0-16,6-4 3 0,-6 4-4 0,0-4 4 16,0 0-2-16,6 0-1 0,-6 2 3 0,0-2-2 0,0 5-1 15,0-5 2-15,0-5-2 0,0 5 1 0,0 0-1 16,0 0-1-16,0 5 1 0,0-5 0 0,0-5 2 0,0 5-2 16,0 0 0-16,0 0 0 0,0 0 0 0,0 0 0 0,0 0 0 15,0 0 0-15,0 0-2 0,0 5 2 0,0-5 0 16,0 0 0-16,0 0 0 0,0 0 0 0,0 0 0 15,0 3 0-15,0-3 0 0,0 0 0 0,0 0 0 0,0 0 0 16,0 0-2-16,0 0 2 0,0 0 1 0,0 0 0 16,0 0-1-16,0 0 1 0,0 4-1 0,0-4 1 15,0 5 0-15,0-10 0 0,0 5 0 0,7 0 0 0,-7 0 0 16,0 0 0-16,0 0 0 0,0 0 0 0,0 0 0 16,0 0 0-16,0-4 0 0,0 8 0 0,0-4 0 0,0 0 0 15,0 0 0-15,0 0 0 0,0 0 0 0,0 0 0 16,0-4 0-16,0 4 1 0,0 0 0 0,0 0-1 0,0 0 0 15,0 0 0-15,0 0 0 0,0 0-2 0,0 0 2 16,0 0 0-16,0 0 1 0,0 0-3 0,0 0 3 16,0 0 0-16,0 0 0 0,0 0 0 0,0 0-1 0,0 0-2 15,0 0 2-15,0 0 1 0,0 0 0 0,0 0-1 16,0 0 0-16,0 0 0 0,7 0-1 0,-7 0 0 0,0 0-15 16,0 0 8-16,-7 0-4 0,7 0-6 0,0 0-8 15,0 0-11-15,0 0-9 0,0 0-7 0,0 0-11 0,0 0-6 16,0-3-16-16,0-2-13 0,0 5 7 0,0-6 12 15,-7 2 9-15</inkml:trace>
  <inkml:trace contextRef="#ctx0" brushRef="#br0" timeOffset="9935.86">7189 9990 417 0,'0'0'25'0,"-6"0"1"0,6 0-4 0,0 0 2 0,0-3 1 15,0 6-8-15,-6-3-2 0,6-3 2 0,-7 3-2 16,1 0 1-16,6 0 2 0,-7 0 1 0,0 0 2 0,-5-5-1 16,5 5 0-16,0 0 1 0,-5 0-3 0,5 5 0 15,0-10 1-15,-6 5 0 0,1 0-2 0,-2 0-1 16,2 0-2-16,-2 5-2 0,1-5-2 0,1 3-1 0,-8 1-1 15,6-4-1-15,2 3-1 0,-8 1 0 0,1-1-2 16,5 1 1-16,-5 0 1 0,-1-4-3 0,-6 7 0 0,7-7 2 16,-1 0-1-16,-6 5 0 0,0-3-2 0,7-2 5 15,-7 5-4-15,0-10 2 0,-7 10 2 0,7-5 1 16,-7 0 1-16,7 0-1 0,-6 3-1 0,-1 0-2 0,7-3 1 16,-6 4 2-16,-1-4-1 0,1 4-1 0,-1 0-4 15,7-2 0-15,-7 3 4 0,1-2 0 0,-1-3-1 0,1 0-1 16,6 9 0-16,-7-9-1 0,1 0 0 0,5 0-1 0,-5 0-1 15,6 0-4-15,-1 0-3 0,-5 0-5 0,6 0-2 16,-7 3-5-16,8-3-4 0,-8 3-10 0,7 1-3 16,-6-4-8-16,-2 0-10 0,9 4-5 0,-7-1-10 0,-1-3-13 15,1 0-5-15,5 0 7 0,-5 0 10 0</inkml:trace>
  <inkml:trace contextRef="#ctx0" brushRef="#br0" timeOffset="12079.64">7092 10034 410 0,'0'0'24'0,"0"0"2"16,6 0 3-16,-6 0 1 0,0 0 3 0,0 0-8 15,0 0 1-15,0-3 4 0,0-2-2 0,0 3 1 0,0-3-4 16,0-2 2-16,0-1-2 0,0 1 2 0,0 0-5 16,0-1 2-16,0-2-1 0,0 2-4 0,0-3-3 15,0 1 1-15,0-5-2 0,0 4 1 0,0 0 0 0,0-4-1 16,7 4-1-16,-7-4-1 0,7 1-1 0,-1 0-2 16,-6-2-1-16,6-2-1 0,1 3 0 0,0 1 0 15,-1-4 0-15,0-1 1 0,-6-3 1 0,7 4-1 0,0 0-1 16,-1-1 0-16,1-3-2 0,-1 4 0 0,0-3-1 15,1-2-1-15,0 1 0 0,-1 0 0 0,-6 0-1 0,6 0 0 16,2-3-5-16,-2 2 1 0,-6-2 4 0,6 3-1 16,-6-3 0-16,0-1 0 0,7 0 0 0,-7 0 0 15,0 1-3-15,0-2 3 0,0 2-1 0,0 0 0 0,0 3 0 16,-7-4 0-16,14 4-2 0,-7 0 2 0,0 0 0 16,0 4 0-16,0 0 0 0,0-1-1 0,0 1-3 0,0-1 0 15,-7 1 1-15,7 4 0 0,0-1 1 0,0-3 3 0,0 2-3 16,0 3 3-16,-6-3 0 0,6 1 0 0,-6 1 0 15,-2 0-4-15,2-1 4 0,0 4-4 0,-1-7 2 16,-6 7 2-16,7-4-1 0,-7 0 0 0,6 1 0 0,-6 3 0 16,7-1 0-16,-8-2 0 0,2 3-4 0,-2 0 4 15,1 0-4-15,1 4 5 0,-8-4-2 0,7 4-3 0,0-4 4 16,-6 3-3-16,-1-3 0 0,0 5 0 0,1-2 0 16,-1-4 0-16,0 5 0 0,1 0 1 0,-7-1 0 0,6-2 0 15,1 2 0-15,-7-3 3 0,0 1 1 0,6 2 0 16,-6-3 0-16,1 0-1 0,5-1 0 0,-7 2 0 15,1 2-4-15,0-3 2 0,1 5 2 0,-1-3 0 0,-1 3 0 16,-5-2-1-16,6 1 0 0,0 0 0 0,-7 0 0 16,7-1 0-16,0 1 0 0,-7 3-1 0,7-3 0 15,-7-1 0-15,1 5 0 0,7-4 0 0,-9 3 0 0,2-3 0 16,6-1 0-16,-6 5-4 0,-2-4 5 0,2 2 0 16,7 2-1-16,-9-5 1 0,2 5-1 0,-1 3 0 0,1-4 0 15,-1 4 0-15,-6-4 0 0,7 4 0 0,-7 0 0 16,7 0-1-16,-8 0 1 0,7 0-5 0,-6 4 5 0,7-4-4 15,-7-4 1-15,-1 4 3 0,8 0-2 0,-7 0 2 0,7 0-4 16,-7 0 2-16,-1 4 2 0,7-4-3 16,-5 4 1-16,-1-1-1 0,0 1 0 0,6 0 0 0,-6-1 1 15,0 2 0-15,-6 2-3 0,5 0 3 0,1-3 0 0,-6 3 0 16,-1-3 2-16,7 3-2 0,-7 1-2 0,1-2 3 16,-1 2-1-16,1-1 3 0,-1 1-3 0,0-1 1 15,8 4 0-15,-8-4 0 0,0 3 0 0,7-1 1 0,0-3-1 16,-6 5 0-16,5-3 1 0,1 0 0 0,0 2-1 15,0 1 1-15,0-3 0 0,0 2-1 0,6-2 3 0,-5-1-2 16,5 1-1-16,0-5 3 0,1 5-3 0,-2-1 1 16,9 1-3-16,-7-2 3 0,6-2 0 0,-1 3 0 0,-5-3 0 15,6 4 0-15,6-5 0 0,-5 2 0 0,-2 1 0 16,7-2 0-16,1 3 0 0,0-3 0 0,-8 2 0 16,8-1 0-16,6 2 1 0,-7-3-1 0,1 3 1 0,6-3-1 15,-6 3 3-15,5-4-3 0,1 5 0 0,0-1-2 16,0-3 3-16,0 3-1 0,0 1-2 0,0-1 3 0,0 1-1 15,0-1 1-15,0 0-1 0,0 4 1 0,-1-4-1 16,2 5 0-16,-1-5 0 0,0 4 0 0,6 0 0 16,-5 0 1-16,4 0-1 0,-4 0 0 0,5-4 0 0,-6 4-2 15,7 0 3-15,-7-1-1 0,6 2 1 0,0 2-1 16,-5-3 0-16,5 1 1 0,-6-1 0 0,7 0-1 16,-7 4 1-16,6-5 0 0,-6 1 0 0,7 4 0 0,-2-4 0 0,2 0 0 15,-6 4 0-15,12-1 0 0,-14 1 0 0,8 0-1 16,-1-1 3-16,1 0-3 0,0 1-2 0,-2 4 3 15,2-1-1-15,-6 0 0 0,5 5 3 0,-6-5-2 0,13 4 0 16,-13-5-2-16,6 6 1 0,0-2 0 0,7 2 0 16,-6-2 1-16,0 2 0 0,6-9 5 0,-7 9-5 15,7-5 3-15,0 0 0 0,7-3 2 0,-1 3-5 0,0 1 2 16,1-5 3-16,6 1-1 0,-6 0-1 0,13 3-2 16,-2-4 2-16,2 1-1 0,7 0-2 0,-1-1 0 0,0-2 0 15,6-1 0-15,1-2 0 0,6 3 0 0,0-1 0 16,-1-3 2-16,2-2-3 0,-1 2 2 0,6-4-2 0,1 3 0 15,-7-3 2-15,7 3-2 0,-1-3 0 0,1-1-3 16,-7-3 3-16,6 4 0 0,-5-4 0 0,-1 0 0 16,0 0 0-16,-1 0 2 0,2 0 0 0,-7 0 0 0,6 0-3 15,-7-4 0-15,1 4 0 0,-1-3 1 0,-6 3 0 16,1-4-1-16,5 1 3 0,-12-1-3 0,-1 0 1 0,7 1 1 16,-6-1 0-16,-7 0-2 0,6 4-2 0,-6 0 2 0,1-3 2 15,-2 3-2-15,-5 0 0 0,6 0 0 16,-7 0 0-16,1 0 0 0,-1 0 2 0,-6-5-5 0,7 5 0 15,-7 0 4-15,0 0 0 0,0 0-1 0,0 0 0 0,0 0-1 16,0 0-3-16,0 0-2 0,0 0-1 0,0 0 0 16,0 0-5-16,0 0-6 0,0 0-3 0,0 0-6 0,0 0-10 15,0-3-9-15,0 3-8 0,0-3-10 0,0-1-6 16,0 0-13-16,0-2-13 0,0 1 9 0,-7-2 13 16</inkml:trace>
  <inkml:trace contextRef="#ctx0" brushRef="#br0" timeOffset="15451.58">15578 9968 413 0,'0'0'30'0,"0"0"2"0,0 4-1 0,0-4-2 16,0 0 3-16,0-4-7 0,0 8 2 0,0-4-1 16,7 0-2-16,-7 0 1 0,6 0-1 0,-6 3-1 15,6 1-4-15,2-1 1 0,-2 2-1 0,0-2-2 0,0 1-1 16,2-4-2-16,-2 3-1 0,0 4-1 0,1-3 2 16,6 3-4-16,-6-3 1 0,-1 1 3 0,6 2 0 0,2-4 4 15,-1 4 0-15,0-3 0 0,6 2 0 0,1-1 0 16,0-2-3-16,5 6 0 0,-5-6-2 0,13 4-5 0,-7-3-1 15,6-4 3-15,-6 6-5 0,7-1 3 0,0-5-2 16,-1 3 0-16,1-3-1 0,-1 8-3 0,1-8 3 16,-1 0-4-16,1 3 4 0,-1 5-1 0,1-8 0 15,0 0-1-15,0 7-4 0,-1-7 1 0,-7 3 3 0,9-3-2 16,-2 0 2-16,1 0-4 0,-8 0 3 0,9-3-3 0,-2 6 3 16,1-3-3-16,-1 0 3 0,1 0-4 0,-7 0 4 0,6 0-4 15,1 0 4-15,-1 0-4 0,1 0 1 0,-1 0 3 16,1 4-4-16,-1-4 2 0,-5 0 2 0,5 0-4 15,1 0 4-15,-7 0 0 0,6 0-4 0,-6 0 4 0,1 0 0 16,5 0 0-16,-13 0-1 0,7 0-3 0,0 0 4 16,1 0-4-16,-1 0 4 0,0 0-1 0,-1 0-3 0,1 0 4 15,1 0-2-15,-1 0-2 0,-6 0 3 0,5 0-3 16,1 0 4-16,0 0-1 0,-6 0-3 0,7 0 3 16,-2 0-3-16,-5 0 4 0,6 0-4 0,0 0 4 0,0 3-4 15,-7-3 4-15,7 5-2 0,1-2-2 0,-8-3 4 16,7 4-4-16,0-1 2 0,0-3-2 0,0 4 4 0,1-4-4 15,-1 0 4-15,-1 0-4 0,7 4 4 0,-5-4-4 16,-1 0 4-16,0 0-4 0,0-4 0 0,0 4 4 16,7 0 0-16,-7 0 0 0,-1 0-1 0,2 0-3 0,-1 0 3 15,0 0-1-15,6 0-2 0,-5 0 4 0,-1 0-4 16,0 0 4-16,7 0-2 0,-7 0-2 0,-1 0 4 0,1 0-4 16,7 0 4-16,-7 0-4 0,0 0 4 0,7 0-4 15,-7 0 4-15,6 0-4 0,-5 0 4 0,5 0-4 16,-6 0 4-16,-1 0-2 0,9 0 0 0,-9 0-2 0,1 0 4 15,7 4-4-15,-7-4 3 0,0 3-3 0,1-3 4 16,-1 0-1-16,0 0 0 0,-1 0 0 0,8 0-3 16,-7 4 3-16,0-4-3 0,0-4 3 0,0 8-1 0,1-8-2 0,-1 4 0 15,-1 0 0-15,1 0 4 0,0 0-4 16,1 0 4-16,-1 0-4 0,0 0 4 0,-1 0-4 0,2 0 4 16,-1 0-4-16,6 0 4 0,-6 0-4 0,1 0 4 0,-1 0 0 15,0 0 0-15,-1 0-4 0,1-3 3 0,1 3-3 16,-1 0 0-16,0-4 4 0,0 0-2 0,-7 4-2 15,7-7 4-15,1 7-4 0,-1-3 4 0,0-2-4 0,0 2 4 16,-7-1-4-16,7 1 4 0,1 3 0 0,-1-7 0 16,0 3-4-16,-7 4 4 0,7-4-1 0,0 4-3 0,0-3 0 15,1 3 0-15,-2-4 0 0,1 4 1 0,0-4 3 16,0 4-3-16,7 0 0 0,-7 0 0 0,0 0 4 0,7 0-4 16,-1 0 3-16,-5 0-3 0,5-3 3 0,1 3-4 15,-7 3 2-15,6-3 2 0,1 0 0 0,-7 0-4 16,7 0 4-16,-1 0-4 0,1 0 4 0,-7 0 0 0,6 0 0 15,-5 0 0-15,5 0-1 0,-7 0 0 0,8 0 0 16,-7 0-2-16,0 0 2 0,7 0 0 0,-7 0 0 0,6 0-3 16,-5 0 3-16,5 0-4 0,-6 0 1 0,7 0 2 15,-7 4 0-15,6-4 0 0,-5 0 2 0,5 0-4 16,1 0 2-16,-7 0 2 0,6 0 0 0,1 4-4 0,-1-4 4 16,-5 0-2-16,5 0-2 0,1 0 0 0,-1 0 2 15,-6 0 2-15,7 3-2 0,-7 1-2 0,7 0 4 0,-8-8 0 16,1 4-2-16,7 4-2 0,-7-1 3 0,0 1 1 15,0-4-2-15,0 3-2 0,1-6 3 0,-2 3-1 16,1 3 1-16,0 1-1 0,0-4 0 0,1 3 0 0,-1-6 0 16,0 6 0-16,-7 2 0 0,7-5 0 0,0 3 2 0,0-3 0 15,1 0 0-15,-2 0-2 0,1 0-2 0,-6 0 2 16,6 4 2-16,0-4 0 0,0 0-3 0,0 3 1 0,-6 5 0 16,0-5 0-16,5-3 2 0,-5 4 0 0,6 0-2 15,-7-4-2-15,7 0 0 0,-6 0 2 0,6 3 0 16,-7-6-2-16,7 3 3 0,-6 0-1 0,0 0 0 0,5 3 0 15,-5-3 0-15,0 0 0 0,5 0 0 0,-5 0 0 16,0 0 2-16,6 0-2 0,-7 0 0 0,1 5 0 0,0-10 0 16,-7 5 0-16,7 0-2 0,-2 0 3 0,2 0 0 15,-1 0 1-15,1 0-2 0,-6 0 0 0,5 0 0 16,1 0 2-16,-2 0-2 0,2 0 0 0,-6 0 0 0,5 0 0 16,1 0 0-16,-1 0 1 0,1 0-1 0,-1 0 0 15,0 0 0-15,1 0 0 0,0 0 1 0,-1 0-1 0,7 0 0 16,-6 0-2-16,-1-3 1 0,7 3 1 0,-6 0 0 15,6 0 1-15,-7 0 1 0,8-4-3 0,-8 0 1 0,0 1-1 16,1 3 1-16,0 0 1 0,-1-4-2 0,1 4 1 16,-7-4-1-16,6 4 1 0,1-3-1 0,-7 6 1 15,7-10 0-15,-1 11-2 0,-6-8 2 0,6 1 0 0,-5-2 2 16,5 2-1-16,-6-1-2 0,6-3-1 0,-5 4-1 16,6 3 3-16,-1 0-1 0,1-8 1 0,-8 5 0 0,8 3 0 15,6 0-2-15,-7-8 1 0,1 8 0 0,0 0 2 0,-1-8-1 16,1 8 1-16,0-3 0 0,-1 3-4 0,7-3 4 15,-6-1-4-15,-1 4 1 0,1 4 3 0,-1-8 0 16,0 8 0-16,1-4 0 0,-1 0-2 0,1 0 2 0,0 0 0 16,-1 0-4-16,1 0 4 0,-8 0-1 0,8 0-2 15,0 0 3-15,-7 0-3 0,7 0 3 0,-8 0 0 16,8 0 0-16,-7 0-3 0,7 0 1 0,0 0 2 0,-8-4-3 16,8 4 4-16,-7 0-4 0,7 0 4 0,-1-4-4 15,-6 4 3-15,0 0-3 0,-7 0 4 0,8 0-4 0,-8 0 4 16,0 0-4-16,1 0 0 0,-7 0 4 0,7 0 0 15,-7-3-1-15,0 3-3 0,0 0 3 0,0 0-1 0,0-3-3 16,0-2-2-16,-7 1-2 0,14-4-7 0,-7 6-4 16,0-6-3-16,0 4-6 0,0-2-7 0,0-1-6 15,-7-5-7-15,0 4-6 0,1 5-7 0,-8-4-9 0,2 0-12 16,-8-1-10-16,1 1 6 0,-7-1 12 0</inkml:trace>
  <inkml:trace contextRef="#ctx0" brushRef="#br0" timeOffset="16001.91">21831 10282 442 0,'-7'12'52'0,"0"-1"2"16,1 8 2-16,-1-5-1 0,1 8 1 0,-7-4-10 16,6 4 1-16,1 0-4 0,0 0-6 0,-1-4-2 0,7 1-7 15,-7-1-2-15,1 1-1 0,6-5-5 0,0 1-3 0,0 0-5 16,0-5-2-16,-7 1-6 0,7 0-6 0,0 1-3 16,0-6-9-16,-6 2-6 0,6-4-9 0,-7 3-7 15,7-4-7-15,-7 1-6 0,1-4-9 0,0 5-1 0,0-5-9 16,6-5-9-16,-8 5-6 0,8-4 4 0</inkml:trace>
  <inkml:trace contextRef="#ctx0" brushRef="#br0" timeOffset="16678.05">21446 10562 436 0,'0'0'46'16,"-6"0"-2"-16,6 0-1 0,0 0 2 0,0 0-2 15,6-5-4-15,1 5-2 0,-1 0-2 0,1-3-2 0,5-1-3 16,2 1-2-16,5-1 0 0,1 0-3 0,6 1-3 16,0-5-2-16,7 5-3 0,-7-1-1 0,0 4-2 0,7 0-2 15,-8-3-1-15,1 6-1 0,0 1-1 0,-6-1-1 16,-1 5 1-16,1-1-2 0,-7 7 0 0,0-2 2 0,-7 2 0 16,1 2 0-16,0 5-2 0,-7-3-3 0,0 4 2 15,-7-4 1-15,0 5 1 0,1-5-2 0,-7 4 1 0,0-4 1 16,7 4-2-16,-8-3-1 0,-5-1 2 0,6-4 0 15,-6 1-2-15,5 0-2 0,-5-3 1 0,5 1 3 0,2-5-4 16,-8-2 4-16,7 7-4 0,0-9 2 0,-6 2-1 16,13-2 0-16,-8-4-2 0,1 4 2 0,0-4 1 0,6 0-3 15,1-4 0-15,0 0 1 0,6 1-3 0,-7-9 1 16,7 4-1-16,-7 2 1 0,7-5 2 0,0 1-1 16,0-2-4-16,0-3 4 0,0 8-2 0,7-5-2 0,-7-2 4 15,7 3-4-15,-7 1 4 0,6-2-4 0,0 1 4 16,1 0-4-16,6 3 2 0,-6 1 2 0,5 0-4 0,2 0 3 15,-8 7-3-15,0-4 3 0,1 4-3 0,0 0 0 16,6 4 4-16,-7-4-2 0,-6 7-2 0,0 0 4 16,6 5-1-16,-6-1-3 0,0 0 2 0,0 7 2 0,0 0 0 15,0 0-4-15,0 4 4 0,0 4-4 0,0-5 0 16,0 6 0-16,0-5 4 0,0 0 0 0,-6 0 0 0,6-4-4 16,-6 4 0-16,-1-8 4 0,1 6-4 0,-8-10 1 15,8 5 4-15,-6-5-2 0,-2 2-2 0,-6-5 2 0,7 3 0 16,1-2 0-16,-8-8 2 0,7 4-2 0,0-1 0 15,-7-3 0-15,1 0 0 0,5 0 0 0,-5 0 0 16,6 0 0-16,0 0-1 0,1-3 0 0,-2 3 1 0,1 3-1 16,6-3 1-16,1 0-1 0,0 0 1 0,6 0 1 15,0 0-2-15,-7-3 0 0,7 3 1 0,7 0-2 0,-7 0 1 16,6 0-4-16,-6 0 4 0,13 0-3 0,-6 3 4 16,-1-3-2-16,14 4-2 0,-1 0 4 0,1-1-3 0,0 5 1 15,5-5 0-15,8 4 0 0,-7 1 2 0,0 3-4 16,6-3 4-16,-6-1-2 0,1 1-2 0,-1-1 3 0,-7 0-3 15,7 0-4-15,-12 1-5 0,-2-5-5 0,8 0-12 16,-14-3-10-16,7 4-9 0,-6-4-11 0,-7-4-11 16,7-2-4-16,-7-2-12 0,0-3-15 0,0 1 6 0,0-5 10 15,0 1 10-15</inkml:trace>
  <inkml:trace contextRef="#ctx0" brushRef="#br0" timeOffset="16905.79">22234 10562 415 0,'7'3'56'0,"-7"4"-3"0,0 4 3 15,0 5 0-15,-7 2 3 0,1-1-2 0,0 9 0 0,-2 4-8 16,2-1-3-16,-7 3-5 0,0 2-7 0,0-1 0 16,0 0-8-16,-6 0 1 0,5 1-3 0,2-6-4 15,-1 1-4-15,-1 1-2 0,2-1-5 0,-2-4 0 0,2 1-8 16,5 0-8-16,-6-5-9 0,6-2-12 0,1-1-9 0,0 2-11 15,6-6-14-15,0-3-7 0,-8 0-8 16,8-8-13-16,0 5-8 0,0-5 7 0,0-6 11 0</inkml:trace>
  <inkml:trace contextRef="#ctx0" brushRef="#br0" timeOffset="17103.46">22104 11024 418 0,'0'0'48'0,"0"-5"-3"15,7 2-1-15,-1-1-1 0,0 4 1 0,1 0-7 16,0-4-2-16,-1 4 1 0,0 0-4 0,8 0-2 0,-8-3-3 16,7 3-4-16,-7 0-2 0,8 0-3 0,-8 0-2 15,8 0-3-15,-2 0-2 0,1 0-5 0,1 0-8 16,-2 0-7-16,-6 0-8 0,8 0-8 0,-1 0-9 0,-13 3-7 16,6 1-8-16,1 0-7 0,-7 4-12 0,0-1-13 15,-7-1-1-15,1 5 12 0</inkml:trace>
  <inkml:trace contextRef="#ctx0" brushRef="#br0" timeOffset="17334.71">21792 11279 444 0,'-14'4'66'0,"2"-4"-5"0,5 0-5 0,7 0-6 16,-7 0-6-16,7 0-9 0,7 0-3 0,0 0-2 0,5 0-3 16,2 0 3-16,5 0-4 0,1 0-2 15,6 0-3-15,0 4-2 0,7-1-3 0,-1 4-1 0,-7 1-4 16,9-1 1-16,-9 4-2 0,-5 5-3 0,0-2 0 0,-8 1-1 15,-5-1-1-15,0 4-1 0,-7 1-1 0,-7-1 2 16,-6 1-5-16,-1-2 3 0,-4-1-6 0,-2 2 0 0,1-4-3 16,-7 1-5-16,6 0-3 0,-7-8-7 0,9 0-5 15,-2-3-6-15,0-1-5 0,7-3-6 0,0 4-7 16,6-4-4-16,7 0-4 0,-6-4-6 0,12-3-11 0,1 0-6 16,0 3 9-16</inkml:trace>
  <inkml:trace contextRef="#ctx0" brushRef="#br0" timeOffset="17616.22">22938 10803 433 0,'-33'15'52'0,"1"7"-7"0,-1-4-7 0,-6-2-1 0,6 5-5 16,-6 2-7-16,7-6-4 0,5 5-5 0,-5 0-9 0,6-4-1 16,0 1-9-16,7-1-6 0,-1-4-9 0,0 2-4 15,7-2-8-15,1-3-7 0,4 0-7 0,2-4-12 0,0 1-10 16</inkml:trace>
  <inkml:trace contextRef="#ctx0" brushRef="#br0" timeOffset="17933.56">22658 10928 416 0,'0'-4'51'0,"6"4"-5"16,-6-3-7-16,-6 3 0 0,6 3-3 0,0 1-6 16,0 3-1-16,0 1 0 0,0 2-6 0,0 1 0 0,0 0-4 15,6 4-4-15,-6 0 1 0,6 4-3 0,1-6-4 16,0 6-5-16,-1-4-3 0,7-1-7 0,1-3-3 15,4 4-7-15,2-4-2 0,-1-4-6 0,1 1-2 0,6-5-1 16,1 1 1-16,5-1 2 0,-6-3 0 0,7 4 1 16,-1-11 2-16,-5 3 2 0,5 1 3 0,-6-5 4 15,7 1 8-15,-14 0 9 0,1-1 8 0,-8-3 8 0,2 8 5 16,-8-5 7-16,0 5 5 0,1-1 4 0,-7 4 2 16,0 0 1-16,-7 0 4 0,1 0-6 0,0 0-2 0,-8 4-8 15,2 3 0-15,5 0-7 0,-13 0 0 0,8 5-6 16,-8 2-3-16,-6 1-2 0,7 3-2 0,5 1 1 15,-6 3-3-15,1-4-4 0,6 0-4 0,0-4-4 0,7 5-9 16,-8-4-8-16,14-5-12 0,-6 2-7 0,6-1-8 0,0-5-12 16,-6 7-5-16,6-6-4 0,0-4-4 0,6-3-11 15,-6 4-6-15,0-4 4 0,0 4 9 0</inkml:trace>
  <inkml:trace contextRef="#ctx0" brushRef="#br0" timeOffset="18266.98">22742 11342 430 0,'-13'-3'65'0,"7"-2"0"0,-8 2-2 15,8-2-4-15,6 5-5 0,-6-3-9 0,6 0-2 0,0 3-3 16,0 0-6-16,0 0 0 0,0 3-2 0,0-3-2 16,6 3-2-16,0 2-5 0,2-2 0 0,4 5-3 15,1-1-4-15,0 4-2 0,6 0-1 0,-5 0-2 0,6 4-2 16,-8 0-4-16,8-1-1 0,-7 1-4 0,-7 0-3 16,1-1 0-16,0 0-3 0,-7 1-2 0,0 0-1 0,0-4-1 15,-7 4-1-15,0-4 2 0,-5-4 2 0,-2 0 0 16,1 0 2-16,1-3 2 0,-8 0 2 0,0-1 3 0,1-3 3 15,-1 0 5-15,0 0 1 0,1 0 2 0,-1 0 3 16,8 0-5-16,-8-3 3 0,7 6-2 0,0-3-1 16,0 0-5-16,0 0 2 0,6 0-3 0,-5 0 2 0,5 0-2 15,-6 0-1-15,13 0 1 0,-7 0-1 0,7 0-3 16,0 4 3-16,0 3-4 0,7-3 3 0,-1 4-2 0,1 3-2 16,12-4 3-16,-5 4-4 0,5 0 2 0,1 4-2 15,6-8-5-15,0 0-8 0,7 5-9 0,-1-9-13 0,-7 0-12 16,9-3-14-16,-2 4-16 0,-6-4-11 0,7-4-18 15,-8-2 5-15,-5 2 12 0,6-4 9 0,-7-3 9 0</inkml:trace>
  <inkml:trace contextRef="#ctx0" brushRef="#br0" timeOffset="18547.23">23836 10737 426 0,'-12'7'62'0,"5"5"-1"15,-12-1-5-15,5 3 1 0,-5 5-2 0,-7-1-8 16,0 4-4-16,6 0-4 0,-6 3-7 0,7-3-3 0,-8 4-4 15,8-4-6-15,0 0-4 0,5-4-9 0,-5 1-11 16,6-1-11-16,6-4-11 0,-5 2-12 0,4-6-12 0,2 5-7 16,6-8-18-16,-6 4-13 0,6-3 4 0,0-1 10 0</inkml:trace>
  <inkml:trace contextRef="#ctx0" brushRef="#br0" timeOffset="18970.21">23309 11103 428 0,'0'-3'62'0,"0"-1"-4"0,0 4-3 0,0 0-7 0,0-3 0 15,0-1-8-15,0 4-2 0,6 0 0 0,1 0 0 16,-1 0-2-16,8 0 0 0,-2 0-6 0,2 4-2 0,5-1-4 16,-6 8-2-16,6-3-3 0,1 6-2 0,-6 1-2 15,5-1-2-15,-6 4-1 0,0 5-2 0,-1 3-1 16,2-4 1-16,-14-1-3 0,6 1-1 0,-6 4 0 0,0-3-2 15,-6-2 1-15,0 1-2 0,-8 0 1 0,1-4-2 16,-6 1 1-16,0 2-1 0,-1-5-1 0,-6-1 0 0,-1-1 1 16,1 0-1-16,0-7 1 0,-7 1 0 0,8-1 1 15,-1-3 5-15,6 0-4 0,-6-4 3 0,7 0-4 16,5-8 1-16,2 5 0 0,-2-1 0 0,8-4-2 0,0-2 3 16,6 6-2-16,-7-7-2 0,7 1 2 0,0-2-1 15,0 1 0-15,0 3 0 0,0-3 2 0,0 1-1 0,0 2-2 16,0 1-2-16,7 0 1 0,-7 0 1 0,6 2 1 0,-6 2-1 15,0-1 0-15,6 4-4 0,1-3 1 16,0 3 0-16,5 0 3 0,2 0-4 0,-8 0 3 0,7 0-4 0,0 0 3 16,0 3-5-16,7-3-2 0,-7 4-6 0,0-1-9 15,0 2-11-15,-1 2-5 0,8-4-11 0,-7 1-7 16,1 3-7-16,-2-3-2 0,2 0-1 0,5 2-6 0,-6-2-9 16,6-4-4-16,1 0 6 0,0 0 6 0</inkml:trace>
  <inkml:trace contextRef="#ctx0" brushRef="#br0" timeOffset="19251.08">23960 11085 458 0,'-6'15'72'0,"-14"7"-5"0,7 0-1 0,-7 7-1 16,8 1-6-16,-8 3-8 0,-6-4-4 0,7 3-8 15,-7 2-2-15,6-5-6 0,-6 0-6 0,7 1-3 0,-8-5-9 16,7 1-6-16,1 0-6 0,0-4-12 0,-1 3-9 0,7-3-8 16,0-4-10-16,0 0-7 0,0 1-8 15,6-4-6-15,1 0-4 0,-1-4-6 0,7-4-10 0,0 0-1 16,0-4 3-16</inkml:trace>
  <inkml:trace contextRef="#ctx0" brushRef="#br0" timeOffset="19394.59">23680 11598 415 0,'0'0'55'15,"6"3"-3"-15,-6-3-7 0,-6 0-4 0,12 0 1 16,-6 0-10-16,7 0 1 0,0 0 5 0,-1 5-1 0,1-2-5 16,5 2 1-16,-4 1-8 0,-2 2-2 0,7 3 0 15,-7 0-8-15,1 0-2 0,6 0-10 0,-7 4-5 0,0-5-9 16,8 5-10-16,-8-5-9 0,8 2-11 0,-8-1-7 15,0 0-10-15,1-3-10 0,-1-1-12 0,1 0-4 0,-7-3 9 16</inkml:trace>
  <inkml:trace contextRef="#ctx0" brushRef="#br0" timeOffset="19591.12">23354 11851 442 0,'-26'18'56'0,"7"-3"-3"0,-1 4-4 0,8-6-4 16,-2 10-4-16,8-4-4 0,-1-1-6 0,7 0 0 15,0 0-1-15,7 1-4 0,-1-5-2 0,8 5-3 0,4-8-4 16,-4 3-1-16,5-3-2 0,7-3-8 0,-6-1-4 0,6-4-6 16,0 1-8-16,1 0-9 0,-2-4-12 15,1 0-4-15,7 0-10 0,-14 0-6 0,8-4-10 0,-8-3-11 16,7 4-8-16,-6-6 5 0</inkml:trace>
  <inkml:trace contextRef="#ctx0" brushRef="#br0" timeOffset="23036.82">20697 12039 411 0,'-32'21'43'0,"-7"1"-2"15,6 8-2-15,1-2-2 0,6 9 0 0,6-4-7 0,7 0 1 16,0 0-1-16,13-3-5 0,6-2 1 0,7-2 0 15,14-3-3-15,-1-9 2 0,6 0-2 0,7-6-3 16,6 0-5-16,1-5 0 0,-1-3 0 0,2-8-3 0,-9 1 1 16,1-4 0-16,-6 0-1 0,-1-4 2 0,-12-3 2 15,0-1 4-15,-14 1 1 0,1-8-2 0,-7 5 0 0,-7-1-3 16,1-4-1-16,-8 1 2 0,-4-1-2 0,-2 1-1 16,-7 2-2-16,1 2-1 0,-6 2-1 0,-1 5-2 15,1-1-1-15,-1 4-1 0,1 3-1 0,-1 6-1 0,1-3-2 16,5 5-4-16,1 7-4 0,0 1-7 0,7-1-8 15,6 8-11-15,0 0-13 0,0-1-10 0,13 4-12 0,-7 4-6 16,1 0-10-16,6 5-14 0,0-2 0 0,6 0 10 16,-6 1 10-16</inkml:trace>
  <inkml:trace contextRef="#ctx0" brushRef="#br0" timeOffset="23297.57">19408 12452 478 0,'-7'0'81'0,"7"0"-11"0,0 0-8 0,0 0-3 0,13 0-10 16,0 0-7-16,14 4-8 0,-1 4 0 0,6-2-6 0,1 5 1 15,6 4-4-15,6 0-2 0,1 2-3 0,6 2-3 16,-7 3-2-16,8 4-4 0,-2 0-6 0,-5-6-3 15,7 7-9-15,-8-5-6 0,7 0-12 0,-7-3-9 0,1 2-14 16,-7-2-5-16,6-5-4 0,-11 1-5 0,-2-4-6 16,-6 4-9-16,0-8-9 0,-13 4 4 0,0-8 10 0</inkml:trace>
  <inkml:trace contextRef="#ctx0" brushRef="#br0" timeOffset="23599.89">20098 12722 460 0,'-19'9'74'0,"-1"-3"-7"15,-7 9-7-15,9-1-6 0,-9 2-6 0,1 5-14 16,0 5 0-16,0 3-6 0,1 4 0 0,-2-3-1 16,7 2-2-16,-6 2-2 0,7-2-3 0,-1-2-3 0,0-4-3 15,2-1-3-15,4 1-6 0,1-8-3 0,7 0-10 16,-1-3-6-16,7-1-11 0,0-6-3 0,7-4-10 0,6 0-3 16,0-4-7-16,0-4-1 0,7-3 5 0,-1-5 1 0,1 1 4 15,-2-7 4-15,9 0 7 0,-7 0 3 0,-8-1 4 16,8 2 9-16,-7 0 4 0,-6 4 8 0,-1-1 5 15,-6 5 3-15,7 6 4 0,-14-1 3 0,1 4-1 0,-1 0 0 16,-6 4 2-16,7-1-1 0,-14 6-1 0,14 1-1 16,-7 1-1-16,-7-5-1 0,6 11-1 0,-4-3-5 15,11 4 3-15,-6 0-5 0,6 1 1 0,-5-1 0 0,4 1-6 16,8-1-6-16,0 0-2 0,-6-3-8 0,12-1-2 16,-6 1-9-16,14-1-4 0,-8-3-6 0,7 0-13 0,-6-2-14 15</inkml:trace>
  <inkml:trace contextRef="#ctx0" brushRef="#br0" timeOffset="24231.58">20932 12727 453 0,'0'0'62'0,"6"-5"-4"0,1 2-8 0,-1 3-7 15,8 0-2-15,-8 0-11 0,6 8 0 0,2-4-5 16,5-1-5-16,-5 4 1 0,4 4-2 0,2-4-6 0,-6 5 2 16,-1 2-6-16,-1 1 2 0,2 0-2 0,-2-4-5 15,2-1-2-15,5 1-6 0,-6 0-8 0,0 0-3 0,-7-3-6 16,8-4-2-16,-1-1-9 0,-7 2-2 0,1-5-4 16,-7 0 1-16,6 0-1 0,-6 0 3 0,-6 0 4 0,-1 0 4 15,1-8 5-15,-7 8 3 0,-1-9 9 0,-5 6 7 16,6-4 7-16,-6 0 7 0,5-1 7 0,-5 1 8 0,0 0 5 15,-1-4 4-15,7 4 1 0,-7 3 5 0,8 4-1 16,-8-3 3-16,7 3-2 0,-1 0 0 0,2-5 0 16,-2 2-4-16,8 3-5 0,0 0-4 0,6 3-3 0,0-3-5 15,-7-3-4-15,7 3-2 0,0 0-1 0,7 0 0 16,-7 3 0-16,6 2-2 0,0 2-3 0,2 0 0 0,4 0 0 16,-6 4-3-16,8 4-1 0,-1-1-3 0,-7 1-2 15,8 0-4-15,-8 2-2 0,0-5-2 0,0 3-4 16,2 0-1-16,-8-5 1 0,0 5-4 0,0-4 5 0,0-3-2 15,-8-1 6-15,2 3 0 0,0-6 0 0,0 3 4 16,-1-7 5-16,-6 4 1 0,6-4 5 0,-5 0 2 0,-2 0-1 16,2 0 4-16,4 0-1 0,-4 0-2 0,-1-4-3 15,6 8 0-15,-12-4 1 0,13 0 1 0,-14 0-1 16,7 0-2-16,-1 0 0 0,-4 0 0 0,4 0-1 0,1 0 1 16,-7 0 0-16,8 0 0 0,-8 0-1 0,7 5 1 15,-7-5-3-15,7 2 3 0,0 3-1 0,1-5-2 0,-2 0 3 16,14 3-4-16,-6-3 3 0,-1 4-2 0,7-4 0 0,0 0-2 15,0 0 3-15,13-4-4 0,-7 11 1 0,8-3 2 16,5 0-3-16,-6 3 3 0,7 0-1 0,-1 1-1 16,7 3-1-16,1 0 2 0,-1 0-3 0,-7 3-2 0,1-3-4 15,6 0-2-15,-7 0-1 0,1 0-6 0,-8 3-3 16,2-2-6-16,6-5-5 0,-8 4-6 0,-5-4-6 0,6 1-5 16,0 3-10-16,-7-4-2 0,0 0-4 0,2-3-14 15,4 0-11-15,-5-1 3 0,0 5 11 0</inkml:trace>
  <inkml:trace contextRef="#ctx0" brushRef="#br0" timeOffset="25211.16">20339 12741 423 0,'0'0'46'0,"0"4"2"0,-7 3 0 0,1 5 5 16,0 2-2-16,-8 8-5 0,1 0-6 0,1 3 1 15,-2 9-7-15,-6 1 0 0,1 2-3 0,0 0-4 0,0 0-1 16,-1 0-5-16,0-4-2 0,7 0-3 0,-7-4-3 16,8-4-3-16,-8 1-4 0,7-8-9 0,7 1-3 0,-8-1-8 15,14-3-7-15,-6-4-7 0,6 0-8 0,0-4-9 16,-6-2-8-16,6-5-7 0,0 2-3 0,6-2-16 0,-6 0-6 16,0 0 8-16</inkml:trace>
  <inkml:trace contextRef="#ctx0" brushRef="#br0" timeOffset="28053.83">15526 9851 408 0,'0'0'21'0,"0"0"-3"16,0 0 2-16,0 0 2 0,6 0-2 0,-6 0-4 15,8 0-2-15,-8 0 2 0,6 3-1 0,0 0-1 0,0-3 0 16,1 0-2-16,0 0 0 0,-1 5-3 0,7-5 0 16,-7 3-2-16,8 1 0 0,-2 1-1 0,2-10 0 0,5 10-2 15,1-5 1-15,0 0-2 0,5 2 1 0,1 2-2 16,7-4 0-16,-1 0 1 0,2 0 1 0,4 0-3 16,-5 0 1-16,12 0-2 0,-5 0 1 0,5 0 2 0,1 0-1 15,6 0-2-15,-6 0 0 0,5 0 2 0,1-4-1 16,1 2-1-16,-2 2 0 0,2 0 0 0,-1-5 0 0,7 1 1 15,0 1-1-15,-1-2-1 0,0 2 0 0,1 0 0 0,-1-1-1 16,1 4-2-16,0 0 3 0,6-4 0 16,-6 4 0-16,-1-3 1 0,1 3 0 0,0 0-1 0,6 0-1 15,-7 0 1-15,7 0 0 0,0-3-1 0,-6-2-1 0,6 2-4 16,0 3 4-16,-6 0-1 0,6 0 0 0,0-4 0 16,-6 4 2-16,6-4-2 0,-7-3 0 0,1 7-1 15,6 4-1-15,-6-8 1 0,-1 1-1 0,1-5-3 0,0 5 0 16,0-4-1-16,-1 7-2 0,1-8 1 0,-8 8-4 15,8-4 0-15,-6 1-3 0,-1 3 1 0,-1 0 3 0,2 0-2 16,-8-4 5-16,7 0 2 0,-6 1 1 0,-7-1 0 16,6 0-1-16,-5 1 3 0,-1-4-1 0,0 2 0 0,-7 2-1 15,1-1 0-15</inkml:trace>
  <inkml:trace contextRef="#ctx0" brushRef="#br0" timeOffset="29303.07">26422 10499 413 0,'13'4'23'0,"7"0"0"0,-1 2 3 15,14 2 0-15,-1-4 1 0,14 7-2 16,6-8-1-16,7 5 3 0,6-1-4 0,6 1 3 0,8-1-3 16,-2 7-2-16,14-3-2 0,1 1-3 0,-1 2-2 0,6 4-1 15,2-3-2-15,-2 3-1 0,1 1 1 0,0-2-3 16,-1 6-1-16,-6-4 0 0,-6-1 1 0,6 0 0 0,-13 0 0 16,7 1 0-16,-13-1-3 0,0 0 3 0,-7-2-1 15,-7-3-1-15,1-1-1 0,-14 3 0 0,1-5-1 16,-1 1-1-16,1 0-1 0,-13-4-5 0,-1 1-2 0,1-8-1 15,-13 3-5-15,5 1-1 0,-5-4-1 0,0 4-5 16,-8-4-4-16,-5 0-2 0,-1-4-3 0,1 4-5 0,-7-4-7 16,-7 1-5-16,1-5-2 0,-7 5-11 0,-7-8-11 15,-6 0-1-15</inkml:trace>
  <inkml:trace contextRef="#ctx0" brushRef="#br0" timeOffset="31827.93">2989 11675 400 0,'0'0'26'15,"0"0"-1"-15,0 0 1 0,0 0-2 0,0 0-1 16,0 0-2-16,0 0-1 0,0 0 3 0,0 0-5 0,0 0 3 15,0 0-1-15,0 0 2 0,0 0-4 0,0 0 2 16,0 0-1-16,0 0-1 0,0 0 3 0,0 0-1 16,0 0-2-16,6 0 1 0,0 0 0 0,-6 0 1 0,8 0 0 15,-2 0-4-15,0 0 0 0,8 0-1 0,-8 3 2 16,7-3-1-16,0 0-2 0,0 0-1 0,0 0-1 0,7 0 0 16,-8 0-2-16,8 0-4 0,0 0 3 0,6 0-2 15,-7 0 1-15,7 0-3 0,0 0-1 0,1 0 1 16,-1 0 2-16,6-3-2 0,1 0 0 0,-1 3-1 0,1-4-2 15,6-3 1-15,7 3 0 0,-7 0 0 0,13-3 1 0,-7 4-2 16,8-5 0-16,5 4 0 0,1-3 0 0,-1 3-2 16,8 1 0-16,-1-5 0 0,0 5 1 0,6-2 0 15,-6 2 0-15,7-1 0 0,0-3 0 0,5 3 0 0,-4 1-3 16,4-1 2-16,-4 0 0 0,4 1 0 0,-6-4 0 16,2 3 0-16,-2 0 0 0,0 1 0 0,2-1 0 0,-8 0 0 15,0 1 0-15,0-1-1 0,-6-4 0 0,-1 5 0 16,1 3 0-16,-7-7 1 0,0 7 0 0,0-4 0 0,-7 4-1 15,8-4 0-15,-15 4 0 0,9 0 1 0,-9 0 0 16,1 0 2-16,-6 0-2 0,-1 0 0 0,2 0 0 16,-2 0 0-16,-7 0-1 0,2 0 1 0,-1 0 1 0,0 0-3 15,-6 0 2-15,5 0 0 0,-5 0 0 0,0-3 0 16,-1 3 0-16,1 0 0 0,0-4 0 0,-8 4 0 0,8 0 0 16,-7-4 0-16,7 4 0 0,-1 0 0 0,-6 0 0 15,6 0 0-15,-5 0 0 0,6 0 0 0,-1 0 0 0,0 0 0 16,0 0 0-16,1 0 0 0,0 0 0 0,-1 0 0 15,7 0 0-15,0-3-1 0,1 3 1 0,-1-3 0 0,0 3 0 16,-1-4 0-16,8-1 0 0,-7 2 0 0,7 3-2 16,-1-3 2-16,1 3-1 0,0-5 2 0,0 5-2 15,-1 0 0-15,1 0-11 0,-1-3 12 0,7 6-3 0,-7-6 0 16,1 3 4-16,-1 0 0 0,1 0-3 0,-1 0-1 16,1-3 3-16,7 3 0 0,-8 0-3 0,1 0 0 0,6-5 4 15,-7 5-4-15,7-3 4 0,-7 0 0 0,8 3-4 16,-7 0 4-16,5-5 0 0,-5 5-4 0,6 0 4 0,-7 0 0 15,8 0 0-15,-7 0 0 0,-1 0 0 0,7 0 0 16,-13 0-1-16,7 0 0 0,-1 0-3 0,-6 0 4 16,7 0-2-16,-7 0-2 0,-7 5 4 0,7-5-4 0,0 3 4 15,-6 0-3-15,-1-3 4 0,1 0-4 0,0 5 4 16,-7-2-2-16,-1-3 0 0,8 3 0 0,-6 2-2 0,-2-5 4 16,1 0-4-16,1 3 4 0,-2 0-4 0,2 2 4 15,-2-5-2-15,-5 0 2 0,-1 0-4 0,8 0 2 16,-8 4 2-16,-6-4 0 0,6 0 0 0,1 0-4 0,-7 0 0 15,0 0 1-15,0 0 3 0,0 0-4 0,0 0 4 16,0 0 0-16,0 0-1 0,0 0-6 0,0 0-2 0,0 0-5 16,-7 0-5-16,7 0-11 0,0 0-4 0,0 0-10 15,0 0-8-15,-6-4-5 0,6 4-8 0,0-5-8 0,0 2-11 16,6-5-3-16,1 5 7 0</inkml:trace>
  <inkml:trace contextRef="#ctx0" brushRef="#br0" timeOffset="34181.65">10407 11484 412 0,'0'0'19'0,"6"-3"1"0,1 3-4 0,0 0 2 16,6 0 1-16,-1-3-5 0,2 3 2 0,-2 0 1 0,8 0-4 15,0-5 3-15,5 5-1 0,-5 0 3 0,6 5-4 16,1-10 2-16,-1 5 2 0,6 5 1 0,1-5-2 0,-1 0 2 16,1 0-2-16,6 0-1 0,7 3-1 0,-1-3 4 15,0 3-4-15,7 2 2 0,7-5-1 0,0 4 0 0,6-4-2 16,6 0-3-16,2 3 2 0,4-3-2 0,2 0-2 15,6 0 1-15,-1 0-4 0,7 0 2 0,-6-3-4 16,12 3 3-16,-6 3-2 0,1-3-2 0,5 0-1 0,1 0 0 16,-7 0 1-16,7 0 1 0,0 0-3 0,0 3 0 15,-7-3 3-15,6 4-2 0,1-4 1 0,-7 4 0 0,7-1-1 16,-7-3 0-16,6 4 0 0,-6-4 0 0,8 0 0 16,-8 0 0-16,7 0 0 0,-7 0 0 0,6 0-4 0,1 0 3 15,-7 0-1-15,7 0-2 0,-1 0 0 0,-6 4 2 16,8-8 2-16,-1 4 0 0,-7 0-4 0,0 0 0 15,0 0 2-15,-7 0 2 0,7 0-4 0,-12 4 3 0,6-4 0 16,-8 0 0-16,2 3 0 0,-14 1 0 0,6-1 0 16,-6 2 0-16,0-2 0 0,0 4 0 0,-6-3-1 15,-6-4-2-15,5 7 1 0,-5-3 2 0,-2 0 0 0,2-1 0 16,-1 1-4-16,-1 3 0 0,-5-7 1 0,0 0 4 16,0 0-4-16,-1 7 3 0,1-7 0 0,-1 0 0 0,-5 0 0 15,5 4 0-15,0-4-1 0,-5-4-3 0,5 4 0 0,-5 4 2 16,-1-4 1-16,-1-4-2 0,1 4-1 0,7 0 1 15,-7 0 0-15,0 0 0 0,-7 0-1 0,8 0 1 16,-7 0 0-16,-1 0-1 0,1 0 1 0,-1 0 0 0,-6 0 1 16,7 0-1-16,-7-7 1 0,-1 3-1 0,2 1 1 15,-1-4 0-15,0-1 1 0,0 1 0 0,7-4 0 0,-7 3-1 16,6-6-1-16,1 7 1 0,-1-4 1 0,1-1 0 16,-1 1 0-16,1 0 0 0,6 0 0 0,-7 4 0 0,2 0 0 15,-2-4 0-15,1 4 0 0,-1 3 0 0,-6 1 0 16,0 3 1-16,0-5-1 0,-6 5 0 0,6 0 0 15,0-3-10-15,-7 6 10 0,7-3 1 0,1 0 0 0,-9-3 0 16,9 3 0-16,-1 0 0 0,0-4 0 0,7 4 0 16,-7 0-1-16,0 0 0 0,6 0 2 0,-5 0-2 0,5-3 0 15,-6 6 0-15,7-3 0 0,-8 0 1 0,1 0-1 16,1 0-2-16,-1 0 2 0,0 0 0 0,-6 0 0 16,-1 0 0-16,1 0 1 0,-8 0-1 0,8 0 0 0,-7 0 0 15,-7 0 1-15,8 4-1 0,-2-4 1 0,-4 0-1 16,-2 0 0-16,0 0 1 0,7 0-1 0,-6 0 1 0,-1 0 1 15,7 0-2-15,-7 0 0 0,8 0-1 0,-8 0 1 16,7 0 0-16,0 0 2 0,0 0-2 0,-6 0 0 16,6 0 0-16,-1 0 0 0,-4 0 0 0,4 0 0 0,-5 0 2 15,-1 0-4-15,1 0 2 0,6 0 0 0,-7 0 0 16,0 0 0-16,2 0 0 0,-2 0 0 0,7 0 2 0,-6 0-2 16,6 0 0-16,-1 0 0 0,2 0 2 0,-2 0-2 0,2 0 0 15,-1 0-1-15,7 0 1 0,-2 0-1 0,-4 3 1 16,5-3 2-16,1 0-2 0,0 5 1 0,-1-5-1 15,1 0-1-15,-8 0 1 0,8 0-1 0,0 0 1 0,-7 3-1 16,6 1-2-16,-6-4 2 0,7 0 0 0,-7 0 0 16,0 3 0-16,6 1 0 0,-5-4 1 0,-2 0 0 0,2 4 0 15,-8-8 0-15,7 4 0 0,-7 0 0 0,1 7 0 16,0-7 0-16,-1 0 1 0,-6-3-1 0,0 6 0 16,6-3-2-16,-6 0 2 0,0 4 0 0,0-4 0 0,0 0 0 15,-6 0 0-15,12 0 0 0,-6 0 1 0,0 0-1 16,0 0 0-16,0 4 0 0,0-4 0 0,0-4 0 0,0 4 0 15,0 0 0-15,0 0-2 0,0 0-1 0,0 0-5 16,0 0-4-16,0 0-5 0,0 0-7 0,0 0-7 16,0 0-5-16,0 0-8 0,0 0-9 0,0 0-17 0,0 0-15 15,0 0 5-15,0 0 9 0</inkml:trace>
  <inkml:trace contextRef="#ctx0" brushRef="#br0" timeOffset="35910.22">19454 11554 403 0,'-8'0'25'0,"8"0"1"0,-6 0 1 0,6 0-4 15,-6 0 3-15,-1 0-7 0,1 0 0 0,-1 0 2 0,1 0-4 16,6 0 0-16,-13 0 1 0,7 0-2 0,-2 0-1 16,-4 0-1-16,-2 0-1 0,8 4-1 0,-7-4-3 15,7 7 1-15,-8-3 0 0,-5 3-4 0,6-3 0 0,0 3 0 16,-7 0-1-16,8 0 4 0,-8-2 0 0,0-2-4 16,1 2 2-16,-7-5 1 0,6 3 1 0,-6-3 2 0,0 3 0 15,0 1 0-15,6 0 0 0,-12-4-1 0,6 0-1 0,-7 0-1 16,7 7-1-16,-13-7 0 0,7 0-1 0,-7 4 0 15,-1 0 1-15,1-8-2 0,0 4 0 0,-7 0 0 16,7 4 0-16,-6-4 0 0,6 0-1 0,-7 0 3 16,0 0-4-16,1-4 3 0,6 4-3 0,-7 0 3 0,1 0-3 15,-7-4 1-15,7 0 0 0,-8 1 3 0,1-5-2 0,7 8 0 16,-14-6 0-16,7 1-1 0,-7-3 0 0,0 5 2 16,-6 3-2-16,6-4-2 0,-6 1 1 0,0 3 0 15,0-4-3-15,0-3 0 0,-6 3-1 0,-1 4 0 0,0 0 1 16,1 0 0-16,-7-7 2 0,-1 7-2 0,1 0-2 15,7-4-9-15,-8 4 12 0,8 0 0 0,-8 0-1 0,8-3-1 16,0-1 1-16,-2-3-1 0,2 7 1 0,0-8-1 16,-1 1 2-16,0 4-4 0,-6-5 0 0,6 1 3 15,-5 3 1-15,4-3-4 0,2 3 0 0,0-3 3 0,-8 0-1 16,14 2-1-16,-6-1 0 0,-2-2-3 0,8 0-1 16,-6 2 1-16,6 1 1 0,-7-2-2 0,1 0 0 0,5 0 1 15,-5-1 0-15,5 1-2 0,1-1-2 0,0 1-4 16,6 4-1-16,-6-5-2 0,14 1-4 0,-8 3-2 0,7-3-4 15,-1 0-8-15,2 3 0 0,5-3-5 0,-6 3-3 16,6-3 0-16,8 4-3 0,-2-5-8 0,7 0-11 16,1 1-3-16</inkml:trace>
  <inkml:trace contextRef="#ctx0" brushRef="#br0" timeOffset="37215.12">25523 8007 415 0,'13'23'26'0,"-7"6"2"0,8 8 1 0,-8-1 4 15,1 8-2-15,-1 1-2 0,7 6 0 0,-6 1-3 16,5 2-1-16,-4 0-2 0,4 2-2 0,-5-1 0 0,6-4 0 16,0 1-1-16,0-1-3 0,0-4 0 0,0-3-1 15,-6-3-1-15,6-1 0 0,0-8 3 0,-7-2-4 16,1 0 0-16,5-9 1 0,-12 1-3 0,8-2-1 0,-8-6-2 15,0-3 0-15,0-4 1 0,6-3 2 0,-12-1-2 16,6-3 5-16,0 0 0 0,0 0 4 0,6 0-2 0,-6-7-1 16,6-4-1-16,1 0-1 0,-7 1-2 0,6-6 3 15,1-5-3-15,-1-2 0 0,1-3-1 0,-1-6-4 16,0-2 2-16,2 2-1 0,4-5-4 0,2-3-1 0,5-1 4 16,1-3-4-16,-1 1-1 0,13-5 4 0,-6-3-2 15,14 3-3-15,-7 1 3 0,12 3-3 0,1 0 3 0,-1-1-2 16,1 9-2-16,5 2 4 0,-4 6-5 0,4 2 4 15,-5 3-4-15,-1 5 4 0,1 7-4 0,-1-3 3 16,-5 7-4-16,-1 3 4 0,-6 0-4 0,-1 4-1 0,7-3 3 16,-7 3-5-16,1 3-4 0,-1 1-2 0,-5 0-3 15,-1-1-8-15,6 1-9 0,-6 0-4 0,1-1-10 0,-7 1-10 16,-2 3-11-16,2-3-5 0,-7-4-12 0,1 0-16 16,-2 3 4-16,-6-3 9 0,2 0 12 0</inkml:trace>
  <inkml:trace contextRef="#ctx0" brushRef="#br0" timeOffset="37989.05">25236 5752 440 0,'0'0'61'0,"0"0"-4"0,8 0-3 0,-8 0 4 16,6 0-2-16,0 0-3 0,0 0-2 0,8 0-5 0,-8 0-5 15,7 0-1-15,1 0-8 0,4 3 0 0,-4 1-8 16,5 0 1-16,1-1-3 0,-7 4-6 0,6 1 2 16,1-1-6-16,-1 0 2 0,1 4-4 0,0 0-4 0,6 0 1 15,-7-3-5-15,1 6-2 0,-1-3-5 0,1 0-5 0,0 1-5 16,-1-2-7-16,-6 1-3 0,6-3-8 0,1 2-4 16,-7-2-8-16,0-1-7 0,0-7-6 0,-6 4-7 15,-1 0-3-15,1-4-10 0,-1-4-8 0,-6 0 5 0,0-3 10 16</inkml:trace>
  <inkml:trace contextRef="#ctx0" brushRef="#br0" timeOffset="38242.43">25497 5806 402 0,'-26'19'37'0,"-6"-2"3"0,-1 9 0 16,1 4 2-16,-1 7-1 0,1 0-4 0,-1 0-4 0,1 2 1 15,5-2 1-15,1 3-1 0,0-4-2 0,13 1 2 16,0-4-2-16,6-3 2 0,7-1-2 0,7-3 2 0,-1-4-2 15,8-4-7-15,-2 4 1 0,8-8-6 0,0 1 1 16,5-5-4-16,-5 2-4 0,13-1 2 0,-7-4-5 16,0-3-1-16,0 4 2 0,0-6-5 0,0 3 0 0,0-2 3 15,0-3-6-15,0 0 3 0,-6 0-5 0,-1 0 2 16,1 0-6-16,-1 0-3 0,-6 0-5 0,6 0-8 16,-5-3-11-16,-1 3-7 0,0-7-12 0,0 2-9 0,-7-2-9 0,8 0-8 15,-8 1-11-15,7-11-11 0,-6 7 6 16,-1-5 6-16,1 1 12 0</inkml:trace>
  <inkml:trace contextRef="#ctx0" brushRef="#br0" timeOffset="38748.86">26246 5634 403 0,'-6'8'48'0,"-1"-2"2"0,-6 6 4 0,-6 2-2 0,5 9 3 15,2-2-3-15,-15 8-3 0,8 5-4 0,0 6-1 16,-1 0-3-16,-7 8-4 0,1-1 2 0,1 8-6 0,-1-3-2 15,0 2-5-15,-1 1-1 0,1 1-7 0,0-2 1 16,1-2-4-16,5-1-3 0,-6 0 1 0,0-3-5 0,-1 0 1 16,8-5-2-16,-7 1-5 0,6 1-3 0,1-9-8 15,0 0-4-15,6 1-6 0,-1-7-6 0,2-8-7 16,4 0-7-16,2-4-4 0,6-7-8 0,-6-3-1 0,6-1-3 16,0-7 1-16,0-5 1 0,6-2 0 0,-6-7 5 0,0-1 3 15,6-3 6-15,-6-8 5 0,8 5 7 0,-2-5 8 16,7-4 8-16,-6 1 5 0,-1 0 7 0,7 3 9 0,0 4 7 15,-6 1 4-15,-1 3 9 0,-6 2 1 0,6 5 4 16,-6 1 3-16,0 2-2 0,0 8-2 0,7-4 0 16,-7 1-3-16,0 3-2 0,7 0-1 0,-1 0 1 0,-6 3-3 15,13-3-5-15,-6 4 1 0,6-1-7 0,-1 2 2 16,8 2-2-16,0 0-3 0,-7-3-3 0,7 3-6 16,6 5-5-16,-7-10-11 0,1 6-4 0,6-5-10 0,-7 2-13 15,7-5-13-15,0 3-8 0,0-3-17 0,-7-3-15 16,7-2 7-16,-6 2 7 0</inkml:trace>
  <inkml:trace contextRef="#ctx0" brushRef="#br0" timeOffset="39205.12">26572 5986 441 0,'0'-4'53'0,"0"4"-5"16,0 0 1-16,0 4-5 0,6-1 0 0,-6 5-5 15,7-1 0-15,-1 0-4 0,1 1 1 0,-1 3-4 16,1 0-4-16,5 4-3 0,-4-1-2 0,-2-3-4 0,7 4-2 16,-6-1-2-16,-1-2-2 0,7 2 0 0,-7 0-2 0,1-3-6 15,0 0-1-15,-1 3 0 0,-6-2-3 0,6-1-1 16,-6 0-3-16,0 0-3 0,0-3 0 0,0-1 4 0,-6 0 0 16,6 1 0-16,-6-2-1 0,-8-1 1 0,8-2 0 15,0 1 0-15,-7-1 0 0,6 1-1 0,-6-4 0 16,-1 4 3-16,2-4 0 0,5 0-2 0,-6 0 4 0,7 0 1 15,-7 0 1-15,7 0 0 0,-8 0 0 0,1 0 1 16,7 0 5-16,-7 0-4 0,6 0 2 0,-6 0 1 0,0 0 2 16,0 0 0-16,0 0 0 0,7 0 1 0,-7 3-2 15,-1-3 0-15,2 4 2 0,-2 0-3 0,8-1-1 0,-7 2 1 16,6-3 1-16,1 3-2 0,-7 2 0 0,7-3-1 16,-2-1-1-16,8 1 0 0,0 3-4 0,-6-4 4 15,6 6-4-15,0-6 3 0,6 4-4 0,-6 1 0 0,14-1 4 16,-8-4-3-16,1 8-2 0,6-6 4 0,-6 5-4 15,5-3 3-15,8 1-4 0,-7-1 0 0,7-2 3 16,-8 1-3-16,2-2-2 0,5 3-3 0,-6-4-6 0,0 4-3 16,0-7-6-16,0 5-8 0,1-2-6 0,-8-3-9 15,0 0-3-15,1 4-7 0,-7-4-7 0,6 0-4 0,-6 0-4 16,-6-4-4-16,6 8-9 0,-13-8-5 0,7 4 11 0</inkml:trace>
  <inkml:trace contextRef="#ctx0" brushRef="#br0" timeOffset="39389.07">26278 6469 408 0,'-6'0'47'16,"0"0"1"-16,0 0-4 0,6 0 2 0,0 0-3 0,0 0-5 16,0 0 1-16,0 0-2 0,0 0 1 0,0 4-2 15,0 0-3-15,0-4-3 0,6 4-4 0,-6-1-3 16,6 4-3-16,8-3-2 0,-8 4-3 0,7-1-3 0,0 4-1 16,0-8-4-16,-1 8-9 0,2-7-3 0,5 7-6 15,-5-4-6-15,-2 1-7 0,2-1-8 0,-2 0-6 0,-5 0-5 16,6 1-5-16,-6 0-3 0,5-1-4 0,-5-5-5 15,0 6-6-15,-7-8-9 0,0 4 2 0</inkml:trace>
  <inkml:trace contextRef="#ctx0" brushRef="#br0" timeOffset="39563.79">26129 6656 432 0,'-19'11'43'0,"-1"4"4"0,7 3-2 15,-1 0 1-15,2 5 1 0,6-1-5 0,6 0-2 0,-8 3-4 16,16-3-1-16,-2 0-3 0,6-4-4 0,2 4-3 15,-1-3-6-15,7-4-3 0,-1-1-2 0,0 1-4 0,1-5-3 16,7-5-6-16,-9 2-7 0,9-4-10 0,-1 1-5 0,0-4-6 16,0 0-6-16,7-4-5 0,-8 1-4 0,7-4-8 15,2-2-8-15,-2 3-18 0,7-5-5 0,-6-4 7 16</inkml:trace>
  <inkml:trace contextRef="#ctx0" brushRef="#br0" timeOffset="40043.87">26911 6397 454 0,'12'-5'59'0,"2"5"-8"0,-2 0-5 15,15 0-3-15,-7 0-1 0,5 8-5 0,-5 3-2 0,6 0-2 16,0 3-5-16,0 1 1 0,-7 3-7 0,-5 4 1 16,-2 0-3-16,-5 0-2 0,-1 0-3 0,-6 5-5 0,-6-6-3 15,-1 2-2-15,-12-3-5 0,0 7-9 0,-1-5-4 16,1-1-5-16,-7-3-4 0,-1 1-5 0,1-5-6 15,0 2-2-15,0-6 0 0,0 1 2 0,0-7 1 0,6-1 3 16,1 1 1-16,6-4 3 0,-7 0 3 0,7 0 5 16,0 0 5-16,0-4 0 0,7 1 8 0,0-4 2 0,6 3 7 15,-8 0 3-15,8-3 7 0,0 4 0 0,0-1 6 16,0-4-2-16,0 4-2 0,0 4 1 0,8-3-5 0,-8 3 2 16,6-3-5-16,7 3 2 0,-7 0-5 0,14 0 3 15,-8 0-1-15,8 0-1 0,6 0-1 0,1 3-4 0,-1 4 0 16,-1-2-1-16,1 2 0 0,7 0 2 0,-1 0-3 15,2 4 0-15,-2-4 0 0,1 4 4 0,-1-3-1 0,1-2 0 16,-1-1 1-16,1-5-3 0,-7 3 4 0,0-3 4 16,-7 0 1-16,1 0 3 0,-7 0 5 0,0-3 2 15,0 3 4-15,-13-5 0 0,6 10 2 0,-6-5 0 0,0-5-2 16,0 5 3-16,-6 5-3 0,6-2-7 0,-13 1 2 16,0 3-4-16,0 8-4 0,-1 0 2 0,-4 0-3 0,-2 7 0 15,-7-1-5-15,1 5 3 0,1 3-1 0,5-3-2 16,-6 0-6-16,0-1-2 0,7 1-2 0,-1-4-6 15,7 0-8-15,-7-4-4 0,8 1-8 0,4-4-12 0,2-1-9 16,0-3-13-16,6-4-9 0,0 0-12 0,0-2-16 16,6-2 5-16,0 0 11 0,2-6 6 0</inkml:trace>
  <inkml:trace contextRef="#ctx0" brushRef="#br0" timeOffset="40313.6">27497 7011 429 0,'-20'15'56'0,"7"0"-6"0,0 3-4 0,0 4-4 0,7-3 2 16,-2 3-9-16,8-1-1 0,0 2-1 0,8-1-3 15,4-4-2-15,8 0-1 0,-7-4 0 0,7 1-6 16,6-7 2-16,-7-2-6 0,7-6 3 0,-6 5-3 0,-1-10-1 16,1-1-1-16,0-2 2 0,-8-3-4 0,2-3 0 15,-8-1 0-15,1-4-1 0,-1 2-1 0,-6-6-2 0,6 1-5 16,-12 0 3-16,6 0-5 0,-6 1 3 0,-1-2-4 15,1 5-3-15,-8 1-5 0,8 1-3 0,-8 5-6 0,2 1-5 16,-1 5-2-16,0 1-7 0,0 4-1 0,-7 4-9 16,7 4-4-16,-6 3-4 0,6 3-9 0,-7 2-7 15,0 2-13-15,8-3-10 0,-8 3 4 0,7 3 13 0</inkml:trace>
  <inkml:trace contextRef="#ctx0" brushRef="#br0" timeOffset="40776.8">27621 7136 406 0,'0'4'35'0,"0"-1"0"0,6 1-2 0,-6 3 1 0,6-2-4 16,0 2-6-16,2-4-3 0,-2 5-2 0,7-5-3 15,-6 1-1-15,12 0-3 0,-6-4-1 0,0 0-1 0,0 0-2 16,0 3-2-16,6-3-1 0,-5 0-5 0,6-3-1 16,-8-1 0-16,8 0-2 0,-1 1 2 0,1 0-3 0,6-2 0 15,-7 2 0-15,7-4 2 0,-6-1 0 0,-1 0-3 16,-5 5 5-16,-2-1 1 0,8 4 3 0,-14-4 1 16,1 4 5-16,0-3 2 0,-7 3 5 0,0 0 5 0,0 3 6 15,-7 1 7-15,0 3 4 0,-5 1 1 0,-2 2-2 16,-5 3 0-16,-1-3-6 0,1 5-4 0,0 3-2 15,-1 0-4-15,1 0-1 0,-1-4-4 0,6 5-5 0,2-4 2 16,-1-5-5-16,6 3 2 0,1-3-5 0,6 1-1 16,6-3-1-16,1-1 0 0,-1-7 2 0,13 3 0 0,-5 1-1 15,12-4-4-15,-7 0 3 0,7-4 0 0,0 4-4 16,1-3 4-16,-1 3-4 0,-7 0 3 0,-6 0-4 0,6-4 1 16,-11 4 3-16,-2 0-4 0,0 0 4 0,-6 4-4 15,0-4 4-15,0 3-5 0,-6 5-1 0,0-5-3 16,-2 8-9-16,-4-4-8 0,5 5-11 0,-6-2-9 0,0 5-11 15,-7 0-14-15,8-4-8 0,-2 3-12 0,1 1-15 16,1 0 5-16,5-4 9 0,-6 3 12 0</inkml:trace>
  <inkml:trace contextRef="#ctx0" brushRef="#br0" timeOffset="41266.03">29399 7122 431 0,'-20'14'73'0,"0"1"-5"0,-6 3-2 0,1 7-7 16,-8-2-2-16,-7 10-10 0,1-4-4 0,7 8-5 0,-7-4-5 16,-1 3-4-16,2-3-4 0,5 4-7 0,0-8-5 15,7 0-5-15,0 0-13 0,7-6-6 0,6 3-14 16,0-9-12-16,7 3-16 0,-2-6-9 0,8-3-10 0,8-4-18 15,-2 1 1-15,0-4 6 0,14-8 12 0</inkml:trace>
  <inkml:trace contextRef="#ctx0" brushRef="#br0" timeOffset="41613.57">29594 7341 427 0,'-6'12'70'0,"-8"2"-2"0,-5 4-2 0,-1 1-2 0,0 6 1 16,-5 4-10-16,-9 8-2 0,9-4-6 0,-7 7-5 15,-8-3-7-15,7 0-4 0,1-1-4 0,-1 1-1 0,1-3-5 16,-1-5-4-16,7 0 1 0,0 0-6 0,0-8 2 16,7 5-5-16,-1-6-1 0,1-3 2 0,-1-2-5 15,8-4-2-15,-8 0-2 0,6-4 1 0,-5-3-3 0,-1 0-4 16,1-8 0-16,-1 0 3 0,1-3 0 0,0-1 1 16,-1-6 0-16,0-1 1 0,1 1-2 0,-1-1 4 0,0-4 2 15,8 1 4-15,-1 0-3 0,-1 4 2 0,8-1-1 16,0 4 0-16,-1-4-1 0,0 8 0 0,7-1-2 0,0 1 1 15,0 0 0-15,-6 7-3 0,6-3 3 0,0 3-1 16,0-5-4-16,6 5 4 0,1 0-4 0,0 0 4 16,-1 5-3-16,7-2 0 0,0 0 1 0,6 1 0 0,7 0-3 15,1 3 2-15,-1-3 0 0,6 3 1 0,7 0-4 0,-6 1 2 16,-1-1-6-16,8 0-4 0,-8 1-10 0,1-4-11 16,6-1-14-16,-7 0-13 0,1-3-10 0,-1 0-12 15,1-3-18-15,-1 0-8 0,1-1 6 0,-7-7 16 0,6 0 9 16</inkml:trace>
  <inkml:trace contextRef="#ctx0" brushRef="#br0" timeOffset="41811.76">29945 7550 447 0,'-13'15'70'0,"-6"2"2"16,0 6 0-16,-8 7-2 0,1 3-3 0,-6 6-13 15,-1 3-7-15,-6-3-4 0,0 5-5 0,0 0-5 0,0 0-4 16,-1-4-2-16,1-3-5 0,1-1-3 0,-1 1-1 15,6-4-6-15,1-4 2 0,6 0-7 0,6-2-4 0,-7-5-4 16,15 0-8-16,-2-7-13 0,2-1-7 0,5-3-13 0,7-4-12 16,0-4-11-16,7 2-12 0,-1-10-14 15,8-2-12-15,4-4 11 0,2-3 9 0,7-1 7 0</inkml:trace>
  <inkml:trace contextRef="#ctx0" brushRef="#br0" timeOffset="41996.29">30472 7510 440 0,'8'0'72'0,"-8"7"1"0,0 0-3 16,-8 8 1-16,2 0-8 0,0-1-7 0,0 4-7 15,-1 4-5-15,-6 5-5 0,0-2-7 0,-1 1-2 0,2-1-4 16,-8 0-3-16,7-2-4 0,0-1-8 0,0 0-6 16,1 0-10-16,-2 0-15 0,8-4-10 0,-7-3-15 15,6-1-14-15,0 5-10 0,7-8-15 0,-6 0-20 0,6 0 8 16,0-4 7-16,0 0 10 0</inkml:trace>
  <inkml:trace contextRef="#ctx0" brushRef="#br0" timeOffset="42367.83">30297 7850 436 0,'0'0'63'0,"0"0"-2"0,7-3 1 0,-7 6 1 16,6-3 4-16,-6 7-12 0,6-3-2 15,-6 7-10-15,0-3-1 0,0 6-8 0,8 1-2 0,-8 4-2 16,0 2-7-16,-8 2 0 0,8 2-4 0,-6 0-4 0,0 4 2 16,-1-2-2-16,1 2-4 0,-1-4 0 0,0 1-5 15,-5-4-1-15,-2 4 3 0,2-8-5 0,-2 1-1 0,1-5 1 16,1-3-2-16,-8 0-1 0,7 0 0 0,-7-7 1 16,7-1-1-16,-6-3 3 0,5 0 1 0,-5-7-2 15,6 4 4-15,0-5-5 0,1-3 3 0,-2-4-1 0,1 0 1 16,6 1 0-16,1 0-1 0,0-1 0 0,6 0 2 15,-7-4-3-15,7 5 0 0,0 3 1 0,0-3-1 0,0 3 0 16,0 0-1-16,0-1 0 0,0 5 1 0,0 4-1 16,0-1-1-16,0 0 0 0,0 4 0 0,0-3 0 15,0 3-2-15,0 0 1 0,7 3 2 0,-1 1-3 0,0 0 3 16,8 3-4-16,-2-4 3 0,8 9-2 0,0-5-6 16,-1 4-11-16,1 0-10 0,6 3-14 0,0-3-20 0,-7-4-13 15,7 6-11-15,-6-7-16 0,-1-2-5 0,-5 0 7 16,5-1 13-16,-6-3 10 0</inkml:trace>
  <inkml:trace contextRef="#ctx0" brushRef="#br0" timeOffset="42654.72">30460 8188 455 0,'-13'13'58'0,"6"3"-5"16,7-5-5-16,-6-1-2 0,12 2-2 0,8-1-8 16,-2-4-3-16,8 0-3 0,6 5-5 0,1-5-2 15,5-4-2-15,1 5-13 0,-1-5 9 0,-6 1 0 0,-1 0 1 16,2 4-3-16,-7-6 4 0,-1 6 1 0,-6 0 4 16,-7 3 0-16,-6-4 1 0,0 7-3 0,-6-3-2 0,0 4-6 15,-8 0-2-15,2-1-2 0,-1 4-3 0,-1-2-9 16,2 2-5-16,-2 0-15 0,2-4-9 0,5 1-10 0,0 0-15 15,7-1-8-15,0 1-6 0,-6-4-14 0,6 0-14 16,6 0 4-16,-6 0 9 0,7-1 13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4:49:32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14113 4389 411 0,'0'0'35'16,"0"0"-2"-16,0 0 2 0,0 0 0 0,0 0-4 16,-7 0-3-16,7 0-1 0,7 0-3 0,-14 0 0 0,7 0 1 15,0 0-4-15,0 0 0 0,0 0 2 0,0 0 3 16,0 0 0-16,0 0-1 0,0 0 1 0,-6 0 0 16,6 0-3-16,0 0-1 0,0 0-1 0,0 0 3 0,0 0-4 15,-6 0 2-15,6 0-2 0,0 0 0 0,6 0-3 16,-12 0 2-16,6 0-6 0,0 0 2 0,0 0-5 0,0 3 2 15,0-6-3-15,0 3-3 0,0 0 3 0,0 0-5 16,0 0 3-16,0 0-4 0,-8 0 3 0,16 0-4 16,-8 0 1-16,0 0 1 0,0 0-4 0,6 0 2 0,-6 0 0 15,6 0-2-15,1 0 3 0,6 0-3 0,0 0 4 16,0 3-3-16,6-3 2 0,7 4-5 0,-6-4 5 0,6 0-4 16,7 0 3-16,0 3-4 0,-1-3 4 0,7 0-4 0,0 0 4 15,7 0 0-15,-1-3-4 0,7 3 2 0,1-4-1 16,4 1 0-16,2-1 1 0,6 1-1 0,7-6 3 15,0 6-4-15,-1-4 0 0,8-4 4 0,6 7-3 0,-8-3 0 16,8 0 2-16,0-4 1 0,6 7 0 0,1-4 0 16,-1 1-4-16,0-1 0 0,0-2 4 0,7 6-4 15,-7-7 3-15,6 4 0 0,7 0-2 0,-6-4-1 0,7 0 3 16,-2-1-3-16,2 2 4 0,-1-1-4 0,0-5 3 16,7 6 0-16,-7-4 0 0,7 3-3 0,-7-1 2 0,1 1 1 15,-2-3 0-15,1 7 0 0,1-5 0 0,-7 9 0 16,-1-4 0-16,1 3-4 0,-13 1 3 0,6 3 1 15,-13-5-4-15,6 5 1 0,-5 0 3 0,-8 0-3 0,2 0-1 16,-8 0 1-16,0 0 2 0,-7 5-1 0,1-10 0 16,-8 5 1-16,-4 0 1 0,-2 0 0 0,1 0-2 0,-7 0-1 15,-7 0 2-15,1 0 1 0,-7 0-3 0,-6 0 1 16,-1 0-1-16,-6 0 1 0,0 0 0 0,-1 0 1 0,-4 0-1 16,-2 0 0-16,-6 0 0 0,0 0 0 0,0 0 2 15,0 0-1-15,0 0 0 0,0 0 1 0,0 0 2 16,-6 0 0-16,6 0 0 0,-8 0 0 0,8 0 0 0,-6 0-1 15,6 0-3-15,-6 0 3 0,6 0-3 0,0 0 1 0,0 0-1 16,0-3 0-16,-7 3-1 0,7 0 2 0,0 0 1 16,7 0-4-16,-7 0 1 0,0 0-1 0,0 0 0 15,0 0 2-15,0 0-2 0,-7 0 1 0,7 0 0 0,7 0 0 16,-7 0 0-16,6 0 0 0,-6 0 2 0,6 0 0 16,-6 0-1-16,8 0-1 0,-8 0 0 0,0 0-2 0,6 0 4 15,-6 0-1-15,0 3-1 0,0-3 0 0,0 0 0 16,0 5-4-16,0-5 4 0,0 0 0 0,0-5-2 0,0 10-3 15,0-5-1-15,0 0-4 0,0 0-4 0,0 0-5 16,0 0-3-16,0 0-9 0,0 3-6 0,0-3-9 16,0 0-6-16,0 0-9 0,6-3-4 0,1 3-13 0,0 0-11 15,-1 0 3-15,7-5 13 0</inkml:trace>
  <inkml:trace contextRef="#ctx0" brushRef="#br0" timeOffset="724.25">21817 2692 421 0,'-13'-7'26'0,"-6"-1"-2"0,-7 1 2 16,6 7-6-16,-6-3 0 0,0 3-3 0,-7 0-1 15,-5 3 1-15,-1 4-1 0,-1 1 4 0,-5 3-1 16,-1 3 4-16,1 5 0 0,-1 3 1 0,1 0-1 0,-2 7 3 16,9-4 1-16,-1 9-3 0,0-5 2 0,13 4-2 15,0 1 0-15,6-6-2 0,13 2-2 0,1-1-4 16,6-3 3-16,0-1-4 0,13-3 1 0,0 0 0 0,6 1-2 16,1-6-1-16,6 2-2 0,0-4 1 0,1 3-3 15,11-4-2-15,-5 1-1 0,0-4-3 0,-1 0-6 0,7-4-4 16,1 0-6-16,-2-2-9 0,-5-2-6 0,6 2-10 15,-7-5-6-15,1 0-9 0,-1-5-10 0,1-3-5 16,-7 1-17-16,0 0-5 0,-6 0 10 0,-1-1 6 0</inkml:trace>
  <inkml:trace contextRef="#ctx0" brushRef="#br0" timeOffset="1159.42">21478 3048 410 0,'0'0'32'0,"0"4"-1"0,0-4 1 0,14 0 2 15,-8 3-4-15,7 0-5 0,0-3-1 0,14 5-2 0,-8-2-2 16,7 1-4-16,6 3 2 0,1-3-6 0,-1-1-1 16,8-3-1-16,-1 4 2 0,-7-4-1 0,1 4-2 15,-1-1 0-15,-5 0-1 0,-7 6-1 0,-2-6 0 0,-4 1 0 16,-1 3 0-16,-7 0 1 0,-6 4 1 0,0-4 4 15,-6 4 1-15,-1 3-1 0,-6 3 0 0,0 0 2 0,-7-2 0 16,1 7-4-16,-7 0-3 0,6 0 3 0,-6 4-2 16,7-4-2-16,-7 0-5 0,6-1-3 0,1-2-6 0,5-1-1 15,2-3-7-15,-2-1-6 0,8-6-6 0,6 3-6 16,-6-4-6-16,6-7-4 0,6 4-6 0,-6-1-2 16,6-6-8-16,2-1-14 0,-2 1-4 0</inkml:trace>
  <inkml:trace contextRef="#ctx0" brushRef="#br0" timeOffset="1516.08">22456 2721 405 0,'-7'11'34'0,"7"5"5"16,-6-1-1-16,-8 6-1 0,8 5 4 0,-7-1-7 16,-6 9 4-16,-1 1 3 0,1 6-1 0,-7-1 2 0,6 1-2 15,-7-1 0-15,2 4-3 0,-1 3-3 0,0-2-2 16,0-2-2-16,6 1-6 0,-6-4-2 0,7 4-1 0,-1-3-6 15,1-4-3-15,-1-4-3 0,7-4-7 0,0-3-3 16,6-1-8-16,-5-7-6 0,4-4-2 0,8-1-2 0,-6-6-4 16,6 0-7-16,0-7-4 0,0-4-4 0,6 1-7 15,-6-9-5-15,8 1-5 0,-2-3-1 0,7-1-8 0,-7-7-9 16,8-3-7-16,-2-1 8 0</inkml:trace>
  <inkml:trace contextRef="#ctx0" brushRef="#br0" timeOffset="1799.3">22443 2773 409 0,'6'0'45'16,"1"-4"-3"-16,6 4-1 0,0 0-2 0,7 4-3 16,5 3-6-16,1 4-2 0,0 0 3 0,0 0-3 0,7 3-3 15,-1 5-1-15,1 4-3 0,-7 2-2 0,0 1-1 16,1 2-1-16,-8-2 2 0,0 4-4 0,-6-1 2 0,-6-4 0 15,0 5 0-15,-14-4 1 0,7-5 0 0,-13 1 0 16,0-3 1-16,-7-1-2 0,0-7-2 0,-12 0-2 16,7 0-3-16,-2-3-3 0,-11-5 2 0,-2-3-2 0,7 4-3 15,-6-8-3-15,1 1 0 0,5-1-5 0,-7-7-1 16,8 7-8-16,6-7-4 0,0 4-8 0,7-3-11 0,-1-2-12 16,7 1-11-16,7 0-9 0,-2 1-17 0,8-2-12 15,8 5 5-15,4-4 14 0</inkml:trace>
  <inkml:trace contextRef="#ctx0" brushRef="#br0" timeOffset="2253.82">23100 2952 400 0,'0'8'50'0,"-6"3"2"0,-8 3-3 0,8 8 3 0,-6 4 2 15,-8 4-2-15,7 9 2 0,-7 5 0 0,-6 8-5 16,7-1-5-16,-7 4-2 0,6 4-6 0,1-1-4 0,5-3-4 15,2 1-3-15,5-6-3 0,0-2-3 0,14-4-2 16,0-7 0-16,-1 0-6 0,14-12 2 0,-1 0-5 0,1-6-1 16,6-8-1-16,-1-4-1 0,9-3 0 0,-2-8-1 15,1-7 3-15,-1 0-1 0,7-11 0 0,0 1-4 0,-7-9 1 16,8 1 2-16,-7-8-3 0,6-3-2 0,-13-4 2 16,6 0 0-16,-6-4 0 0,1 1 1 0,-2-2-3 0,-5 6 3 15,-8 3-2-15,2 3-1 0,-1 4 3 0,0 4-4 16,-7 11 4-16,-6 0-5 0,7 5 3 0,-7 7-3 15,0 3-5-15,0 3 0 0,0-5-4 0,0 5-5 0,0 5-5 16,-7-5-6-16,7 3-1 0,0 1-6 0,0-2-7 16,0 3-10-16,0-2-8 0,0 2-12 0,0-1-11 0,0-1-17 15,-6-3 0-15,6 0 16 0,0 0 8 0</inkml:trace>
  <inkml:trace contextRef="#ctx0" brushRef="#br0" timeOffset="3865.22">23153 4264 407 0,'-59'-7'23'0,"7"-1"-2"16,-7-3-1-16,-6 1-3 0,6 2-1 0,-6-7-3 0,-6 1-1 15,6-1 0-15,-14 1 2 0,14-6-2 0,-12 3 3 0,4-1-2 16,2-1 0-16,0 1 3 0,-2-4 0 0,2 3-2 15,6-3 1-15,0 0-1 0,6 1-1 0,1-1 0 0,-1 0-3 16,0-4 3-16,7 3-5 0,0-2 3 0,0 0-1 16,6-1-5-16,1-3 3 0,0 0-5 0,5-5 4 15,-5 1-5-15,6 1 4 0,5-5-4 0,2-4-1 0,-1 1 4 16,1 0-1-16,6-4 0 0,7 0 0 0,-1-3 0 16,1 6 0-16,5-3 1 0,2 4-2 0,4-1 0 0,2 6 0 15,6-2 0-15,0 0-1 0,6 4 0 0,2 3 0 16,4-3-1-16,2 4 2 0,5 0-2 0,1 0 0 15,6-1 0-15,-1 0-1 0,1 5 0 0,7 0 0 0,-1-1 0 16,8 1 0-16,-1-1-1 0,0 3 1 0,7-2-1 16,5 0-2-16,2 2 0 0,5 1 0 0,1 0 4 15,0 0-1-15,6 4 0 0,0 0-1 0,0-1-4 0,0 5 4 16,7 3-1-16,0-1 0 0,-7 2-2 0,6 2 4 0,1 5-4 16,-7-1 4-16,7 0-4 0,6 4 3 0,0 0-1 15,0 0 0-15,0 4-1 0,7 0 0 0,0 3-1 16,6 0-3-16,0 5-1 0,0-1 4 0,-7 0-3 15,8 4 0-15,-1-1 2 0,-6 1-1 0,-7 3 0 0,0 4 0 16,1-4 2-16,-14 1 0 0,6 3 1 0,-12 0 2 16,-1 3-3-16,-5 1 4 0,-8-1-1 0,1 1 1 0,-7 3-1 15,0 4 2-15,-7-3 1 0,-6 7 0 0,1-2 0 0,-8 2 0 16,-6 4-3-16,0 3 4 0,-6 3-4 0,-7 5 5 16,0 2-2-16,-14 2 1 0,2 5 0 0,-8 2-1 15,-6 3 2-15,-1 0 0 0,-11 0 1 0,-1 4-1 0,-7-8-1 16,1 0 0-16,-8 0 0 0,2-4-1 0,-8-1-2 15,0-7 0-15,1 1 0 0,-1-2-2 0,7-6-6 0,-7 1-4 16,0-4-6-16,8 1-6 0,-2-9-8 0,1-1-5 16,7-6-3-16,-1 0-8 0,1-6-14 0,6-5-6 0</inkml:trace>
  <inkml:trace contextRef="#ctx0" brushRef="#br0" timeOffset="9594.64">25165 4202 427 0,'0'0'35'0,"0"0"-2"0,0 0 2 15,0 0-1-15,6 0 1 0,-6 0-9 0,0-4 1 16,0 4-1-16,0 0 1 0,0 0-4 0,0 0 1 0,0 0-1 16,0 0 0-16,0 0 2 0,0 0-2 0,0 0 0 15,0 0-1-15,0 0 2 0,0 0 0 0,0 0 0 0,0 0 3 16,0-3-2-16,0 3-1 0,0 0 0 0,0-4-5 15,0-1-2-15,0 3 2 0,8-6-6 0,-8 0-1 0,6-1-2 16,0-4 3-16,0 3-5 0,1-5 3 0,6-3-2 16,-6 0-4-16,5-4-1 0,2 0 4 0,-2 2-5 15,2 0 3-15,-1-3-2 0,0 2-2 0,0-2 3 0,-7-2 0 16,8 3-1-16,-2-1 0 0,-5 1-1 0,6-3 0 16,0 3 0-16,-7 0 0 0,1-3-3 0,6 3 1 15,-7-4 0-15,1 3-3 0,6-2 3 0,-6 0 2 0,-1 2-2 16,0-2-1-16,1 3 1 0,0 0 0 0,-7 0-1 15,12 0 0-15,-12 0 0 0,7-1 1 0,0 6 1 0,-1-2-2 16,1-3 2-16,-1 7-2 0,1-2 0 0,-7 2 1 16,6 0-1-16,1 4 0 0,-1 0 0 0,-6 1 0 0,6-2-1 15,-6 5 0-15,0-1 1 0,8 5 0 0,-8-1 0 16,0 1 0-16,0 3 0 0,0-5 0 0,0 5 0 0,0 0 0 16,0 0 0-16,0 0 0 0,0 0 0 0,0 5 2 15,0-10-1-15,0 5-2 0,0 0 1 0,0 0-3 0,0 0 3 16,0 0 0-16,0 0 0 0,0 0 0 0,0 0 0 15,0 0 0-15,0 0 0 0,0 0 2 0,0 0 0 16,0-3-3-16,0 3 0 0,0 0-1 0,0 0 3 0,0 0-1 16,0 0 2-16,0 0 0 0,0 0-2 0,0 0 0 15,0 0 0-15,0 0-1 0,0 0 1 0,0 0 0 0,0 0 0 16,0 0-1-16,0 0 0 0,0 0 1 0,0 0 0 16,0 0 0-16,0 0 0 0,0 0 0 0,0 0 0 15,0 0-1-15,0 0 1 0,0 0 0 0,0 0 0 0,0 0-2 16,0 0 2-16,0 0 0 0,0 0 2 0,0 0-2 15,0 0 0-15,0 0 0 0,0 0 0 0,0 0 0 0,0 0 0 16,0 0 2-16,0 0-2 0,0 0 0 0,0 0 0 16,0 0-1-16,0 0 0 0,0 0 1 0,0-4 0 15,0 4-2-15,0 0 2 0,0 0 0 0,0 0 2 0,0 0 0 0,0 0-2 16,0 0 0-16,0 0-1 0,0 0 1 16,0 0 0-16,0 0 2 0,0 0-1 0,0 0-2 0,0 0 0 15,0 0 0-15,0 0 0 0,0 0 0 0,0 0 0 0,0 0 1 16,0 0 1-16,0 0 0 0,0 0-2 0,0 0 0 15,0 0 2-15,0 0-2 0,0 0 2 0,0 0 0 0,0 0-2 16,0 0 0-16,0 0-2 0,0 0 3 0,0 0 0 16,0 0 0-16,0 0 0 0,0 0 0 0,0 0-2 15,0 0 2-15,0 0 0 0,0 0 0 0,0 0 0 0,0 0 0 16,0 0 0-16,0 0 2 0,0 0 0 0,0 0-2 16,0 0-2-16,0 0 1 0,0 0 0 0,0 0 1 15,0 0-4-15,0 0 3 0,0 0-2 0,0 0-6 0,0 0-4 16,0 0-9-16,0 0-9 0,0-3-9 0,0-1-18 15,0 4-13-15,0-3-11 0,0-5-25 0,0 1-5 0,0 3 16 16,-8-3 7-16,8 0 13 0</inkml:trace>
  <inkml:trace contextRef="#ctx0" brushRef="#br0" timeOffset="10513.06">26448 3700 410 0,'-6'-8'32'0,"-8"8"3"0,8-3-2 16,0-1 4-16,-2 4-3 0,-4-3-8 0,6 3-2 0,-8 0 1 15,1 0-1-15,1-5-2 0,-2 5-1 0,-5 0-2 16,-1 0 2-16,0 0-1 0,2 5-2 0,-9-2-2 0,1 1 0 16,0-1 1-16,-7 5 4 0,7-1 0 0,0 0 5 15,-7 5 4-15,7-1-1 0,1 3 2 0,-1-2-3 16,6-2-1-16,0 5-3 0,-5-1-2 0,11-3-3 0,2 4-2 16,-2-1-2-16,1 1-2 0,7-4-2 0,0 5 1 0,-1-2-5 15,7 1 1-15,0-5 1 0,-7 5-3 0,14 0-1 16,0-1-1-16,-1-3-1 0,0 0 0 0,7 1-1 0,1 2 0 15,-2-8 1-15,2 7-2 0,5-6-3 0,7 0-9 16,-6 0-4-16,-1 1-8 0,1-5-9 0,6 1-10 16,-6-1-5-16,5-3-9 0,-5 5-8 0,0-10-5 0,-1 2-4 15,1-1-9-15,0 1-7 0,-2-5 2 0,-4 1 7 16,-1 0 7-16</inkml:trace>
  <inkml:trace contextRef="#ctx0" brushRef="#br0" timeOffset="10813.56">26416 3879 407 0,'-20'12'36'0,"7"2"-1"0,-7 4 3 16,8 1 1-16,-2-1-3 0,2 4-8 0,5-3 1 0,7-2-3 16,0 6-2-16,7-5-1 0,5 1-3 0,2-5-4 15,5 1 2-15,7-1-2 0,0-3-1 0,0-1-2 0,-7-1 0 16,7-6 0-16,1 2-1 0,-8-5 1 0,0-5 3 0,1 2 1 15,-7-9 0-15,0 5 1 0,0-4 3 0,-7 0-1 16,-6-4-2-16,8 1 3 0,-8-1-6 0,0 1-2 16,0 0 3-16,0-6-6 0,-8 6 3 0,2-1-4 0,0 0-3 15,-1 1-1-15,1-1 2 0,-1 4-4 0,1 0 0 16,-1 4-3-16,1 0-2 0,0-1-4 0,-2 1-5 16,8 4-5-16,-6 3-6 0,0 0-9 0,-1 0-7 0,7 0-9 15,-6-4-5-15,-1 8-10 0,1-4-6 0,-1 3-13 16,-6 1-14-16,6-4 13 0,1 3 6 0</inkml:trace>
  <inkml:trace contextRef="#ctx0" brushRef="#br0" timeOffset="11080.69">26962 3546 427 0,'7'7'43'0,"0"-3"1"0,-7 3-3 0,12 0 1 16,-4 4-2-16,-2-3-8 0,6 6-7 0,2-2-3 15,-1-1-3-15,-1 0-5 0,2-4-7 0,-2 4-6 0,8 0-13 16,-7-1-9-16,7 2-11 0,0-1-7 0,-1-4-14 15,1 0-20-15,0 0-5 0</inkml:trace>
  <inkml:trace contextRef="#ctx0" brushRef="#br0" timeOffset="11275.83">26937 3891 428 0,'-26'14'45'0,"-7"4"-2"0,7 4 2 0,0-3-4 16,0-1-2-16,7 1-9 0,-8-2-1 0,8-1-2 16,-1-2-3-16,7 1-4 0,0-5-4 0,0 2-5 15,0-2-4-15,7-2-8 0,-1-1-11 0,7 0-9 0,0 1-10 16,0-5-8-16,0-3-9 0,7 4-8 0,6-8-13 16,-1 4-4-16</inkml:trace>
  <inkml:trace contextRef="#ctx0" brushRef="#br0" timeOffset="11559.47">27061 4034 417 0,'-27'10'44'0,"7"5"6"16,-6-1 3-16,7 1 3 0,-7 0-1 0,6-1-2 16,8-3-3-16,-8 0-1 0,13 1-3 0,1-1-1 15,0-5-5-15,6-1-6 0,0 1-2 0,6 1-7 0,7-2 0 16,0-1-6-16,6-1 2 0,7-3-6 0,1 4 0 15,-1-1-2-15,6 5 0 0,1-8-5 0,-1 3 3 0,1 1-5 16,-1-1 3-16,1 2-5 0,-7-1 4 0,-6 2-5 16,-1 2 3-16,1 3-4 0,-8-4 1 0,-5 4 2 15,0 3-5-15,-1-2 4 0,-6 6-5 0,0-3 1 0,0-1-5 16,0 5-6-16,-6-1-10 0,-1-4-8 0,0 4-5 16,-5 1-9-16,-2-4-6 0,2 3-11 0,-1-3-10 15,-7-4-6-15,-6 0-10 0,6 3-12 0,-5-2 4 0,5-5 13 16,-6 0 11-16</inkml:trace>
  <inkml:trace contextRef="#ctx0" brushRef="#br0" timeOffset="12823.75">19864 4041 425 0,'0'0'38'0,"0"0"-3"0,0 0 3 0,0 0 2 16,0 0-2-16,0 0-7 0,0 0 3 0,0 0-3 15,0 0 1-15,0-3-3 0,0 3 0 0,0 0-2 0,0 0-3 16,0-4-2-16,0 4-1 0,0 0-4 0,-7 0 3 15,7 0-2-15,0 0-5 0,0 0 2 0,0 0-1 16,-6 0-3-16,6 0-3 0,-7 0-1 0,7 0 0 0,-7 0 1 16,1 0 1-16,0 0-3 0,-8 0 0 0,8 0-1 15,-7 0 0-15,0 4-1 0,6-4 0 0,-13 3-1 16,8-3 1-16,-1 3-1 0,-7 1 0 0,7 0-1 0,-6-1 0 16,-1 5 0-16,-6-5 0 0,1-3-1 0,-2 7 0 0,-5-2 1 15,-1-5-1-15,-6 3 0 0,0 1 0 0,-6-1 0 16,-2 1 0-16,2-4 0 0,-1 3 0 0,-6 1-1 0,0 0 0 15,6 0 1-15,-5-1 0 0,-1 1-1 0,-7-1 0 16,6 5 0-16,-5-5 0 0,-1 1 0 0,1 0 0 16,0 2-1-16,-1-2 1 0,-6 1-1 0,6-5 0 0,0 8 0 15,1-5 0-15,-1-3-1 0,0 3-3 0,7-3-1 16,-6 0-3-16,-1 0-2 0,7 0-1 0,0 0-4 16,0 0-1-16,0 0-3 0,-1 0-5 0,8 0-6 0,-1 0-4 15,7 0 0-15,1 0-2 0,5 0-6 0,1 0 0 0,-2 0-2 16,9 0 0-16,5-3-3 0,0 3-5 0,7-3-6 15,1-2-4-15</inkml:trace>
  <inkml:trace contextRef="#ctx0" brushRef="#br0" timeOffset="16953.95">11247 18148 401 0,'0'0'29'0,"0"0"-2"0,6 0 3 16,-6 0-3-16,-6 0 0 0,6 0-7 0,0 0 3 15,0 0-5-15,0 0 0 0,0 0 1 0,0 0 0 16,0 0 2-16,0 0-1 0,0 0-3 0,0 0 0 0,6 0-1 16,-6 0 3-16,0 0-1 0,0 0-1 0,0 0-1 15,0 0-1-15,0 0-4 0,0 0 2 0,0 0-3 16,0 0 0-16,0 0-1 0,0 0-1 0,0 0 0 0,0 0 0 0,0 0 2 16,0 0-1-16,8 0 0 0,-2 0 0 0,-6 4-1 15,12-4 0-15,-5 0 0 0,0 0-1 0,-1 0 0 16,7 4 2-16,-6-4-3 0,6 3 0 0,-1-3 0 0,-4 0 0 15,4 0 0-15,1 4 3 0,1-4 1 0,4 0 0 16,-4 0 3-16,6 0 0 0,-7 0-2 0,13-4-5 0,-7 8 4 16,1-4-6-16,6 0 4 0,0 0-2 0,0 0-4 15,-1 0 0-15,2 0 4 0,5 0-1 0,-6 0 0 16,7-4-1-16,-1 4 0 0,1 0-1 0,-1 0 0 0,2 0-1 16,-2-3-2-16,1 3-2 0,6 0 1 0,-1 0 0 15,1 0 0-15,-6-4 0 0,7 4 0 0,-2 0 4 0,-5 0-2 16,6 0-2-16,-7 0 0 0,8 0 0 0,-7 0 4 15,-1 0-4-15,1 0 4 0,-7 0-2 0,6 0-3 16,1 0 3-16,-7 0 2 0,6 0-5 0,-5 0 4 0,5 0-2 16,-7 0 0-16,9 0 2 0,-9 0 0 0,8 0-4 15,-7 0 0-15,6 0 4 0,-5 0 0 0,5 0-1 0,1 0 0 16,-7 0 0-16,6 0 0 0,1 0 0 0,-7 0 0 16,6 0-2-16,1 0 2 0,0 0-4 0,-7 0 0 0,6 0 4 15,-6 0-4-15,1 0 4 0,-1 0-1 0,0 0-3 16,-1 0 5-16,1 0-5 0,-6 0 5 0,-1 0 0 15,7 0-5-15,-6 0 1 0,0 0 4 0,-1 0 0 0,1 0 0 16,0 0-5-16,-7 0 1 0,6 0 0 0,-6 0 4 16,7 0 0-16,-7 0 0 0,-1 0-1 0,2 0 0 0,-2 0 0 15,2 0 0-15,-1 0-4 0,0 0 0 0,-6 0 5 0,5 0-5 16,-6 0 5-16,8 0-4 0,-8 0 4 0,8 4-4 16,-8-4 4-16,1 0-2 0,5 0-2 0,-5 0 4 15,0 0-4-15,-1 3 4 0,0-3-4 0,1 0 4 0,0 4-4 16,-1-8 4-16,-6 4-4 0,7 4 0 0,-7-4 0 15,0 0 4-15,0 0-4 0,0-4 4 0,0 4-4 16,0 0 4-16,0 0-2 0,0 0 0 0,0 0-2 0,0 0 4 16,0 0-4-16,0 0 4 0,0 0-4 0,0 0 4 15,0 0-4-15,0 0 4 0,0 0-4 0,0 0 1 0,0 0 2 16,0 4 0-16,0-4 1 0,0 0-2 0,0 0 4 16,0 0 0-16,0 0 0 0,0 0-2 0,0 0 2 15,0 0-1-15,0 0 0 0,0 0-1 0,0 0 0 0,0 0 0 16,0 0 0-16,0 0-1 0,0 0 0 0,0 0 0 15,0 0 1-15,0 0-1 0,0 0 1 0,0 0 0 0,0 0 1 16,0 0-2-16,0 0-1 0,0 0 3 0,0 0-2 16,0 0 2-16,0 0-1 0,0 4-1 0,0-8 0 15,0 4 0-15,0 0-3 0,0 0 1 0,0 0 1 0,0 0 0 16,0 4 0-16,0-4 1 0,0 0 0 0,0 0 0 16,0 0-3-16,0 0 4 0,0 0 0 0,0 0 0 0,0 0-4 15,0 0 1-15,0 0-1 0,0 0 2 0,0 0 2 16,0 0-1-16,0 0-1 0,0 0-1 0,0 0 3 15,0 0-1-15,0 0-3 0,0 0 4 0,0 0-4 0,0 0 4 16,0 0-2-16,0 0-2 0,0 0 4 0,0 0-4 0,0 0 4 16,0 0-2-16,0 0-2 0,0 0 2 0,0 0 2 15,0 0-4-15,0 0 4 0,0 0-2 0,0 0 0 0,0 0-2 16,0 0 4-16,0 0-2 0,0 0-2 0,0 0 4 16,0 0-4-16,0 0 2 0,0 0 2 0,0 0-4 0,0 0 4 15,0 0 0-15,0 0-2 0,0 0-2 0,0 0 4 16,0 0-4-16,0 0 4 0,0 0-4 0,0 0 4 15,0 0-2-15,0 0 2 0,0 0-4 0,0 0 0 0,0 0 4 16,0 0-4-16,0 0 4 0,0 0-4 0,0 0 3 16,0 0-1-16,0 0 0 0,0 0-2 0,0 0 4 15,0 0-1-15,0 0-1 0,0 0 0 0,0 0-1 0,0 0 0 16,0 0-1-16,0 0-5 0,0 0 0 0,0 0-7 16,0 0-4-16,0 0-6 0,0 0-9 0,0 0-6 0,0 0-7 15,0 0-11-15,0 0-6 0,0 0-6 0,0 0-16 16,0 0-11-16,0 0 4 0,0-4 9 0,0 0 10 15</inkml:trace>
  <inkml:trace contextRef="#ctx0" brushRef="#br0" timeOffset="18385.39">16731 18292 404 0,'0'0'26'0,"0"0"0"16,0 0 0-16,-7 0 3 0,7 0 3 0,0 0-6 0,0 0 4 16,0 0 1-16,0 0-1 0,0 0 2 0,0 0 0 15,-6 0 2-15,6 0-2 0,6 0 0 0,-6 0-1 0,0 0-6 16,0 0 1-16,0 0-1 0,0 0 0 0,0 0-2 15,-6 0-4-15,6 0-1 0,0 0 2 0,0 0-1 16,0 0-1-16,0 0-2 0,0 0 1 0,0 0-3 0,0 0-4 16,0 0 2-16,0 0-2 0,0 0-1 0,6 0-3 15,-6 0 0-15,7 0 2 0,-1 0-4 0,1 0 1 0,0 0 1 16,-1 0-4-16,0 0 4 0,8 0-4 0,-2 0 0 16,2 0 3-16,-1 0-1 0,-1 0 0 0,8 0 0 0,0 0-1 15,-1 0-4-15,7 0 4 0,0 0-1 0,7 0 0 16,-1 0 0-16,1 0 0 0,6 0 0 0,0 0-3 0,0 0-1 15,6 0 4-15,1 0-2 0,7 0-2 0,-2 0 4 16,2 7-4-16,5-7 4 0,-5 7-2 0,6-3-2 0,6-1 0 16,-7 5 4-16,7 0 0 0,0-1-4 0,0-4 0 15,0 0 0-15,0 2 1 0,0-5 0 0,0 0 3 16,0 0-4-16,-6 3 4 0,6-3-4 0,-6 0 4 0,7 4-4 16,-15-4 4-16,2 4-4 0,-1-1 4 0,-1 4 0 15,-4-7-4-15,-9 8 4 0,1-8 0 0,1 3-4 0,-15 1 4 16,8-4 0-16,-7 4-1 0,0-4 0 0,-6 0 0 15,-1 0 0-15,-5 3 0 0,-2-6 0 0,2 3 0 16,-8 0 0-16,0 3 0 0,-6-6-1 0,0 3 0 0,7 0 1 16,-7 0-1-16,0 0 1 0,0 0 0 0,0 0 0 15,-7 0 0-15,7 0 0 0,0 0 0 0,0 0 0 16,7 0 0-16,-7 0 0 0,0 0 0 0,-7 0-2 0,7 0-1 16,0 0 4-16,0 0-2 0,0 0 0 0,0 0 2 0,-6 0-1 15,6 0 0-15,0 0 0 0,0 0-2 0,-6 0-2 16,6 0 1-16,0 0 0 0,0 0 0 0,0 0 0 15,0 0 3-15,0 0 0 0,0 0 0 0,0 0-1 0,0 0-4 16,0 0 3-16,0 0-3 0,0 0-5 0,0 0-7 16,0 0-8-16,0 0-15 0,0 0-13 0,0 0-13 15,0 0-17-15,0 0-15 0,0 0-20 0,0 0 16 0,0-4 7 16,0 4 14-16</inkml:trace>
  <inkml:trace contextRef="#ctx0" brushRef="#br0" timeOffset="22655.88">21127 2677 403 0,'-6'12'12'0,"-8"-1"-2"16,2-1 0-16,5 1-2 0,-6 0 4 0,6 1-5 15,-5-2-3-15,4 2 1 0,2-5 2 0,0 4-3 16,0 0 1-16,-8-4-1 0,8 4 0 0,-1-3 0 0,1-2 1 16,0 6-1-16,-2-5 1 0,-4 4-2 0,6-4 2 15,-2 5 2-15,-4-1 0 0,-1 0-4 0,6-1 4 0,-6 2-2 16,1-1 0-16,-2 3 0 0,1 1 0 0,0-4 0 15,0 7 0-15,7-3 0 0,-8 0 2 0,2-1 0 16,-2 5-3-16,8-5-1 0,-7 4 0 0,7-4 4 0,-8 5-4 16,8-1 5-16,0 1-4 0,-1-2 4 0,7 6-1 15,0-4-2-15,-7 3 1 0,7 0-1 0,0-1 1 0,7 2-1 16,-7 2 0-16,7 1 2 0,-1-1-1 0,6 0 0 0,-4 2 0 16,11-2-4-16,-6 1 3 0,6 0 0 0,1 0-1 15,0-1 0-15,5-3-1 0,1 0 0 0,1 0 0 16,-7-4 0-16,6 4-1 0,-7-3 0 0,7-5 0 15,-6 1 0-15,-1 3-2 0,1-7 0 0,-8 3-2 0,2-2 4 16,-2-5-2-16,2 4 0 0,-1 0 0 0,-1-4-2 16,-5 1 4-16,0-1-4 0,-1-3 4 0,0 3-5 0,2 0 0 15,-8-3 2-15,6-1-1 0,0 1-1 0,-6-4-1 0,7 8-3 16,-7-8-9-16,0 0-10 0,0 3-12 0,0-3-10 16,0 0-23-16,0 0-2 0</inkml:trace>
  <inkml:trace contextRef="#ctx0" brushRef="#br0" timeOffset="32616.08">3490 9221 418 0,'0'-3'28'0,"0"6"-2"0,0-3 3 0,0 0 0 0,0 0-2 16,0 0-4-16,0 0 0 0,0 0-1 0,0 0 0 15,0 0-3-15,0-3 4 0,0 3-3 0,0 0 0 0,0 0 2 16,-6 0-5-16,6 0 3 0,0 0 0 0,0 0 2 16,0 0-4-16,0 0 2 0,0 0 0 0,0 0-1 15,0 0-2-15,0 0-1 0,0 0-3 0,6 3 3 0,-6-3-2 16,7 0-1-16,0 0-1 0,-1 3-1 0,0-3-1 16,8 4-3-16,-2 0-3 0,1-1 3 0,1 0-1 15,6-3 1-15,-2 8 0 0,2-4 1 0,-1 0 2 0,7-1-2 0,7 1-2 16,-1-4-1-16,1 0 3 0,7 0-1 15,-1 0-1-15,6 0 0 0,1 0-5 0,-1 0 0 0,1 0 0 16,-1-4 4-16,8 4 0 0,-7 0 0 0,5-3-3 0,1-1 1 16,1 4-3-16,-2-4 4 0,2 4-1 0,-8-3 0 15,7-2-1-15,1 5 0 0,-1-3 0 0,-1 3 0 0,8 0-4 16,-6 0 0-16,-1 0 0 0,6 0 5 0,-6 0-5 16,7 0 0-16,-7 0 1 0,0 0 2 0,6 0-3 15,-5 0 4-15,-1 0 0 0,7 0-1 0,-8 0 0 0,8 0 0 16,-7 0-3-16,1 0 3 0,-2 0-1 0,2 0 0 15,-8 0 0-15,7 0 0 0,-6 0 0 0,-1 3-4 16,2 2 0-16,-2-2 1 0,-7 1-1 0,9-4 1 0,-15 0 4 16,7 4-1-16,0-4-2 0,0 0 0 0,-6 3 0 15,-1-3 2-15,7 0-2 0,-6-3 0 0,-1 3 0 0,1 0 1 16,7-4-1-16,-15 4 2 0,15-4-1 0,-8 1 0 16,1-2 0-16,-1 2 0 0,1 0 0 0,-7-1 0 0,0-3 0 15,7 4 0-15,-8 3 0 0,-5-5 0 0,6 5 0 16,0 0 0-16,-7 0 0 0,1 0 0 0,0 0 2 15,-1 0-2-15,1-3 0 0,-8 3 0 0,8-4-1 0,-7 4 1 16,7 0 0-16,-8-5 0 0,8 3 0 0,-6 2 0 16,5-4 1-16,1 1 0 0,-8 3 0 0,8-4-1 0,-1 4 1 15,1-4 0-15,-7-4 0 0,6 8 0 0,1 0 2 0,-1-7-3 16,1 7 1-16,0-3-2 0,-1 3 2 0,1 0 0 16,6 0 0-16,-7-4 0 0,1 4 0 0,0 4 0 15,-1-8 0-15,1 4 0 0,-1 4-1 0,0-8 1 0,1 4-1 16,0 0 1-16,-1-4-1 0,1 4-2 0,-7-3 3 15,13 3-1-15,-6 0 1 0,-1-4 2 0,0 0-3 0,1 1 1 16,-1 3 1-16,7 0 0 0,-6-4-1 0,-1 4-1 16,7-3 1-16,-6 3-1 0,7-5 0 0,-8 5 3 15,7-3-2-15,0 3-1 0,-6-4 0 0,6 4 3 0,-1 0-2 16,1-3-1-16,1-1 0 0,-1 0 1 0,0 1 0 16,7 3 0-16,-7-4-1 0,6 0 1 0,1 4 1 0,-1-3 1 15,1 3-3-15,6 0 0 0,-1 0 1 0,-5-4-1 16,7 4 1-16,-1-3 0 0,-1 3-1 0,2-5-1 15,5 5 2-15,-6 0 1 0,7-3 0 0,-7 3-1 0,7 0 0 16,-7 0 0-16,6 0-1 0,1 0-4 0,-7 3 4 16,6-6-3-16,1 0 3 0,-1-1-4 0,1 0 3 0,-1 4 2 15,2-3-4-15,-9 3 4 0,1-4-1 0,7 0 1 16,-7 1-3-16,0 3 3 0,1 0-3 0,-1 0 4 16,-1-4-4-16,2 4 4 0,-1-5 0 0,0 3 0 0,0-2 0 15,0 0 0-15,0 4 0 0,-6-3 0 0,6-1-1 0,-1 0-3 16,2 0 4-16,5 4-4 0,-6 0 0 0,1 0 4 15,-1 0 0-15,7 0-4 0,-7 0 5 0,-1 0-1 0,1 0 0 16,1 0-4-16,-1 0 5 0,0 0-1 0,-7 0-4 16,7 0 4-16,-7 0 0 0,2 0-4 0,-2 0 5 15,-6 4-4-15,7-4 0 0,-14 4 4 0,7 0 0 0,0-1-1 16,-7 1 0-16,1 0-2 0,0-2 2 0,-7 3 0 16,0-1 0-16,0-1 0 0,7 1 0 0,-14 0-4 0,7-1 1 15,0 1 0-15,-6 0 0 0,5-1 3 0,2 0 0 16,-8 2-3-16,7-2-1 0,-6 1-1 0,-1-4-7 15,7 7-2-15,-7-7-3 0,8 0-8 0,-8 4-7 0,8-4-2 16,-8 0-6-16,7 0-7 0,-7 0-8 0,1 3-3 16,6-6-7-16,-7-1-9 0,1 0-12 0,0 4 7 0</inkml:trace>
  <inkml:trace contextRef="#ctx0" brushRef="#br0" timeOffset="33834.74">11156 9195 407 0,'0'0'11'16,"0"0"2"-16,-7 0 1 0,7 0 0 0,0 0-3 16,-6 0-5-16,6 0 1 0,-6 0-1 0,-1 0 1 0,0 0-3 15,7 0 4-15,-6 0-3 0,0 0 0 0,-8 0 1 16,8 0 0-16,-1 0 2 0,-6 0-1 0,6 0 0 16,-5 0 0-16,-2 0 0 0,2 0 1 0,5 0-2 0,-6 0 0 15,0 0 1-15,1 0-2 0,-2 0-1 0,-6 0 0 16,7 0 1-16,-6 0 0 0,0 0 0 0,5 0-4 0,-5 0 2 15,-1 0 1-15,0 0 0 0,-5 0-4 0,5 0 1 16,0 0 3-16,-6 0-3 0,7 0 3 0,-7 0 2 16,0 4-2-16,0-4 0 0,-1-4 0 0,2 4-1 0,-1 0-2 15,0 0 1-15,-7 0 1 0,7 0-1 0,-6 0 0 16,-1 0 0-16,1 0 0 0,-1 0-1 0,-6-3 0 0,6-1 0 16,-6 4 0-16,6 0 0 0,-5-4 0 0,-1 4 0 15,-1-3 0-15,1 3 1 0,-6-5-2 0,5 5 0 16,-5 0 0-16,6 5 0 0,-7-10 0 0,1 5 0 0,-1 0-2 15,1 0 2-15,-8 0 0 0,7 0 0 0,-5-2 0 0,5 2 1 16,-6 0 0-16,0 0-1 0,0 0 0 16,7 0 0-16,-8-5 0 0,8 10 0 0,-7-5 0 0,5-5 0 0,-4 10 0 15,5-5 1-15,1 0-1 0,-8-5 0 0,8 2 0 16,-1 3 0-16,1 0 0 0,-7 0 0 0,6 0 0 16,-6-4 0-16,0 4 0 0,-1 0 1 0,-5 0-1 0,6 0 1 15,0 0-1-15,-1 0 0 0,2 0 0 0,-1 4 0 16,-1-4-1-16,2 0 1 0,-2 0 0 0,7 0-2 0,-5 3 2 15,-2-3 0-15,1 5 0 0,1-5-2 0,-2 2 2 16,1-2 0-16,-7 5-1 0,8-5 2 0,-2 3-1 16,-5-3 0-16,-1 0-2 0,7 4 1 0,-6-4 0 0,5 0 3 15,-5 0-3-15,-1 0 0 0,6 0-1 0,-4 0 4 16,4 0-4-16,-5 0 2 0,-1 4 2 0,0-4-2 0,0 0 0 16,1 0-2-16,-1 0 3 0,1 0-1 0,-8 0 0 15,9 0 0-15,4 0-4 0,-5 0 0 0,-1 0 3 0,0 0-3 16,7 0-3-16,-6 0-5 0,6 0-8 0,-7 0-6 15,6 0-9-15,2 0-6 0,-1 0-10 0,-1-4-14 16</inkml:trace>
  <inkml:trace contextRef="#ctx0" brushRef="#br0" timeOffset="37096.91">14855 1216 405 0,'-33'22'12'15,"1"0"-2"-15,-1 0-1 0,1 4 3 0,-1-1 0 16,1 0-5-16,-1 9 0 0,1-5 0 0,6 8-1 16,-7-1 0-16,1 5 0 0,-1-1-1 0,7 4 0 0,-7 0 0 15,7 3 1-15,6 1-2 0,-5-4-3 0,5 4 4 16,-6 0-3-16,13-5-1 0,-7 5 3 0,8-4-2 0,-2 0 0 16,8 3 2-16,0-2 0 0,-1-1-4 0,7 3 4 15,-7 0-2-15,7 5 0 0,7-1-2 0,0 4 5 0,-1 0-2 16,0 4-2-16,8 0 2 0,-2-1 0 0,2 4 0 15,-1-3 0-15,7 0-1 0,-2-1 0 0,2 2 0 0,-1-2 0 16,7 0-1-16,-6-3 1 0,7 0-2 0,-1 3 2 16,0-2-1-16,7-2-1 0,-1 1 2 0,1 0 0 0,-1-3-1 15,7-1 1-15,0-4-1 0,7-3 1 0,-1 1-1 16,7-5 0-16,1 0 0 0,5-3 0 0,0 0 0 0,1-5 1 16,13 2-1-16,-7-6 2 0,0 5-2 0,6-3 0 15,2 0 0-15,4-5 2 0,-5 4-2 0,6-2 0 16,0 0 2-16,-6 0-1 0,6-2 0 0,-6 1-2 0,6-1 2 15,0-3-2-15,0 1 0 0,1-5-2 0,6 3 0 16,-8-5 1-16,8-2 2 0,6-3 0 0,-6-4-1 0,6-2 1 16,1-2-2-16,-2-3 3 0,1-3 0 0,8-9 0 15,-2 1 0-15,-6 0-1 0,7-8 1 0,-7-2 0 0,7-1 0 16,-7-4 0-16,-6-3-2 0,6 0-2 0,-7-4 4 16,1-1-1-16,0-3 0 0,-8 2 0 0,2-2 0 15,0-4 0-15,-8 1 0 0,-6-1 0 0,6-2 0 0,-6-1-1 16,-6 0-3-16,6-7 4 0,-6-1-2 0,-7-2 0 15,1-5 2-15,-2-3-1 0,1-1-3 0,-6-3 4 16,0 1 1-16,0-2-2 0,-8 2-2 0,1-2 5 0,-6 2 1 16,-7-5 0-16,0 7-4 0,-7-2 2 0,-5-1 0 0,-8-3 0 15,-6 3 1-15,-6-4 2 0,-8 4-3 0,-5 0 1 16,-7 3-1-16,-7 1 0 0,-5 3-1 0,-8 5 0 0,-6 3 0 16,-14-1 0-16,1 5-1 0,-12-1 0 0,-15 0 0 15,1 4 0-15,-14-3 0 0,-5 3-1 0,-7 0 1 16,-1 0-3-16,-18 4 3 0,-1-1-6 0,-6 1-1 0,-1 7-2 15,1 0-7-15,-6 4-1 0,-1-1-6 0,-6 8-4 16,-2 5-7-16,9-2-6 0,0 8-17 0</inkml:trace>
  <inkml:trace contextRef="#ctx0" brushRef="#br0" timeOffset="39755.58">3679 9282 406 0,'-25'5'9'0,"5"-5"-1"0,0 0 5 16,1 0-5-16,-7 0 4 0,6 0-5 0,1 3 0 15,-7-3-2-15,6 4 0 0,-6-4-3 0,7 3 3 16,-1-3 0-16,0 4 1 0,-5-4 0 0,5 0 1 0,6 0-2 15,-5 0-2-15,-1 0 4 0,8 0-5 0,-8 0 4 16,7 0-3-16,-7 0-2 0,8 0 2 0,-2 0-2 16,1 0 3-16,7 0-2 0,-7 0 2 0,6 0-4 0,-5 0 3 15,4 0-4-15,2 0 4 0,0 0-1 0,-1 0 0 16,7 0-4-16,0 0 4 0,0 0 0 0,-7 0-1 0,7 0-3 16,0 0 0-16,0 0-1 0,0 0 1 0,0 0 0 15,7 0 0-15,-14 0 1 0,7 0-2 0,0 0 0 16,0 0-3-16,0 0 2 0,0 0 2 0,0 0-5 0,7 0 5 15,-7 0-4-15,0 0 5 0,7 0-2 0,-7 0-1 16,6 0 0-16,-6 0 3 0,6 0-2 0,-6 0 0 0,8 0 5 16,-8 0-5-16,0 0 5 0,0 0-2 0,0 0-1 15,0 0 2-15,-8 0-2 0,8 0 3 0,0 0 2 16,0 0-3-16,0 0 0 0,-6 0 2 0,6 0-2 0,-6 0 0 16,6 0 0-16,-7 0 2 0,7 0-2 0,-7 0 0 15,1 0 0-15,0 0 1 0,6 0-1 0,-7 0 1 0,7 0 0 16,-6 0 0-16,6 0 2 0,0 0 0 0,-7 0 0 15,7 0-3-15,0 0 0 0,0 0 2 0,0 0 0 16,0 0-1-16,0 0-2 0,-7 0 0 0,7 0-1 0,0 0 0 0,0 0-1 16,7 0-1-16,-14 0-1 0,7 0-1 0,0 0-8 15,0 0-9-15,0-4-3 0,0 1-7 0</inkml:trace>
  <inkml:trace contextRef="#ctx0" brushRef="#br0" timeOffset="41874.21">11104 9166 417 0,'0'0'24'0,"0"0"-2"0,0 0 0 16,0 0 2-16,0 0-1 0,0 0-7 0,0 0 2 16,0 0-4-16,0 0 1 0,0 0-1 0,0 0 1 0,-7 0 3 15,7-4-1-15,0 4-1 0,0 0 0 0,0 0-2 16,0 0 0-16,0 0 1 0,0 0 1 0,-6 0-2 0,6 0-1 16,0 0 1-16,-7 0-3 0,1-4 3 0,-1 4-3 15,0-3 0-15,-5-1-5 0,-2 0 3 0,-5 1-1 16,-1-1 0-16,8 1-2 0,-14-2-4 0,-1 2-1 0,1-1 3 15,0 4-2-15,-6-3-4 0,-1-1 1 0,1 4-2 16,-14-7-6-16,0 3-4 0,1 0-8 0,-7 1-7 0,-7-4-8 16,-6 2-5-16,0-1-9 0,-14-5-8 0,8 3-8 0,0 1-11 15,-8 0 7-15</inkml:trace>
  <inkml:trace contextRef="#ctx0" brushRef="#br0" timeOffset="45925.46">3256 10756 405 0,'0'0'19'0,"0"-5"-2"16,0 5 0-16,0 0 5 0,0 0-2 0,-6 0-5 16,6 0-1-16,6 0 5 0,-6 0-2 0,0 0 1 0,0-2-3 15,0 4 1-15,-6-2 0 0,6-2 2 0,0 2 1 16,0 0-4-16,0 0 3 0,0 0-1 0,0 0-3 0,0 0-1 15,0 0 2-15,0 0-3 0,0 0-3 0,0 0 1 16,0 0 0-16,0 0 0 0,0 0 0 0,0 0 1 16,0 0 0-16,0 0 0 0,0 0-1 0,0 0-4 0,0-5 2 15,0 5 0-15,0 0 0 0,0 0 0 0,0 0 2 16,0 0 0-16,0 0-1 0,0 0 0 0,0 0 0 0,0 0-2 16,0 0 1-16,0 0-2 0,0 0 0 0,0 0-2 15,0 0 2-15,0 0 0 0,0 0 0 0,0 0 0 0,0 0 0 16,0 0 0-16,0 0 2 0,0 0-4 0,0 0 4 15,0 0-4-15,0 0 3 0,0 0-1 0,0 0 0 16,0 0 1-16,0 0-1 0,0 0 1 0,0 0-1 0,0 0 0 16,0 0 2-16,0 0-1 0,0 0 0 0,0 0 0 0,0 0-5 15,0 0 4-15,0 0-2 0,0 0 2 0,0 0-4 16,0 0 2-16,0 0 2 0,0 0 0 0,0 0-2 16,0 0-1-16,0 0 0 0,0 0 1 0,0 0 0 0,0 0 0 15,0 0 2-15,0 0-1 0,0 0 0 0,0 0-2 16,6 0 0-16,-6 0 2 0,0 0-1 0,6-3 0 0,1 3-4 15,-1 0 2-15,1-4 2 0,0 4-1 0,5-4 0 16,2 1 0-16,-8-1 0 0,7 2-1 0,0-7 0 16,6 9 0-16,-5-3 0 0,-1-5 0 0,0 5 0 0,6-1-1 15,-5 0 0-15,5 1 0 0,0 3 0 0,-6-3 0 16,7 3 0-16,0-5-3 0,-1 1 1 0,1 4 2 0,6 0 0 16,-7-3 0-16,1 3-1 0,6 0-3 0,0-4 4 15,0 1 0-15,-1 3 0 0,2 0 0 0,-1 0 0 16,-6 0 0-16,6 0 0 0,-1 0-1 0,8-4 0 0,-13 4 0 15,6 4 0-15,0-4 0 0,0 0 0 0,-7 0 0 16,7 0 0-16,1 0-4 0,-8 0 1 0,7 0 4 0,0 0-4 16,-6 0 4-16,0 0-4 0,5-4 5 0,-5 0 0 15,0 4-1-15,-1 0 0 0,0-3 0 0,1 3 0 16,-1-4 0-16,-5 4 0 0,11-3 0 0,-11 3-1 0,6 0 0 0,-1 0 0 16,-6 0 0-16,6-4 0 0,-5 4 0 0,5 0 0 15,-6-3 0-15,6 3 0 0,-5 0 0 0,-2 0 0 16,8 0-4-16,-7 0 1 0,0 0 2 0,0 0 2 0,1 0-4 15,-2-5 4-15,8 5-3 0,-7 0 3 0,-7 0-3 16,8 0 4-16,-2 0-1 0,1 0 0 0,0 0-4 16,0 0 0-16,1-4 5 0,-2 8-2 0,2-4-2 0,-2 0 0 15,1 0 4-15,1 0-4 0,4 0 0 0,-4 0 0 16,6 0 5-16,-7 0-1 0,7 0-4 0,-8 0 4 0,8 0-4 16,-1 0 4-16,-5 0-4 0,4 0 4 0,2 0-4 15,7 0 4-15,-9 0-4 0,2 0 0 0,7 0 5 16,-8 0-5-16,7 0 5 0,0 0-1 0,0 0-4 0,-6 0 0 15,6 0 0-15,-1 0 0 0,2 0 1 0,-1 0 0 16,-6 0 4-16,12 0 0 0,-6 0-5 0,-7 0 4 16,14 0 0-16,-7 0 0 0,7 0 0 0,-7 0-5 0,6 0 5 15,-6 0-1-15,7 0-4 0,-1 0 5 0,1 0-4 16,-1 0 0-16,1 0 4 0,-7 0 0 0,7 0-1 0,-1 0 0 16,1 0-4-16,-7 0 4 0,6 0 1 0,1 5-5 15,-7-5 5-15,7 0-3 0,-1 0-1 0,1 0 4 0,-1 0-1 16,-6 0 0-16,7 0 0 0,-1 0 0 0,1 0-4 0,-1 3 4 15,-5-3 0-15,5 0 0 0,1 4 0 0,-1-4 0 16,2 3-4-16,-9 1 4 0,7-4 0 0,1 0 0 16,0 0 0-16,-7 0-1 0,6 3 0 0,1-3 0 0,-7 0 0 15,6 0 0-15,1 0 0 0,-7 0 0 0,7 0 0 16,-7 0 0-16,6 4-4 0,1-4 1 0,-7 0 4 16,0 4 0-16,7-1-4 0,-7-3 0 0,0 4 5 0,7-4-1 15,-7 0 0-15,-1 0 0 0,1 3 0 0,0 1 0 16,1-4-1-16,-1 5 0 0,0-5 1 0,0 6-1 0,-7-6 0 15,7 0 0-15,7 4 0 0,-13 3 0 0,6-7 0 16,-1 0 0-16,1 0 0 0,1 0 0 0,-1 0 0 0,0 0 0 16,0 3-2-16,-1-3 3 0,2 0-2 0,-1 5 2 15,0-5-1-15,0 0 0 0,0 3 0 0,1-3 0 16,-9 4-3-16,9-4 0 0,-1 0 0 0,0 0 1 0,-7 0 0 16,7 0 4-16,-6 5 0 0,6-5 0 0,1 2-1 15,-9-2 0-15,9 0 0 0,-7 4-4 0,6-4 1 0,-7 0 3 16,7 3 0-16,0-3 0 0,-7 0-2 0,7 4 2 0,0-4 0 15,-6 0 0-15,6 0-4 0,1 4 4 0,-8-4 0 16,7 3 0-16,0 2 0 0,0-3-4 0,0-2 0 0,-7 5 4 16,14-5 0-16,-13 0 0 0,6 3 0 0,0 1 0 15,-1-4 0-15,2 4 0 0,-8-4-1 0,8 3 0 16,-1-3 0-16,-1 4 0 0,1-4-2 0,-6 4-1 0,6-4 4 16,1 3 0-16,-2-3 0 0,1 0-1 0,0 4 1 15,0-4-1-15,1 0 0 0,-1 4-3 0,-1-4 0 16,1 4 4-16,0-4-4 0,1 0 4 0,5 3 0 0,-6-3-2 15,1 0 2-15,-1 4 0 0,6-4-4 0,-6 3 4 16,7-3-2-16,-8 0 0 0,1 4-1 0,7-4 0 0,-7 4 0 16,7-4 4-16,-7 3 0 0,0-3-4 0,7 0 0 15,-7 0 0-15,6 4 2 0,-6-4 2 0,7 4 0 16,-7-4 0-16,7 3-1 0,-7-3 0 0,6 0 0 0,1 0 0 16,-8 3 0-16,9-3-1 0,-9 4 1 0,7-4-4 15,2 0 4-15,-2 5-2 0,1-5 2 0,-8 0-4 0,9 0 4 16,-2 3-4-16,1-3 3 0,-1 0-2 0,1 0 4 15,-7 0-1-15,6 0-1 0,1 0 1 0,-7 3 0 16,7-3-4-16,-8 0 4 0,8 0-3 0,-8 4 4 0,8-4-4 16,-7 0 0-16,0 0 4 0,1 4-1 0,5-4-4 0,-6 0 1 15,0 0 2-15,1 0 2 0,5 0 0 0,-7-4-1 16,2 4 1-16,-1 0-3 0,0 0 0 0,0 0-1 0,-7-4 0 16,7 4 2-16,-6-3-2 0,0 3 4 0,-1 0-4 15,1 0 4-15,-7 0-2 0,6-3 0 0,-6 6 0 16,-6-3-2-16,6 0 4 0,0 0-3 0,-6 0 1 0,-1 0-2 15,0 0 4-15,1 0-2 0,-1 0 0 0,-6 0-1 16,7 0 0-16,0 0 3 0,-7 0-4 0,6 0 4 16,-6 0-2-16,6-3-2 0,-6 3 2 0,8 0 2 0,-2-5-2 15,0 5 0-15,-6-4-2 0,6 4 1 0,1-3 3 0,-7 0-2 16,7-1 0-16,-1 4 2 0,1-7-2 0,5 3 0 16,-4 0 0-16,4 1-1 0,1-1 1 0,0 1 0 15,7-1 0-15,-7 4 0 0,7-4-1 0,-1 0 2 0,7 4-1 16,-6 0-1-16,6 0 2 0,-1-3-4 0,1 3 2 15,1 0 2-15,5 0-3 0,-6 0 0 0,7-4 2 0,-1 8-2 16,1-8-2-16,-1 4 2 0,7 0 0 0,-5 0 0 16,4 0 2-16,1 0-2 0,0 0 1 0,-6 0 0 15,6 0 0-15,7-4-1 0,-14 8 1 0,8 0-1 0,-1-4 1 16,-1 0-1-16,-5 0 0 0,6 3-1 0,-7-3-1 16,1 4 0-16,0-4 4 0,0 4 0 0,-8-4 0 0,9-4 0 15,-9 8 0-15,1-4 0 0,0 4 0 0,0-4 0 0,-6 0 0 16,5 0 0-16,-5 0 0 0,7 0 0 0,-9 3 0 15,2 1 0-15,0-4 0 0,-1 0-2 0,-5 3 0 16,5-3-2-16,-6 0 1 0,0 4 0 0,0-4 1 0,0 4 0 16,1-4 3-16,-8 0 0 0,0-4 0 0,1 4-1 15,-1 0 0-15,-6 4-2 0,7-4-3 0,-7 3-1 0,0 1-5 16,0-4-6-16,7 0-12 0,-7 4-7 0,0-1-12 16,0-3-9-16,0 0-12 0,0 3-12 0,0-3-16 15,-7 0 0-15,14-3 12 0,-7 3 8 0</inkml:trace>
  <inkml:trace contextRef="#ctx0" brushRef="#br0" timeOffset="48050.34">12901 9565 424 0,'0'4'30'15,"0"-4"5"-15,0 0 6 0,0 0 5 0,0 0 9 16,7 0-3-16,-7 0-1 0,13 0-3 0,0 3-1 0,0 1-4 16,6-4-4-16,8 0-4 0,5 4-4 0,7-4-3 15,7 3-3-15,-7-3-1 0,13 0-5 0,0 4-3 16,0-1-2-16,1-3-1 0,-2 9 0 0,1-7-3 0,-6 9-1 15,-7-3-2-15,-6 3 0 0,-7 1-2 0,-7 2-1 16,-5-3-1-16,-2 3 0 0,-12 4-1 0,-6-3 0 0,-7 3-1 16,-7 0 0-16,-6 1 0 0,-6-1-1 0,-7 5 0 15,0-5-2-15,-7 4-6 0,-7 1-2 0,2-6-7 16,-1 1-4-16,-7 1-4 0,7-1-5 0,6-3-5 0,0-4-5 16,7-1-1-16,7-2-1 0,6-4 3 0,13-1 2 15,0 1 1-15,13-8 4 0,7 1 4 0,5-1 3 0,1-4 2 16,7 1 7-16,6-4 1 0,7 0 5 0,-1 4 3 15,1-4 2-15,-1 0 4 0,1 0 5 0,-1 4 1 16,-6 0 4-16,7-1 2 0,-1 8 0 0,1-4 2 0,-1 4 0 0,-5 4 1 16,-1 4 3-16,0-1 0 0,-6 4-1 15,-1 0 0-15,7 4-1 0,-13 3-6 0,7 0-1 0,-8 0 2 16,2 4-4-16,-2-4-3 0,2 4-3 0,-1 1-7 0,0-5-6 16,-6 0-6-16,5 4-8 0,-6-7-11 0,8-1-11 15,-1-2-11-15,-6-1-20 0,6-4 3 0</inkml:trace>
  <inkml:trace contextRef="#ctx0" brushRef="#br0" timeOffset="48241.06">14262 9617 402 0,'-19'21'46'0,"0"12"-5"0,-14 3-2 16,7 8-4-16,-7 1-3 0,1 2-8 0,6 1-4 15,-7-1-2-15,1 5-3 0,5-8-2 0,1 4-3 16,0-5-2-16,7-2-7 0,6-4-12 0,0-5-15 0,7-2-10 16,-2-1-13-16,8-7-20 0,0 0-4 0</inkml:trace>
  <inkml:trace contextRef="#ctx0" brushRef="#br0" timeOffset="48552.7">14094 10001 429 0,'-8'-7'44'0,"8"7"0"0,-6-4-6 0,6 4 2 0,0 0-3 16,0 0-4-16,0 0 4 0,6-3 1 0,-6 3-2 15,8 3 0-15,-2-3-3 0,0 0-3 0,7 0-4 16,0-3-3-16,0-2-2 0,13 2-3 0,-6-1-3 0,6 1-6 16,7-5 2-16,-1 1-3 0,1-4-1 0,6-4-3 15,-1 5-2-15,-5-2 2 0,7-3-1 0,-1 1 0 0,-7 3 2 16,1-4-4-16,-1 4 3 0,-6 0 2 0,-6 4-3 15,-1 0 3-15,-5 3 0 0,-2 1 1 0,-5 3 0 0,-7 0 2 16,0 0 3-16,0 10-1 0,-7-2 1 0,1 6 2 16,0 0-1-16,-8 9-1 0,2 3-1 0,-8-1-5 15,1 8 2-15,-1 4-3 0,-6-1-2 0,-1 5-2 0,1-4-1 16,1 3-8-16,-1 0-8 0,0 0-5 0,6-3-13 16,-7-4-14-16,15 0-10 0,-2-8-17 0,2 1-15 15,5-3-18-15,7-6 8 0,0-6 9 0,7-2 13 0</inkml:trace>
  <inkml:trace contextRef="#ctx0" brushRef="#br0" timeOffset="48810.19">15507 9158 428 0,'-7'0'71'0,"-12"0"-8"0,11 4-7 0,-4 3-5 15,-1 0-6-15,0 5-10 0,0 1-5 0,-1 4-6 0,-4-3 0 16,4 4-7-16,-5 4-2 0,5 0-3 0,2-3-3 16,-2 2-4-16,2-2-14 0,-1-1-6 0,-1-3-11 0,8-1-12 15,0 4-8-15,-1-7-11 0,0 4-13 0,1-4-12 16,6 0 1-16</inkml:trace>
  <inkml:trace contextRef="#ctx0" brushRef="#br0" timeOffset="49417.77">14927 9569 404 0,'0'-4'47'0,"6"1"-3"0,1-2 0 0,-1 2 5 0,8-1-3 0,5 1-6 16,-6-1 2-16,6 0-2 0,7 1-3 0,1 3 0 16,-1-4-3-16,0 4-4 0,0 0-4 0,7 4-1 15,-7-1-4-15,-1 1-2 0,1 3-2 0,-6 5-2 0,6-2-3 16,-7 1-1-16,1 5-1 0,0-3-1 0,-7 6-2 16,-7-1 0-16,0 1-1 0,2-1-2 0,-8 3 1 0,0-6-1 15,-8 7 0-15,-4-3 2 0,-1-1-1 0,-7 1-3 16,8-5 0-16,-8 1 2 0,0-1-2 0,-6-3-1 15,0 0 3-15,6 0 0 0,1-3 0 0,0-5 0 0,-1 1 0 16,7-4-1-16,0 0 0 0,0 0 0 0,7-7 0 16,-2-1-3-16,8 1-1 0,-6-5 0 0,6 2 0 0,0 0 0 15,0-2-9-15,6-2 11 0,-6-4 1 0,8 3 3 16,-2 0 0-16,-6-4 1 0,6 5 0 0,1-1 1 16,-1 4-1-16,7 0 0 0,-6 4 0 0,-1 0 3 0,0 3-3 15,2 0-3-15,-2 1 0 0,7 3 3 0,-6 0 0 16,-7 7-1-16,6-3-5 0,0 7 0 0,-6-1 1 15,7 2 3-15,-7 2-4 0,0 4 2 0,-7 5 2 0,1-2-2 16,0 2 1-16,-1 3-4 0,-6-1 0 0,-1 0 3 16,2 1-1-16,-8-1-1 0,1-2 2 0,-1-2-4 0,-6 1 4 15,7-7 0-15,-1 3-3 0,0-4 2 0,8-6 2 16,-1 4 1-16,-1-9-2 0,2 1 1 0,5 0-1 0,0-4 0 16,7 0 0-16,-6 0 0 0,6 0 0 0,-7-4 2 15,7 0-3-15,-6 1 1 0,6 6-1 0,0-6 0 0,0 0 0 16,0 3 0-16,-7 0-1 0,7-5 0 0,0 5 1 15,0 0 1-15,0 0-2 0,0-4 0 0,7 4 0 0,-7 0 0 16,0 0-1-16,0 0 0 0,0 0-1 0,0 0 0 16,6 0 0-16,-6 0 2 0,7 4-4 0,6 1 2 0,-6-5-6 15,5 3-2-15,2 0-8 0,5 1-8 0,1 0-6 16,0-1-13-16,5 0-5 0,-5 2-7 0,12-5-6 16,-6 0-9-16,1 0-8 0,5-5-9 0,1-1-9 0,-1-5 12 15,1-4 8-15</inkml:trace>
  <inkml:trace contextRef="#ctx0" brushRef="#br0" timeOffset="49692.86">15643 9770 425 0,'-6'8'41'0,"-14"-1"-1"15,0 8 1-15,1 6 0 0,-1 1 4 0,-12 4-7 16,6 4 1-16,-1 2-4 0,-5 9-2 0,7-5-1 0,-1 5-5 16,-7-2-4-16,7-2-2 0,6 0-3 0,1 0-3 15,-1-1-3-15,7-3-2 0,0-2-1 0,7-4-3 0,6 0-6 16,0-5-5-16,0-4-7 0,12-4-1 0,-5-2-4 15,6-9-1-15,0 1 1 0,7-8 1 0,0-3 0 16,-2-4 2-16,2-7 4 0,-1 3 2 0,1-7 1 0,0-1 4 16,-1 2 4-16,-5-2 5 0,-2 3 2 0,2 1 3 0,-8 1 3 15,0-1 1-15,1 8-1 0,0 0 2 0,-1 1-2 16,1 2-2-16,-1 0-2 0,0 5-7 0,2-1-1 16,-2 4-7-16,6 4-3 0,2-1-6 0,5 5-8 0,-5 0-6 15,4 2-6-15,2 1-8 0,0 3-10 0,-1-2-14 16,1 2-17-16,-7 1 3 0,7 0 6 0</inkml:trace>
  <inkml:trace contextRef="#ctx0" brushRef="#br0" timeOffset="50455.85">15090 10818 419 0,'-65'-4'29'0,"-7"-3"-4"0,0 0-2 16,-6 0-1-16,-6-5-1 0,-8 1-5 0,1-3 1 0,-6-5-4 15,-8 6-1-15,7-10 1 0,-6 4-2 0,1-3 1 16,4 0-1-16,-5 1-2 0,7-5 4 0,6 4-1 0,-7-4-1 16,7 1 1-16,12 0-2 0,-6-2 0 0,8-2-1 15,5 4 0-15,0-5 0 0,1 1-1 0,6 0 0 16,6-1-5-16,0 1 4 0,1-4-3 0,5 0 1 0,8-4-3 15,-1 4-1-15,7-3 1 0,0 2 4 0,7-1-4 16,6-2 4-16,-1 0-3 0,7 0 3 0,8 4 0 0,6-4 0 16,6 1 0-16,0-1-1 0,6-3 4 0,0 0-1 15,14-1 0-15,0-2-1 0,5-1 0 0,15-5-1 0,-8 2 0 16,14-4-4-16,0-1 2 0,5 2-3 0,14 2 3 16,-6-4-3-16,6 5 3 0,7 3 0 0,6 0-2 15,-6 0-2-15,12 7-1 0,-5 4 0 0,6 0 1 0,6 1 0 16,0 2 3-16,0 4-3 0,7 1 3 0,-1 3 0 15,-6 0-5-15,13-1 4 0,-6 2-4 0,7 3 4 16,-2-1 0-16,9 1-1 0,-9 3 0 0,2 1-4 0,-1 3 0 0,0-4 1 16,-6 4 4-16,6 7 0 0,-6-2 0 15,-1 6-5-15,1 0 5 0,0 2-1 0,-6 6 0 0,-1-1 0 16,-1 8 0-16,-5 0 0 0,0 7 0 0,0 3-5 0,-8 1 5 16,2-1-4-16,-8 9 4 0,1 2 0 0,-6-3-4 15,-9 3 1-15,2 5 3 0,-7-1-3 0,-5 8 4 16,-2-4-4-16,-13 3 4 0,1 1 0 0,-7 2 0 0,-6 6-1 15,-1 0 0-15,-13 2 0 0,1 0 1 0,-7 5 0 16,-7-5 0-16,-6 4 0 0,1 1 0 0,-8-1 0 0,0 4-1 16,-5-4 0-16,-1 4 0 0,-7-3 0 0,1 2-2 15,5 1 2-15,-5 1 0 0,-8-9 0 0,15 4 0 16,-9-3 0-16,2-8-1 0,-1 1 0 0,1-8 0 0,6-5 0 16,-7-5 0-16,1-1-2 0,-1-7-2 0,7-5-1 15,-7 1 2-15,1-8-5 0,-1-2-5 0,7-1-6 0,-6-8-9 16,-1 1-8-16,1-4-3 0,5 0-11 0,2-4-6 15,-1 1-12-15,6-3-13 0,7-6 5 0</inkml:trace>
  <inkml:trace contextRef="#ctx0" brushRef="#br0" timeOffset="52115.75">13676 8883 406 0,'0'0'36'0,"0"0"-2"0,0 0-3 0,0 0-1 16,0-3 0-16,0-1-4 0,0 0-4 0,0 1-1 16,0-9-2-16,0 6-3 0,0-2 4 0,0-6-2 0,0 3-2 15,0-4-3-15,0 0-3 0,0 1 2 0,0-1 1 16,0-3-5-16,0-1 2 0,0 4 2 0,0-6 0 0,0 3-4 15,0-4 0-15,-6-4 4 0,6 5 0 0,-6-6-1 16,-2-2 0-16,2 4 1 0,-6-5-1 0,5 5 1 16,-6-6 2-16,-6 3 1 0,5 2 2 0,-6 1-1 0,1-2-5 15,-1 6 4-15,1 3-3 0,0-1-2 0,-8 4 0 16,1 0-1-16,0 9-1 0,1-5-1 0,-1 3 0 0,-7 1-1 16,7 2-1-16,0 3-1 0,-7 2 0 0,-6 2 0 15,0 3 0-15,0-1-1 0,0 3-1 0,-14 4 1 16,8-4-1-16,-7 8 0 0,6-4 0 0,-6 7 0 0,-6 0 2 15,5 1-2-15,2 7 2 0,-1-5-2 0,-1 9-1 16,1-1 4-16,7 0 0 0,-8 4 1 0,8 1 0 0,6-2-2 16,-1 1 0-16,2-3 0 0,5 3 0 0,7-4 0 0,0-4 0 15,7 1 1-15,-1-1 1 0,0 2-2 0,7-9 2 16,-7 4 0-16,14-8 0 0,-6 1 0 0,4 4-1 16,2-9 0-16,0 2 0 0,-1-1-1 0,1-4 0 0,-1 0 0 15,0 0 0-15,7 1-4 0,0-5 0 0,-6 4 0 16,6-2 2-16,0-2 2 0,0 1-1 0,0-4-2 0,0 3-2 15,0 1 0-15,0 0 3 0,0-4-1 16,0 0 1-16,0 0 0 0,0 0 0 0,0 3-1 0,0-3 0 16,0 0 0-16,0 0 0 0,0 0 0 0,0 0 1 0,0 0-1 15,-6 0 0-15,6 0 1 0,-6 0 0 0,6 4 0 16,-8-1-1-16,8 1 0 0,-6 0 0 0,0-1 0 0,6-3-2 16,-7 5 1-16,7-5 1 0,0 3 0 0,0-3 0 15,0 0-1-15,0 0 1 0,0 0 0 0,0 0 0 16,0-3-1-16,0 6 0 0,0-3 1 0,0 0-1 0,0 3 1 15,0-3 0-15,0 0-1 0,0 0 0 0,0 0-2 16,0 0 3-16,0 0-1 0,0 0 1 0,0 0 2 0,0 0-2 16,0 0 0-16,-7 0 0 0,7 0 0 0,0 0-1 15,0 0 0-15,0 0 0 0,0 0 0 0,0 0 0 16,0 0 0-16,0 0 0 0,0 0 0 0,0 0 3 0,0 0-3 16,0 0 1-16,0 0 0 0,0 0-3 0,0 0 5 0,0 0-3 15,0 0 2-15,0 0-2 0,0 0 0 0,0 0 2 16,0-3-2-16,0 3 0 0,0-3 2 0,0-2-4 0,-6-2 4 15,6 3-2-15,-7-3 2 0,7 0-3 0,0-4 1 16,-6 0 1-16,0 0 0 0,6 0-2 0,0-1 0 16,0-1 0-16,-7 1 1 0,7-2 2 0,0-1-1 0,0 0 0 15,0-3 0-15,0 0-2 0,0 3 0 0,-7-3 0 16,7 4 0-16,0-5 0 0,-6 1 3 0,0-1-3 0,6 1 0 16,-7 0 2-16,0-1-2 0,1 5 0 0,6-5 0 15,-7 5 0-15,1-5 0 0,0 4 0 0,-1 1 0 16,7-4-1-16,-7 3 0 0,7 0 0 0,-6 1-2 0,0-4-7 15,6 6-7-15,-8-2-9 0,8 3-9 0,0 3-11 16,-6-3-8-16,6 8-7 0,0-1-9 0,0 1-9 16,0 3-11-16,6 3-11 0,2 1 9 0,4 3 11 0,-5 4 9 15</inkml:trace>
  <inkml:trace contextRef="#ctx0" brushRef="#br0" timeOffset="52661.21">11970 9060 414 0,'0'0'27'0,"0"0"-1"15,0 0 4-15,0 0-2 0,0 0 2 0,0 0-6 16,0 0-4-16,0 0 2 0,0 0 1 0,0 0 0 0,0 0-5 16,0 0 2-16,0 0 0 0,0 0-1 0,0 0 3 15,0 0 2-15,7 0-1 0,-7 0 4 0,6 0-2 0,0 0 4 16,2 0-4-16,4 0-1 0,8-4-3 0,-1-1 2 0,7 3-2 16,0-2-2-16,7-3-1 0,6 3-1 0,1-4-3 15,-2-2-1-15,7-2 0 0,2 1-1 0,-9 5 2 16,1-6-2-16,7 5-2 0,-7-4 1 0,0 4-4 0,-7-5 3 15,1 5-5-15,-7 4 3 0,0-5-1 0,-6 1-1 16,-1 3-1-16,1-4-1 0,-7 8-1 0,0-2-1 0,0-3-3 16,-7 5-1-16,1 0-2 0,-7-3-5 0,7 3-2 15,-7 0-7-15,0 0-9 0,0 0-8 0,0 0-14 0,0 0-11 16,0 0-8-16,0 0-12 0,0-3-13 0,0 3-7 16,-7 0 5-16,7 0 15 0,-7 0 5 0</inkml:trace>
  <inkml:trace contextRef="#ctx0" brushRef="#br0" timeOffset="53569.13">11944 9111 404 0,'0'0'35'0,"0"0"-1"0,0 0 1 0,0 0 1 0,0 0-1 15,0 0-2-15,0 0 0 0,0 0-3 0,0 0 1 16,6 0-1-16,-6 0 1 0,7 0-7 0,-1 0 3 0,8-4-4 16,-8 4-2-16,14-7-2 0,-8 3-2 0,8 1-2 15,-1-2-2-15,7-1-2 0,-6-2 1 0,7 1-4 0,-1 3 0 16,6 1-3-16,-5-6-2 0,5 7 2 0,-7-6-4 16,1 5-2-16,1-5-2 0,-1 4-8 0,0 2-2 0,0-6-7 15,-7 4-9-15,7-4-8 0,-6 5-13 0,-1-5-8 16,-5 5-15-16,5-5-19 0,-6 1 9 0,0 3 6 15</inkml:trace>
  <inkml:trace contextRef="#ctx0" brushRef="#br0" timeOffset="57481.56">3184 10730 415 0,'0'0'24'16,"0"0"-2"-16,-6 0 0 0,12 0 1 0,-12 0 2 0,6 0-7 15,0 0 1-15,6 0-2 0,-6 0 1 0,-6 0 2 16,6 0-1-16,0 0 0 0,0 0 2 0,0 0 0 0,0 0-2 16,0 0 5-16,0 0 0 0,0 0 4 0,0 0-2 15,0 0-2-15,0 0-1 0,0 0-1 0,6 0 0 16,-6 0-1-16,7 0-5 0,-1 0 2 0,1 0-3 0,5 0-2 16,2 0 1-16,-1 0-3 0,0 0-2 0,6 0-1 15,-5 0 0-15,-2 0-1 0,8 0-1 0,-7 0 0 0,7 0-1 16,0 0 0-16,-8 0-1 0,8-4 0 0,-7 4-3 15,7 0 2-15,-1 0 0 0,-6 0 0 0,6 0-1 0,-5 0 0 16,5 0 0-16,0 0 0 0,-6 0-3 0,7 0 2 16,0 0 0-16,-1 0 0 0,1 0 0 0,0 0 0 15,5 0-2-15,-5 0 2 0,0 0 0 0,-2 0 0 0,9 0 0 16,-7 0 0-16,-2 0 0 0,2 0-3 0,0 0 2 16,-1 0 0-16,1 0 0 0,0 0 0 0,-1 0 0 0,1 0-1 15,-8 0 2-15,8 0 0 0,-7 0-1 0,1 0 0 16,-2 0 0-16,2 0 1 0,5 0-1 0,-6 4 0 15,0-4 0-15,0 0 0 0,0 0 0 0,7 3 0 0,-7-3 0 16,6 0 0-16,-6 0 0 0,7 0 0 0,-1 0-1 16,-6 0 1-16,6 0 0 0,-5 0-3 0,6 0 3 0,-8 0 0 15,8 0-3-15,-7 0 3 0,7 0-1 0,-8 0 1 16,1 0-1-16,1 0 1 0,-2 0 1 0,-4 0-2 0,4 0-2 16,1 0 3-16,-6 0-1 0,6 0-1 0,-7 4 2 15,8-4 0-15,-8 0-2 0,7 0 0 0,0 4 3 16,-7-4-1-16,7 3 0 0,1-3 0 0,-2 0-2 0,2 0 4 15,-2 0-2-15,1 0-1 0,1 0-1 0,-2 0 3 0,2 0-3 16,-2 0 3-16,2 0 0 0,-1 0 0 0,-1 0 1 16,2 0 0-16,-2 0-2 0,2 0 0 0,-1 0 0 15,-7 0 0-15,8 0 2 0,-2 0 0 0,2 0-1 0,-8 0 0 16,7 0-2-16,-7 0-2 0,8 0 3 0,-8 5 1 16,6-5-2-16,2 0-2 0,-8 0 1 0,8-5 0 15,-1 5 0-15,-1 0 2 0,2 0 2 0,-2 0-2 0,2 0 0 16,5 0 1-16,-5 0-2 0,-2 0-2 0,2 0 0 15,-2 0 2-15,8 0 2 0,-7 0 0 0,-1 0 0 0,2 0 0 16,6 5-4-16,-14-5 0 0,13 0 0 0,-5 0 4 16,-2 0 0-16,2 0 0 0,-8 0-1 0,7 0 1 15,0 0-1-15,0 0 0 0,-7 0-4 0,8 0 4 0,-1 0-4 16,0 2 1-16,0-2 4 0,-1 0-4 0,8 0 3 0,-7 0-3 16,0 0 5-16,7 0-3 0,-7 0 1 0,7 0-2 15,-1 0 3-15,1 0-3 0,0 0 3 0,-1 0-3 0,0 0 3 16,0 0-2-16,1 0 0 0,6 0-1 0,-13 0 1 15,7 0 3-15,0 0-3 0,-1 0-1 0,1 0 3 16,0 0-1-16,-2 0-2 0,2 5 4 0,-1-5-4 0,1 0 4 16,0 0-4-16,-1 0 1 0,7-5 3 0,-6 5-2 15,6 0 0-15,-7 0 1 0,7 0-1 0,-6 0 1 0,7 0 0 16,-9 0 0-16,2 0 0 0,7 0 0 0,-9 0 0 16,9 0-1-16,-7 0 0 0,-2 0 0 0,2 0 1 0,0 0-2 15,-1 0 0-15,1 0-1 0,0 0 3 0,-1 0-4 16,1 0 4-16,0 0-2 0,-1 0 0 0,-6 0 2 15,6 0-1-15,1 0-1 0,-7 0 2 0,7 0-1 0,-1 0-2 16,0 0 4-16,1 0-4 0,-7 0 4 0,7-2-3 16,6 2 2-16,-7-5 0 0,1 2-1 0,0-1-1 15,-1 0 2-15,7 1-1 0,-6 3 0 0,-1-6-2 0,7 1 1 16,-6 5 2-16,-1-4-3 0,7 4 1 0,-6-3 3 16,6 3-4-16,-7 0 1 0,1-5 3 0,0 5-2 0,6 0-2 15,-7 0 4-15,1 0-4 0,-1 0 4 0,0 0-1 0,-5 0 0 16,5 0-2-16,1 0 1 0,-8 0 0 0,8 0 1 15,-7 0 0-15,1 0-4 0,4 0 1 0,-4 0 0 0,-1 0 2 16,0 0 0-16,0 0 0 0,7 0 0 0,-8 0 0 16,1 0-2-16,1 0 4 0,-2 0-2 0,2 0 0 15,-2 0-2-15,2 0 4 0,-8 0-2 0,7 0-2 0,-7 0 4 16,8 0-2-16,-8 0-2 0,8 0 4 0,-8 0 0 16,7 0-4-16,-7 0 2 0,8 0 0 0,-8 0 0 15,6 0 0-15,2 0 0 0,-1 0-2 0,-7 0 4 0,8 0-4 16,-2 0 4-16,2 0-2 0,-2 0 0 0,2 0 0 15,-1 0-2-15,-1 0 4 0,2 0 0 0,-2 0-2 0,8 0 0 16,-7 0 0-16,0 0 0 0,0 0 2 0,7 0-4 16,-7 0 0-16,6 0 0 0,-6 0 1 0,7 0 3 15,-7 0 0-15,6 0 0 0,1 0 0 0,-7 0-1 0,7 0 0 16,-1 0 0-16,1-3-3 0,0 3 0 0,-2 0 2 16,2 0 1-16,-1 0 0 0,1 0-2 0,0 0 0 0,-1-3 0 15,1 3 0-15,0 0 2 0,-1 0 0 0,1 0-2 16,0 0 0-16,-2 0 2 0,2 0-4 0,-1 0 2 0,1 0 1 15,0 0 0-15,-1 0 0 0,1 0 0 0,0-4 0 16,-1 4-2-16,1 0 1 0,6 0 0 0,-14 0 1 0,8-4 2 16,-1 4-2-16,1 0 0 0,0 0 0 0,-1 0 0 15,1 0-2-15,0 0 1 0,-1 0 0 0,7 0 3 0,-6 0-2 16,-1 0 0-16,1 0 0 0,-1-3 0 0,7 3 0 16,-6 0 0-16,-1 0 0 0,0 0 0 0,1 0 0 0,6 0 0 15,-7 0 0-15,1 0 0 0,0 0-1 0,-1 0 1 16,1 0-2-16,0 0 2 0,-1 0-1 0,1 0 3 15,0 0-2-15,-1 0-1 0,0 0 1 0,0 0 0 0,1 0 2 16,-6 0-2-16,5 0 0 0,1 0 0 0,-1 0 0 16,0 0-1-16,1 0 0 0,-7 0 1 0,7 0-1 15,-1 0 0-15,1 0 1 0,0 0 1 0,-8 0-2 0,8 0 0 16,-1 0 0-16,-5 0 1 0,4 0 0 0,2 0 0 16,0 0-1-16,-1 0 0 0,1-3 0 0,0 3 0 0,-1 0 0 15,1 0-1-15,-1 0 1 0,-6 0 0 0,7 0-2 16,-1 0 2-16,1 0 0 0,-1 0 2 0,1 0-3 15,0 0 1-15,-1 0 1 0,7 0 0 0,-6 0 0 0,-1 0-2 16,7 0-2-16,-6 0 0 0,0 0 3 0,5 0 1 16,1-5 0-16,0 5 0 0,0 0 0 0,1 0-2 0,-1 0-2 15,-1 0 1-15,9 0 0 0,-2 0 0 0,1 0 0 16,-1-4 4-16,1 4-4 0,5 0 3 0,1 0-3 0,1-3 3 16,-1 3-2-16,0 0 0 0,7 0-2 0,-1-4 1 15,1 4 0-15,-1 0 0 0,1 0-1 0,6 0-2 0,-6 0 3 16,-1 0-1-16,7 0-1 0,-7 0 1 0,1 0 0 15,7 0-3-15,-8 0 0 0,-6 0-1 0,7 0 0 16,-7 0 0-16,0 0 2 0,0 0-3 0,0 0 4 0,0 0-4 16,-7 4 5-16,7-4-4 0,-6 0 5 0,0 3-3 0,-7-3 0 15,6 0 5-15,-6 4-2 0,0 1 3 0,-6-5-4 16,-1 3 4-16,1-3-3 0,0 3 1 0,-1-3 3 16,-5 0 0-16,-2 0 0 0,-6 0 2 0,8 0 0 0,-8 0 1 15,1 0-1-15,-1 0 5 0,-6 0 0 0,0 0-1 16,0 0 1-16,7 0 1 0,-7 0-1 0,0 0 3 0,-7 0 0 15,7 0-1-15,0 0-2 0,0 0-1 0,0 0-2 16,0 0-1-16,0 0 2 0,0 0-1 0,0 0-3 16,0 0 2-16,0 0-1 0,0 0-2 0,0 0 2 15,0 0 1-15,0 0 0 0,0 0-1 0,0 0-2 0,0 0-2 16,0 0-1-16,0 0 1 0,0 0 0 0,0 0 0 0,0 0 2 16,0 0 1-16,0 0 0 0,0 0-3 0,0 0-1 15,0 0 0-15,0 0 4 0,0 0 0 0,0 0-1 0,0 0 0 16,0 0 0-16,0 0 0 0,0 0-1 0,0 0 0 15,0 0 1-15,0 0-4 0,0 0 1 0,0 0 4 0,0 0-1 16,0 0 1-16,0 0-1 0,0 0 0 0,0 0 0 16,0 0 0-16,0 0-2 0,0 0-1 0,0 0 0 15,7 0 0-15,-7 0 4 0,7 0-1 0,-1 0 0 0,0 0 0 16,0 0 0-16,2 0 0 0,-2 0-1 0,7 0-4 16,-6 0 1-16,6 0 4 0,-1 0 0 0,2 0-1 0,-2 0 0 15,2 0 0-15,-1 0-1 0,-1 0-2 0,2 0 1 16,-2 0 1-16,-4 0 2 0,4 0 0 0,-5 0 0 0,6 0 0 15,-7 0 0-15,7 0-1 0,-7 0 0 0,-6 0 0 16,8 0 0-16,-2 0 0 0,0 0 0 0,1 0 0 16,-7 0 0-16,0 0 0 0,7 0 0 0,-7 0 0 0,0 0 0 15,6 0 0-15,-6 0 0 0,0 0-4 0,7 0 1 16,-7 0 4-16,0 0-1 0,0 0-3 0,0-3 1 0,0 3-1 16,6 0 1-16,-6 0 0 0,0 0 0 0,-6 0 0 15,6 0 2-15,0 0-1 0,0 0 1 0,0 0-1 16,0 0 0-16,0 0-1 0,0 0 0 0,0 0 0 0,0 0 2 15,0 0-2-15,0 0 0 0,0 0-2 0,0 0 2 0,0 0 0 16,0 0 1-16,0 0 0 0,0 0-2 0,0 0 2 16,0 0 0-16,0 0 0 0,0 0 0 0,0 0 0 0,0 0 0 15,0 0 1-15,0 0-1 0,0 0 0 0,0 0 2 16,0 0-1-16,0 0-1 0,6 0 0 0,-6 0-1 16,0 0-1-16,6 0-3 0,-6 0 0 0,7 0 0 0,-7 0 1 15,7 0-1-15,-1 0 0 0,0 0 0 0,-6 0-5 16,7 0 1-16,-7 0 0 0,7 0 0 0,-1 0 0 15,1 0-4-15,-1 0-3 0,0 3-2 0,1-3-4 0,0 0-6 16,-1 0-4-16,0 0-8 0,2-3-7 0,-2 3-13 16,7-3-12-16,-7-2 0 0</inkml:trace>
  <inkml:trace contextRef="#ctx0" brushRef="#br0" timeOffset="58541.56">18776 8668 401 0,'0'0'26'0,"0"0"0"0,0 7 2 0,0 0-1 0,0 0 1 15,0 4-3-15,0 1-2 0,0 2 0 0,0 4 1 16,0 1-5-16,7-1-1 0,-7 4 0 0,6-4 0 0,-6 1-2 16,6-2-2-16,0 2-2 0,2-4-1 0,-2 3-6 15,-6-3 3-15,6-1-6 0,-6 1 0 0,0-4-1 0,0 0-3 16,0-4-10-16,0 1-9 0,0-1-9 0,0 0-9 16,-6-3-9-16,6-4-10 0,-6 0-15 0,-2 4-1 0</inkml:trace>
  <inkml:trace contextRef="#ctx0" brushRef="#br0" timeOffset="59119.74">18288 9030 428 0,'0'0'36'0,"6"4"4"16,0 0 0-16,1-1 0 0,6 1-2 0,0 2-5 0,0-1-3 16,6-1-7-16,8-1 1 0,-1 1-5 0,0-4 2 0,6 4-2 15,1-4-4-15,-1 0 1 0,1 0-3 0,-1 0-3 16,1 0 2-16,-1 3-2 0,-5-3-1 0,-1 8 0 16,-6-5-4-16,-1 0 2 0,-6 5-1 0,-6-1-2 0,-7 1 2 15,0 6-1-15,0-2-1 0,-14-2 0 0,1 9 0 16,-7-4-1-16,2 3-1 0,-15 1 0 0,1 1-1 0,-1 3-1 15,-7-2 1-15,1 2-2 0,1-2-6 0,-1 2-2 0,-1-1-8 16,8-4-6-16,5 0-1 0,1-7-5 0,13 3 0 16,1-6-2-16,5 1-2 0,7-7 5 0,7-4-2 15,5-3 2-15,1 1 2 0,7-7 3 0,6 4 3 0,-6-3 3 16,13-6 2-16,-7 6 3 0,-1-5 6 0,1 0 3 16,7 4 2-16,-7-3 3 0,0 2 4 0,-6 6-2 0,-1-6 4 15,1 8 2-15,-1 1 3 0,1 3 1 0,-7 0-1 16,0 7 2-16,-1 5-1 0,2-1-2 0,-8 3 2 15,7 4-1-15,-6 1-2 0,6 2-6 0,-7 1 2 0,0 9-5 16,2-11-2-16,-2 3-6 0,0 3-3 0,1-8-8 16,0 3-2-16,-1-2-10 0,1-5-7 0,-1 2-10 0,0-5-20 15</inkml:trace>
  <inkml:trace contextRef="#ctx0" brushRef="#br0" timeOffset="59285.4">19108 9290 402 0,'-33'34'16'16,"8"-2"-1"-16,-1 5-2 0,0-8-2 0,6 4-5 0,7-7-9 16,-7-1-12-16,14 1-8 0</inkml:trace>
  <inkml:trace contextRef="#ctx0" brushRef="#br0" timeOffset="59644.25">19056 9426 403 0,'-6'3'29'15,"-1"0"-3"-15,0 2 3 0,1 2-3 0,6-2 3 16,0-3-7-16,-6 2 4 0,12-4 0 0,-6 0 2 15,6 0-2-15,8 0-3 0,-1 0-2 0,-1 0-3 0,8-4-2 16,6 2-3-16,0-3-2 0,7-2-2 0,-1-1-1 0,1-3-1 16,6 5-1-16,-7-6 1 0,1-2-2 0,-1 3 0 15,1-4 1-15,-7 4-2 0,0 0 2 0,-6-1 2 16,-1 2 4-16,-5 2 1 0,-8 1 0 0,0 0 2 0,1 7-2 16,-7-4 0-16,0 4-3 0,0 0 0 0,-7 4 0 15,1 3 2-15,-7 5-3 0,0-1 5 0,0 7 2 16,0 3 4-16,-6 5-3 0,-8 3 2 0,1 4 2 0,6 4 0 15,-6 0-6-15,1 3 0 0,-1 1-2 0,-7-1 1 16,13 0-6-16,-6-7-2 0,7 4 2 0,6-8-3 0,-6-3-10 16,11 0-8-16,-4-9-7 0,5 3-12 0,7-10-10 0,7-3-15 15,-1-4-13-15,0-6-18 0,14-1-19 0,0-7 5 16,-1-3 9-16,14-1 12 0,-1-7 10 0</inkml:trace>
  <inkml:trace contextRef="#ctx0" brushRef="#br0" timeOffset="60372">19844 9038 415 0,'-7'0'57'0,"7"0"-5"16,-6-4-1-16,6 4-1 0,0 0-3 0,6 0-3 15,-6 0 1-15,14 4-1 0,-8-1 2 0,1 1 1 16,5 0-4-16,2-2-7 0,5 3-3 0,1 2-4 0,-7 1-3 15,6 3-2-15,1 0-3 0,-1-4-3 0,1 4-3 16,-8 3 0-16,2-2-3 0,6 2-1 0,-14 1-2 16,7 0-1-16,-13-1 0 0,6 1-1 0,-6 3-1 0,0-3 0 15,-6 3-1-15,0-3-1 0,-7 3 1 0,-7-4-1 16,6 4-1-16,-11 1 0 0,5-4 0 0,-6 3 0 0,-6-3 0 16,5-1-1-16,-5-3 0 0,6 0 0 0,-7 0-1 0,7-2 1 15,1-3 2-15,5-2-3 0,0 0 1 0,1-4-1 16,5 0 1-16,8 0 1 0,0 0-2 0,0 0 0 15,6 0-1-15,-8 0 1 0,8 0-1 0,8 0 1 0,-8 0 1 16,0 0-2-16,6 0 0 0,-6 0 0 0,6 0-1 16,0 0 0-16,8 0 1 0,-1 0 0 0,0 3 0 0,0-3-1 15,-1 3 1-15,8 2-1 0,0-3-1 0,-1 3 2 16,1 2 0-16,0-3 0 0,-1 3-1 0,1-3 1 0,-1 3-1 16,-6 1 1-16,7-1-1 0,-1 0 1 0,-5 0-1 15,-2 1 0-15,8-1 0 0,-1 4 1 0,-5-4-1 0,-2 1 0 16,2 2 0-16,-1-1 1 0,-1-2 0 0,-5-1 0 15,0 2 0-15,-7-2 0 0,0 3 0 0,0-6 0 16,-7 5 3-16,0-5-3 0,-12 5 1 0,6-5-1 0,-6 5 0 16,-7-1 0-16,-1-3 0 0,1 3 0 0,-6-3 1 15,-7-1-1-15,6 1 0 0,1-4 1 0,-1 3 0 0,7-3-1 16,0 0 3-16,0 4-3 0,6-4 0 0,7 0-1 16,-7 0 1-16,14 0 1 0,0 3-1 0,6-3 0 15,-7 0 0-15,7 5 0 0,0-5 0 0,0 0-1 0,0 0 1 16,0 3-1-16,0-3 1 0,0 4-1 0,0-1 1 15,0 5-1-15,7-1 1 0,-7-3 0 0,6 6 2 0,0-2 0 16,2 0-3-16,4 3 0 0,1-1 1 0,0 2 0 16,7-5 0-16,-1 4 0 0,1 0 0 0,-1-3 0 15,1 2 0-15,0-3 0 0,-1 1 0 0,-6 4 0 0,6-6 0 16,-5 1 1-16,-2 0-1 0,2 0 1 0,-8 1-1 0,7 4 0 16,-6-5 1-16,6 0-1 0,-7 1 0 0,8-5 0 15,-8 4 0-15,0-3-1 0,1 3 1 0,-1-3-1 16,1 0 1-16,0-1-1 0,-7-3 0 0,0 4-1 0,6-4-1 15,-6 0 0-15,0 0-6 0,0 0-7 0,0 0-10 16,-6 0-11-16,6-4-13 0,-7 4-14 0,0-3-9 0,1-1-7 16,-7 0-13-16,-1 1-14 0,8-5 8 0,-6 5 10 15,-2-9 13-15</inkml:trace>
  <inkml:trace contextRef="#ctx0" brushRef="#br0" timeOffset="60767.37">20339 9334 406 0,'0'-3'70'0,"13"-2"-9"0,0 3-5 0,0 4-9 15,6 3-1-15,1 2-13 0,6 0 1 0,-7 4-4 0,8 4-2 16,-8 3-5-16,1 5 0 0,-1-6-2 0,-5 5-2 0,-8-4-2 16,0 1 0-16,-12 3-4 0,0-7-2 0,-8 3-1 15,2-4-1-15,-8 1-3 0,0 0 0 0,1-8-2 16,-7 5 0-16,6-6-1 0,-5-1 0 0,5-2-1 0,0-3 0 16,1 4-1-16,5-8 0 0,2 1 0 0,5-2-2 15,7 5 1-15,-7-6 2 0,7 1-2 0,7 3 0 0,-7-3 2 16,7 1 0-16,5 1-2 0,-5-1 0 0,0 4 1 15,6 0-1-15,-7 0 2 0,7 4-1 0,0-1 0 16,1 6 0-16,-2-2-1 0,-5 4-1 0,6-2 1 0,0 3-7 16,-1 3-6-16,2 0-4 0,-1-1-9 0,6 1-12 15,-6 0-9-15,1-1-11 0,5 1-12 0,0-5-15 0,1-2-6 16,-1 0 11-16,7-5 6 0</inkml:trace>
  <inkml:trace contextRef="#ctx0" brushRef="#br0" timeOffset="61071.27">21010 9375 421 0,'0'-15'54'0,"0"4"-5"0,0 0-5 16,-7 7-1-16,7 1-2 0,-6 6-8 0,0 8-1 15,-2 7 2-15,-4 5 3 0,-2 3-1 0,2 6-1 0,-8 5-3 16,1 7 0-16,-1-4-2 0,1 7-3 0,-1 1-7 0,0-4 1 16,1 1-3-16,6-1-3 0,-6 0-3 0,5-5-3 15,2-2-4-15,12-4-2 0,-7-4-2 0,0-3 1 0,7-8-3 16,-6 0 1-16,6-6-3 0,6-5 4 0,-6-4-4 15,7-6 1-15,0-4 3 0,-1-5 1 0,0-1 1 0,8-7-1 16,-2-2 1-16,-5 1 3 0,6-2 2 0,0 2 0 16,1-5-1-16,-8 4 0 0,0 4 0 0,0-1-1 15,1 8 0-15,0-3-2 0,-7 7-1 0,6 0 0 0,1 2-5 16,-7 2 2-16,6 3-4 0,0 3-2 0,8 2-1 16,-2 2-4-16,-5 0-8 0,13 4-3 0,-8 0-6 15,8 0-6-15,-6 3-6 0,5 1-7 0,-6 0-3 0,6 0-8 16,-5-1-5-16,-8 4-6 0,7-3-8 0,-6-4-6 15,-1 4 3-15</inkml:trace>
  <inkml:trace contextRef="#ctx0" brushRef="#br0" timeOffset="61728.18">19714 9961 423 0,'0'0'42'16,"0"0"2"-16,6 0 0 0,-6-4 2 0,7 8-2 0,0-1-8 15,-1-3 2-15,6 4-3 0,2 0-4 0,-8-1-3 16,7 1-2-16,1-1-6 0,-2 5 0 0,2-4-4 16,-2-4-1-16,2 0-1 0,-1 3-2 0,-7-3 0 0,8 4 0 15,-8-4-3-15,0 3-1 0,0-3-2 0,1-3 0 16,0 3-1-16,-1 3 2 0,-6-3-4 0,7 4 2 0,-7-4-2 16,6 0-1-16,-6 0 1 0,0-4 0 0,0 8 1 15,0-4-1-15,0 0 5 0,0-4 0 0,0 4-1 0,0 4 3 16,0-4 1-16,-6-4-1 0,6 4-1 0,-7 0-1 15,1-3-4-15,-1 3 2 0,0-4 0 0,-5 1 0 0,6-1-1 16,-14 1 0-16,7-2-1 0,-7 2-3 0,6-1 0 16,-4 4 0-16,4 0 3 0,-5 0 0 0,5 4 1 0,2-4 3 15,-1 3-2-15,6 5 0 0,1-1-1 0,-1-3 0 16,7 3 4-16,-6 0-4 0,6 2 2 0,0-2-3 16,6-1 3-16,-6 2-4 0,7 3 1 0,6-4 1 0,-6 1-1 15,5 3-1-15,2-5-4 0,-2 2-4 0,8 0-1 16,-1-1-7-16,1 0-6 0,6-3-8 0,1 3-7 15,5-7-8-15,1 3-7 0,5 2-11 0,7-5-11 0,8 0-8 16,-1 0-23-16,1 0 2 0,4 0 14 0,-4 0 6 16</inkml:trace>
  <inkml:trace contextRef="#ctx0" brushRef="#br0" timeOffset="62506.29">22729 9496 424 0,'-26'0'44'0,"-7"0"4"16,-5 3-1-16,5 4 6 0,1 0 1 0,-8 5-3 16,7 2-2-16,-5 1 2 0,5 3-4 0,1 0-1 15,-1 1-5-15,7 3-4 0,6 0-5 0,1 0-4 0,-1 0-3 16,14-4-5-16,-7 4-3 0,13-8-1 0,0 5 0 15,7-4-6-15,-1 0-4 0,6-4-2 0,2-1-5 0,5 1-9 16,1-3-6-16,6-1-9 0,7-3-8 0,-1-1-13 16,1-3-10-16,5 0-4 0,2-3-7 0,-1-1-3 15,6-6-9-15,-5 2-5 0,-1-3 0 0,-1-4 9 0</inkml:trace>
  <inkml:trace contextRef="#ctx0" brushRef="#br0" timeOffset="62743.74">22768 9811 425 0,'-13'14'41'0,"0"1"-1"0,0-1 3 0,7 6-2 0,6-7 1 16,6 6-6-16,0-4-3 0,14-1-4 0,-7-3-2 0,13-4 1 16,0 4-2-16,1-7-6 0,-1 0-1 0,6-4 1 15,1-4 1-15,-7 0 2 0,-1-3 0 0,1 0-2 16,-6-8 0-16,0 1 1 0,-7-1 0 0,-7 0-3 0,0-2-1 16,-6-3-2-16,0 6 1 0,-6-8-4 0,0 4-1 15,0 3 1-15,-8-3-4 0,-5 2 0 0,5 2-3 0,-4 3 0 16,-2 0-2-16,0 3 0 0,1 1-3 0,5 4 0 15,-5-1-4-15,6 4-9 0,0 0-4 0,0 4-8 16,6 3-8-16,1 1-7 0,6-1-10 0,-6 4-5 0,6 0-10 16,6-3-7-16,0 6-21 0,8-7-5 0,-2 4 11 15,8-4 6-15</inkml:trace>
  <inkml:trace contextRef="#ctx0" brushRef="#br0" timeOffset="62986.64">23419 9422 406 0,'-6'0'56'0,"0"4"0"0,6-1-3 0,0 5 2 16,-7-5-2-16,14 6-4 0,-7 1-4 0,6-3-4 15,0 3-5-15,1 2-4 0,6-1-2 0,1 3-2 0,5-2-7 16,0-1-4-16,0 0-8 0,8-1-5 0,-1 2-14 15,0-1-7-15,0-4-14 0,7 5-9 0,-7-5-13 0,6 4-9 16,-5-4-19-16,-8 0-13 0,7 0 10 0,-6-2 7 16</inkml:trace>
  <inkml:trace contextRef="#ctx0" brushRef="#br0" timeOffset="63421.63">23589 9737 434 0,'-20'14'41'0,"1"2"-4"0,-1 2 0 16,0 0-3-16,-5 4 3 0,5 0-6 0,0 5-3 16,1-10-1-16,0 5 1 0,-1-4-5 0,7 1-5 0,0-1 2 15,0-4-3-15,7-2-4 0,-1 2-1 0,7-3-2 16,-7 1-3-16,7-9-5 0,0 0-2 0,0-3-1 16,7 4 0-16,-7-4-2 0,7 0-4 0,5 0-1 0,2-7-2 15,-2-1 1-15,8 1-3 0,-1 0-1 0,1-4 0 0,6 0-1 16,0-4 5-16,-7 1-1 0,8-4 0 0,-1-1 5 15,-6 4 3-15,-1 0 5 0,0 1 2 0,1 3 5 16,-7-1 1-16,0 2 2 0,-6 3 0 0,-1 7 4 0,-6-3-3 16,6-2 1-16,-12 5 4 0,6 5 1 0,-6-2-1 15,-1 0 4-15,0 5 1 0,1-2 3 0,-7 6-1 0,6-1 2 16,-6 0 1-16,7 4-4 0,-7 0-2 0,6-5-4 16,7 2-2-16,-6-2-2 0,6 1-1 0,6-3-2 15,1-1-1-15,6-4-4 0,0 2 2 0,7-5 0 0,-1 3-3 16,7-3 0-16,0 4 1 0,7-4-3 0,-1-4 0 15,-6 1-1-15,0-2-2 0,1 5 2 0,-8 0-1 0,0-3 0 16,-5 3 0-16,-8 0 0 0,1 0 0 0,-7 3 0 16,0 5-1-16,0 3 1 0,-7-4-2 0,-6 9 1 0,6-3-4 15,-5 6-1-15,5-1-5 0,-6 4-7 0,7 4-8 16,-8-4-11-16,8 0-9 0,-1-4-7 0,7 4-5 16,0-3-11-16,7-1-11 0,-7-4-17 0,6 1-8 0,8 0 11 15,-2-3 10-15,-5-3 9 0</inkml:trace>
  <inkml:trace contextRef="#ctx0" brushRef="#br0" timeOffset="65940.19">24650 10707 403 0,'0'0'10'0,"-6"0"0"0,-1 0 2 15,-5 0 2-15,5 0 0 0,-6 0-7 0,-1 0 2 16,2 0 0-16,-8 0-1 0,1 0 4 0,-1 0-1 0,1 0 2 16,-7 0 2-16,0 0-3 0,0 0 3 0,-7 0 3 15,7 0-3-15,-7 0 1 0,1-3 1 0,-7 3-1 16,7-3 0-16,-1 3 3 0,-7-4-1 0,8 0-1 0,-1 1-1 16,1 0-3-16,-7-6-2 0,6 9-1 0,1-3 0 15,-1-1-1-15,1 4 0 0,-1-3-1 0,1-1 0 0,-2 0 2 16,2 1 0-16,7 3 0 0,-8-4 1 0,7 1-1 15,0-1 0-15,-1 1 0 0,8-2 1 0,-7 1 0 16,13 1 0-16,-7 0-3 0,7 3-2 0,1 0 0 0,4-8 3 16,-4 8-4-16,5 0 3 0,1 0-2 0,6 0-2 15,-7 0 1-15,7 0 0 0,-6 0 0 0,6-3-1 0,0-2 2 16,0 10-2-16,0-10-1 0,0 5 0 0,0 0 1 16,-7 0-1-16,7 0 0 0,0-3-1 0,0 6 0 0,0-3 1 15,0 0-1-15,0 0-1 0,-6 0 0 0,6-3-1 0,-6 3 1 16,6 0-1-16,-8-3 0 0,2 3 1 0,0 0-1 15,-1 0 0-15,0-5 0 0,1 3 0 16,0 2 0-16,-7 0 1 0,-1 0-1 0,2-5 1 0,-2 5 2 16,2-3-2-16,-8-1 0 0,7 0 0 0,-7 1 0 0,1 3-2 15,-7-4 1-15,6-3 3 0,-6 7-1 0,0-4 1 16,0 1-3-16,0-2 0 0,-6 2 4 0,-1-1-3 0,-7 1 0 16,8-1 4-16,-7-3-1 0,0 3 0 0,0 0 1 15,6 1 0-15,-6-1 0 0,0 1 2 0,7-2-3 0,-1 2 1 16,1 0 1-16,-1-1-3 0,1 0 2 0,-1 1 0 15,-6-5-2-15,12 4-2 0,-11 1 0 0,11-2 4 0,-11 3-1 16,5-2 0-16,1 0 0 0,-1 0 0 0,7 1 1 16,0 3-1-16,-1-3 1 0,1-2 0 0,7 3 0 15,-7 2 2-15,13-5 0 0,0 5-4 0,0 0 3 0,0 0 0 16,6 0-2-16,1 0-2 0,-8-4 3 0,8 8-2 16,6-4 0-16,-6 0-2 0,6 0 3 0,0 0-4 0,0 0 0 15,0 0 4-15,0 0-4 0,0 0 0 0,0 0 4 16,0 0-4-16,0 0 3 0,0 0-4 0,0 0 5 15,-6 0-1-15,6 0 0 0,0 0 0 0,0 0 1 0,0-4-2 16,0 4 0-16,0 0 1 0,0 0-1 0,0 0 0 16,0 0 0-16,0 0 0 0,0-3-1 0,0 3 1 0,0 0 0 15,0 0-1-15,0-4 0 0,0 0 0 0,0-3 0 0,0 4-1 16,0-4 1-16,0-1 0 0,0 1 0 0,6-4-2 16,-6 0 1-16,6-4 2 0,0 1-2 0,2-6 0 15,-2 2 0-15,0-3 0 0,8-1 0 0,-1-4 1 0,-1-7-1 16,2 3 0-16,-2-6 0 0,2 3 0 0,-1-3 0 15,6-4 0-15,0 3 0 0,-5-4 1 0,5 5-1 16,-5-1-1-16,-2 4 1 0,2 0 0 0,-2 4 0 0,1 0 0 16,-6 3 0-16,6 0 0 0,-7 4 0 0,1 0-2 15,0 0 3-15,-7 1-1 0,6-2 0 0,0 5 1 0,-6-4-1 16,7 0 0-16,0 3 0 0,-7-2 0 0,6 3 0 16,1-1 0-16,-7-7 0 0,6 9 0 0,-6-6 0 0,6-3 0 15,-6 5 0-15,7-5 0 0,-7 0 0 0,0 4 0 16,0 0 0-16,0-3 0 0,0 5 0 0,0 0 0 15,0 1 0-15,-7 4 0 0,14 0 0 0,-7 5 0 0,0-1 0 16,0 0-2-16,0 4 3 0,-7 2-1 0,7-1 0 16,0-2 0-16,-6 5 0 0,6-1 0 0,0 0 0 0,-6 4-2 15,6-3 2-15,0-1 0 0,0 4 0 0,0-5 0 16,-7 5 0-16,7 0 0 0,0-2 1 0,0 2-1 16,0 0 0-16,0 0 0 0,0-4 1 0,0 4-3 0,0-4 2 15,0 1 0-15,0 3 2 0,0 0-2 0,0 0 0 16,0 0 0-16,0-4 0 0,0 4 0 0,0 0 0 0,0 0 0 15,0 0 0-15,0 4 0 0,0-8-1 0,0 4 1 0,0 0-1 16,0 0 1-16,7 0-1 0,-7 0 1 0,6 0 0 16,0 0-1-16,1 0 0 0,6 0 1 0,1 0 0 15,-2 0 0-15,8 0 0 0,-1 0 0 0,1 0 0 0,6 4 0 16,0-4 0-16,7 3 0 0,-1 1 0 0,7 2 0 16,6-1-1-16,1 2 1 0,0 1 0 0,12-1 0 15,1 3-1-15,0-2 0 0,6 3 3 0,0 0-2 0,7 0-1 16,-1 4 0-16,-6-4 0 0,7 3 0 0,-6-2 0 15,5 2 1-15,-6 4 0 0,0-3 0 0,0 0 0 0,-6-1 0 16,-1 1 0-16,1 0 0 0,0-1 0 0,-8-2 0 16,2 1 0-16,-7-1 0 0,-1-1 0 0,1 0-1 0,-7 0 2 15,0 0 0-15,-7 0-2 0,1-4 0 0,-1 5 0 16,-6-6 0-16,-6 2 2 0,-1-5 0 0,1 5-4 16,-6-1 4-16,-2-2-2 0,1-3-2 0,-6 2 2 0,-7-4 2 15,6 0-4-15,-6 0 4 0,0 4-4 0,0-4 4 16,0 0 0-16,0-4-4 0,0 4 5 0,0 0-1 15,0 0-3-15,0 0 0 0,0 0 2 0,0 0 2 0,0 0-1 16,0 0 0-16,0 0 0 0,0 4 0 0,0-4-2 16,0 4-2-16,-6-1 4 0,6 0-4 0,-7 4 5 0,7 2-4 15,-6-2 2-15,-1 4-2 0,1 7 0 0,-8-3 4 16,8 3 0-16,-7 4-1 0,6 1 1 0,-5 4-4 0,-1 4 4 16,-7 2-3-16,0-1 3 0,8 9-1 0,-8-1 0 0,-7 0 0 15,9 1 2-15,-2 3-2 0,1 0 0 0,-1-1 0 16,0 1 0-16,1-3-1 0,-1-1 1 0,7-4 0 0,0-3 0 15,0 1 0-15,0-9 0 0,6 1-1 0,-5-4 1 16,4-4-1-16,-4-3 1 0,6-1-1 0,6-2 1 16,-7-5-1-16,0 0 1 0,7-3-1 0,-6 0 1 0,6-4-1 15,0 0 0-15,0 3 0 0,0-6-2 0,0 3 2 16,0 0 1-16,0 0-1 0,0 0-5 0,0 0 1 16,0 0-9-16,0 0-13 0,0-4-12 0,0 0-15 0,0 1-18 15,0-5-12-15,0 1-16 0,6-1-17 0,-6 1 13 16,7 0 11-16,0-4 8 0,5 4 12 0</inkml:trace>
  <inkml:trace contextRef="#ctx0" brushRef="#br0" timeOffset="66968.13">24104 10301 421 0,'0'7'28'0,"-8"1"-7"0,2 0 10 16,0 2 3-16,0 2 0 0,-8 2-5 0,8 1 0 15,-1-1-1-15,-5 1-2 0,4 0 3 0,-4 3-1 16,-2 1 3-16,8-5-3 0,-7 4 0 0,7 1 2 0,-8-1-2 15,8 0-2-15,-6 1-2 0,-2-5 0 0,8 4 0 16,-7-3-5-16,6 0 2 0,0-5-2 0,-5 6-2 0,5-6-1 16,0-2 0-16,1 2-2 0,6-1-1 0,-6-9 2 15,6 6-4-15,0-6 3 0,-7 4-1 0,7-4-2 16,0 0-1-16,0 0-2 0,0 0 0 0,0 0-1 0,0-4-1 16,0 8 0-16,0-8-1 0,0 8-1 0,0-4 0 15,0 0-1-15,0 0 0 0,0 0-1 0,0-4 0 0,0 4 0 16,0 0 0-16,0 0-1 0,0 0 1 0,0 0-1 15,0 0 0-15,0 0 0 0,0 0-2 0,0 0 2 0,0 0-2 16,0 0 1-16,0 0 1 0,0 0 0 0,0 0-1 16,0 0 0-16,0 0 0 0,0 0-2 0,0 4 1 0,0-4 2 15,0 0-1-15,0 0 1 0,0 0-1 0,0 0 1 16,0 0-1-16,0 0 1 0,0 0-1 0,0 0 0 16,0 0 0-16,0 0-2 0,0 0 4 0,0 0 0 0,0 0-3 15,0 0 1-15,0 0 1 0,0 0-2 0,0 0 1 0,0 0 1 16,0 0-2-16,0 0 0 0,0 0 2 0,0 0-4 15,0 0 3-15,0 0-1 0,0 0-1 0,0 0 2 16,0 0-2-16,0 0 0 0,0 0 0 0,0 0 3 0,0 0 1 16,0 0-1-16,0 0-3 0,0 0 0 0,0 0 3 15,0 0 0-15,0 0 0 0,0 0-4 0,0 0 4 16,0 0-2-16,0 0-2 0,0 0 2 0,0 0-2 0,0 0 3 16,0 0-4-16,0 0 4 0,0 0-3 0,0 0-2 15,0 0-1-15,0 0-4 0,0 0-4 0,0 0-8 0,0 0-9 16,0-4-12-16,0 4-6 0,7-3-10 0,-7 0-9 15,6-6-4-15,0 6-10 0,1-4-10 0,6 3-4 16,-7-3 14-16,8 3 9 0</inkml:trace>
  <inkml:trace contextRef="#ctx0" brushRef="#br0" timeOffset="71648.91">11807 9137 400 0,'7'0'8'0,"-1"0"0"0,1 0 0 15,-1 0 0-15,0 0 0 0,2 0-7 0,4-5 4 0,-5 5-4 16,6 0 4-16,-7 0 1 0,7-3-4 0,1-1 0 15,-2 4 1-15,-5-3 2 0,6-1 1 0,-7 0-2 0,7 1 0 16,1-1 0-16,-8 0-1 0,8 1 0 0,-2 3 0 16,-6-4-1-16,8 4 0 0,-1-3 2 0,-7 3-3 0,8 0 1 15,-2 0 0-15,1 0-3 0,0 0-1 0,0 0 0 16,-6 0-7-16,6 0-9 0,0 0-5 0,0 0-9 16</inkml:trace>
  <inkml:trace contextRef="#ctx0" brushRef="#br0" timeOffset="75459.22">2813 10239 406 0,'0'0'23'0,"-7"0"-6"0,1-4 4 0,0 4-5 0,-2-3-1 16,-10 3-3-16,4 3-1 0,-5-6-1 0,-1 6-2 16,-6 1 3-16,0 3 2 0,-7-3-4 0,1 11 4 15,-7-4 0-15,0 3 1 0,-7 1-1 0,7 6 0 0,-6 2 4 16,-7 3-3-16,6-1 0 0,0 1 2 0,0 4-3 16,1-2-3-16,-1 6 0 0,7-2 5 0,-6 1 0 0,13 4-3 15,-1 0 0-15,7-1-2 0,6 1 0 0,1 0 4 16,6 3-1-16,6 0-1 0,7 0-1 0,7 5 0 15,6-2-3-15,0 1 1 0,13 1 0 0,7-6 3 0,-1 5 0 16,13-2-4-16,-5-6 5 0,11 4-3 0,-5-8 0 16,7-3 1-16,-2 2-3 0,2-6 0 0,-8 0 1 15,1-2-3-15,-1-2-1 0,-12-5-1 0,6 1-1 0,-12-2 0 16,-2-4-1-16,1 4-2 0,-12-7 1 0,4-1-1 16,-11 0-6-16,6-3-1 0,-13-4-7 0,7 3-2 0,-14-3-6 15,7 0-6-15,-6 0-5 0,-1-3-7 0,0-5 0 0,1 1-4 16,-6 4 1-16,-2-5-2 0,8 1 0 0,-7-1 2 15,6-3 3-15,-6 5-4 0,7-6-3 0,0 4-5 16</inkml:trace>
  <inkml:trace contextRef="#ctx0" brushRef="#br0" timeOffset="75752.47">2800 11203 412 0,'-6'29'27'0,"6"4"2"0,0-4-4 0,-8 3 1 16,2-5 4-16,6-2-8 0,-12-3 5 0,5 0 3 16,0-3 1-16,-6-9 7 0,1 1 1 0,-8 5 2 0,7-10-3 15,-7-1-2-15,0 2-3 0,-6-7-1 0,7 3-3 16,-7-3-8-16,0 4-3 0,0-4 2 0,0 0-7 0,0-4-1 15,0 4-3-15,6 0-1 0,-6-3-7 0,13 3-5 16,-7-3-7-16,8 3-9 0,-2-4-7 0,2 4-14 16,5-5-8-16,0 5-9 0,7-3-6 0,0 3-10 0,0 0-15 15,0 0 5-15,7 3 7 0</inkml:trace>
  <inkml:trace contextRef="#ctx0" brushRef="#br0" timeOffset="77469.19">3086 12353 413 0,'0'0'24'0,"7"0"0"0,-7 0 0 0,0 4 0 16,7-4-3-16,-7 0-2 0,6 0 0 0,1 0 2 0,-7-4 0 16,0 4-3-16,6 0 1 0,-6 0-1 0,6 0-1 15,-6 0-3-15,0 0 2 0,0 0 1 0,7 0-2 16,-7 0 0-16,-7 0-1 0,7 0-1 0,0 4-1 0,0-4 0 15,0 0 1-15,0 0-1 0,0 0 0 0,0 0 0 16,7 0-5-16,-7 0 3 0,0 0 0 0,7 3-1 16,-7-6 2-16,6 3 2 0,0 0-5 0,2 3 4 0,-2-3 0 15,7 0-3-15,-7 0 0 0,1 4-1 0,6-8 0 16,-7 4-1-16,8 0 0 0,-2 4 3 0,-5-4-4 0,6 4 3 16,0-8-4-16,0 4 4 0,0 4-1 0,0-4-1 15,0 0-3-15,0 0 2 0,0 0 0 0,0 0-1 0,1 0 0 16,-2 0 0-16,8 0-1 0,-7 0 3 0,7 0-3 0,-8 0-1 15,8 0 1-15,-7 0 2 0,7 0-1 0,-1 0 0 16,0 0-4-16,1 0 0 0,-1 0 4 0,7 0-1 16,-6 0 0-16,-1 0 0 0,7 0 0 0,-6 0-4 0,7 0 0 15,-1 0 4-15,-1-4-5 0,1 4 0 0,0 0 0 16,1-4 0-16,5 4 1 0,-6 0 2 0,1-3 2 0,-1 3-1 16,6-4-4-16,-7 4 5 0,9 0-1 0,-9 0-2 15,8-4 0-15,-1 4 2 0,2-3-5 0,-2 3 1 16,1 0 4-16,-1-5-5 0,7 5 5 0,-7 0-1 0,1-2-4 15,0 2 2-15,-1 0 1 0,7 0 1 0,-13 0-4 16,7 0 4-16,-1-5 0 0,2 5-4 0,-2 0 4 0,-7 0 0 16,8 0-5-16,-7 0 5 0,0-3-5 0,0 3 5 15,1 0 0-15,-1 0-3 0,0 0 3 0,-1 0-1 16,-5 0 0-16,6 0-4 0,-7 0 4 0,1 0 0 0,0 0-2 16,-1 0-2-16,1 0 1 0,0 0 0 0,-1 0 0 15,-6 0 3-15,6 0-1 0,-5 0 0 0,-2 0 2 16,2 3 0-16,5-3 0 0,-13 0-1 0,14 0 0 0,-14 0-4 15,8 0 5-15,-1 0-5 0,0 0 5 0,0 5-4 0,-1-5 2 16,2 0 2-16,-8 0-5 0,7 0 5 0,0 0-2 16,0 2-3-16,1-2 5 0,-2 0-2 0,2 0-2 15,-1 5 4-15,6-10 0 0,-6 5 0 0,1 5-5 16,-2-10 5-16,1 5-5 0,0 5 3 0,0-5 2 0,1 0-4 16,-2 0 0-16,8 0 4 0,-7 0-4 0,0 0 4 0,6 0-5 15,-5 0 5-15,-2 0 0 0,8 0-1 0,-7 0-4 16,7 0 4-16,-8 0 0 0,8 0-4 0,-1 0 2 0,-5 0 3 15,-2 0-1-15,2 0 0 0,-1 0 0 0,7 0-4 16,-14 0 4-16,6 0 0 0,2 0 0 0,-8 0-4 0,1 0 4 16,-1 0-4-16,1 0 5 0,0 0-1 0,-7 0 0 15,0 0 0-15,0 0 0 0,0 0 1 0,0 0 0 16,0 0-1-16,0 0 0 0,0 0 0 0,0 0 0 0,0 0 2 16,0 0 0-16,0 0 0 0,0 0 0 0,0 0-2 15,0 0 4-15,0 0-2 0,0 0-2 0,0 0 3 0,0 0-2 16,0 0 2-16,0 0-2 0,0 0-3 0,0 0 4 15,0 0-4-15,0 0 4 0,0 0 0 0,0 0-4 0,0 0 4 16,0 0-5-16,0 0 5 0,0 0-3 0,0 0 2 16,0 0-4-16,0 0 4 0,0 0-2 0,0 0 2 15,0 0-4-15,0 0 4 0,0 0 0 0,0 0-4 0,0 0 2 16,0 0 2-16,0 0-4 0,0 0 1 0,0 0 0 16,0 0 1-16,0 0 4 0,0 0-1 0,0 0 0 0,0 0 0 15,0 0-1-15,0 0 0 0,0 0 0 0,0 0 0 16,0 0 0-16,0 0 0 0,0 0 0 0,0 0-3 15,0 0 2-15,0 0 0 0,0 0 0 0,0 0 0 0,0 0 0 16,0 0 0-16,0 0-1 0,0 0 0 0,0 0 0 16,0 0 0-16,0 0 0 0,0 0 0 0,0 0 0 0,0 0 0 15,0 0 0-15,0 0 0 0,0 0 0 0,0 0 0 16,0 0 0-16,0 0 0 0,0 0 0 0,0 0 0 16,0 0 0-16,0 0 0 0,0 0-1 0,0 0 0 0,0 0-3 15,0 0-1-15,0 0-1 0,0 0-5 0,0 0-1 0,0 0-6 16,0 0-4-16,0 0-6 0,0 0-12 0,0 0-17 15,0-5-16-15,0 5-17 0,-7-2-22 0,7-3 5 16,-7-1 11-16,7-2 14 0,-6 0 10 0</inkml:trace>
  <inkml:trace contextRef="#ctx0" brushRef="#br0" timeOffset="80911.16">5751 12210 407 0,'0'0'11'0,"0"0"0"0,0 0 1 0,0 0 1 0,6 0-3 16,-6 0-5-16,0 0 1 0,0 0-5 0,6 0 3 15,-6 0-1-15,6 0-1 0,-6 4-2 0,8-2-3 16,-2 3-2-16,-6-1-1 0,6-4-4 0,-6 3 0 0,7 5 0 16,-1-8 0-16,1 3-1 0,-7 5 2 0</inkml:trace>
  <inkml:trace contextRef="#ctx0" brushRef="#br0" timeOffset="81526.53">5757 12404 400 0,'-6'4'17'0,"-8"-4"1"0,1 0-2 0,-7 3 4 16,2-3-4-16,-2 4-2 0,0 0-1 0,-5-1 0 15,-9 2 1-15,2-5-2 0,-1 6 3 0,-6-2-2 16,0 0-1-16,-7-1-1 0,8 0 0 0,-8 2 1 0,-6-1 2 16,0-4-2-16,-1 0 2 0,8 0-1 0,-14 3-2 15,7-3-1-15,1 0-1 0,-8-3 0 0,6 3-1 0,-5 0-1 16,-1 0-1-16,8 0-1 0,-8 0-1 0,0 0 0 15,0 0 0-15,7 0-3 0,-7 0 1 0,1 0 1 16,0-4-2-16,5 4 0 0,-5 0-1 0,5 0-1 0,2 4 1 16,-1-8-1-16,-1 4-4 0,1 0-3 0,0 0-4 15,6 0-5-15,1 0-5 0,6 0-4 0,-1 0-1 0,2 0-4 16,5 0 0-16,7 0 0 0,0 0-7 0,7 0-3 16,5 0-10-16</inkml:trace>
  <inkml:trace contextRef="#ctx0" brushRef="#br0" timeOffset="85632.38">3191 12228 402 0,'6'5'19'0,"-6"-2"3"0,13-3 1 0,7 3 1 0,0 1 2 16,-1 0-7-16,13 3-1 0,1-3 0 0,7 0 0 15,5-1 1-15,7-3-1 0,7 0-6 0,0 4 0 0,6-4-1 16,6 0 1-16,0 0 0 0,1 0-2 0,6 0-1 16,1-4-1-16,-8 4 0 0,14 4-1 0,-14-4 0 0,8 0 0 15,-1 0 0-15,-7 0 1 0,-5 0 2 0,-1-4-1 16,0 4 0-16,-13 0-2 0,0 0-3 0,-6 0-1 15,-7 0 4-15,-7 0-1 0,-6 0-1 0,-7 0-5 0,1 0 0 16,-6 0-1-16,-2 0 0 0,-12 0-3 0,7 0-7 16,-7-3-4-16,0 3-6 0,6 0-7 0,1-4-15 15,0 4-9-15,-1-4-23 0,6-3-8 0,8 3 11 0</inkml:trace>
  <inkml:trace contextRef="#ctx0" brushRef="#br0" timeOffset="88159.72">11651 12181 409 0,'0'0'24'0,"0"-4"1"0,0 4-3 0,0 0 5 15,0 0-1-15,0 0-3 0,0 0-2 0,0 0 1 16,0 0 0-16,0 0 2 0,0 0-2 0,0 0-2 0,0 0 0 16,7 0-3-16,-1 0 0 0,1 0-1 0,-1 0-2 15,7 0 4-15,0 0-1 0,0 0-1 0,7 0-2 0,-8 0-5 16,8-4 3-16,0 4-1 0,6 0-2 0,-7 0-3 15,1 0-2-15,6 0 1 0,0 0-2 0,-7 0 1 0,7 0 0 16,1-3 1-16,5 6 0 0,-6-3-3 0,1 0-2 16,-2 0 0-16,1 0 2 0,7 0 0 0,-7 0 0 15,6 0-1-15,1 0 1 0,-7 0-1 0,0 0 1 0,7 0 1 16,-1 0-1-16,1 0-1 0,-1 0 0 0,1 0 0 16,-1 0 0-16,1 0 0 0,-1 0 0 0,2 0 0 0,-2 0-2 15,1 0 2-15,-1 0-1 0,1 0 1 0,-7 0-1 16,6 0-1-16,1 0 1 0,-7 0 1 0,7 0-1 15,-8 0 1-15,8 0-1 0,0 0 1 0,-8 0 0 0,1 0 0 16,7 0 0-16,-7 0-1 0,0 0 0 0,7 0 0 16,-7 0-2-16,0 0 2 0,7 0 0 0,-7 0 0 15,0-3 0-15,7 3 0 0,-8 0 0 0,1 0 1 0,0-4-1 16,0 4 0-16,-6 0 0 0,5-4 0 0,2 4 0 0,-7 0 0 16,6 0 0-16,-7-3 0 0,7-1 0 0,-6 4 0 15,6-3 0-15,0 3 0 0,-7-5 0 0,7 5 1 0,1 0-1 16,-1 0 0-16,0-3 1 0,-1 3 0 0,1 0-1 15,7-4 0-15,-7 4 0 0,0 0 0 0,0 0 0 16,1 0 0-16,5 0 0 0,-6-3 0 0,1 3 0 0,5 0 0 16,-7 0 1-16,8 0-1 0,0 0 0 0,-7 0 0 15,6-4 0-15,1 4 1 0,0 0-1 0,0 0 0 0,-1 0 0 16,7 0 0-16,-7 0 1 0,7 0-1 0,1 0 0 16,-1 0 0-16,0 0 0 0,-1 0 0 0,2 0 0 15,5 0 2-15,-6 0-2 0,7 0 0 0,-7 0 0 0,7 0 0 16,-7 0 0-16,6 0 0 0,-5 0 2 0,5 4-2 15,-6-4 0-15,7 0 2 0,-7 3-2 0,7 1 1 0,-7-1-1 16,6-3 0-16,-5 5 0 0,5-2 0 0,-7 1 0 16,2-1 0-16,-1-3 0 0,0 4 0 0,7 0 0 0,-7-1 0 15,0 1 0-15,-1-4 0 0,-5 4 0 0,0-1 0 16,0-3 0-16,6 0 0 0,-13 0 0 0,6 0 2 16,-5 0-2-16,-2 0 0 0,1 0 0 0,0 5 0 0,1-3 0 15,-1-2-1-15,-7 0 1 0,7 0 0 0,-6 0 0 16,6 5 0-16,-13-5 0 0,6 0 0 0,0 0 0 0,1 0 0 15,-6 0 0-15,-2 0 0 0,1 0 0 0,7 0-1 0,-14 0 1 16,8 0 0-16,-2 0 0 0,-5 0 0 0,6 0 0 16,-6 0 0-16,-1 0 0 0,8 0 0 0,-8 0 2 15,0 0-3-15,7 0 1 0,-6 0 0 0,-1 0 0 0,1 0 0 16,-1 0 0-16,0 0 2 0,2 0-3 0,-2 0 1 16,0 0 2-16,-6 0-3 0,6 0 1 0,2 0 0 15,-2 0 0-15,0 0 0 0,7 0 0 0,-6 0 0 0,0-5 0 16,5 5 0-16,-5 0 0 0,0 0 0 0,-1 0 0 15,7-2-1-15,-7 2 3 0,1-5-2 0,0 5 0 0,-1 0 0 16,0 0 0-16,2 0-2 0,-2-3 4 0,-6 3-2 16,6 0 0-16,-6 0 0 0,0 0-1 0,6 0 1 15,-6-4 0-15,0 4 0 0,0 0 0 0,0 0 0 0,0 4 0 16,0-8 2-16,0 4-2 0,7-4 0 0,-7 4 0 16,7 0 0-16,-7 0 0 0,6-3 2 0,-6 3-2 15,7-4 0-15,-1 4 0 0,-6 0 0 0,6-4 0 0,-6 4 0 16,8-3 0-16,4-1 0 0,-6 1 0 0,2-2-2 0,-2 5 4 15,7-7-2-15,-7 4 0 0,8-1 0 0,-2 0 0 16,8 1 0-16,-7-1 0 0,7 0 2 0,-1 1-2 16,0 0 0-16,8-6 1 0,-1 9 1 0,0-3-2 0,0 0-1 15,7-1 1-15,-1 4 0 0,1-4 2 0,-1 4-2 16,7 0-2-16,-6 0 2 0,5 0 2 0,8 0 0 0,-7 0-1 16,7 0-2-16,-1 0 1 0,-6 0-2 0,14 0 2 0,-7 0 0 15,-1 0 0-15,7 0 0 0,-7 0-1 0,8 0 4 16,-1 0-1-16,0 0 0 0,0 0 0 0,0 0 0 15,-6 0-4-15,6 0 0 0,-1 0 0 0,2 4 1 0,-7 0 0 16,-1-4 4-16,7 0-4 0,-6 3 0 0,6 0 0 16,-7-3 0-16,1 0 0 0,-1 5 4 0,1-5-1 0,0 0 0 15,0 0-2-15,-8 0-1 0,1 0 4 0,7 0-1 16,-7 0 0-16,0 4 0 0,-7-4 0 0,8 0-4 16,-1 0 0-16,-6 0 4 0,-1 0-3 0,1 0 3 0,-1 0-3 15,1 0 4-15,-1 0-4 0,1 0 4 0,0 0-4 16,-8 0 4-16,8 0 0 0,-7 3-4 0,0-3 3 15,-6 0 1-15,6 0-2 0,-7 0 1 0,1 0-1 0,-1 0 1 16,-5 0 0-16,6 0 0 0,-8 0 0 0,1 0-1 16,0 0 0-16,0 0 0 0,1 0 0 0,-2 0 0 0,-5 0 0 15,6-3-2-15,-7 3 2 0,7 0 0 0,-6 0-2 16,6-4 1-16,-7 4 1 0,1-5-1 0,0 5 0 0,-1 0 0 16,-6 0 0-16,6 0 0 0,-6 0 0 0,0 0 0 15,0-3 0-15,0 6 0 0,0-6 0 0,7 6-2 16,-14-3 4-16,7 0-2 0,0 0 0 0,7 0-2 0,-7 0 4 15,0-3-3-15,0 3 1 0,0 0 1 0,0 0-2 0,0 0 0 16,0 0 2-16,0 0-2 0,0 0 0 0,0 0 2 16,0 0-4-16,0 0 0 0,0 0 0 0,0 0-1 0,0 0 0 15,0 0-4-15,0 0-3 0,0 0-10 0,0 0-4 16,0 0-10-16,6 0-15 0,-6-3-12 0,7 3-17 16,0-4-13-16,-1 0 6 0,0-3 10 0</inkml:trace>
  <inkml:trace contextRef="#ctx0" brushRef="#br0" timeOffset="93239.36">21140 12177 403 0,'7'7'23'0,"12"-2"-5"0,-6-3 2 0,0 6-4 16,1-4 0-16,5 3-5 0,-6-3-2 0,6 3-2 0,1-3 3 15,0-1-3-15,-1 5-3 0,1-5 2 0,6 1 0 16,-1 0-2-16,1-1 1 0,1 1 0 0,5 0-1 15,-6-4 0-15,7 4 0 0,-7-1 0 0,6-3-1 0,1 0 2 16,-1 4-2-16,1-1 1 0,-7-3-1 0,7 4 0 16,-7-4 0-16,6 4 0 0,-5-4-1 0,5 3 0 0,-6-3 2 15,7 4-4-15,-7-4 3 0,-1 0-3 0,9 0 3 0,-9-4-3 16,7 8 4-16,2-4-2 0,-2 0 4 0,1 0 0 16,-1 0-2-16,1 0-2 0,6 0 3 0,0 4 0 15,0-4 0-15,0 0-1 0,6 0 1 0,-5 3 0 16,-1-3 0-16,0 3 2 0,7-3-1 0,-1 5-3 0,1-5-1 15,-1 4 4-15,0-1 0 0,8 0-4 0,-1 1 3 16,-7 0 0-16,8-1 0 0,-1 2-2 0,-1 1 0 0,2 1 1 16,-1-2 0-16,1-2 0 0,4 5 1 0,-4-5-1 15,-1 5 3-15,1-5-3 0,4 4 1 0,-4 1 1 0,-1-1 0 16,0-3 0-16,0 3-1 0,0 0 0 0,1 1 0 16,-2 0-1-16,2-5 0 0,-1 4-1 0,-1 0 0 0,2-4-2 15,-8 6-2-15,7-6 0 0,-5 2 3 0,-2 1 0 16,1-2 0-16,-1 3 0 0,-6-4 0 0,0 2-1 15,0-3 0-15,-6 3-3 0,6 2 0 0,-7-7 0 0,1 4 0 16,-1 0 0-16,1-1 1 0,0 1 0 0,-8-4 2 16,2 4 2-16,5-4-1 0,-6 6-4 0,0-6 1 15,1 5 3-15,-1-2 0 0,-7 1-4 0,7-4 4 0,0 3 0 16,-6-3 0-16,5 0-1 0,-5 4 0 0,0-4 0 16,6 0 0-16,-7 0-1 0,1 4 0 0,-1-4 1 0,1 0-1 15,0 3 1-15,-8-3-4 0,8 4 0 0,-1-4 0 16,-5 4 1-16,6-4 0 0,-8 3 0 0,8-3 0 0,-1 0 3 15,-5 0 1-15,5 0 0 0,1 0 0 0,-1-3-1 0,0 3 0 16,1 3 0-16,-1-3-7 0,7 4 5 0,-6-4-1 16,6 3-1-16,-7-3 3 0,8 5 1 0,-1-5-1 15,0 0 0-15,0 3 0 0,0-3 0 0,0 0 0 0,0 4 0 16,0-8-3-16,0 4 1 0,0 4 3 0,7-4-2 16,-7 0-2-16,7 3 4 0,-1 1-4 0,1 0 4 0,-1-4-2 15,1 0 0-15,-1 3 3 0,1-3-1 0,6 4-1 16,-7-4 1-16,8 0 0 0,-1 0 0 0,-7 0 0 15,7 0-1-15,1 0 1 0,-1 0-1 0,-1 0 1 0,1 0 0 16,1 0-2-16,5 0 2 0,-6 4 0 0,7-8 0 16,-1 4 0-16,1 0-2 0,-1 0-1 0,8 0 4 15,-7 0 0-15,-1 0 0 0,7 4-3 0,-7-4 4 0,2 0-2 16,-2 3 0-16,1-3 1 0,-1 0 1 0,-6 5 1 16,7-5 2-16,-1 0 0 0,-5 0-2 0,5 0 3 0,1 2-4 15,-7-2 0-15,6-2 4 0,1 4-4 0,-1-2 2 16,1 0 1-16,-1 0-4 0,1 0 0 0,0 0 3 0,0 0-2 15,-1 0 0-15,1 5-3 0,-1-5 2 0,1 3 2 16,-7 1-4-16,6-4 1 0,1 4 0 0,-1-4 0 16,-5 7 2-16,5-7 0 0,1 2-5 0,-1 3 5 0,0 2-3 15,2-7-2-15,-2 5 1 0,1 1 3 0,6-2-3 16,-7 3 3-16,8-4-4 0,-2 5 2 0,-5 0 2 0,7-1 0 16,-2-3-1-16,1 3 0 0,1 0-1 0,-8 1 0 0,1-1 0 15,-1 0-2-15,1 0 0 0,-1 1-2 0,2-5 5 16,-2 2-1-16,-7 2 0 0,2-4 0 0,-1 1 0 15,0 0 0-15,0-1 0 0,1 1 0 0,-8 0-3 0,7-4 3 16,-7 7 0-16,1-7 0 0,-1 0 0 0,1 3-4 16,-1 2 1-16,-5-5 4 0,-1 0-4 0,0 0 4 0,0 0-4 15,0 0 4-15,-7 0 0 0,1 0-4 0,-1 3 1 16,-5-6 4-16,6 3-4 0,-8 3 4 0,-5-3-4 16,-1 0 0-16,1 0 5 0,-1 0-4 0,-6 0 4 0,0 0-2 15,0 0-3-15,0 0 5 0,0 0-5 0,0 0 0 16,0 0 4-16,0 0-2 0,-6 0 1 0,6 0-3 0,-7 0-2 15,1-3-2-15,-1 3-3 0,1-5-9 0,-8 5-3 16,2-3-7-16,-2-1-6 0,8 1-6 0,-7-1-6 16,-7 0-7-16,8 1-15 0,-2-5-13 0,-5 5 6 0</inkml:trace>
  <inkml:trace contextRef="#ctx0" brushRef="#br0" timeOffset="95620.38">3230 13719 405 0,'6'0'40'0,"1"0"2"0,6 0-3 0,6 0 3 0,-5-3-4 16,5 3-7-16,0-4-3 0,8 0-2 0,-7 1-3 15,5 0 0-15,-5-5-3 0,12 4-2 0,-6-3-1 0,1 3-5 16,-1 0-3-16,6 1 0 0,1-4 2 0,-7 3-1 15,7 1-1-15,-1-2-1 0,7 1-1 0,-7-2 0 0,1 2-1 16,6 0 0-16,-7-3 0 0,8 3-1 0,-1 1-4 16,0-4 4-16,7 2 0 0,-7 2-2 0,6-5 0 0,1 5 0 15,-7-1-1-15,13-3-2 0,-7 3 0 0,1-4 2 16,-1 1 0-16,1 4-3 0,6-5 1 0,-6 5 2 16,-1-4-1-16,1-1 2 0,7 0-1 0,-8 5 0 0,1-4 0 15,-1 3-1-15,1 1-4 0,-1-5 4 0,0 1 0 0,1 2-1 16,-1 3 1-16,2 2-4 0,5-4 3 0,-7 0-1 15,1 0-1-15,-1 4 2 0,8-3 2 0,-8 0-2 16,7 3-2-16,-7-5 0 0,8 5 0 0,5-2 0 0,-5 2 0 16,-2 0 0-16,2-5 1 0,5 5 1 0,-12 0-2 15,12 0 5-15,-5 0-3 0,-1 0 2 0,-1-4 0 0,-4 4-3 16,5 0-1-16,-7 0 0 0,7-3 0 0,-6 6 0 16,6-3 2-16,0 4 2 0,-6-4 0 0,0 0-1 0,-1 0 0 15,7 0 0-15,-7 0 0 0,8 5 0 0,-8-5-1 16,7 0-3-16,-6 2 0 0,-1 3 0 0,2-2 0 15,4-3 4-15,-5 0 0 0,-1 0 0 0,1 3-4 0,-7 1 4 16,6 0 0-16,1-4-4 0,-7 4 4 0,0-4 0 16,1 2 0-16,-1 3 0 0,-1-1 0 0,-5-1-1 15,7 2-3-15,-8-2 0 0,1 0 1 0,-1 1 3 0,1 0 0 16,-7-1-2-16,6 5-1 0,-5-5 0 0,5 1 0 16,-7 0 0-16,2-1 1 0,-1 1 0 0,0-4 0 0,0 0 4 15,0 3-1-15,-7 1 0 0,7-4 0 0,-6 0 0 16,-1 0-4-16,1 0 4 0,0 0-1 0,-7 0-4 15,7-4 2-15,-8 8 3 0,2-4-4 0,-2 4 4 0,-5-4-4 16,6 0 4-16,-6 3-4 0,5-3 4 0,-12 0-4 16,14 0 4-16,-14 0 0 0,6 0-4 0,0 0 4 0,1 0-1 15,0 0-4-15,-1 0 4 0,-6 0-3 0,7 0 4 0,-1 0-4 16,0 0 4-16,-6 0-4 0,7 0 4 0,0 0-2 16,-1 0-2-16,0 0 4 0,2 0-4 0,-8 0 4 0,6 0 0 15,0 0-5-15,1 0 5 0,-1 0-1 0,1 0-3 16,0 0 3-16,-1 0 0 0,6 0 0 0,-4 0 0 15,-2 4-4-15,0-4 4 0,1 0 0 0,6 0 0 0,-6 3 0 16,-1-6 0-16,0 6-2 0,-6 2-2 0,7-5 4 16,-7 0 0-16,7 0-3 0,-7 0 0 0,0 0 1 0,0 3-1 15,0-3 1-15,0 0 4 0,6 0 0 0,-6 0 0 16,0 0-1-16,0 0 0 0,0 0 0 0,6 0 0 16,-6 0 0-16,7 0 0 0,-14 0 0 0,14 0-3 0,-7 0 3 15,0 0-1-15,0 0-1 0,0 0 0 0,0 0 1 16,0 0 0-16,0 0 0 0,0 0 0 0,7 0 0 0,-7 0 0 15,0 0 0-15,6 0 0 0,-6 0-2 0,7 0 2 16,-1 0 0-16,0 0 0 0,8 0 0 0,-8 0-1 0,0 0 3 16,8 4-2-16,-8-8 0 0,7 4-1 0,-6 0 0 15,6 0 0-15,-7 0 0 0,8 0 1 0,-8 4-3 16,7-4 2-16,-7 0 1 0,7 0-3 0,-6 0 2 0,5 0 0 16,-4 0 0-16,-2 0 0 0,0 3 0 0,1-3 1 15,-7-3 0-15,7 3 0 0,-7 3 0 0,0-6-2 0,0 3 1 16,0 0 0-16,0 0 0 0,0 0 3 0,0 0-2 15,0 3-1-15,0-3-1 0,0 0-1 0,0 0-6 0,0 0-3 16,0 0-11-16,0 0-5 0,0 0-10 0,0 0-13 16,0 0-15-16,0-3-18 0,0 3-5 0,0-4 8 0,0 1 8 15</inkml:trace>
  <inkml:trace contextRef="#ctx0" brushRef="#br0" timeOffset="96656.24">9105 13665 407 0,'6'0'26'0,"-6"0"0"0,6 0 2 16,1 0-5-16,6 0 3 0,-6 0-8 0,5 0-1 0,2 0 1 16,5 0-1-16,1 0-1 0,0 0-5 0,-2 0 2 15,2-4-4-15,0 4 0 0,5-3 3 0,-5 3-2 0,0-5 0 16,5 5 0-16,-5 0 0 0,0-4 1 0,-1 4-2 0,1-3 3 16,-7 3 0-16,0 0 0 0,-6 0-2 0,6 3 0 15,-13-3 2-15,6 0 3 0,-6 4-1 0,0 1 3 16,-6 2-2-16,-1 0 3 0,1 0-2 0,-7 4-1 0,-7 4 0 15,7-1 1-15,-13 1-5 0,0 7 3 0,0-4-3 16,-7 1-2-16,1 3-2 0,-1-4 2 0,1 1-5 0,-1 6 3 16,-6-6-4-16,6 1-4 0,0 3-6 0,1-4-2 15,-1 2-6-15,7-3-10 0,-6 5-8 0,7-4-6 16,5-6-5-16,-7 6-5 0,15-7-6 0,-2 2-5 0,2-3-11 16,12-8-8-16,-7 5 0 0</inkml:trace>
  <inkml:trace contextRef="#ctx0" brushRef="#br0" timeOffset="96834.01">9221 13943 420 0,'0'0'30'0,"8"0"0"0,-2 7 1 0,0-4 4 16,0 5-3-16,1 0-5 0,6 2-5 0,-6 1 2 0,-1 4-3 16,1 0-6-16,6-1-1 0,-13 4 0 15,6-2-6-15,0-1-5 0,8 2 0 0,-8-2-7 0,1 0-3 16,-1-1-7-16,1-3-4 0,6-2-5 0,-7 0-9 0,8-1-1 15,-8-5-7-15,7 2-9 0,0-3-10 0</inkml:trace>
  <inkml:trace contextRef="#ctx0" brushRef="#br0" timeOffset="97011.95">9710 13803 403 0,'-6'5'31'0,"-1"5"1"0,1 1-1 0,-1 4 0 15,0 3-3-15,1 0-2 0,-7 8-4 0,6 1-4 0,1 1 1 16,-7-2-2-16,7 3-4 0,-1 1-7 0,0-2-2 16,1 2-4-16,6-4-7 0,0-1-8 0,-6-3-6 15,6 0-7-15,0-3-7 0,0-1-3 0,0-3-9 0,0-4-12 16</inkml:trace>
  <inkml:trace contextRef="#ctx0" brushRef="#br0" timeOffset="97301.98">9736 14005 416 0,'14'4'17'0,"5"-4"2"16,7 3-5-16,-6-3 2 0,6 0-3 0,-1 0-8 15,1-3 0-15,7-1 1 0,-7-4 1 0,6 1-1 0,1 0-4 16,-7 3 3-16,7-6 0 0,-7 2 1 0,0-3-1 15,-7 4 4-15,1 3 0 0,0-2 2 0,-8-3 1 16,2 9-1-16,-14-3 0 0,6 3 2 0,-6 3 5 0,0 1 0 16,0 4 5-16,0 3-2 0,-6 3-1 0,-8 1-1 15,8 3-2-15,-6 4-4 0,-2 1-1 0,1 2-1 0,0 0-2 16,-6 5-5-16,5-5-1 0,2 4-7 0,-2-3-5 16,8 0-6-16,-1 0-7 0,1-5-9 0,6 1-7 0,0-2-4 15,-6-3-7-15,12-7-13 0,0 2-11 0</inkml:trace>
  <inkml:trace contextRef="#ctx0" brushRef="#br0" timeOffset="97573">10947 13668 431 0,'0'4'44'15,"-6"3"-5"-15,-1 0-4 0,1 1-3 0,0 3-3 0,-1 3-8 16,0-3-3-16,1 7 0 0,-7-2-4 0,6-2-3 16,1 1-2-16,-1 0-1 0,1-5-4 0,0 1-7 0,-1 0-3 15,7-4-6-15,0 1-10 0,-7-1-8 0,7 0-11 16,-6 1-9-16,6-5-16 0,-6 6-3 0</inkml:trace>
  <inkml:trace contextRef="#ctx0" brushRef="#br0" timeOffset="98143.52">10518 13884 425 0,'0'-4'36'0,"6"4"0"0,1 0-5 0,-1 0 1 16,8-3-1-16,-8 3-6 0,13 0 2 0,-6 0-3 15,6 0-1-15,8 0-2 0,-7-4-2 0,6 8-2 0,-7-1-1 16,7 6-2-16,-6-2-2 0,6 3-1 0,-7-2-1 16,-6 6-2-16,6 1-1 0,-5 0-2 0,-1 3 1 15,-6 0-2-15,-1 0 0 0,-6 1-1 0,0-1 1 0,0 4 0 16,-6-7-1-16,-1 3 0 0,-6 0 0 0,-1-3-2 15,-5-5 1-15,0 7 0 0,0-8 4 0,-1 2 2 0,0-4 1 16,1-2 3-16,-1-5-1 0,0 3 3 0,1-3 0 16,-1 4 3-16,8-8-1 0,-2 1 1 0,1-2 1 15,7 3 1-15,-1-6 0 0,-6 0-1 0,7 1 1 0,0 0 0 16,6-5-1-16,0 2-2 0,-8 3-5 0,8-4 2 16,0 0-5-16,8 0 3 0,-8 0-1 0,6 3-5 0,0 1 3 15,1-4-5-15,-1 8 3 0,1-5-4 0,-1 5 3 16,7-2-4-16,1 3 4 0,-2 2-2 0,2 0-3 0,-1-5 4 15,-1 10-5-15,8-3 4 0,0 3-4 0,-7 1 0 16,6 2 4-16,-6 3-4 0,7-4 0 0,-7 8 4 16,0 0-4-16,0-1 0 0,-1 1 1 0,2 7 0 0,-14-8 3 15,6 4-4-15,-6 1 4 0,7-1 0 0,-7 1-4 16,0-1 0-16,0 0 2 0,0-3 2 0,-7-4-1 0,7 0 0 16,0 0 0-16,0-7-1 0,0 2 0 0,0-6-4 0,0 5 1 15,0-5 4-15,7 0-4 0,-7 0 4 0,7 0-4 16,-1 0 4-16,0-5-4 0,1 13 0 0,6-8 4 15,-6 4-2-15,5 0 0 0,2-4-2 0,-8 0 0 0,7 4 3 16,0 3-3-16,-6-3-4 0,5-1-3 0,2-3-6 16,5 3-8-16,-6-6-9 0,14 3-11 0,-9 3-9 0,9-3-12 15,5 0-10-15,7 0-4 0,-5-3-10 0,11 3-7 16,-7 0 2-16,15 0 12 0,-8 0 10 0</inkml:trace>
  <inkml:trace contextRef="#ctx0" brushRef="#br0" timeOffset="100366.28">12849 13818 415 0,'0'0'46'0,"0"0"3"0,0 0-2 0,0 0 1 16,0 0-4-16,0 0-8 0,0 0-4 0,0 0 0 0,0 0-4 15,0 0-7-15,0 0 0 0,6-3-1 0,2 3-2 16,-8-4-4-16,6 4-3 0,7-3 2 0,-7 3-4 0,1-5-2 16,6 2 2-16,0-1-2 0,0 1-3 0,0 3 3 15,6-4-4-15,-6 4 1 0,7-4 4 0,0 4 0 0,-1 0-1 16,1-3 0-16,0 3-1 0,5 0-2 0,-5 0 0 16,6 3-3-16,0-6 2 0,-7 3 0 0,7-4 1 15,-6 4-2-15,6 0 0 0,-7-4-1 0,1 4 1 0,6-3-1 16,1 3 0-16,-9 0 0 0,9 0 0 0,5 0 0 15,-6-5 1-15,1 5-1 0,5-2 0 0,1-3 0 16,-1 2 0-16,1-1 0 0,5 0 0 0,2 4 0 0,-1-3 2 16,0-1-3-16,1 4 1 0,5-2-1 0,0 2 0 15,1 0 1-15,-1 0-1 0,8-5 0 0,-7 5 0 0,5 0 0 16,-5 0 0-16,6 5-2 0,0-5 3 0,0-5-1 0,-7 5 0 16,8 0 0-16,-1 0 0 0,0 0 0 0,0 0 0 15,1 0 0-15,-2 0 2 0,1 0-2 0,1 5 0 16,5-3 1-16,-6-2-1 0,0 4 0 0,1-4 0 0,-8 0-1 15,7 3 1-15,1 1 0 0,-2-4 0 0,1 4 0 16,1-8 0-16,-2 4 0 0,2 0 0 0,-7 0 0 0,5 4 0 16,2-4 0-16,-1 0 0 0,-1-4 0 0,-4 4-2 15,5 0-10-15,-1 0 13 0,-5 0 0 0,6 0 0 16,-6 0 0-16,6 0 0 0,-6 0 0 0,0 0-1 0,5 0 1 16,-5 0-1-16,-1 0 1 0,1 0-1 0,-1 0 0 15,2 0 0-15,-9 0 0 0,8 0 0 0,0 0-2 0,-8 0 2 16,9 0 0-16,-9 0 0 0,7 0 0 0,-5 0-1 15,-1 0 1-15,6 0 2 0,-5 0-3 0,-1 0-2 0,6 0 2 16,-5 0 1-16,-1 0 0 0,-1 0 0 0,8 0 0 16,-7 0-3-16,0 0 1 0,1 0 2 0,-8 0 2 15,7 0-2-15,0 0 0 0,0 0 1 0,1 0-2 0,-2 0-2 16,8 0 4-16,-14 0-2 0,14 0 2 0,-7 0-4 16,1 0 4-16,5 0-4 0,-6 0 3 0,7 0-3 0,-7 0 4 15,6 0 0-15,-5 0-4 0,5 0 4 0,1 0-4 0,-7 0 4 16,6 0 0-16,1 0-2 0,-1 0-2 15,-5 0 1-15,11 0 0 0,-5 0 4 0,-1 0 0 0,8 0-1 16,-7 0 0-16,5 0 0 0,2 0-3 0,-8-4 3 0,7 4-3 16,7 0 0-16,-7 0 4 0,0 0-4 0,0 0 4 15,1 0 0-15,-2 0-1 0,8 0 0 0,-7 0-3 0,0 0 0 16,7 4 0-16,-7-4 0 0,0 4 0 0,7-4 1 16,-1 3 3-16,-5-3-3 0,5 5 3 0,0-5-1 15,-5 2-3-15,5 3 1 0,-5-5 3 0,-2 3-4 0,2-3 0 16,5 4 3-16,-13 0 1 0,8-4-4 0,-1 7 3 15,0-7 1-15,0 0 0 0,0 4 0 0,-6-4 0 16,6 3-1-16,0 1 0 0,-6-4 0 0,6 0 0 0,0 0 0 16,-7 0-2-16,8 3 0 0,-8-3 2 0,7-3-4 15,-7 6 3-15,2-3 2 0,5-3-4 0,-7 3 2 0,0 0 2 16,1 0 0-16,-1 0-3 0,2 0-1 0,-2 3 2 16,1-3 0-16,-1 0-2 0,1 5 2 0,-1-5-2 0,-5 0 1 15,5 3-1-15,1 1 1 0,-7-4 0 0,0 0 0 16,7 0 2-16,-7 0-2 0,-1 0 1 0,1 0 3 15,1 0-4-15,-1 0 4 0,0 0-4 0,0 0 4 0,0 3-2 16,0-3-2-16,0 0 0 0,-7 4 2 0,8-4 0 16,-1 0 0-16,0 4 1 0,7-4 0 0,-7 0-2 0,0 0 1 15,-1 0 1-15,2 0 0 0,-1 0-4 0,0 0 0 0,1 3 4 16,-2-6 0-16,1 6-4 0,-6-3 0 16,6 0 4-16,0 0-4 0,-6 4 4 0,6-4-3 0,-7 0 3 15,1 0-4-15,-1 4 4 0,1-4-4 0,6 0 4 0,-6 0-1 16,0 3-2-16,-1-3-2 0,1 0 1 0,-1 0 2 15,1 0-2-15,-1 4 3 0,1-8 0 0,-1 8 0 0,-6-4 0 16,7 0-1-16,-1 0 0 0,-5-4-3 0,5 4 0 16,-6 0 4-16,0 0 0 0,0 0 0 0,0 0 0 15,0 0 0-15,0 0-1 0,0 0-2 0,-7 0-1 0,8 0 0 16,-8 0 5-16,8 0-1 0,-8 0 0 0,0 0-4 16,1 0 2-16,-1 0 2 0,7-3 0 0,-6 3 0 0,-1-4-4 15,-5 4 0-15,5 0 1 0,1 0 0 0,0-4 0 16,-1 4 4-16,-6-3-4 0,6 3 0 0,-5 0 4 15,5 0-2-15,-6-4-2 0,7 4 0 0,-1-4 0 0,1 4 4 16,-1 0 0-16,-6 0-4 0,6 4 3 0,7-8-3 16,-6 8 3-16,0-4-2 0,-1-4-1 0,1 4 0 15,6 0 0-15,-7-3 0 0,7 3 0 0,-6-4 0 0,-1 4 0 16,7-3 0-16,-6 3 0 0,0-5 0 0,-1 5 1 16,7-3 0-16,-6-1 0 0,-1 1 0 0,1-1 0 0,6 4 0 15,-7-4 0-15,1 1 1 0,0-1 0 0,6 0 0 16,-7 1 2-16,7-2 0 0,-6 3 0 0,5-3-3 0,-5 2 1 15,6-1-1-15,-6 0 1 0,6 1 1 0,-6 3 1 16,6-4 0-16,0 2-3 0,0 2 1 0,-1-5 0 16,2 5 0-16,5 0 1 0,1-4-1 0,0 4 0 0,6 0 2 15,-7-3-2-15,7 3 2 0,0 0-1 0,1 0 0 0,-1 0 0 16,6-5 0-16,-5 5 0 0,-2 0-2 0,7 0 0 16,2 5 2-16,-9-5-2 0,8 0 0 0,0-5 0 0,0 5 1 15,5 0 0-15,-5 0-1 0,-1 0 1 0,8 5 2 16,-1-5-3-16,-7 3 1 0,14 1-1 0,-7 1 1 15,-7-3 1-15,8 2 0 0,-1 3 0 0,0-3-1 0,6 4 0 16,-11-1 0-16,4-4-1 0,1 5 3 0,1-1-3 16,-2-3 1-16,2 3 1 0,-7-4-2 0,5 5 2 15,-5-4-1-15,-1 3 0 0,8-3 0 0,-14-1 0 0,7 1 0 16,-1 0 0-16,-6-1 0 0,-7 1 0 0,8-1 2 16,-8 2-2-16,1-5 2 0,-1 0 0 0,-5 0-4 0,5 3 3 15,-6-3 2-15,-7 3-1 0,7-3 0 0,-6 0 0 16,-1 4 0-16,-5-4 0 0,5 4 0 0,-6-4 0 0,0 3 0 15,1-6 0-15,-8 6 0 0,6-3-4 0,-4 0 5 16,-8-3-3-16,0 6 0 0,6-6 2 0,-6 3 1 16,0 0 1-16,0 0-1 0,0 0 0 0,0 0 1 0,-6 0-1 15,6 0 1-15,0 0-2 0,0 0 2 0,0 0-2 16,0 0-1-16,0 0 1 0,0 0-1 0,0 0 0 0,-8 0-1 16,8 0 2-16,0 0-2 0,-6 0 2 0,6 0-3 0,-6 0 0 15,6 0 1-15,0 0 0 0,0 0 0 16,0 0-1-16,0 0 0 0,0 0-1 0,0 0 0 0,0 0-1 15,0 0-2-15,0 0-1 0,0 0-5 0,0 0-7 0,0 0-7 16,0 0-9-16,0 0-14 0,0 0-16 0,0 0-16 16,0-4-21-16,0 4 13 0,0 0 8 0,0-4 10 0</inkml:trace>
  <inkml:trace contextRef="#ctx0" brushRef="#br0" timeOffset="101732.58">27789 13906 406 0,'8'0'27'16,"-2"0"1"-16,-6 0-1 0,6 0-2 0,1 0-3 15,-1 0-8-15,1 0 3 0,-7 0-4 0,0 0 1 0,0 0-3 16,0 0-1-16,0 0 0 0,0 0 0 0,0 0 0 16,-7 0 2-16,7 4-1 0,-6 0 0 0,-1-4-1 15,-5 2-2-15,-2 3 0 0,1-2 1 0,-6 6-4 0,-8-6 2 16,1 0 0-16,1 1 0 0,-9-4 0 0,2 4-1 16,-7-4 1-16,0 0 1 0,0-4 0 0,0 0-1 0,-6 1-1 15,6-5-4-15,-7 1 0 0,1 0 3 0,-8-1-1 0,7 1-1 16,-5-3 0-16,-2 1-4 0,1-2-1 0,7 0-2 15,-14 5-5-15,7-6-6 0,0 1-11 0,-7 0-9 0,7 1-7 16,0-2-2-16,0 1 1 0,6 0-5 0,1 1-12 16,-1-2-8-16</inkml:trace>
  <inkml:trace contextRef="#ctx0" brushRef="#br0" timeOffset="105166.38">15976 8785 413 0,'-14'-7'20'16,"-5"-1"2"-16,-1-3-2 0,0 8 0 0,1-4 0 15,-7-1-7-15,6 0-1 0,-6 5 1 0,1-5-4 16,-1 5 3-16,0-4-4 0,-1 2 4 0,-5 2-1 0,6-1 1 0,-7 1-2 16,1 3 1-16,5-4 2 0,-5 4 0 0,-1 0 0 15,1 0-2-15,-1 0 0 0,1 0 3 0,-1 0-4 16,1 0 0-16,-7 0 3 0,6 0-1 0,0 0-3 16,-6 0-3-16,0 0 4 0,1 0-1 0,-2 0-1 0,1 0 0 15,-6 0-1-15,5 0-2 0,1 0 3 0,0 4-2 0,-7-4-1 16,8 0-1-16,-1 3 2 0,-1-3 0 0,1 0 0 15,0 4-1-15,1-1 0 0,-2 2 0 0,1-5-1 16,0 3 0-16,0 1 0 0,-1-4 0 0,8 3-4 0,-7 5 1 16,7-1-1-16,-7-3 1 0,6-1 0 0,-6 4 0 15,6-2 3-15,-6 2-4 0,0 0 0 0,1 1 0 16,4-1 0-16,-5 1 0 0,0-2 0 0,1 5 0 0,5-7 0 16,1 3 3-16,-2 4 1 0,2-3-4 0,6-5 4 15,0 5-5-15,-6-2 3 0,12 3 2 0,-6-3-5 0,-1 2 4 16,1 0-4-16,1-2 4 0,5 6-2 0,-6-5-2 15,0 4 4-15,-1 0-2 0,2 0-1 0,5 0-2 16,-6 0 1-16,0 0 0 0,0 3 0 0,1-3 2 0,5 9 0 16,-7-10-2-16,1 7 0 0,7-5 0 0,-1 7 4 15,-6-5 0-15,7 1-1 0,-1 3-2 0,7-3 1 0,-6-1-1 16,5-3-1-16,2 4 1 0,-1 0-1 0,-1-4 0 16,2 0 2-16,-2 3 0 0,8-3 0 0,-7 0-3 15,0 4 3-15,6 0 0 0,-5-1-3 0,-2 1 3 0,8 3-2 16,-7-3 2-16,6 7 0 0,-6-4 1 0,0 0 0 0,7 1-4 15,-7 4 0-15,7-3 0 0,-8-1 0 0,8 3 3 16,-1-4 0-16,7 1 0 0,-6-1 2 0,6 0-2 0,0 0 0 16,0-2 0-16,0 2-1 0,0-4 0 0,0 0 1 15,0 2 0-15,6 2-1 0,-6-3 1 0,0-1-1 16,7 4 1-16,-1-3 0 0,-6 4 0 0,6-1 0 0,2 4-1 16,-2-3 0-16,0 1 0 0,1 7 0 0,-1-2 1 15,1 1-1-15,-1 3 1 0,1-3-1 0,6 3 1 0,-6 1-1 16,5-1 1-16,2 0-1 0,5-4-1 0,-6 1 2 15,6 0 0-15,1-4 0 0,0 0 1 0,-1-4 0 16,1 1 0-16,6-2 1 0,0 2 2 0,0-4 0 0,0 0 0 16,0 0 0-16,0-1 0 0,0 1-1 0,7-1-2 15,-7 4 2-15,-1-3-4 0,1 0 4 0,7 4 0 0,-7-5-2 16,0 4 0-16,1-3 0 0,-1 3 0 0,0 0 0 16,-1 0 1-16,9-3-1 0,-9 4 0 0,7-4 0 0,2 3 0 15,-9-4 1-15,15 1 0 0,-8-4-1 0,7 0 1 16,0 1 2-16,-6-2-1 0,6-3 0 0,0 1-3 15,0 4-1-15,-6-6 0 0,5-3 0 0,-5 5 2 0,0-5 1 16,0 4-4-16,-1 1 0 0,1 0 2 0,-1-5 0 0,1 5-2 16,-1-5 2-16,1 1 1 0,6 0 0 15,-7-4 0-15,1 4-3 0,7-4 3 0,-2-4-4 0,1 4 4 16,0-4-2-16,1-3 2 0,5 3-4 0,-6-3 4 0,0 3-1 16,7-3-2-16,-8 0-1 0,2-1 2 0,-7 4 2 15,6-3 0-15,-7 3-3 0,1 2 1 0,-1-3 1 16,-6 1 0-16,7 1 0 0,-7 3 0 0,0-5 0 0,-7 2 0 15,7 0-3-15,0-5 1 0,-6 8 2 0,7-3 0 0,-9-5 0 16,9 4 0-16,-1-3-3 0,-6 4 1 0,-1-5 2 16,7 1-2-16,-6 0-2 0,6-1 4 0,-1-2 0 15,-5-1-2-15,6 0 0 0,-7-4-2 0,7 4 4 0,-6 0-1 16,0-4-2-16,5 0 3 0,-5 1-3 0,-7-1 4 16,7 1-2-16,0 2 0 0,-8-2-2 0,2 0 4 0,5-2 0 15,-13 2-3-15,8 0 1 0,-2-1 2 0,-4 0-1 16,4-4 0-16,-5 5-3 0,-1-4 0 0,7-1 0 15,-6 1 2-15,-1 0 2 0,8-4 0 0,-8 0-1 0,0-1 0 16,7-2 0-16,-6-1 0 0,-1 0 0 0,7-2-3 16,-6 2 4-16,0-3-1 0,-1 4 1 0,0-2 0 15,8-2 0-15,-8 4 1 0,-6-1 0 0,7 0-3 0,-1 0 4 0,-6 1-2 16,0 3-1-16,0-3 2 0,6 2 0 16,-6-3 0-16,0 4-1 0,-6-3 1 0,0 3-1 0,6-4 2 15,-7 3-2-15,7 3-1 0,-6-6 0 0,-1 3 1 0,0 2-1 16,1-2-1-16,0 2 1 0,-1-2 0 0,0 3 0 15,-6-3 2-15,7 4-3 0,-7 1 1 0,0 0 0 16,-1 0 0-16,2-1 0 0,-8 1-1 0,1 3 1 0,-7 1 0 16,6-5 0-16,-6 8-1 0,7-8 0 0,-7 5 1 15,-1 3-1-15,-5-1 0 0,6-1 0 0,-1 1 2 0,-5-2-2 16,6 3 0-16,-7 4 2 0,1-5-2 0,5 2 0 16,-5-1-1-16,-1 0 1 0,1-1 0 0,6 2 0 15,-7 3 0-15,1-4 2 0,-1 2-2 0,1-1 0 0,-1-1 0 16,1 5 0-16,-1-2 0 0,1-4-1 0,-1 5 1 15,-6 0 1-15,7-1 0 0,-8 1-2 0,8 3 1 0,-7-3-1 16,6 4 1-16,1-5 2 0,-7 5-1 0,6-1-2 16,0 1 0-16,0-2 1 0,8 5-1 0,-1-3 1 0,-6 3 0 15,5-4-3-15,1 4 2 0,-6 0 3 0,5 0-3 16,1 0 0-16,0 0 1 0,1 0-1 0,-1 0 1 16,-1-3-1-16,7 3 1 0,-6 3 0 0,1-6 0 0,5 6-1 15,-6-3 1-15,6 4-1 0,1-1 1 0,-1 2-1 16,1-5 1-16,-7 3-1 0,6 4 0 0,0-3 0 0,8 0 1 15,-8-1-3-15,1 1 2 0,5-1 0 0,-5-3 0 16,6 4 1-16,0 0-1 0,-7-1 0 0,14 2 1 16,-7-2 0-16,-7 0 0 0,14-3 0 0,-7 8 0 0,0-5 0 15,-1 1 0-15,2 4 0 0,-1-5 0 0,-7 4-2 0,8-3 2 16,-8 0-1-16,6 3 1 0,-5 1 0 0,-1-1 0 16,8 0 0-16,-8 1-1 0,1-1 1 0,-1 3-1 0,6 2 1 15,-4-5 0-15,-2 4 2 0,7-4-2 0,-7 5 0 16,0-5 0-16,8 4 0 0,-8-4 0 0,7 5-1 15,0-5 0-15,-6 0 3 0,6 4-3 0,-7-4 1 0,6 0 2 16,-4 1-3-16,4 3 1 0,-5-5-2 0,5 6 2 16,-4-5-2-16,-2 4 2 0,7-3 0 0,-7 3 2 15,0-1-2-15,1 1 0 0,6 0 0 0,-6-4 0 0,5 5 0 16,-5-1 0-16,6-4 2 0,0 8-3 0,0-8 1 16,0 4 2-16,7 0-2 0,-8 1 0 0,1-2 0 0,7 0 0 15,-7 2 0-15,6-1-1 0,-5 0 3 0,4 4-3 16,-4-4 1-16,5 0 0 0,1 4 0 0,-8-5 0 0,8 1-1 15,0 0 3-15,0 4-3 0,-2 0-1 0,2-1 2 16,0 1 0-16,-8 0 0 0,8-1 0 0,6 1-2 16,-7 0 2-16,1-1 0 0,0 4 0 0,6-3 0 0,-7 0 0 15,7 4 0-15,-7-1 0 0,7 0 0 0,-6 0 0 16,0 0 0-16,6 4 1 0,-7-3-1 0,7 3-9 0,0 0 10 16,-7 0-1-16,7-4 2 0,0 4-1 0,0 0 0 0,0 0-1 15,0 0 1-15,0 0 0 0,0 0-2 0,0-4 2 16,0 4-1-16,7-3 1 0,0-1 0 0,-1 1-1 15,0 2 1-15,1-3-1 0,0 1 0 0,5-1 1 0,1-3 0 16,1 2-1-16,-2 2-2 0,8-4 2 16,-7 3 0-16,7-3 1 0,0 4-1 0,-8-5 1 0,8 1-1 15,-1 3 1-15,1-4 0 0,0 1-1 0,5 0 0 0,-5 0 1 16,0-1-1-16,6 1 0 0,-7 0 3 0,7-1-2 16,0-3-1-16,1 3 1 0,-1 1-1 0,-1-4 1 0,1 5-1 15,7-3 1-15,-1-1 2 0,-6 2-3 0,7-2 3 16,-1 2-2-16,1-3 1 0,-1 1-2 0,8-2 2 15,-7 0-2-15,-1 2 0 0,7-1 2 0,0-4-2 0,-7 5 0 16,8-5 0-16,-1 0-1 0,0-3 1 0,7-1 0 16,-7 1 0-16,6-4 0 0,-5 4 0 0,5-4 0 0,1 0 0 15,-1 0 2-15,1 0-1 0,-7 0 0 0,6 0-2 16,-5 0 2-16,5 0-1 0,-6 0 0 0,1 3-1 0,-2-3 0 16,1 4 0-16,-6-4 0 0,6 0 0 0,0 0 0 15,-6 4 1-15,-1 0 2 0,7-8-2 0,-6 8 0 16,-1-4-1-16,1 0 0 0,6 0 0 0,-6 0 0 0,-1 0 0 15,1-4 0-15,6 0 0 0,-7 0 1 0,1-3 2 16,-1 3-3-16,1-3 1 0,-7 0 0 0,6-5 0 0,1 5-1 16,-7-4 1-16,7 4-1 0,-7-5 0 0,6 2 0 0,-5 0 0 15,-1-2 0-15,0 1 0 0,-7 0-1 0,7-4 1 16,-6 5 0-16,-1-6 0 0,1 3 1 0,0-3-1 16,-8 2 1-16,8-1 0 0,-7 0 0 0,0 1 0 0,-6-4 0 15,5 4 2-15,2-5-2 0,-8 4 0 0,7-4 0 16,-7 1 0-16,1 0 0 0,6 0 0 0,-7-5 0 0,8 6 0 15,-8-5 0-15,7 3 0 0,-6-4 0 0,6-2 0 16,-7 3 0-16,0 0 0 0,8-7 2 0,-8 3-2 16,1-3 0-16,-1 0 1 0,1-3 0 0,-1-2-1 0,1 4 1 15,-7-2 1-15,6-2 1 0,-6 2 1 0,0 0-1 16,0 1 1-16,0-1-1 0,-6 6 0 0,6-3 0 0,-7-1-2 16,1 4-2-16,-1-3 2 0,1 4-2 0,-1 3 0 15,-5-3 1-15,-2 2 0 0,8 1 0 0,-14 0 0 16,7 0 0-16,-7 0 0 0,-6 0 2 0,7 0 2 0,-7-4 0 15,0 4-1-15,-7 1 0 0,1-1 0 0,-1-5-3 16,-5 6-1-16,-2-5 3 0,1 4-4 0,0 0 4 0,-7 0-5 16,1 1 0-16,-1-2 4 0,1 5-1 0,-1-1-1 15,-6 1-3-15,6 0-2 0,-5 4-5 0,-2-5-8 16,1 5-11-16,0-1-9 0,0 0-11 0,0 0-7 0,6 4-9 0,-6 0-6 16,0-3-17-16,7 3-9 0,-8 4 11 0,8 0 8 15</inkml:trace>
  <inkml:trace contextRef="#ctx0" brushRef="#br0" timeOffset="106260.04">13800 10671 405 0,'-20'-3'15'0,"1"3"-1"16,-1 0 2-16,1 3-1 0,0 1 3 0,-8-1-5 16,1 1 0-16,7 1-2 0,-13 1 1 0,6-2 2 15,-1 6-2-15,-5 2 2 0,-1-1-1 0,7 0 0 0,-6 4 0 16,-1-1-1-16,1 1 4 0,-1 3-5 0,1 1 2 16,-1 2 1-16,1 1-2 0,-2 4 1 0,9 1 0 0,-1-2 0 15,-7 4-3-15,13 0 2 0,-6 4-5 0,0 1 2 16,7 1 1-16,-1 2-1 0,0-1-1 0,-5 2-1 15,11 1-1-15,-5 2-1 0,-1 4-2 0,1-2 2 0,0 5-1 16,-1 0 0-16,7-1 0 0,-7 8-1 0,0-4 0 16,8 5-1-16,-8-2-1 0,7 1 1 0,-7-4 0 0,8 5-1 15,-2-6 2-15,8-2 0 0,0-4 4 0,-7 0 0 16,13-7-2-16,0-1 2 0,-7-2 0 0,7-5 0 16,0-4 0-16,0 1 2 0,7-5-2 0,-7 2-1 0,6-4-1 15,-6-1 0-15,7-4 0 0,-7 1-1 0,6-4 0 0,-6 0-1 16,6 0 4-16,-6-3-1 0,0-2-1 0,0 5-1 15,7-3-2-15,-7-1-2 0,0-2 0 0,-7 1-2 16,7-2-2-16,0 3-2 0,0-4-6 0,0 4-3 0,0-2-6 16,0-1-7-16,0-1-9 0,0-3-4 0,0 0-5 15,7 4-3-15,-7-4-5 0,7 0-4 0,-7 0-7 0,6-4-4 16</inkml:trace>
  <inkml:trace contextRef="#ctx0" brushRef="#br0" timeOffset="106743.37">13136 12177 413 0,'-7'7'29'0,"1"0"2"0,6 9 0 0,-7-2 2 0,1 4-1 16,-1 5-8-16,-6 2 0 0,7 0 1 0,0 2-4 16,-2 2 2-16,2-4 0 0,0 4 2 0,-1 1-1 15,1-4-1-15,-1-4-1 0,7 0-2 0,-7-1 0 0,-5-6 1 16,6 4-1-16,-2-9 0 0,2 1 1 0,-7 0-5 16,0-6 1-16,-6-3 1 0,5 3-3 0,-5-5-2 0,-1 0-1 15,-6-7-2-15,6 2-1 0,-5 2-1 0,-7-8-2 16,5 3 1-16,-5-2-5 0,6-2 2 0,-7 1-6 0,1 0 0 15,6 4-6-15,-1-1-3 0,1-2-9 0,0 3-4 16,7-1-7-16,-1 1-10 0,0 2-7 0,8 3-5 16,-1-6-8-16,-1 8-9 0,8-3-12 0,0-1-2 0,6 0 9 15</inkml:trace>
  <inkml:trace contextRef="#ctx0" brushRef="#br0" timeOffset="128555.36">25185 13826 403 0,'-6'26'8'16,"-2"2"0"-16,8 6-1 0,-6-1 1 0,0 3 1 0,-8 4-3 16,8 5-1-16,-7-2-3 0,-1 10 4 0,8-7-2 15,-6 6-1-15,-2 0 2 0,8-2 0 0,-7 1 0 0,7 0 1 16,-8-3-1-16,8-4 4 0,0-4-3 0,-2 1 3 15,2-8 0-15,0-3 0 0,-1-2 1 0,7-6 2 16,-6 0 1-16,6-3 0 0,0-4-2 0,-7-5 0 0,7 5-2 16,0-8 2-16,-7 0-2 0,7-2 4 0,-6-2 0 0,6-3-1 15,0 4 0-15,0-4-2 0,0 0 0 16,0 0 0-16,0 0 0 0,0 0-1 0,0 0 1 0,0-4 2 16,0 8 0-16,0-4 0 0,0 0-2 0,0 0 3 0,0 0 0 15,0 0-1-15,-6 0-4 0,6 0 2 0,0-4-1 16,-6 4 0-16,-2 0-1 0,2 0-1 0,0-3 0 0,-1-2-1 15,-6 2 0-15,0-4 0 0,0-1-1 0,-6 1 0 16,-1-4-1-16,1 0-1 0,-7 0-2 0,6 1 2 16,-6-5 0-16,-1 0-1 0,2 0-3 0,-1 0 2 0,0-2 0 15,-1 2 1-15,1 0-2 0,0-3-1 0,0 3-4 16,1 0 2-16,5 0-4 0,0 1-3 0,1 3-8 0,-1-1-7 16,7 2-7-16,0-1-11 0,7 3-2 0,-1 1-5 15,1 4-11-15,6-5-14 0,6 5-1 0,1-1 7 16</inkml:trace>
  <inkml:trace contextRef="#ctx0" brushRef="#br0" timeOffset="129067.64">24944 14844 418 0,'26'-7'32'0,"-7"-1"-3"0,7-3 0 0,6 1-1 16,1-5-2-16,-1 1-6 0,8-1 2 0,-7-4-3 15,6 1 4-15,-1-1 0 0,2 1-4 0,-1-4 2 0,6 0 1 16,-12 0-4-16,6-4-2 0,0 5 3 0,-6-5-5 16,-1 0 0-16,1 4 0 0,-7-4-5 0,7 5 2 15,-14-1-3-15,7 3-3 0,-6 1 2 0,-7 4-4 0,0-1 2 16,-1 0-1-16,2 8-2 0,-8-4-4 0,-6 7-1 16,7-3-1-16,-1-1-2 0,-6 6-5 0,0 2-3 0,0-5-10 15,0 5-6-15,0 0-11 0,-6 0-5 0,-1 0-11 16,1 0-13-16,0 5-8 0,-2-3 7 0</inkml:trace>
  <inkml:trace contextRef="#ctx0" brushRef="#br0" timeOffset="131654.94">25972 14676 417 0,'-6'14'23'0,"6"1"-4"0,-6 3 1 16,6 0 0-16,0 1-3 0,0 0-6 0,0-1-4 0,0 0 2 16,0 0-2-16,0-4-1 0,0 5 0 0,0-4-4 15,0 0-1-15,-7-1 2 0,7-3-3 0,0 4-8 16,0-4-10-16,-7 0-6 0,7-1-10 0,-6 2-6 0</inkml:trace>
  <inkml:trace contextRef="#ctx0" brushRef="#br0" timeOffset="132318.14">25607 14939 413 0,'0'0'33'15,"0"0"-1"-15,0 0-1 0,0 0-3 0,0 0-1 16,0 0-6-16,0 0 0 0,0 0-1 0,0 0-2 0,0 0-1 16,8 0 0-16,-8 0 0 0,6 0-2 0,0 0 0 15,8 0-2-15,-8 0-4 0,7 0-2 0,0 0-1 16,0 0 3-16,7 0-1 0,-7 0 0 0,6 4-2 0,-6-4 0 16,7 0-1-16,-1 4-1 0,1-4-4 0,0 0 4 15,-1 0-1-15,0 0 0 0,1 0 0 0,-1 0-5 0,-5 0 1 16,5 0 1-16,-6 0 2 0,0 0 0 0,1 0-2 15,-2 0-2-15,-6 3 4 0,-6-3 0 0,7 0 0 16,-7 0 1-16,7 0-2 0,-14 0 1 0,7 0 0 0,-7 4 1 16,-5 0 0-16,-2-1 0 0,2 4 0 0,-2 1 0 15,-5 3 1-15,-7-1-1 0,0 5 0 0,-7 4-1 0,1-4 0 16,-1 3-2-16,7 1 2 0,-6-1-1 0,5 3-1 0,1 1-1 16,1-4-1-16,5 5-4 0,0-4-4 0,7 2-8 15,0-3-6-15,13-3-4 0,-6 0-8 0,6-1-7 16,0 1-10-16,6-8-13 0,7-4-10 0,0 6 5 0</inkml:trace>
  <inkml:trace contextRef="#ctx0" brushRef="#br0" timeOffset="132506.29">25875 15079 403 0,'0'0'41'0,"0"-4"-6"0,0 8 2 0,0 0-4 16,0-1-1-16,6 4-8 0,-6 1-2 0,7 3-4 15,-7-1-2-15,7 5-2 0,-1 3-1 0,-6 1-2 16,6-2-2-16,-6 6-1 0,0-4-3 0,7 2-7 0,-7 2-2 16,7-5-6-16,-7-1-4 0,6 3-5 0,-6-3-4 15,6-5-9-15,-6 2-6 0,7-6-14 0,-1-1-17 0</inkml:trace>
  <inkml:trace contextRef="#ctx0" brushRef="#br0" timeOffset="132688.26">26207 15118 401 0,'-12'23'16'0,"-2"-2"0"0,8 5-4 0,-8-3-1 0,8 2-6 0,-1-3-11 16,1 0-10-16,0-4-13 0</inkml:trace>
  <inkml:trace contextRef="#ctx0" brushRef="#br0" timeOffset="133050.35">26539 15031 404 0,'0'-4'18'0,"0"0"4"0,0 4-2 15,0 4 1-15,-6 0 2 0,6 3-2 0,-7 1-1 16,1 6 3-16,-1 1 0 0,-6 3-2 0,0 4-1 0,7 4-1 16,-14 3-2-16,7 0 1 0,0-3-4 0,0 7-3 15,-1-4 0-15,8-4 0 0,-6 6-4 0,5-6-2 0,-6 0-2 16,6-6-1-16,1 3-5 0,0-4-6 0,-2 1-6 16,8-5-3-16,-6-3-7 0,0 4-8 0,6-8-5 15,-6 4-10-15,6-3-17 0,0-5-6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4:51:49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24123 5535 435 0,'0'-3'61'0,"0"-1"2"0,0 0-3 0,0 4 0 16,0-3-4-16,0 3-9 0,0 3-2 0,0-3-5 15,6 0 0-15,1 4 1 0,0 0-4 0,-1-1-4 0,0 9-8 16,1-6 1-16,0 9-7 0,5 1 2 0,2 1-6 15,-8 2 1-15,1 3-6 0,-1-4-2 0,0 4 0 0,2-4-4 16,-8 0-2-16,0 5-8 0,6-5-2 0,-6-4-6 16,0 5-3-16,0-5-9 0,0-3-2 0,0 4-4 15,-6-5-5-15,6-2-8 0,0 3-6 0,0-7-3 0,-8-1-7 16,2 5-2-16,0-5-4 0,-7-3-9 0,6 5-5 16,0-10 8-16</inkml:trace>
  <inkml:trace contextRef="#ctx0" brushRef="#br0" timeOffset="654.65">23856 5814 423 0,'0'0'36'0,"0"3"2"0,0-3 1 0,0 0-2 15,0-3 3-15,0 3-6 0,0 0 1 0,0 0 1 16,0 0-4-16,0 0 2 0,0 0-3 0,0 0 2 15,0 0-2-15,7 0-4 0,-7 3-1 0,6 1-3 0,0-4 1 16,8 0-5-16,-2 0-2 0,2 4-2 0,5-4 2 16,1 0-5-16,-1 0 2 0,1 3-5 0,6-6 2 15,0 3-5-15,0 0 3 0,-1 0-4 0,2 0-1 0,-1 0 3 16,6 0-3-16,-5 0 0 0,-1 0 0 0,0 0-3 0,-7 0 4 16,7 0-5-16,-12 0 4 0,5 0-4 0,-6 0 4 15,-6 0-4-15,-1 0 4 0,-6 0 0 0,0 3 3 0,0 5 4 16,-6-2 0-16,-1 2-3 0,-6 7 0 0,0-1 0 15,-7 5-2-15,1-1 0 0,-7 4 1 0,-6 4-3 16,-1-4 0-16,0 3-1 0,0 0-1 0,-6 2-1 0,7-5 1 16,-1 3-2-16,1-3-5 0,5-4-4 0,1 1-8 15,7-4-7-15,6-1-6 0,0-3-9 0,0 0-8 0,6-3-6 16,7-5-4-16,0 1-4 0,0-8 0 0,7 1 1 16,0-2 1-16,-1-5 4 0,0 0 5 0,8-2 6 15,-1-2 7-15,-1-4 9 0,2 2 7 0,5-2 6 0,-6-4 7 16,0 4 5-16,1 0 8 0,-2 3 3 0,2-1 7 15,-2 2 2-15,1 1 4 0,-6 1 1 0,0 4 4 0,-1 5-1 16,0-1 3-16,-6 0 1 0,6 1 3 0,2 3 2 16,-2 3 6-16,0 5 1 0,1-1-4 0,6 4-3 0,0 4-5 15,0-4-4-15,0 7-3 0,0 1-1 0,0 2-5 16,-6 1-7-16,5-3-5 0,2 2-4 0,-2-2-8 16,-4-2-9-16,4 3-7 0,1-6-9 0,-6 1-12 0,6-4-7 15,-7-4-9-15,8 1-12 0,-8-5-17 0,7 0 6 16,-7-3 7-16</inkml:trace>
  <inkml:trace contextRef="#ctx0" brushRef="#br0" timeOffset="846.14">24650 5663 439 0,'-6'19'50'0,"-7"6"0"16,0 4 1-16,0 8-1 0,-1-4-6 0,2 8-6 15,-1-2-5-15,0 3-4 0,0-6-4 0,-1 4-5 0,2-3-7 16,-1-5-6-16,6-2-10 0,1-1-12 0,-1 0-11 16,7-6-10-16,-6-1-12 0,6-8-9 0,0 1-13 15,0-4-11-15,0-7 6 0</inkml:trace>
  <inkml:trace contextRef="#ctx0" brushRef="#br0" timeOffset="1212.04">24566 6048 430 0,'0'0'39'0,"0"4"-5"0,0-4 2 0,0 0 2 16,0-4-1-16,0 4-5 0,0 0-2 0,6 0-3 0,-6 0 2 15,0 0-6-15,7 0-2 0,-1 0-1 0,0 0-4 16,2 0-2-16,4 0-1 0,2 0-6 0,-8 0 2 0,7-4-6 16,7 1 0-16,-8-4-3 0,2-1-1 0,-1 1-3 15,6-1 1-15,-6-6-3 0,1-1-1 0,5-3-1 16,-6 3 1-16,0-3 1 0,-1 0 1 0,2-1 1 0,-1 1 4 15,0-1 0-15,0 4 4 0,0 1 0 0,-6 3 6 0,-1 0 2 16,0 4 0-16,-6 3 3 0,7 4 1 0,-7-3 0 16,0 3-1-16,0 0 4 0,0 3 1 0,0 8 1 0,0-3 3 15,-7 6-1-15,1 5-1 0,6 2 0 0,-6 5 1 16,-1 8-3-16,0-2-2 0,-6 8-2 0,1 1-2 16,5-1 0-16,-6 4-3 0,-1-3-3 0,8-1 1 0,-7-4 0 15,7-3-3-15,-7 1-1 0,6-2-1 0,1-6 2 16,0-1-6-16,6 0 1 0,-8-2-5 0,8-9-4 0,-6 1-6 15,6 0-7-15,-6-4-9 0,6-3-4 0,0-1-8 16,0-4-11-16,-7 1-11 0,7-4-8 0,-6-4-8 16,12 1-16-16,-6-4 0 0,-6-5 10 0,6 2 7 0</inkml:trace>
  <inkml:trace contextRef="#ctx0" brushRef="#br0" timeOffset="1630.15">25217 5674 405 0,'0'0'46'0,"7"0"-7"15,-7 0-3-15,12 0-4 0,-4 0-2 0,4 0-6 16,2 4 2-16,-2 0-1 0,8-1-2 0,5 4-1 0,-5-2 1 16,7 5-1-16,-1 1-1 0,0 0-1 0,-1 4-1 15,-5 0 0-15,6-1 5 0,-13 5 2 0,0-1 0 16,-6 4 5-16,-1 0-2 0,0 0 2 0,-6-4-1 0,8 4-4 15,-8 0-1-15,-8-4-3 0,8 1-2 0,-6-5-7 16,0 1 2-16,6 0-6 0,0-4 2 0,-7-5-6 0,1 6 2 16,-1-4-6-16,1-5-2 0,-1 5-6 0,1-5-8 15,-8 0-4-15,8 2-10 0,-7-2-10 0,6-3-12 0,-5 4-8 16,5-4-11-16,-6 0-6 0,0 0-10 0,0 0-10 16,0 0 8-16,0-4 7 0</inkml:trace>
  <inkml:trace contextRef="#ctx0" brushRef="#br0" timeOffset="2312.3">25074 6088 414 0,'0'4'66'0,"0"-4"-3"0,0 0-2 0,0 0-3 16,0 0-1-16,0-4-6 0,0 4-2 0,0 0-4 16,0 0-3-16,6 0-4 0,-6 0-6 0,0 0-4 0,14 4-2 15,-8-4-6-15,6 4-5 0,2-1-4 0,-1 1-7 0,7 0-4 16,0-1-7-16,-2 4-8 0,2-2-4 0,-1 2-8 15,1-4-1-15,0-3-6 0,-1 4 0 0,-5-4-3 16,-2 4-1-16,2-4 1 0,-2 0 3 0,-5 0 2 0,6 0 6 16,-6 0 5-16,-7 0 5 0,6 0 8 0,-6 0 6 15,6 0 8-15,-6 0 9 0,0 0 6 0,0 0 6 16,0 0 1-16,0 0 4 0,0 0 3 0,-6 0 5 0,0 0-1 16,-1 7 3-16,0-4-6 0,1 6-3 0,-7 1-4 15,-1-2-4-15,-4 6-2 0,4 1-3 0,-5-1-2 0,5 5-5 16,-4-5 1-16,4 5-2 0,-5-5-1 0,5 1-2 15,2 0 0-15,-2-1-6 0,8-3 1 0,-7 1-5 0,6-2-4 16,1-2-4-16,-1 2-7 0,7-6-2 0,-6 3-5 16,0 1-1-16,-2-1-3 0,2-3-2 0,0-1 1 15,6-3 0-15,-6 0 1 0,6 3 3 0,0-3 3 0,-7 0 3 16,7 0 3-16,0 0 3 0,0-3 7 0,0 0 3 16,0-1 7-16,7 0 10 0,-7-2 5 0,0 1 6 0,0-2 4 15,0 0 4-15,0 3-5 0,0-3-3 0,6 0-2 16,-6 3-4-16,0-4-2 0,6 4-3 0,-6 1-1 15,6 0 0-15,-6 3-3 0,8-4-2 0,-2 4 0 0,0 0-2 16,1 0 1-16,6 0-2 0,0 0-3 0,1 0 3 0,-2 4-2 16,14 2-2-16,-7-2 1 0,1 4-1 0,0-1 2 15,6 1-4-15,-7 2 1 0,1 1 0 0,-7 4 2 16,7-5-4-16,-8 2 1 0,-5 3-1 0,0-5 2 0,-1 2-2 16,0-5 0-16,-6 1 0 0,0 2 2 0,-6-3-2 15,0-2 2-15,-1 2-1 0,0-4 2 0,-5-3 0 16,-2 4 1-16,1-4-2 0,-7 4 1 0,2-4 0 0,4 0 0 15,-5-4-2-15,-1 4 2 0,8 0 0 0,-2 0 0 16,-5 0-1-16,5 0 1 0,8 4-1 0,-6-1 0 0,-2 1 0 16,1 0-1-16,6 3-1 0,-6 1 2 0,7-1-1 15,0 4 1-15,-2-1-1 0,8-1 0 0,-6 1 0 0,6 1 0 16,0 0 0-16,6 1-1 0,2-2-1 0,4-3 1 16,1 1-1-16,7-1 1 0,0 0-2 0,6 1 0 15,-1-5 3-15,9-3-6 0,-2 0-8 0,-7 4-5 0,8-8-12 16,0 1-10-16,0-1-15 0,-1-3-12 0,-6-1-11 15,0-6-15-15,0 3-10 0,0-4 4 0,-6-4 11 0,5 1 10 16,2-4 7-16</inkml:trace>
  <inkml:trace contextRef="#ctx0" brushRef="#br0" timeOffset="3083.93">25615 5868 433 0,'0'0'79'0,"0"0"-7"0,0 4-4 0,6 0-5 16,0-1-4-16,1 9-8 0,6-1-4 0,0 0-3 0,0 4-5 15,6-1-5-15,1 4-8 0,6 0 1 0,1-3-4 16,-8 3-4-16,0 5-5 0,0-9-3 0,-5 5-6 0,-1-1-3 15,-6-4 1-15,-1-3-4 0,-6 4 0 0,0-4-3 16,-6 0-2-16,-1-4-2 0,0 0 4 0,-5 1-1 0,-2-5-1 16,1 2 1-16,0-5 0 0,-6 3 1 0,5-3 2 15,2-3 3-15,-1-2-1 0,0 5 4 0,6-3 3 16,1 3 0-16,-1-3 4 0,0 3 0 0,7 0 0 0,0-5 0 16,0 5-3-16,0 0 2 0,0 0-4 0,0 5 0 0,0-10 2 15,7 10-1-15,-7-2-3 0,7 5-1 16,-1-1-2-16,-6 0-1 0,13 0-8 0,0 4-3 0,-6 3-12 15,13-2-8-15,-8-1-8 0,1-4-8 0,7 1-11 0,0-5-9 16,-1 0-2-16,0-3-11 0,-6 0-8 0,7-6-4 16,-7-2 12-16,6-3 7 0</inkml:trace>
  <inkml:trace contextRef="#ctx0" brushRef="#br0" timeOffset="3374.27">26110 5942 411 0,'6'-29'66'0,"0"7"3"0,1-1 1 15,0 5 0-15,-7 4-1 0,0 3-10 0,6 3-6 16,-6 5-6-16,0 3-5 0,-6 7-5 0,6 8-6 0,0 3-4 15,-7 7-2-15,0 5-3 0,-5 3-5 0,5 7 0 16,-6 4 0-16,0 3-4 0,-7 5-2 0,8 0 0 16,-8-1-3-16,7-4-1 0,-7 1-7 0,8-4-4 0,-2 0-8 15,1-8-5-15,6 1-3 0,7-4-1 0,-6-8-2 16,6 1 3-16,6-8 4 0,1-2 0 0,6-9 2 0,-7-5 3 16,14-2 2-16,-7-6 7 0,0-5 3 0,0-4 6 15,1-3 4-15,4-4 5 0,-4 0 3 0,-8 0 0 16,7-4 2-16,1 1-3 0,-8 3-1 0,0 0-4 0,1 3-1 15,0 1-1-15,-1 3-2 0,-6 5-1 0,6 2-3 16,-6 1 2-16,7 0-1 0,-7 2-5 0,6 5 3 0,1 0-5 16,0 0-2-16,-1 5-4 0,8-2-9 0,-2 5-11 15,1 3-8-15,0-5-10 0,0 10-13 0,7-5-12 0,-8 3-11 16,2 1-19-16,-1-1-2 0,0-3 6 0,-6 4 11 16,-1-1 13-16</inkml:trace>
  <inkml:trace contextRef="#ctx0" brushRef="#br0" timeOffset="4638.5">25822 6209 420 0,'0'0'43'15,"0"0"-2"-15,-6 0-2 0,6 0 2 0,-6 0-1 0,-1 0-2 16,1 4 0-16,-1-4 6 0,-6 4-2 0,-7 2-2 16,8 2-2-16,-8 0-2 0,1 3-2 0,-7 0-8 0,0 0-4 15,-1 3-4-15,-5 1-4 0,6 0-9 0,-7-1-9 16,1 0-10-16,-1-2-12 0,-6 3-17 0,7-1-14 16,-1-2-14-16,1-2-19 0,-1 0-9 0,1 2 13 0,6-1 9 15</inkml:trace>
  <inkml:trace contextRef="#ctx0" brushRef="#br0" timeOffset="6487.84">22319 7774 409 0,'0'0'16'16,"7"0"0"-16,-7 0 3 0,6 0-2 0,-6 4 2 16,6-4-4-16,-6 0 2 0,7 3 0 0,0 1 0 0,-1-1 2 15,-6 5-2-15,0-1 3 0,6 0 3 0,1 5-3 16,0-2 3-16,-7 8 1 0,6-3 1 0,-6 6 1 0,0 2-1 16,0 3 3-16,7 3 0 0,-14 8 1 0,7 0-1 15,-13 6-2-15,6 5 1 0,-5 3-1 0,-2 12-5 0,2-1 2 16,-2 7-2-16,-5 4-2 0,-1 5 2 0,1 2-5 15,-1-3 2-15,0 8-3 0,-6-5-5 0,7 1-1 16,-1-1-5-16,-6-3-5 0,7 0-6 0,-1-7-4 0,0-1-8 16,2-7-6-16,-2 1-10 0,7-4-7 0,-1-8-5 15,8-7-6-15,0 0-12 0,0-8-10 0,6-3-21 0,-8-4 3 16,8 0 11-16,8-2 9 0</inkml:trace>
  <inkml:trace contextRef="#ctx0" brushRef="#br0" timeOffset="9904.44">22364 7774 413 0,'0'0'29'0,"0"0"-3"0,0 0 2 0,0 0 1 16,0 0-1-16,0 0-2 0,0 4-1 0,0-4 4 15,7 3-2-15,-7 1 3 0,7-1-2 0,-1 1-1 0,1 0 2 16,5 3 0-16,2-3-2 0,-2-1-2 0,8-3 1 16,6 3-1-16,-7-3-4 0,8 0 0 0,5 0-2 15,-6 0 1-15,13 0-4 0,-5 0-1 0,-2 0-1 0,7 0-4 16,0 0 3-16,0 0-4 0,0 0 2 0,0 0-1 15,0 0-1-15,7 0-1 0,-7 0-1 0,6 0-1 0,1-3-3 16,-1 0 2-16,1 3-1 0,7-4 0 0,-2 0-1 0,2 1 0 16,5 3-3-16,1-8 5 0,0 5 1 15,6-1-2-15,0 1 0 0,6-1 0 0,8 0-1 0,-8 0 0 0,14 1-1 16,-8-1 0-16,2 0 0 0,6 4 0 0,-1-3 0 16,1 3 0-16,0 0-1 0,0 0-2 0,-1 0 2 15,1 0 1-15,-1 0-2 0,1 0 0 0,-1 0 0 0,1 0 0 16,0 0 0-16,-7 0 1 0,7 0-1 0,-7 0 1 15,6 0-1-15,-5 0 1 0,-2 0-1 0,2 0 0 16,0 0-2-16,-2 0 2 0,2 0 0 0,-2 0 0 0,2 0 0 16,-1 0-2-16,0 0 2 0,-6 0-1 0,-1 0 1 15,1 0-2-15,0 3 1 0,-7 1 1 0,0-4 1 0,-7 7-4 16,7-3 4-16,-12 4-2 0,5-5 2 0,-5 4-4 16,-2-3 4-16,-5 3-4 0,-1-3 0 0,2 3 4 0,-9-4-4 15,1-3 1-15,-6 9 2 0,-1-9 0 0,1 3-4 16,-7-3 2-16,0 0 1 0,0 0-2 0,-6 0 0 15,-1 0 1-15,1 0-2 0,-7 3 1 0,7-3 0 0,-8 0 0 16,2 0 0-16,-2 0 1 0,-5 0-1 0,6 0-1 16,-13 0 2-16,7 0 0 0,-7 0 1 0,0 0 0 0,6 0 0 15,-6 0 0-15,0 0-2 0,-6 0 2 0,6 0-4 16,0 0 3-16,0 0-5 0,0 0 2 0,0 0 1 16,0 0-2-16,0 0 1 0,0 0 0 0,0 4 0 0,0-4 2 15,0 7-1-15,0-7 1 0,0 8 0 0,0-1 0 0,0 0 0 16,0 1 0-16,0 3 1 0,-7 0 0 0,7 1 0 15,-6 2 1-15,6 0 0 0,-7 4 0 0,-6-3 0 0,7 7 1 16,-1-1-1-16,-6-2 1 0,0 6 0 0,0 2 0 16,6-2 0-16,-13 4 3 0,8 0-3 0,-1 5 3 15,0-1-3-15,0 0 0 0,-1 3 1 0,-4 1 4 0,4 0-3 16,1 3 3-16,-7 4 0 0,8 0 0 0,-2-4-1 16,-5 4 0-16,6-1 1 0,-6 6 0 0,-1-5 0 0,7 4-1 15,-7 3 2-15,1-3-3 0,0 3 1 0,-1 3-1 16,1 1 1-16,-1 1 0 0,-6 2-2 0,6 1 0 15,-5 3 0-15,5 1 1 0,-7 2-1 0,1-3-2 0,7 5 3 16,-7-5-3-16,0 1 0 0,0 1 0 0,0-1 4 16,-1 4-3-16,2-5 3 0,-8 3 1 0,7 2-1 15,0-2-4-15,-6 1 2 0,5 4 1 0,-5-3 0 0,-1-3 0 16,7 2-3-16,-6-2 3 0,-1-3 0 0,1 5 0 0,6-4 0 16,-7 0-1-16,1 1 1 0,5-1-1 0,1 1 0 15,-6-1 1-15,5 0-1 0,1 0 0 0,0-4 0 16,1 5 1-16,-1-8 1 0,-1 4-1 0,1-5 0 0,0 1-2 15,0 1 1-15,1-2-1 0,5 2-1 0,-7-1 1 16,1-4-1-16,0 4 1 0,1-4-1 0,5 0 0 16,-6 1 0-16,6-1 0 0,-5-4 0 0,5-2 0 0,0-2 0 15,1-6 0-15,-1 0-1 0,7-1 3 0,-6-6-2 0,6-2 0 16,-1-2 1-16,-6-3-1 0,14-1 0 0,-7-7 0 16,0-1-1-16,7 0-2 0,-7-3 2 0,7 0 0 0,-2-3 0 15,2-5 1-15,0-3 0 0,-1 3-2 0,1-3 2 16,-1 5-1-16,7-5 0 0,-6 0-1 0,-1-8 2 15,1 5 0-15,-8-5 0 0,8 5 0 0,-7 0-1 0,0-5 0 16,0 0 1-16,0 1 0 0,0-4-1 0,-7 1 0 16,1 2 0-16,-1 4 0 0,0-7 1 0,-5 4 1 0,-1 3-3 15,-6-4-2-15,-8 1 3 0,7 1-3 0,-6-2 3 16,-6 4 1-16,-1-3-4 0,1 4 3 0,-7-1-2 16,-1 4 0-16,-5-5 1 0,6-1 3 0,-7 2 0 0,-6-3 0 15,-1 3-1-15,-5 0 0 0,0-3-3 0,-8 4 0 16,8-9 4-16,-8 5-3 0,2 0 4 0,-2-1 0 15,1 1-2-15,0-4 2 0,0 8-4 0,0-5 2 0,6-2-1 16,-6 2 3-16,0 0 0 0,7 1-1 0,-8 0-3 16,0-5 0-16,8 5 4 0,0 0-3 0,-2-4 3 0,8 4-1 15,-6-5-1-15,12 6-2 0,-6-2 4 0,0 1 0 16,7 0 0-16,-1-2-2 0,-6 3 0 0,6-1 1 0,1 3-1 16,5-4-1-16,-5 1 2 0,12 4-1 0,-6-5 0 15,7 4 0-15,6-3 2 0,-7 7-4 0,7-4 3 16,7 1 0-16,-1-1 0 0,1 4-1 0,-1-4 1 0,7 4-1 15,0-7 2-15,-1 7-2 0,8 0 0 0,0-7 0 16,-1 3 0-16,1 1 0 0,5 3 0 0,2-4 0 0,-2 4 2 16,8 0-2-16,-1 0-1 0,1 0 1 0,6 0-1 15,0 0 2-15,-7-4-2 0,7 4 3 0,0 0-1 0,0 0-1 16,0 0-2-16,0 0 3 0,7-3-2 0,-14 3-2 16,7 0 0-16,0 0 1 0,0 0-1 0,0 0 1 0,0 0 2 15,0 0 0-15,0 0-2 0,0 0 1 0,0 0 0 16,0 0 0-16,0-4 2 0,-7 1 1 0,1-2 0 0,-6 2 0 15,4-4-2-15,-4-1 2 0,-1 1 0 0,-1 0 1 16,-4-5 3-16,4 6-2 0,-6-2-2 0,1 4 3 16,6-3-4-16,-6-1 5 0,-1 4-3 0,7-2 3 0,0-2-3 15,0 5 3-15,-1-5-5 0,8-2 4 0,-7 2-2 16,13-3-3-16,-6 1 4 0,6-2-4 0,0 1 3 0,0-3-3 16,0-1 3-16,-7 0-2 0,14 0-2 0,-1 1 3 15,1-5-3-15,-1 1 4 0,0 4-5 0,2-8 4 16,-2 3-1-16,7 0-3 0,0-2 4 0,0-1-4 0,-7 0 4 15,8 4-4-15,-8-4 2 0,7-4 2 0,-6 7-4 16,5-6 2-16,-5 3-1 0,-1 0 3 0,1 4-1 0,0-4-3 16,-1 0 2-16,-6-4-1 0,6 4 3 0,2 0 0 15,-8-3 0-15,6 3-4 0,0-5 4 0,0 2 0 0,1-4-1 16,0 3-2-16,6-2 2 0,-7-3 0 0,8 2-3 16,-2-4 3-16,1 1-3 0,0 3 3 0,0-5 0 15,7 1 0-15,-7 0 0 0,6 0 0 0,-6 1 0 0,7 2-2 16,0-2 2-16,-8 2 0 0,2 4-4 0,5-4 4 15,-5 1-4-15,-2 4 4 0,1-1 0 0,0 1 0 0,0-5-2 16,1 8-1-16,-2-3 0 0,-6 3 0 0,8-4 0 0,-1 4 0 16,-7-3 4-16,1 2 0 0,6-2-1 0,-7 6-3 15,8-3 3-15,-8 0-3 0,0-3 3 0,1 3-3 16,0 0 0-16,-1-4 3 0,1 4 0 0,-7-3-3 0,6 3 4 16,-6-3-4-16,0-2 4 0,6 2-4 0,-6-1 4 15,0 1-4-15,0 3 4 0,-6-3-4 0,12 2 0 16,-12 1 0-16,6 0 0 0,0 0 1 0,0 4 0 0,0 0 2 15,0-1 2-15,0 1-1 0,0-1 0 0,0 1-3 16,6 3 2-16,-6 1 1 0,0-6-4 0,0 6 4 0,7 3-4 16,-7-3 4-16,0 3-4 0,7 0 4 0,-7 0-2 15,0 4-2-15,0-1 4 0,0-3-4 0,0 8 3 16,0-1-5-16,0 1-1 0,0-2-3 0,0 2-8 0,0-1-14 16,0 1-15-16,-7-1-19 0,7-3-20 0,-7 3-26 15,-5 1-9-15,5-6 16 0,-6 7 12 0,0-3 8 0,-1-1 10 16</inkml:trace>
  <inkml:trace contextRef="#ctx0" brushRef="#br0" timeOffset="11199.56">23244 7638 421 0,'0'-3'46'0,"0"3"2"0,0 3 3 0,0 4 0 0,0-3 2 15,0 10-3-15,0 1-2 0,0 7 2 0,0 0-4 0,-6 8 0 16,-2 3-8-16,2 4-1 0,0 2-4 0,-8 6-7 16,2-2 0-16,-8 9-4 0,7-4-3 0,-7-1 0 0,1 4-6 15,-1 1 2-15,0-1-3 0,2 4-1 0,-2-7-2 16,1-1 1-16,5-3-3 0,-6-4-1 0,8 1 1 16,-1-9-2-16,-1 2 1 0,2-9-1 0,6-3-2 0,-2-3-2 15,2-5 1-15,0 1 0 0,-1-4 0 0,7-4 0 16,-6 1-1-16,6-5 0 0,0 1 2 0,0-1-3 0,0-3 1 15,0 0 0-15,0 0-1 0,0 0 0 0,0-3 1 16,0 3-1-16,0-4 0 0,0-4-1 0,6 5 3 16,-6-8-1-16,7 0-2 0,-1-3 1 0,0-1 0 0,2-3-2 15,4-8 2-15,1 8 0 0,0-8 0 0,0 4 2 16,1-3-2-16,-2 2-2 0,2 2 4 0,-2-6-1 0,8 9-1 16,-7-4-2-16,-1 4 2 0,8 0 0 0,-6 3 1 15,-1 1-3-15,-1 3 3 0,2 4-3 0,-2-1 3 16,8 4-3-16,-7 4 2 0,7-4 1 0,-8 8-3 0,8 0 4 15,-7 4-4-15,7-1 4 0,-8 4-4 0,8 0 2 16,-7 4 2-16,1-1-2 0,-8 4 2 0,0 0-2 0,-6 1 1 16,0-1 1-16,-6 3-1 0,0 2 1 0,-14-4 1 0,7-1-2 15,-13 0 0-15,6-4 0 0,-13 1 0 16,7 1 0-16,-6-6-1 0,-1 5 1 0,1-8-1 0,5-3 1 16,2-1 0-16,-1 1-1 0,0-4 0 0,6 0-3 0,1 4 3 15,5-8-1-15,2-3 1 0,-2 3-3 0,8-3-2 16,0 7-5-16,6-8-11 0,-7 1-6 0,7 3-10 0,0 0-12 15,0 2-13-15,0-3-10 0,7 5-8 0,-1 0-15 16,0-3-10-16,8-1 9 0,-2 0 11 0,2 0 9 16</inkml:trace>
  <inkml:trace contextRef="#ctx0" brushRef="#br0" timeOffset="11775.12">23928 7913 411 0,'0'-4'65'0,"0"4"-6"0,0-3-4 0,0 3-1 15,0 0-3-15,0 0-6 0,0 0 2 0,0 7 3 0,-7 0-2 16,7 4-5-16,-6 1-5 0,-1 2-4 0,0 8-4 15,-5 0-3-15,5 10-1 0,-6 2-5 0,-7 2-2 0,7 1-3 16,-6 3 0-16,0 4-4 0,-1 0-1 0,-6 4-1 16,-1-1 0-16,8 1-3 0,-13-4-1 0,6 4-1 15,-1-4 0-15,1 0-7 0,-6 0-3 0,6-8-8 0,7-3-10 16,-8-4-7-16,14-3-12 0,-6-4-10 0,13-7-10 16,-2-4-8-16,2-4-3 0,6 0-10 0,0-7-14 0,14 0 5 15,-8-3 7-15,7-8 13 0</inkml:trace>
  <inkml:trace contextRef="#ctx0" brushRef="#br0" timeOffset="12044.81">23817 8565 428 0,'-13'22'58'0,"7"0"-1"0,-8 4 3 0,1-1 3 16,7-3 3-16,-1 3-6 0,1-2-9 0,6-2-6 15,0 2-14-15,6-4 5 0,7-5 0 0,0-3-5 0,7-4-3 16,0 0-3-16,-1-3-7 0,7 0-2 0,0-4 2 15,7-4-2-15,-7-3-2 0,6-1-3 0,-5 1-3 16,-1-4 3-16,-7 1-2 0,-6-2-4 0,6-2 1 0,-13-9 1 16,2 9-1-16,-8-9 0 0,0 5-3 0,0 0 0 15,-8-4-1-15,2 4 0 0,0 0 2 0,-7-1-5 0,0 4 3 16,6 1-5-16,-5-1-1 0,-2 8-6 0,-6 0-3 16,8-1-6-16,-8 5-2 0,7-1-8 0,1 4-9 15,-8 4-8-15,7-1-5 0,6 5-9 0,-6 3-11 0,0-1-15 16,13 5-14-16,-7-4 5 0,1 5 12 0,6-6 9 15</inkml:trace>
  <inkml:trace contextRef="#ctx0" brushRef="#br0" timeOffset="12343.78">24507 8646 413 0,'-19'0'63'0,"0"-4"-5"0,-1 4-3 0,0 4 0 0,-6 3-1 16,7 0-1-16,-1 1-1 0,7 6-3 0,0-3 0 16,0 3-8-16,7 5-3 0,-2-1-8 0,2 5 0 0,6-5-4 15,-6 4-3-15,12-4-7 0,0 0 1 0,2 1-6 16,4-1-1-16,1-4-3 0,7 1-5 0,0 0-5 15,-1-4-8-15,1-3-5 0,6-5-5 0,0 1-6 0,-7-1-7 16,7 1-5-16,-6-8-7 0,6 1-6 0,-7-4-6 16,1-1-4-16,-7 1-5 0,0-8-6 0,0 3-6 0,-7-1-1 15,8-3 10-15</inkml:trace>
  <inkml:trace contextRef="#ctx0" brushRef="#br0" timeOffset="12833.39">25165 7946 419 0,'-6'7'62'0,"-1"4"4"16,0 0-1-16,-6 7 5 0,1 8-1 0,-2-1-8 0,-5 5-8 16,6 7-9-16,-14-1-3 0,9 8-5 0,-9 0-4 0,1 3-3 15,0 2-2-15,-7 2-4 0,7-1-1 0,-6-1-5 16,6 2-2-16,-7-4-3 0,7 0 1 0,-7-2-2 15,8-1-2-15,-1-8-2 0,6 6 1 0,-6-14-2 0,13 5 0 16,-7-7-1-16,8-5 0 0,-2 2-1 0,8-9 0 16,6 1 0-16,-7-4-2 0,7-4-1 0,0-3-2 0,0 0 0 15,0-4 0-15,7 0 3 0,-7 0 0 0,12-4-2 16,-4-3 1-16,4 0 1 0,2-8 0 0,5 7 0 16,7-10-1-16,0 4 0 0,0-9 0 0,7 6-4 0,-1-9 4 15,1 7-4-15,-1 1 4 0,1 0-4 0,-7 0 5 16,7 7-5-16,-7-4 2 0,-7 7 3 0,1 5-1 0,-8-5-3 15,2 8 3-15,-8-3-3 0,0 3 4 0,-6 0 0 16,0 0-2-16,0 0 2 0,0 3-2 0,-6-3 1 16,6 0 0-16,-12 0 0 0,4 8 0 0,2-1 0 0,0 0-1 15,-7 5-1-15,6-5 2 0,-6 4-1 0,7 0 0 16,0 0 0-16,-2 0 0 0,8-4 2 0,-6 0-4 0,6 1 1 16,0-1 2-16,6 0-1 0,2 4-2 0,-2-3 4 15,0 2-5-15,0-2 3 0,1 3-1 0,0-1 2 16,6 6-2-16,-1-5-2 0,2 4 2 0,-8-1-7 0,8-3-5 15,-8 3-12-15,7-3-12 0,-7 0-11 0,1 1-14 16,0-4-12-16,-7-2-11 0,6-2-17 0,-6 0-7 0,0-1 13 16,0 1 11-16,6-4 11 0</inkml:trace>
  <inkml:trace contextRef="#ctx0" brushRef="#br0" timeOffset="13473.01">23153 9778 437 0,'6'0'51'0,"-6"0"0"0,0 0 1 15,0 0 2-15,-6 0-2 0,12 0-6 0,-6 0-4 16,-6 0-3-16,-1 0-1 0,0 0-3 0,-5 0-2 0,-1 0 0 16,-7 0-2-16,0 0-3 0,1 3-3 0,-7 1 0 15,0-1-4-15,0 5-4 0,-1-1-2 0,1 1 1 0,7 2-3 16,-1 1-1-16,1 4 0 0,0-5-3 0,-1 2 1 16,7 3-1-16,0 0-2 0,6-1-3 0,-5 4-1 15,12 1 1-15,-8-1 0 0,8 1 0 0,0 2-1 0,0-3-1 16,8 1-1-16,-2 4-2 0,0-9-3 0,8 4-5 15,-2-3-1-15,1-5-5 0,7-3-7 0,0 1-9 16,-1-4-5-16,7-1-6 0,-6-6-10 0,-1-1-7 0,7-4-8 16,-6-2 0-16,0-5-9 0,-1 1-8 0,1-5-6 15,-2 1 9-15,2-4 9 0</inkml:trace>
  <inkml:trace contextRef="#ctx0" brushRef="#br0" timeOffset="13890.76">23869 8997 400 0,'0'-4'44'0,"0"1"-2"0,0 6 4 16,0 1 4-16,0 3 5 0,-6 13-1 0,-1-3 2 0,-6 9 1 16,6 3-3-16,-5 4-6 0,-2 7-6 0,-6 9-5 15,-5-2-6-15,5 4-3 0,-6 4-3 0,0-4-3 0,0 3-2 16,0-2-3-16,-6 3-2 0,6-3-1 0,-1-1 0 15,1-4-2-15,0-6-3 0,7 3 0 0,-1-11 0 0,8 0-1 16,-8-4-3-16,6-7-1 0,8-4 0 0,6-3 1 16,-6-8-3-16,6 0 1 0,0-2-1 0,0-2 1 15,0-3-2-15,0 0 1 0,6-8 1 0,-6 5-1 0,6-8 0 16,1 0-2-16,0-3 0 0,5-5 0 0,2 4-2 16,5-10 2-16,1 3 1 0,0 0 0 0,-1 0 0 15,0 0-1-15,1 4 0 0,-1-1 2 0,1 9-3 0,-1-6 1 0,-5 9 0 16,-2 3 0-16,2-3 0 0,-8 7 0 15,7 4-2-15,-13-1 3 0,7 8-1 0,-7 5 1 0,0-2-1 16,6 4 0-16,-12 4 1 0,-1 0-1 0,0 4 1 0,1 3-1 16,0-3 1-16,-1-1 0 0,-6 1-1 0,0-1-4 15,0 1-2-15,6 0-3 0,-5-9-7 0,5 3-9 16,0-3-13-16,1-1-8 0,6-2-13 0,-6-3-12 0,12-3-10 16,0-5-17-16,1-3-12 0,0 4 14 0,5-8 11 15,1 1 7-15</inkml:trace>
  <inkml:trace contextRef="#ctx0" brushRef="#br0" timeOffset="14414.37">24129 9921 422 0,'-19'7'58'0,"-7"0"0"0,6 4 2 0,-5 4 2 0,-1 3 2 15,-1 0-5-15,7 4-3 0,-6 4-6 0,7 0-6 16,-1-1-9-16,1 1-4 0,0 3-4 0,5-4-2 0,8-2-4 16,-7 3-1-16,7-8-1 0,-1 1-3 0,7-5-3 15,0 0-2-15,7-3-1 0,5-7-4 0,-5-1-1 0,13-3-2 16,-8 0-2-16,8-7-1 0,0 0 0 0,5-5 0 16,1-2-2-16,1-4-2 0,-7 0 4 0,6-1-3 0,-7-6 4 15,7-5 0-15,-6 4 2 0,-1-2 1 0,1 2 0 16,-8 4 0-16,2 0 4 0,-8 0-4 0,7 4 3 15,-6 3-4-15,-7 4 2 0,6 7 1 0,-6-3-3 0,0 7 1 16,0-4-1-16,0 4-1 0,0 4 3 0,0 0-2 16,0 7 0-16,0-1-1 0,0 5-2 0,0 0 2 15,0 4 0-15,-6-1 1 0,6 4-1 0,-7 3 0 0,7-3-4 16,0 4 3-16,0-4-5 0,0 0 2 0,-7-4-6 16,7 1-10-16,0-5-12 0,7 1-10 0,-7-1-10 0,7-6-16 15,-1-2-9-15,1-1-16 0,-1-5-15 0,0 0 3 16,8-5 9-16,-2-1 13 0,-4-5 8 0</inkml:trace>
  <inkml:trace contextRef="#ctx0" brushRef="#br0" timeOffset="14603.05">24618 9679 458 0,'0'-4'96'0,"7"4"-12"0,-7-4-7 0,-7 4-10 15,7 0-7-15,0 0-10 0,0 0-6 0,0 0-5 16,0 0-6-16,0 0-6 0,7 4-3 0,-7 0-3 15,6-1 0-15,0 5-2 0,7-1-3 0,-6 0-3 0,6 4-7 16,7-4-7-16,-7 4-5 0,6 0-15 0,-6-4-12 16,1 5-14-16,-2-8-12 0,8 3-15 0,-14-3-15 15,7-1-14-15,-7-3 5 0,2 4 8 0,-8-1 13 0</inkml:trace>
  <inkml:trace contextRef="#ctx0" brushRef="#br0" timeOffset="14788.69">24631 9909 424 0,'-13'4'81'0,"6"4"-6"0,-5-1-2 16,-8 3-5-16,7 2-2 0,0-1-10 0,-6 0-10 16,5 4-1-16,-5-1-6 0,6 9-4 0,-6-6-6 0,-1 1-3 15,6 5-2-15,2-5-5 0,-1 4-2 0,-7-4-1 16,7 4-2-16,6-3-6 0,-5-5-4 0,5 4-8 0,7-3-7 16,-7-4-10-16,7 0-9 0,0-4-11 0,0 1-10 0,0-5-12 15,7-3-6-15,0 0-10 0,-1 0-7 16,0-3-10-16,8-5 7 0,-2-3 13 0</inkml:trace>
  <inkml:trace contextRef="#ctx0" brushRef="#br0" timeOffset="15096.74">24794 9961 432 0,'-7'11'55'0,"1"-1"6"15,-7 5 3-15,6 0-1 0,-5 4 2 0,-2 1-8 16,1 7-6-16,-6-1-6 0,-1-1-5 0,7-3-3 0,0 3-6 15,0 2-3-15,0-9-4 0,7 0-3 0,-1 0-2 16,7-7-3-16,-7 0-2 0,7-3-2 0,0-1-1 16,0-2-1-16,14-3-1 0,-8-2-2 0,7-2 4 0,7-7-2 15,-1 1-3-15,1-2-2 0,6 0 0 0,0-6 1 16,6 5-2-16,-5 1 3 0,-1-6-1 0,-1 2-2 0,-5 3 1 16,0 3 0-16,-8 6-4 0,2-3 4 0,-1 2-1 15,-7 3 0-15,0 0 0 0,2 0-2 0,-2 3 0 16,-6 2-1-16,0-3-2 0,0 10 0 0,0-5 3 0,0 1-4 15,-6 2-1-15,6 5-2 0,-8-4-4 0,2 7-11 16,-7-3-6-16,0 0-12 0,0-1-9 0,0 1-10 0,-6 0-10 16,5 0-11-16,-5-1-12 0,-1-3-10 0,8 4 6 0,-2-4 8 15,-5-1 11-15</inkml:trace>
  <inkml:trace contextRef="#ctx0" brushRef="#br0" timeOffset="17131.82">25094 6861 441 0,'0'-7'56'0,"0"3"0"0,0 1 2 16,0 3 0-16,0-5-3 0,0 5-8 0,0 0 0 0,0 0-4 15,6 0-5-15,-6 0-3 0,0 5 0 0,-6-2-2 16,6 6-4-16,0 1-5 0,-7 0-1 0,0 9-3 0,-6 3 0 15,1 0-4-15,-2 8 0 0,2 2-4 0,-8 0-3 0,7 6 3 16,-7-2-3-16,0-3-1 0,8 4-1 16,-8 0 1-16,1-4-3 0,5 0-2 0,2-5 0 0,-8 2 1 15,7-4-1-15,0-1 1 0,6-3-1 0,-5 0 0 0,4-3 1 16,2 0-2-16,6-1 0 0,-6-4 1 0,6-3-2 16,0 0 1-16,-7-4-2 0,7 0 1 0,0-2-1 0,7 2 0 15,-7-4 1-15,-7-3-1 0,7 0 0 0,7 0 1 16,-14 4 1-16,7-4-1 0,0-4-1 0,0 4 0 15,0 4 0-15,0-8 0 0,0 4 0 0,0 0 2 0,0 0-1 16,0 0-1-16,0 0 2 0,0 0-2 0,0 0-2 16,0 0 2-16,0 0 0 0,0 0 1 0,0 0-1 15,0 0 0-15,0 0 1 0,0 0-1 0,0 0 0 0,0 0 0 16,0 0 0-16,-6 0 0 0,6 0 0 0,0 0 0 16,0 0 0-16,0 0 1 0,0 0-1 0,0 0 0 0,0 0 1 15,0 0-1-15,0 0 0 0,0 0 1 0,0 0-3 16,0 0 2-16,0 0 1 0,0 0-1 0,0 0 1 0,0 0-1 15,0 0 1-15,0 0-1 0,0 0 0 0,0 0 0 16,0 0 0-16,0 0 0 0,0 0 0 0,0 0 0 16,0 0 0-16,0 0 0 0,0 0-2 0,0 0 2 0,0 0 0 15,0 0 0-15,0 0 1 0,0 0 0 0,0 0 0 16,0 0 0-16,-7 0 0 0,7-3-1 0,-6-1 0 0,-1-4 0 16,1 1-2-16,0 0 3 0,-8-4-1 0,8-3 0 0,-7-1 1 15,0 1-1-15,0-5 0 0,-1 0 2 0,2 1-3 16,-8-3 1-16,7 2 0 0,0-3-1 0,-6 0 1 15,5 4 0-15,1-5-1 0,0 5 1 0,-6 0 0 0,13-1 0 16,-8 5-1-16,8 3 0 0,-7 1-2 0,6-2 2 16,1 1-1-16,6 8 0 0,-7-5-5 0,1 5-2 0,6-2-7 15,0 3-10-15,0 2-10 0,0-5-13 0,-6 5-12 16,6 0-9-16,0 0-7 0,6 0-14 0,-6 0-16 16,6 0 10-16,1-3 8 0,-1 3 13 0</inkml:trace>
  <inkml:trace contextRef="#ctx0" brushRef="#br0" timeOffset="17481.47">24670 7663 444 0,'0'0'61'0,"0"0"-1"15,0-3-3-15,6 3 0 0,1 0 0 0,0 0-8 16,6 0 0-16,6-4 0 0,0 1-6 0,8-1-8 16,5-3 0-16,1 0-5 0,6-4-6 0,0 3 1 0,0-3-6 15,0 0-1-15,1-1 0 0,-2 6-6 0,1-2 2 16,-6 5-3-16,-1-1 0 0,-6 0-5 0,1 1 3 0,-1 3-4 15,-6 0 2-15,-8 0-4 0,1 0 2 0,-6 0-5 16,0 0-3-16,-1 0-3 0,-6 0-8 0,6 0-9 16,-6 0-13-16,-6-4-14 0,0 1-15 0,6-2-13 0,-7 2-14 15,0-4-18-15,1-4 7 0,6 3 15 0,-7-2 10 16</inkml:trace>
  <inkml:trace contextRef="#ctx0" brushRef="#br0" timeOffset="18099.93">26292 7261 435 0,'-14'0'65'0,"2"3"0"0,-2 0-5 0,-5 2 0 0,-1 2-3 16,8-3-4-16,-8 3-7 0,0 4 0 0,1-1-7 15,-1-2-5-15,-6 3 0 0,7 4-4 0,-1-4-6 0,-6 4 1 16,7-1-6-16,-1-2-1 0,-6 2 0 0,6 0-5 16,1 2 2-16,-1-2-6 0,1 0 1 0,-1 1-3 15,1-4 3-15,6 0-1 0,-1 0-1 0,2 0-1 0,-1 0-3 16,6-3-2-16,7-1 0 0,-6 0 2 0,-1-3-1 16,1-4-2-16,6 3 0 0,-6-3 2 0,6 4 1 15,0-4-1-15,0 0 0 0,0 4 0 0,-8-8-3 0,8 4 1 16,0 0-1-16,0 0-2 0,0 4 0 0,0-4 2 0,0-4 0 15,0 4-2-15,0 0-6 0,0 0-4 0,0 0-5 16,0 0-8-16,8 0-12 0,-2 0-7 0,0-4-11 0,1-3-8 16,6 0-8-16,0-5-4 0,-1 2-9 0,2-5-11 15,6 1 5-15,-8-5 7 0,8 4 12 0</inkml:trace>
  <inkml:trace contextRef="#ctx0" brushRef="#br0" timeOffset="18704.43">25972 7143 416 0,'-6'4'43'0,"6"-4"-2"16,0 0 0-16,0 0-5 0,-6 0 2 0,6-4-9 15,0 4-1-15,0 0-1 0,0 0-5 0,0 0 1 16,0 4-3-16,0-4-4 0,6 0 1 0,-6 0-1 0,6 0-2 16,2 0 0-16,-2 0-2 0,6 0-3 0,2 0-1 15,-1 0 1-15,-1-4-1 0,8 4 0 0,0-3-1 0,-1 3-1 16,1-4 0-16,0 4 2 0,-1-4-3 0,1 4 2 16,0-3-4-16,5 3 4 0,-5 0-1 0,0 0-4 0,-2 3 2 15,9 1 2-15,-7 0-4 0,-2 3 4 0,9-3-4 16,-7 6 0-16,-2-2 0 0,2 3 3 0,-6 3 1 15,5 2 3-15,-6-2 1 0,0 0-3 0,7 1 3 0,-7 4 1 16,-7-1 2-16,7-4-1 0,-6 6 4 0,-1-3-1 16,0 2 2-16,-6-1-4 0,8 1-1 0,-8-5 3 0,0 0-2 15,0 2-2-15,0-2-4 0,0-3 3 0,0 1-1 16,-8-2-2-16,8-3 0 0,-6 4-5 0,6-4 3 16,-6 1 0-16,-1-5-1 0,1 5-1 0,-1-1-4 0,-6-4 0 15,7 5 0-15,-1-4-4 0,0 3-3 0,1-3 2 0,6-1-5 16,0-3-5-16,-6 11-1 0,6-11-6 0,0 0-4 15,0 3-8-15,0-3-8 0,0 0-8 0,0 0-12 16,0 0-11-16,0-3-17 0,0-4-12 0,6 3 13 0,-6-3 10 16,6 0 8-16</inkml:trace>
  <inkml:trace contextRef="#ctx0" brushRef="#br0" timeOffset="22918.47">22279 10606 411 0,'8'0'32'0,"-8"0"-2"15,0 0 2-15,0 0-2 0,0 0 0 0,-8 0-4 0,8 0 2 16,0 0-1-16,0 0-2 0,0 0 0 0,0 0 3 0,0 0 0 16,0 0 3-16,0 0 0 0,0 11 3 0,0-4-2 15,0 7 1-15,0 5-2 0,-6 2-1 0,0 5 1 16,0 7-3-16,-1 4-6 0,-6 7-2 0,0 0 0 0,-1 0-1 15,2 3-6-15,-8 1 1 0,7-1 0 0,-7 1-5 16,8-7 0-16,-2 3 0 0,-5-4 0 0,6-4-3 0,-6-3-2 16,5 0-1-16,2-7 0 0,-8 0 3 0,7-4-5 15,7-4 3-15,-8 0-4 0,2-7 3 0,4 4-4 16,2-4-3-16,6-3-5 0,0-5 0 0,-6 0-8 0,6-3-2 16,0 5-7-16,0-5-2 0,0 0-5 0,6 0-6 15,-6 0-9-15,0 0-5 0,-6-5-4 0,6 2-4 0,0 0-3 16,0-5-7-16,0-3-10 0,0-4-3 0,6 4 7 15</inkml:trace>
  <inkml:trace contextRef="#ctx0" brushRef="#br0" timeOffset="23588.56">22214 10624 411 0,'14'0'34'0,"-1"-4"-1"0,7-4 1 16,-2 5 0-16,2 0-1 0,0-2-6 0,6 5 3 0,0-2 2 16,6-3 0-16,-6 2-2 0,14-1 0 0,-7 0 2 15,5 4-4-15,1 0 1 0,7-3-5 0,-7-1 2 0,6 0-6 16,-5 8 0-16,-1-4-1 0,0 0-1 0,0 0 0 15,0 0 0-15,-6 0-1 0,-1 0-4 0,-5 0 3 0,-1 0-4 16,-7 4 1-16,1-1 0 0,-2 1-1 0,-4 3 0 16,-1-2-2-16,0 2-2 0,0-1 1 0,-7 2-2 15,8 3 1-15,-8-4-2 0,0 1 0 0,1-1 1 0,0 0-3 16,-1-3-2-16,1 3 2 0,-1 0 1 0,0 2-1 16,1-3 0-16,0-2-1 0,-1 3 0 0,0 1 0 15,-6 4-3-15,8-6 3 0,-8 5 0 0,6-3 0 0,-6 2-3 16,0 5 3-16,0 0-4 0,0-1 4 0,-6 5-3 15,12-1 0-15,-12 7 3 0,-2-3-1 0,8 9-3 0,-6-3 4 16,-7 1-4-16,6 4 4 0,-5 1 0 0,-1-2-4 16,-1 1 4-16,2 4-4 0,-2-5 3 0,2 2-3 0,-1 3 3 15,-1-5 0-15,2-2-4 0,-2 3 4 0,2 0-1 16,5-4-2-16,-6 0 3 0,0 0 0 0,7-2-2 16,-8-6-2-16,8 2 1 0,-8-2 0 0,8-3 0 0,0 1 2 15,-1-1 1-15,1-7-2 0,-1 4-1 0,0-4 4 0,-5 0-3 16,6-4-1-16,-2-3 0 0,2 3 2 0,-7 1 0 15,7-4 0-15,-8-1 0 0,2 0-2 0,-2 1 2 16,2-4 2-16,-8 4-1 0,1-4-2 0,-1 3 1 0,-6-6-1 16,-1 3 1-16,1 0 1 0,1 0-1 0,-7 0 1 15,-8-4-3-15,1 4 1 0,0 0 0 0,-1-4 0 0,-5 1-1 16,6 0 1-16,-7-6 0 0,8 9 0 0,-1-6 2 16,-1 6-2-16,1 0 0 0,13-4 0 0,-7-3 0 0,7 3-2 15,1 0-1-15,5 1 2 0,0-1 1 0,1-7-1 16,6 7-1-16,0-7-4 0,-1 0-8 0,2 3-7 15,-2-2-6-15,8 2-8 0,-7 1-8 0,7 0-7 0,6 0-9 16,-7-1-8-16,7 1-4 0,0 0-17 0,-7 0-10 16,7-1 4-16,0 4 12 0,0-3 7 0</inkml:trace>
  <inkml:trace contextRef="#ctx0" brushRef="#br0" timeOffset="27306.86">22195 11005 408 0,'0'0'20'0,"0"0"3"0,0 0-3 16,0 0 1-16,0 0-1 0,-7 0-5 0,1 0 0 0,0 3-4 16,-1 1 3-16,-6-4 0 0,0 0-2 0,0 0 1 15,-6 4 1-15,-1-4 2 0,7 0-1 0,-7 0 1 0,1 3 2 16,-1-6 0-16,-6 3-2 0,6 0 1 0,1-4 2 15,-7 0-1-15,6 1-3 0,-5-5 3 0,5 1 2 16,-6-4 0-16,0 4-1 0,7-8 1 0,-7 1-3 0,-1-1-2 16,1-4-3-16,0 1 0 0,0-4-2 0,1 4-1 15,-9-5 1-15,9 2 2 0,-8-1-1 0,7-4 0 0,-6 0-1 16,5-3-1-16,1 3-1 0,0-2-4 0,0-2 0 16,0-3 4-16,0 3-3 0,7-6 1 0,-8-1-1 15,7 2 0-15,1-2-1 0,0-4-1 0,0 1 2 0,-1-1-1 16,6-3 1-16,-5 1-1 0,6-5 0 0,-6 0 0 15,5 0 0-15,-5 1-1 0,6-4-1 0,0-1 0 0,-7 0 0 16,8 2-1-16,-2-1 2 0,1-1-1 0,1 1-2 16,-2-1 3-16,8-2 0 0,0-1-4 0,-2 0 2 15,2 0 1-15,6-3-3 0,0 2 4 0,0-2-3 0,0-1 3 16,0 4-1-16,6-3-2 0,2 2 3 0,4 2-3 0,-6-2 4 16,8 2-1-16,-1-1 0 0,7-1-4 0,-2-2 2 15,9 0 2-15,-7-5 0 0,6 1-1 0,0 3-3 16,-1-3 0-16,9-1 4 0,-2 2-1 0,1 1 0 15,-1 2-3-15,7-1 3 0,0 5-3 0,1-1 4 0,5 3-2 0,-6-3 0 16,7 5 0-16,-1-2 0 0,1 1-1 0,-1 0-1 16,1 3 2-16,-1 0 0 0,1 1 0 0,-1 2-2 15,2 1 2-15,-2 5 0 0,-7 2-2 0,2 4 1 0,-1-3 1 16,0 6 1-16,-7 1-4 0,7 2 4 0,-5 2-1 16,-2-1-3-16,-7 4 2 0,8-3 0 0,-7 3 0 15,0 3-2-15,1 1 0 0,-1 0 4 0,0-1 0 0,0 1-4 16,-1 4 4-16,2-1-4 0,-1 1 4 0,0 2-1 15,0-3-4-15,0 5 5 0,-7 0-1 0,7-2 0 0,-6 1-2 16,7 0-1-16,-9-1 2 0,2 5 1 0,-1-4 0 16,-5 4-1-16,6-3-2 0,-8 1 2 0,1 3 0 15,-6-2 0-15,6 1 0 0,-7 3-3 0,8 1 0 0,-8 3 4 16,0-5 0-16,-6-2 0 0,0 7 0 0,0-3 0 16,7-1-4-16,-7 4 4 0,0 0 0 0,0-4-4 0,0 4 4 15,0-3-1-15,0 3 1 0,0 0 0 0,0 0 0 16,0 0-1-16,0 3-3 0,0-3 4 0,0 0-4 0,0-3 1 15,0 3 3-15,0 0-3 0,0 0 4 0,0 0-4 16,0 0 3-16,0 0 0 0,0 0 3 0,0 0-2 16,0 0 2-16,0-4 2 0,0-3-4 0,0 3 4 0,-7-7-4 15,1 4 0-15,0-4 4 0,-8-4-4 0,2 1 3 16,-2 0-1-16,-5-5-3 0,-1 4 3 0,-6 5-4 16,0-9 3-16,7 8-5 0,-7-4 0 0,-1 4-1 0,9 0-6 15,-9 4-5-15,7 0-7 0,-6-1-7 0,7 1-12 0,-1 0-7 16,7 7-8-16,0-4-11 0,1 0-8 0,-2 4-12 15,8 0-10-15,6 0 4 0,-7 0 9 0,7 0 9 0</inkml:trace>
  <inkml:trace contextRef="#ctx0" brushRef="#br0" timeOffset="27510.54">23055 6682 401 0,'0'25'44'16,"-7"2"2"-16,1-2-1 0,-1 4-2 0,-5-4-6 16,4 4-7-16,2 1-2 0,-6-4-5 0,-8 4-3 0,7-5-4 15,-7 1-3-15,8-5-5 0,-2 1-10 0,-5-3-5 16,5 3-5-16,2-7-5 0,-2-1-7 0,8 1-8 0,-7-8-6 16,6 4-6-16,1-4-12 0,-1 1-14 0</inkml:trace>
  <inkml:trace contextRef="#ctx0" brushRef="#br0" timeOffset="28910.35">20730 6967 438 0,'0'0'50'0,"0"-4"-1"0,0 4 4 15,-7 4 1-15,7 1 0 0,7-2-3 0,-7 4-2 0,0 0-3 16,0 4-3-16,0 5-2 0,0-2-5 0,-7 9-7 16,7-2 0-16,-6 1-7 0,-1 4 0 0,0-5-4 0,7 5-5 15,-6-1-4-15,0-2-3 0,0-2-7 0,-2 2-4 16,2-5-10-16,0 0-2 0,6 1-7 0,0-5-5 16,-7-3-5-16,7 1-4 0,0-5-7 0,0 4-1 0,0-8-3 15,0 1-3-15,0-4 2 0,0 4-3 0,0-4-5 16,7 0-7-16,-1-4-8 0</inkml:trace>
  <inkml:trace contextRef="#ctx0" brushRef="#br0" timeOffset="29402.16">20827 7466 415 0,'-12'12'40'0,"-8"-9"0"16,1 4-1-16,5-3-1 0,-5 3 0 0,-1-3-9 16,0-4-2-16,2 3 1 0,-9-3-2 0,7 0-1 0,-6 0-3 15,7 0-1-15,-7-3 2 0,0 3-1 0,6-8-2 16,-6 1 2-16,1 3-1 0,5-2-1 0,0-6 1 0,1 1-2 15,-1-3-3-15,7-2-2 0,-6 2-1 0,6-5-2 16,6 1-1-16,-6 0-1 0,7-4-1 0,6-1-1 16,-7-2 0-16,7 0-3 0,0-1 1 0,0-3 0 0,7 3-1 15,5-3-1-15,-5-5 0 0,6 5-1 0,0 0 0 0,7 0 0 16,0-4 0-16,5 3-1 0,7 1-2 0,-5 4 2 16,-1-2-1-16,6 2 0 0,1 6 2 0,7-1-4 15,-8 4 2-15,1 2 0 0,-1 7 0 0,-6 0 2 0,7 2 0 16,-1 5 0-16,-5 5-1 0,-2 2 0 0,1 0 1 15,-6 7-2-15,-1 5-2 0,1 3 2 0,-8 0 0 0,2 3 1 16,-2 1 0-16,-4 3 1 0,-8 4-1 0,6-4 0 16,-6 4 0-16,-6 1 0 0,6-5 0 0,-14 4-1 0,8 1 0 15,0-5-4-15,-8-1 1 0,1 2-6 0,0-5-2 16,6 0-9-16,-11 2-3 0,4-5-6 0,1-4-4 16,7 1-4-16,-8 2-5 0,8-7-5 0,-6 1-8 0,12-1-3 15,-8 3-1-15,8-7-11 0,-6 1-10 0,6-4 6 16</inkml:trace>
  <inkml:trace contextRef="#ctx0" brushRef="#br0" timeOffset="30351.8">18945 7818 422 0,'-6'0'50'0,"0"0"-2"0,6 0-4 0,-7 0-3 0,7 0-2 15,0 0-8-15,0 0-2 0,0 0-2 0,13 0-2 16,-7 0-1-16,0 0 0 0,8 4-3 0,-1-1-2 15,7 0-2-15,-8 1-2 0,14 0-3 0,-6-1-2 0,6 5-4 16,0-1-6-16,-6-4-3 0,6 5-4 0,-6-4-10 16,5-1-6-16,-5 1-9 0,0-4-11 0,-8 0-8 15,2 4-6-15,-2-4-14 0,-5 0-10 0,-7 0 3 0</inkml:trace>
  <inkml:trace contextRef="#ctx0" brushRef="#br0" timeOffset="30547.45">18984 8019 435 0,'-6'11'39'16,"-1"3"2"-16,7 1 1 0,-6 0 2 0,6 4 1 15,0 2-3-15,0 1-7 0,-6 0 0 0,-2 0-5 0,8 4-4 16,-6-4-5-16,6-3 0 0,0 2-3 0,-6-7-5 16,0 1-7-16,6 0-4 0,-7-1-8 0,7-2-7 0,0-1-4 15,0-4-8-15,0-3-3 0,-7-1-5 0,14-3-6 16,-7 5 0-16,0-10-2 0,0 2-5 0,0-4-5 15,7-4-5-15,-1-5-11 0</inkml:trace>
  <inkml:trace contextRef="#ctx0" brushRef="#br0" timeOffset="30948.6">19166 8070 406 0,'0'8'38'0,"0"2"3"0,8 2-1 0,-16 2 3 15,8 4-1-15,0 1-4 0,0-1 1 0,0 1-4 0,0-1 1 16,-6-3-3-16,6 2 1 0,-6-2-3 0,-1 0-5 16,7-4-1-16,-6 4-2 0,6-4 0 0,-7-4-5 15,7-3-1-15,0 4-3 0,0-8-1 0,0 2-2 0,0-2-2 16,0 0 0-16,0 0-1 0,0 0 0 0,0 0-2 16,0 0-2-16,0 0 2 0,7 0-2 0,-7-2 0 0,6-6-1 15,7 0 1-15,-7-3-2 0,8 1 0 0,5-9 0 16,-6 4 2-16,6-3-2 0,1-4-3 0,0 0 3 15,-1 5 0-15,1-3-1 0,0 2 0 0,-1 0 0 0,1 0 0 16,-8 3 0-16,2 4 0 0,-1 0 0 0,0 4 3 16,-7 2-2-16,1 3 4 0,-7-3 0 0,6 5 3 0,-6 5 4 15,0 2-1-15,0 0-2 0,0 4-4 0,0 3 3 16,0 1-5-16,-6 4 0 0,6-1 3 0,-7 3-5 16,1 6 3-16,-1-9-2 0,1 8-3 0,-1-5-1 0,-5-2-1 15,12-1-6-15,-14 0-5 0,14 0-5 0,0-6-1 16,-6-1-7-16,6 0-6 0,0-8-6 0,6 2-6 0,0-2-8 15,-6-3-6-15,8 0-3 0,4-8-8 0,-5-2-12 16,6 2-10-16,0-6 4 0,-1-1 13 0</inkml:trace>
  <inkml:trace contextRef="#ctx0" brushRef="#br0" timeOffset="31240.79">19772 7993 407 0,'-20'11'45'0,"2"1"-3"0,-9-2 2 0,7 8-2 15,2-3 1-15,-2 4-7 0,0-4-4 0,1 3-3 16,5 0-4-16,2-4-3 0,-2 4-3 0,8 1-2 16,6-8-2-16,-7 4-2 0,7-4-2 0,0-4 0 0,0 4-1 15,0-3-4-15,7-4-2 0,-1-1-1 0,1 0 1 16,-7 1 1-16,7-4-1 0,-1 0-1 0,0 0-1 0,-6 0-1 15,0 0-1-15,8 0-3 0,-8 0-1 0,0 0-1 16,0 0-4-16,0 0 1 0,0 0-3 0,0 0-2 16,0 0-5-16,0 0-2 0,6 0-4 0,-12 0-5 0,6 0-5 15,0 0-1-15,6 0-2 0,-6-4 0 0,0 1-3 16,6 0-6-16,-6-1-5 0,0-4-13 0</inkml:trace>
  <inkml:trace contextRef="#ctx0" brushRef="#br0" timeOffset="32036.4">19330 7968 438 0,'-33'4'50'0,"-6"-4"5"0,6 0 1 15,1 0 3-15,-1 0 0 0,1 0-4 0,5 3-1 16,8-3-4-16,-7 4-6 0,13-4-9 0,0 3-2 0,7-3-3 16,-2 0-4-16,2 4-4 0,6-4-5 0,6-4 0 15,2 4-3-15,-2 4-4 0,7-8-1 0,0 4-1 16,0 0 1-16,7 0-4 0,-1 0 0 0,7 0-2 0,0 0-1 15,-6 0-1-15,6 0-3 0,-7 0-1 0,1 0-1 16,6 0 3-16,-13 4-2 0,7-4 0 0,-8 4 0 0,2-4 0 16,-8 3 0-16,0-3 0 0,1 4 1 0,-7-4 3 15,0 0-3-15,6 4 5 0,-6-4 0 0,0 0 1 0,0 0 0 16,0 0 1-16,-6 0-2 0,6 3 0 0,0 0 1 16,0-3-1-16,0 0 0 0,0 4 0 0,0-4 2 0,0 0-2 15,0 0 0-15,0 5-1 0,-7-5 0 0,7 3 0 16,-6 4-1-16,-7 0 0 0,6 1-2 0,-5 2 1 0,-8 2 1 15,1 3 1-15,-1 3-1 0,-6-3 0 0,0 3 0 16,-1 0 0-16,2 1-13 0,-8-5 15 0,7 5 2 16,0-5-1-16,0 5-1 0,6-8 4 0,8-1-5 0,-2-6 4 15,1 0-5-15,7-1 3 0,6 1-4 0,0-4 4 16,13 0-2-16,7-4-3 0,-2-3 4 0,16-3-4 0,-2-2 4 16,14-2-4-16,6-1 0 0,13-7 4 0,0-1-4 15,14-2 0-15,-2-4 3 0,8 0 0 0,-7 2-1 16,7 2-4-16,-7 0 4 0,0 3-4 0,-6 0 0 0,-14 3-2 15,-6 5 1-15,-13 3-3 0,-6 4-1 0,-13 4 3 16,-8 3-1-16,-12 0 4 0,-6 6 3 0,-20 5 5 16,0 0-1-16,-13 4 2 0,-6 3-4 0,-8 4 2 0,-6 3 1 15,-12 2-4-15,0 2 3 0,-8 0-4 0,-6 0 2 0,8 4 2 16,-2-3-2-16,1 3 0 0,6-4 2 0,7-4-3 16,6 1-1-16,14-3 1 0,13-5-1 0,6-4 0 15,6 1-3-15,7-8 3 0,7-3-2 0,12-1 1 0,0-3 2 16,14 0-1-16,6 4 0 0,0-8-4 0,13 4 4 0,7 0-1 15,0-7-3-15,5 3 4 0,14-2-3 0,-6-2 1 16,0 1 2-16,-1-1-2 0,-5-3-2 0,-8 3 0 0,-5-2-1 16,-2-1 4-16,-11 11-4 0,-9-4 0 0,-10 0 0 15,-2 4-1-15,-6 0-1 0,-14 4-3 0,2 0-4 16,-8 3-2-16,-6 0-4 0,1 0-6 0,-2 1-5 0,-5 0-5 16,-1 3-1-16,7-4-3 0,-6 4-3 0,-1-4-7 15,7 0-3-15,0 1 0 0,6-4-4 0,7-1-8 0,1 1-7 16,4-4-9-16,8 0 2 0</inkml:trace>
  <inkml:trace contextRef="#ctx0" brushRef="#br0" timeOffset="32620.09">20339 7931 423 0,'-19'-3'56'16,"5"6"-1"-16,-5-3 6 0,-1 4-1 0,-6 4 3 0,-6 2-1 15,5 5-9-15,1-1-2 0,1 1-10 0,-1 4-1 16,0-2-4-16,-1 6-7 0,7-1-2 0,2-4-4 0,4 4-2 15,1-4-3-15,7-3-1 0,0 0-6 0,6-1 1 16,-8-3-4-16,16-1-1 0,-8 2 3 0,6-8-4 16,7 0-3-16,0 3 0 0,0-3 1 0,-1-4-6 0,8 0-4 15,0 0-7-15,6 0-11 0,0-8-6 0,0 1-11 0,6-4-6 16,-5 4-7-16,5-4-8 0,-6-3 2 0,0 1-1 16,1-5 2-16,-8 4 8 0,1 3 3 0,-1 0 6 15,-6 4 8-15,-7 0 6 0,2 2 5 0,-2 2 6 0,-12 3 5 16,6 3 8-16,-8 2 8 0,-4 5 4 0,5-2 3 15,-6 6 8-15,0 1 1 0,7-4 1 0,-8 7 4 16,2 1-1-16,12 3 4 0,-7-4 0 0,7-3 2 0,0 3-2 16,7-7 0-16,-1 4 3 0,7-5-1 0,0-6 0 15,13 0 0-15,-7-1 2 0,1-3-1 0,6 0-3 0,1-3 0 16,-2-5 1-16,1-2-7 0,-6-2 2 0,0 1-6 16,-8 4 2-16,1-7-6 0,-6 3 1 0,0-4-2 15,-7-1-1-15,0 6-1 0,-7-1-1 0,0-3-2 0,-6 6 0 16,1-3-1-16,-2 0-1 0,-5 4 1 0,-1 3-3 15,1 1 0-15,0-1-3 0,-8 0 2 0,8 4-1 0,0 4 0 16,-1 0 1-16,6-1-3 0,-5 4-4 0,6 4-4 0,0-3-5 16,0 2-3-16,0 3-12 0,6-7-7 0,1 9-10 15,0-4-9-15,6 0-11 0,-7-4-10 0,14 1-13 16,-1-5-13-16,0 0 2 0,14 2 14 0,-7-10 6 0</inkml:trace>
  <inkml:trace contextRef="#ctx0" brushRef="#br0" timeOffset="32834.19">20677 7872 452 0,'0'0'79'0,"-6"0"-7"0,0 4-7 16,-1-8-2-16,1 4-9 0,-1 0-6 0,7 0-6 15,0 0-4-15,7 0-3 0,-1 4-2 0,1-4-4 0,5 4-3 16,2-1-7-16,-2 5-3 0,8-5-5 0,0 6-10 15,5-6-7-15,2 0-12 0,-1 1-10 0,0 0-14 0,7-4-15 16,-7 3-13-16,0-3-16 0,-1 0-15 0,1-3 4 16,-6 3 13-16,-7 0 8 0</inkml:trace>
  <inkml:trace contextRef="#ctx0" brushRef="#br0" timeOffset="33026.53">20808 8067 453 0,'-7'3'67'0,"1"5"-3"16,-1-5-1-16,-5 4-4 0,4 5-3 0,2-5-5 0,0 4-4 16,0 3-1-16,-8-3-9 0,8 7-1 0,-1-5-8 15,1 1 0-15,-1-1-7 0,7-1-8 0,-7 3-5 0,7-5-11 16,-6-1-5-16,6 1-8 0,-6 1-10 0,6-4-12 16,0-3-10-16,0-1-8 0,0 2-6 0,0-5-8 0,0 3-8 15,0-6-9-15,0-2 2 0,0-2 13 0</inkml:trace>
  <inkml:trace contextRef="#ctx0" brushRef="#br0" timeOffset="33330.78">20997 8026 402 0,'-6'15'58'0,"-2"0"1"0,2 3 1 0,-6 4 1 0,-2 0 1 15,8 3-5-15,-14 6-3 0,7-6-2 0,-7 0-9 16,8-2-2-16,-1 2-6 0,-1-3-4 0,8-4-6 0,0-4 1 15,0-2-7-15,-2-5 1 0,8-3-4 0,0 3-2 16,8-7-3-16,4-3-1 0,1-5 2 0,0-3-2 0,6 1-5 16,7-9 4-16,-6 4-2 0,13-3-4 0,-1-4 3 15,1 0-4-15,-1-5 3 0,1 6-4 0,-1-1 4 0,1 0-4 16,-7 8 3-16,0-1-2 0,0 4-2 0,-7 3 4 16,1 5-2-16,-6-1-2 0,-1 4 1 0,-7 0 2 0,0 7-4 15,-6 1 4-15,7 3-2 0,-7 0-3 0,-7 3-1 16,7 1-2-16,-6 4-7 0,-7 3-3 0,7 0-8 15,-8 0-13-15,2-1-7 0,-2 5-10 0,1-4-10 0,0 1-10 16,0-5-10-16,7 0-15 0,-8 0-1 0,14-3 8 16,-6 3 13-16</inkml:trace>
  <inkml:trace contextRef="#ctx0" brushRef="#br0" timeOffset="42490.28">21336 10591 410 0,'0'0'16'0,"0"0"0"0,0 0-1 0,0 0 3 0,0 0-1 16,0 0-5-16,0 0 0 0,0 0 0 0,0 0 0 16,0 0-2-16,0 0 4 0,0 0-4 0,0 0 3 0,0 0-1 15,0 0 1-15,0 0-1 0,-7 0 3 0,7 0 0 16,0 0-2-16,-7-4 0 0,7 4 0 0,0 0 2 0,-6 0 1 15,0-4-2-15,-1 1 1 0,7-1 4 0,-6-3-1 16,6 3 0-16,-14-4 2 0,8 5 0 0,0-1-2 16,-8-3 0-16,8 0 0 0,-1 3 0 0,1-3 1 0,-1 3-1 15,1 1-3-15,-1-5 0 0,1 5 0 0,0-5-1 16,-2 5 3-16,2-5-1 0,0 4-1 0,-8-4 0 0,8 6 1 16,0-6-2-16,-7 4-1 0,6 1 0 0,-6 0 0 15,0-4-1-15,6 2-1 0,-5 1-1 0,-1 1-1 16,-1-1-2-16,2 4-3 0,-8-7 0 0,7 7-1 0,0-7 0 15,-6 7 0-15,-1 0-1 0,6-4 0 0,-5-4 0 16,-1 8 2-16,2-3 0 0,-2-4-3 0,7 7 2 0,-7-4-1 16,0 4 1-16,1-4-1 0,-1 1 0 0,0 3-1 15,2 0 1-15,-2 0-1 0,-7 3-2 0,9-3 2 0,-2 0 0 16,-7 0-2-16,1 0 2 0,-6 0 2 0,6 0-1 16,-7 0-2-16,7 0 0 0,-7 0 2 0,1 0 0 0,7 0-2 15,-9 0 2-15,2 0-2 0,6 0 2 0,0 0-3 16,-6 0 1-16,5 0 0 0,1 0-2 0,0 0 4 0,0 4-2 15,0 0-2-15,0-4 2 0,7 3 2 0,-8 1-2 16,7-1 0-16,2 2 0 0,-2 2 2 0,-7 0-2 16,9-4 1-16,4 5-3 0,-12-1 2 0,13-2 0 0,-7 5 0 15,1-3 0-15,-1 1 0 0,0 2-2 0,2-1 2 16,4 1 2-16,-5 0-2 0,-1 2-2 0,8-1 2 0,-8 0-2 16,7 4 2-16,-7-5 2 0,8 1 0 0,-2 5-2 15,1-6 2-15,-7 5-2 0,8-1 1 0,-2 1-4 16,-5 0 3-16,6-5 0 0,0 5 0 0,0 4 0 0,0-5 0 15,0 1 0-15,0 0 0 0,0 3 2 0,0-3-2 16,0 3 0-16,-7 3 0 0,7-2 1 0,0-1-1 0,0 4 0 16,-7 0 0-16,8-3 1 0,-2 6-2 0,1-3 1 15,1-3 1-15,-2 3 0 0,8-4 0 0,-7 7 0 0,0-2-2 16,6-5 0-16,-5 4 0 0,-2-4 2 0,8 4-2 16,-8 0 1-16,2 0 1 0,-1 0-2 0,6 0 1 15,-6 0 1-15,1 0 0 0,-2 0-2 0,1 4-1 0,7-4 0 16,-7 3 0-16,0-2 2 0,-1-2-2 0,8 5 0 15,-7-1 1-15,0 1 0 0,0 0 0 0,0 3 2 16,0-3 0-16,7 3-2 0,-8 1 0 0,2-2 2 0,5 2-1 16,-6-4 1-16,0 4-1 0,7-1 1 0,-8-4 1 0,8-3-2 15,0 7-2-15,-1-7 1 0,7 3 3 0,-7 2-2 16,7-2 2-16,0-3-4 0,0 4 4 0,0-1-2 16,0-2 2-16,0 2-3 0,0-2 1 0,0-6-1 0,7 6 1 15,-7-2 1-15,7 2-2 0,5-3-1 0,-6 0 0 16,2-2 2-16,4 0-1 0,-5 1 3 0,6-1 0 0,0 1-4 15,-7-6 4-15,8 6-1 0,-8-1-3 0,7-3 3 16,-6 0 0-16,6 4-3 0,-7-5 2 0,0 4 1 0,1 1 0 16,6-6-3-16,-7 7 1 0,1-3-1 0,0 2 4 15,-1-4-4-15,7 3 2 0,-6 0 2 0,-1-2-2 16,1 2-2-16,5-4 4 0,-4 4-2 0,-2-4 1 0,7 2-1 16,-7-2-2-16,7 0 4 0,-6 1-3 0,5-4-1 15,-4 5 3-15,4-6 0 0,-5 5-2 0,6-4-1 0,-7 0 2 16,7 0 2-16,-6 0-1 0,6 0 1 0,-7 0-1 15,8 0-2-15,-8 0 1 0,0-4 1 0,7 4-2 16,-6-3-1-16,0 3 2 0,5-4 1 0,-4 0-2 0,-2 1 1 16,0-1 1-16,7 0-1 0,-6 1 1 0,6 2-4 15,-7-2 5-15,0-1-1 0,8 0 0 0,-8 0-3 0,8 1 3 16,-8 3-1-16,7-4-3 0,-7 0 3 0,8 4-2 16,-8-3 2-16,7-1-2 0,0 1 1 0,0-1 2 15,-7 0-1-15,8 1 0 0,-2-1 0 0,2-3 0 0,-8-1 0 16,7 5 1-16,0-5 1 0,0 1-2 0,-7 3 0 0,8-3 0 15,-2 0 2-15,8-1-3 0,-7 4-1 0,1-3 2 16,-2-1 2-16,2 5-1 0,-2-1-1 0,1-3 0 0,1-4 1 16,-2 7 0-16,2-3 0 0,-2 3 0 0,2-2 0 15,-1-5-2-15,-1 7 1 0,2-7 1 0,-2 3 0 16,2 1 0-16,-1 3-4 0,7-7 0 0,-8 4 4 0,2-4 0 16,-2 4 0-16,8-1-2 0,-7-3 2 0,-1 4-2 15,8-4 2-15,-6 0 0 0,-1 0-4 0,6 8 0 0,-6-8 4 16,7 3 0-16,-7-3 0 0,6 4 0 0,0-1-2 15,-5 1 2-15,5-1 0 0,-6-3 0 0,6 0 0 16,1 0-1-16,0 0 0 0,-7 0 0 0,7 0 0 0,-1 0 0 16,1 0 0-16,-1 4 0 0,0-4 0 0,1 0 0 15,6 0-3-15,-7 0 2 0,1 0 1 0,6 0 1 0,-6 0-2 16,6 0 0-16,0 0 2 0,-6-4-1 0,6 1 1 16,0-1-1-16,-1 1 0 0,-5-4 0 0,6 2 0 0,-6-2-2 15,5 0 1-15,-5 0 2 0,7-4-2 0,-7 6-2 16,-2-2 1-16,2 0 0 0,-1 3 0 0,1-3 0 15,0 3 0-15,-1-3 1 0,-5-1 0 0,4 1 0 0,2 0 0 16,0 0 0-16,-7 0 0 0,7-1 0 0,-8-3 4 16,8 4 0-16,-7-3-4 0,7-2 4 0,-1 5-2 15,-6-8-3-15,6 5 1 0,1-2 0 0,0-3 0 0,-1 0 2 16,1 1 1-16,-8-1 0 0,8-3 0 0,0 4 0 16,-1-1-2-16,1 0-2 0,0 0 2 0,-1 1 2 0,1 3 0 15,0-3-1-15,-1-2 0 0,0 6 0 0,0-1 0 0,8-4 0 16,-8 4 0-16,1 0 0 0,-1-3 0 0,1 2-1 15,-1 1 0-15,1 1 0 0,0-6 0 0,-1 2 0 0,1 3-2 16,0-4-1-16,-2 1 0 0,2-1 1 0,-7 1 4 16,7-2-1-16,0 2-3 0,-1-4 0 0,1 3 0 15,-1 0 0-15,-6 1 0 0,7-4 1 0,-7 3 0 0,-1-3 4 16,8 7-2-16,-7-3-1 0,-6 2-1 0,6 1 0 16,-1 0 0-16,-4 0 0 0,-2 3 1 0,0 5-1 0,0-1 4 15,-6-3 0-15,8 3-4 0,-8 4 0 0,0 0 3 16,0 0 0-16,0 0-1 0,0 0 1 0,0 0-3 15,0-3 3-15,0 3-1 0,0 3-1 0,0-3 2 0,0 0-3 16,0 0 3-16,0-3-2 0,0 3 0 0,0 0 2 16,0 0-2-16,6-4 0 0,-6 4 0 0,6-3-2 0,-6-5 4 15,0 8-4-15,7-4 2 0,-7 1 0 0,0-1 1 16,0 8-1-16,6-12 2 0,-6 8 0 0,0-3-1 16,0 6-2-16,0-6-1 0,0 3 2 0,0-4-1 0,7 0-1 15,-7 1 2-15,0-2-2 0,7 3 3 0,-7-3-1 16,6-1 1-16,0-2 1 0,-6 4-3 0,14-6-1 0,-14 1 3 15,0 3 1-15,6-5-1 0,-6 3 0 0,6 1-2 16,1 4 1-16,-7-5-1 0,0 1-1 0,7-1 0 16,-14 8 3-16,14-6 1 0,-1 6-2 0,-6-5 2 0,7-2-2 15,-7 2 1-15,6-1-1 0,0 3 1 0,-6-1-1 16,14-3-3-16,-14-5 4 0,0 5 0 0,6-4 0 0,-6 4 0 16,6-5 0-16,1 2 0 0,0-1-2 0,-7 0 0 0,6-1 0 15,1 2 2-15,-1-1-2 0,0 0-2 16,-6 4 1-16,0-4 0 0,7 3 0 0,-7 2 3 0,0 1-1 15,7-3-2-15,-7 8 3 0,0-3-1 0,0 3-1 0,0 0 3 16,0 0 0-16,0 0 0 0,0 0 0 0,0 0-2 16,0 0 1-16,0 0 0 0,0 0-2 0,0 0 1 15,0 0-1-15,0 0-1 0,0 0 0 0,0 0 2 0,0 0 0 16,0 0-2-16,0 0 3 0,0 0-1 0,0 0 2 16,0 0-1-16,0 0 0 0,0 0-1 0,0 0 1 0,0 0 1 15,-7 0-1-15,0 0 1 0,1 0-2 0,0 3 0 16,-7-3 2-16,-1 8-3 0,2-3-1 0,-8 1 2 0,-6 2 0 15,7-1 0-15,-7-1 0 0,-1 3 0 0,7 2-3 16,-6-8 3-16,1-3 0 0,5 4-1 0,0 0-3 16,1-4-10-16,-1 0-5 0,8 0-13 0,-2-4-15 0,2-3-10 15,5-1-17-15,0 1-9 0,14 0-12 0,-7-4-13 16,7-3 10-16,5-2 8 0,8 1 13 0</inkml:trace>
  <inkml:trace contextRef="#ctx0" brushRef="#br0" timeOffset="42668.45">22352 11898 405 0,'-7'16'48'0,"0"-2"1"0,1 4-1 0,6 4 0 15,0 4-3-15,-6-1-8 0,6 1-5 0,0-5-3 16,0 2-4-16,0 0-3 0,0-2-1 0,6 1-4 0,7-4-3 16,-6 0-8-16,-1-2-6 0,7-2-10 0,0 1-11 0,6-4-11 15,1 0-11-15,-6 0-11 0,5-4-22 16,-6 0-9-16,0 1 6 0</inkml:trace>
  <inkml:trace contextRef="#ctx0" brushRef="#br0" timeOffset="44752.17">16803 11672 414 0,'-7'0'32'0,"7"0"2"0,0 0-1 15,0 0 3-15,0 0-1 0,0 0-3 0,0 0 2 0,0 0-4 16,0 0 2-16,0 0-3 0,0 0 1 0,0 0-2 15,0 0-2-15,0 0-1 0,0 0-2 0,0 0-2 16,0 0-4-16,0 0 2 0,0 0-4 0,0 0-4 0,0 0 3 16,0 0-1-16,0 0-2 0,7 3-1 0,-1-3-1 0,1 8-5 15,5-4 4-15,2-1-5 0,6 0 1 0,-1 5 2 16,7-5-5-16,0 1 4 0,0 0-1 0,7-1 0 0,-1-3-1 16,-6 0 0-16,7 0 0 0,-1 0-1 0,-13 4 0 15,8-4 0-15,-8 3 0 0,0 1 0 0,-11 0 1 16,-2 0-3-16,0 3 4 0,-12 0-1 0,0 4 0 0,-8 4 0 15,-5 0-3-15,-7-1 2 0,0 5-1 0,-13 3 0 16,6-4-4-16,-6 4 3 0,-6 0-5 0,6 0 0 0,-1-4-3 16,7 1-4-16,1-5-4 0,6-3 1 0,7 0-5 15,-1-4-8-15,7 1-5 0,6-5-6 0,7-3-4 0,7 4-2 16,-7-8 4-16,19 1 1 0,-5-1 3 0,5-3-1 16,7-1 8-16,6 1-1 0,-5-4 8 0,5 0 1 15,7-4 1-15,-7 5 8 0,2-1 3 0,-9-5 1 0,8 9 3 16,-13 1 5-16,6-6-1 0,-6 8 5 0,-8 1 5 15,1 3 0-15,0-3 1 0,0 6 1 0,-7-3 1 0,2 7 3 16,-2 0-1-16,0 1-4 0,1 0-1 0,-7 2-1 16,7 5 3-16,-7-1-5 0,6 1 3 0,-6 4-5 15,6-5-2-15,-6 1 0 0,0 3-4 0,7-3-5 0,-7 0-3 16,0-1-2-16,6-3-7 0,1-3-4 0,-7-2-2 0,7 3-8 16,-1-6-15-16</inkml:trace>
  <inkml:trace contextRef="#ctx0" brushRef="#br0" timeOffset="44973.06">17532 11565 402 0,'-7'29'36'0,"1"1"-2"0,0 10-2 0,-1-3 0 15,-6 7-3-15,7 0-11 0,-1 4 2 0,-6-1-3 0,6-3-5 16,1 0-3-16,0-4-5 0,-1-3-4 0,0 0-10 16,1-1-5-16,6-6-6 0,0-1-9 0,-6-3-6 15,6-5-14-15,0-6-12 0</inkml:trace>
  <inkml:trace contextRef="#ctx0" brushRef="#br0" timeOffset="45130.78">17422 12026 407 0,'0'-7'41'0,"0"4"-8"16,0-1 1-16,6 0-4 0,-6 4-2 0,6 0-8 0,8-3-2 16,-2 6-2-16,1 1-1 0,1 0-5 0,12-1 1 15,-7 4-1-15,7-2-4 0,0 3-2 0,0-2-5 16,1 2-5-16,-1 3-6 0,-1 0-8 0,1-4-8 0,-6 0-10 16,6 4-15-16,-13 1-17 0</inkml:trace>
  <inkml:trace contextRef="#ctx0" brushRef="#br0" timeOffset="45432.91">17310 12297 402 0,'0'0'38'0,"-6"0"-2"0,6-3-2 16,0 3-3-16,6 0-5 0,8 0-9 0,-1-3 3 0,7-1-2 15,-2 4-2-15,9 0-2 0,5-4-1 0,-6 4-2 16,7 0-1-16,-1 0-2 0,1 0 0 0,-7 0-3 15,0 8 1-15,1-2-1 0,-15 3-2 0,2-3 1 0,-8 2 0 16,-6 3-1-16,0-1 1 0,-14 6 1 0,2-2 0 16,-8 1 7-16,1 0 3 0,-7-1 7 0,0 4 4 0,-1-4 7 15,-5 3 5-15,6-3-1 0,7-3-3 0,-7 3-2 16,6-6-1-16,7-1-8 0,-1 0 1 0,14-4-6 16,-6 2 1-16,12 2-2 0,1-4-7 0,6 1 0 0,6 0-4 15,1-1-9-15,6 5-7 0,7-1-9 0,-1 1-10 0,7-5-10 16,-6-3-11-16,13 4-14 0,-7-4-7 0,-1 7-15 15,2-7-19-15,-1 0 12 0,-6 0 12 0,-1-4 8 16</inkml:trace>
  <inkml:trace contextRef="#ctx0" brushRef="#br0" timeOffset="45850.95">15956 13041 402 0,'-7'-7'69'0,"-6"7"-6"0,7-4-7 15,6 4-6-15,-7 0-5 0,7 0-10 0,7 0-3 0,-1 0-3 16,1 4-2-16,6 1-3 0,7-3-3 0,-1 3-6 16,1 2-2-16,-1 0-1 0,7-1-2 0,0 3 3 0,0-1-2 15,0-2-3-15,0 2-5 0,1-2-3 0,-8 2-6 16,7-4-5-16,-6 3 0 0,-1-3-10 0,-6 0-2 15,0-1-3-15,0 1-3 0,-6-4-4 0,-1 0 1 0,0 3-2 16,-6-3-1-16,0 0-2 0,-6 0 2 0,6 0-2 16,-6-3 3-16,-7 3 2 0,6-4 3 0,-12 1 4 15,5-1 2-15,-5 0 8 0,-1 1 7 0</inkml:trace>
  <inkml:trace contextRef="#ctx0" brushRef="#br0" timeOffset="46277.87">16126 13111 406 0,'-27'0'26'0,"-5"4"7"16,6 0 1-16,0 3 5 0,-7-3 2 0,7 6-5 0,0-6 3 15,7 7 1-15,-1-4-2 0,0 4-4 0,7 0-3 16,1 4-2-16,-2-4-1 0,14 4-3 0,0 0-2 15,0-1-3-15,6 4-1 0,8-3-2 0,-8 0-6 0,14-1 3 16,-1 4-5-16,7-6-1 0,0-1 1 0,1 0-4 16,-1-4 0-16,6-4 3 0,1 2-3 0,-1-2-3 0,-5-3 2 15,5 0-1-15,-7 0-3 0,9-3-3 0,-15 3-3 16,1-5 2-16,-1 2-4 0,-6 3-1 0,0 0-5 0,-6 0 1 16,-1 0-1-16,-6 0 0 0,-6 0 2 0,-1 8 1 15,-6-1-1-15,-7 0 4 0,1 4 1 0,-1 0 1 0,-12 4 3 16,6-1 2-16,-7 2 1 0,-6-3 5 0,7 1 3 15,-8 3 5-15,8-7 3 0,-1 0-1 0,1 2 5 0,5-5 3 16,8 0-1-16,-7-3-3 0,14 0 1 0,-2-4 2 16,1 3-5-16,6-3 2 0,7 0-2 0,-6 0-2 15,6 0-6-15,0 0 3 0,0 0-5 0,0 0 3 0,0 0-5 16,0 0 3-16,0 0-5 0,0 0 4 0,0 0-1 16,0 0-1-16,0 0-4 0,0 0 0 0,0 0 0 0,0 0 3 15,0 0-4-15,0 0 4 0,0 0-1 0,0 0 0 16,0 0-4-16,6 0 0 0,1 0 4 0,0 0-2 0,-1 0 1 15,8 0 0-15,-2 0-2 0,1 0 2 0,7 0-4 16,0 0 0-16,-1 0 1 0,0 0 0 0,8 0 3 16,-8 0 0-16,7 0 0 0,-6 0-4 0,-1 0 3 0,7 0-1 15,-6 0-3-15,6 0-4 0,-7 0-6 0,1 0-6 16,6 0-1-16,-6 0-8 0,-1 0-10 0,-6 0-6 0,6-3-6 16,-5 3-1-16,-2 0-4 0,-5-4-2 0,0 4-3 15,-1 0 0-15,-6 0-6 0,0-4-4 0,-6 4-2 16,-8 0-1-16</inkml:trace>
  <inkml:trace contextRef="#ctx0" brushRef="#br0" timeOffset="46527.69">15897 13808 414 0,'-19'25'31'0,"6"4"-5"0,6 0 1 0,1 1 0 16,6-1 0-16,13 0-4 0,0-3-1 0,6 0-2 0,1-8 3 16,6 1 0-16,7-4 0 0,-1-12 0 0,7 4 1 15,0-7-1-15,-7-4-1 0,8-2 2 0,-15-6 0 0,2 1 0 16,-8 0 3-16,-6-4-1 0,-6 1-1 0,-7 3-2 0,0-8-2 15,-13 5 0-15,-6-1-2 0,-1 4-2 0,-6-3-4 16,0-1 4-16,-7 0-4 0,1 5 3 0,-1-2 1 16,-6 1-1-16,7 0-1 0,5 4-2 0,1 4-2 0,0-2-1 15,7 2-5-15,6 3-4 0,0-4-4 0,7 4-7 16,-2 4-5-16,8-1-7 0,8 2-3 0,-2 1-10 16,0 2-5-16,7-1-9 0,-6 4-11 0,12-4-8 0,-5 4-19 15,5 1-16-15,-6-2 9 0,6-1 15 0,1-6 8 16</inkml:trace>
  <inkml:trace contextRef="#ctx0" brushRef="#br0" timeOffset="47078.37">16744 13111 407 0,'39'-3'43'0,"0"-2"-1"15,-13 10-2-15,0-5 3 0,-6 7-2 0,-7 0-3 0,-7 1-2 16,-12 2-3-16,-7 5-6 0,0-4-1 0,-6 7-4 15,-8 1-3-15,1-1-3 0,-6 1-3 0,6-1-1 16,-1-4-6-16,-5 5 0 0,6-8-4 0,7 1-3 0,-1-3-1 16,0-5-1-16,7 0 1 0,0-1 0 0,6-3-1 15,1 0 0-15,6 0 0 0,-6 0 0 0,6 0 1 0,6-3 0 16,-6 3 0-16,13 0 0 0,-6 0 0 0,6 0 1 16,-7 0 0-16,8 0 0 0,-2 0 0 0,8 0 1 15,-1 0-1-15,1 0 1 0,6 0 0 0,-7 0 0 0,7 0-1 16,0 3 1-16,1-3-1 0,-1 5-1 0,0-3-4 15,0 3-8-15,-1-1-2 0,2-1-7 0,-7-3-6 0,-2 4-7 16,2 0-5-16,0-4 0 0,-13 0-13 0,5-4-15 0,-5 0-2 16</inkml:trace>
  <inkml:trace contextRef="#ctx0" brushRef="#br0" timeOffset="47441.6">17161 12916 401 0,'19'-13'44'16,"-12"5"-7"-16,5 2 0 0,2 6-1 0,6 0-2 15,-8 10-2-15,8 5-1 0,-7 3 2 0,0 8-1 16,0 6 1-16,-7 1-2 0,8 8-4 0,-8-2-2 0,1 10-3 16,-1-2-2-16,-6 1-5 0,0 2 1 0,0 3-7 15,0-6 0-15,0 0-9 0,0-2-7 0,0-6-5 0,0-2-10 16,0-4-6-16,0-3-2 0,6-9-3 0,-6-5-2 16,8-9 2-16,-8 0-3 0,0-7 1 0,6-4 3 15,-6-6 8-15,6-6-1 0,0-5 8 0,-6-1 3 0,0-7 5 16,0-1 2-16,7-3 8 0,0 0 7 0,-7 0 3 15,0 0 8-15,0 1 6 0,0 6 0 0,0 3 4 0,0 3 0 16,0 3 2-16,0 3 0 0,0 8 0 0,0 1-6 16,6 2 0-16,-6-1-2 0,0 4 0 0,7 0-1 0,-1 0 2 15,0 0 1-15,2 0 1 0,4 4-4 0,-5-4-2 16,12 3 2-16,-6 2-3 0,7-2-6 0,0 0 2 16,-1 5-5-16,7-2 2 0,0-1-5 0,0 2 2 0,7-2-7 15,-7 1-2-15,7-3-3 0,-7-3-6 0,-1 4-8 0,1 0-9 16,0 4-10-16,-6-6-6 0,-1 3-8 0,-5 2-7 15,-2 4-3-15,-5-4 1 0,-7 8-6 0,0 0-6 0,-7-1-7 16,-5 1 3-16</inkml:trace>
  <inkml:trace contextRef="#ctx0" brushRef="#br0" timeOffset="47598.18">17564 13734 413 0,'8'7'23'0,"4"4"-3"0,-6-4-2 15,14 5 2-15,-7 2-1 0,1-3-3 0,-2 8-1 16,2-5-2-16,-8 4-3 0,-6 4 0 0,0 0 3 15,-6 1-3-15,-8-1-1 0,2 0-2 0,-2-1-2 0,1-3 1 16,-7 5 0-16,8-9-6 0,-2-2-2 0,2-1-6 16,5-8-4-16,0 1-3 0,7-4-6 0,-6 4-7 0,6-4-4 15,-7-8-11-15,1 5-14 0</inkml:trace>
  <inkml:trace contextRef="#ctx0" brushRef="#br0" timeOffset="47904.55">16366 13173 427 0,'0'0'54'16,"0"0"-1"-16,7-3-4 0,-1 3-3 0,7-4-2 15,1 0-7-15,4-3-4 0,2-1-4 0,7 1-3 0,5 0-3 16,1 0-5-16,5 0-3 0,1-1-4 0,7 0-3 16,-7 2-6-16,7 2-9 0,-7-3-7 0,6 4-8 0,-5-5-10 15,-1 4-13-15,0-1-11 0,-1 5-27 0,-4-2-1 16,-9 2 5-16</inkml:trace>
  <inkml:trace contextRef="#ctx0" brushRef="#br0" timeOffset="51928.38">22293 12016 407 0,'0'-4'17'0,"6"4"2"16,-6-7 4-16,7 3 3 0,-1 4 1 0,1-4-5 15,-7 4 2-15,7-3 0 0,-7-4 0 0,0 7 3 16,6 0-1-16,-6-4 2 0,0 4-1 0,0 0 2 0,0 0-2 16,0 0 2-16,-6-4 3 0,6 4-1 0,0 0 0 15,0 0-3-15,6 0 2 0,-6 0-3 0,0 0-2 16,-6 0-3-16,-1 0-1 0,0 0 0 0,1 0-5 0,-7 0 0 16,-1 4-1-16,2 3 2 0,-14 0-2 0,7 4-2 0,-15 0-1 15,9 4-3-15,-8 0 0 0,-6 2-1 0,6 6-1 16,-12 3 0-16,5-4-1 0,-11 0-2 0,5 0-1 0,1 0 1 15,-8 0-2-15,1 0 0 0,7-7-1 0,0 3-2 16,-2-4 2-16,9 1-2 0,11-8 2 0,1-3-5 16,0 4-2-16,20-8-2 0,-7 3-7 0,13-6-8 0,6-2-4 15,1-2-3-15,5-3-8 0,2-2-1 0,5-2-6 16,1 3 0-16,0-4 0 0,-1-3-2 0,7-2-1 0,-6 3 2 16,6-1-1-16,-7 3 1 0,7-4 3 0,-6 9 7 15,6-5 1-15,-7 1 6 0,7-1 4 0,0 4 3 16,-6-5 2-16,-1 6 5 0,7-5 6 0,-6 0 6 0,-1 5 1 15,1-5 9-15,0 4 2 0,-7 0 5 0,7 0-1 16,-8-4 6-16,8 8 1 0,-7-4-1 0,7 8 0 0,-8-1 0 16,8 0 2-16,-7 4 3 0,0 0-3 0,6 4 3 15,-5 3 2-15,-2 8 0 0,2 0-2 0,5 3-1 16,-6 0-2-16,0 4-2 0,1 4-2 0,-2 3-2 0,1 1-2 16,1 2 0-16,-2 1-3 0,-6-3-1 0,8 3-4 15,-1-4-4-15,0-3-9 0,-6-1-5 0,5 0-7 0,2-2-10 16,-8-1-7-16,7-4-6 0,0-3-7 0,-6-1-13 15,5 0-17-15,2-2 3 0,-8-1 8 0</inkml:trace>
  <inkml:trace contextRef="#ctx0" brushRef="#br0" timeOffset="54762.28">18698 14536 414 0,'-20'7'19'0,"-5"1"3"0,5-1-2 15,-7 1 1-15,-5-2 3 0,6 6-6 0,-13-5 2 0,6 4 3 16,1-4-4-16,-7 0 2 0,-1 6-1 0,1-7-1 16,1 2-2-16,-8 3 0 0,7-4 3 0,-6 0-9 0,-1 1 14 15,0-1-2-15,0 0-2 0,-6 5-2 0,1-6-3 16,-8-2-2-16,-6 3-2 0,0 1-1 0,0 4-2 16,-14-2 0-16,1-3 2 0,0 3-2 0,-7 3 2 0,-6-3 0 15,0-2-4-15,-1 3 2 0,7-4-1 0,-5-4 0 16,-1 1 4-16,0 0 0 0,0-4 1 0,-1 0-1 0,7 0 0 15,-6-4-1-15,6 0 2 0,0-3-1 0,1 0-1 16,0 0 0-16,-1-4-2 0,7-4 0 0,-1 0-1 16,2-2-4-16,-2-3 3 0,8 3-4 0,6-6 3 0,-8-2 0 15,8 0-5-15,0-2 4 0,0-6-1 0,0 4-4 16,0-8 4-16,0 5-1 0,7-9-4 0,-7 1 4 0,12-4-4 16,-5 0 3-16,5-4 0 0,8 1-4 0,-1-1 3 15,7 0-4-15,7-3 3 0,-7 0 0 0,13-5-2 0,-7 2-1 16,7-5-1-16,6-3-1 0,1-4 0 0,5-3 1 15,2-5 0-15,6 1-4 0,-2-4 4 0,8-1-3 16,0-5 4-16,0 2-2 0,8-3-1 0,4 0 4 0,2-4-1 16,-2 3-1-16,8-3 3 0,-1 4-3 0,7-3 2 15,1-1 2-15,5 0-3 0,1-1 1 0,5 2-1 0,9-5 0 16,-2 0-1-16,7 1-1 0,0-1-1 0,13 1-1 16,-6-1 0-16,6 4 3 0,0-3-3 0,7-1 0 0,0 0 2 15,-1 1 2-15,0 2-2 0,8 5 1 0,-8 4-1 16,8-4 1-16,-1 3-1 0,7 4 1 0,-8 4 0 0,8 3 1 15,0 5-1-15,0 3 1 0,-1 6 0 0,1 2 1 16,0 7 0-16,0-2 0 0,-1 5 0 0,0 7 0 16,1 0 2-16,7 9-2 0,-8 2 1 0,0 4-3 0,8 7 4 15,-7 5 0-15,6 3-1 0,-6-2 1 0,0 9-1 16,-1 4 0-16,-6 8-2 0,7 2-1 0,-7 0 0 0,-7 9 1 16,1-1 0-16,-7 3 5 0,0 4-2 0,-12 8-2 15,5 0 2-15,-6 3 2 0,-6 0-1 0,-1 4 0 16,-5 7 0-16,-8 1 0 0,1 2-1 0,-8 5 1 0,1 7-2 15,1 0-2-15,-8 8 3 0,0-1 0 0,1 4-2 16,0 7 3-16,-7 0 1 0,7 4 0 0,-8 4 1 0,2 3 1 16,5 1 0-16,-6 2 1 0,0 5 0 0,1 0-3 15,-8-2 4-15,13 3 0 0,-12 2-1 0,6 3 0 16,-1-6 1-16,-4 0 0 0,-2 3 1 0,0-7 2 0,-6 0-2 0,6-4 1 16,-12 0-3-16,6 1 3 0,-12 0-3 15,-2-9 1-15,-5 1 0 0,-7 0 0 0,0 0 0 0,-1-8-1 16,1 4 0-16,-13-7-1 0,7 0 0 0,-1-3 0 0,1-4-1 15,-8-5 0-15,8 1-1 0,-1-7-1 0,8-1 0 16,-9-6-2-16,2-1-5 0,7-4-2 0,-2-2-2 16,1-1-6-16,6-8-1 0,1 1-4 0,0-4-6 0,-1-4-2 15,7-4-7-15,7-2 0 0,-8-2-4 0,8-6 0 16,6-3-1-16,-6-5 0 0,6-4-1 0,6 2 1 0,-6-10-2 16,12-3-1-16,-4-6-1 0,4-1-6 0,2-10-4 15</inkml:trace>
  <inkml:trace contextRef="#ctx0" brushRef="#br0" timeOffset="56050.53">20965 8707 418 0,'0'8'32'0,"6"-4"-1"16,-6-1 0-16,0-3 0 0,0 0-5 0,0 0-5 0,-6 4-2 15,6-8-2-15,0 4 0 0,0 0-3 0,0 0-1 16,0 0-2-16,0 0 1 0,0 4-3 0,0-4-2 15,0 4-1-15,0-4 0 0,-8 3 0 0,8 1 0 0,-6 0-1 16,0-1-1-16,-1 4 2 0,-6-2 3 0,6-2 0 16,-5 5-1-16,-8-1 3 0,7-3 2 0,0 3-3 15,-6 1 5-15,-1-5-2 0,0 4 0 0,-5 0 3 0,5 1-4 16,-6-1 5-16,-1-3-2 0,-5 3 0 0,6-3 2 16,-7 3-3-16,-6 0-1 0,1-4-1 0,-2 2-2 0,1 2 1 15,-6-7-2-15,-1 0 0 0,-6 3 1 0,0-3 0 16,0 4 3-16,-7-8 0 0,0 1-1 0,-6 0-1 0,6-1-2 15,-6-4-1-15,-6 1 0 0,6 0-1 0,0-4-1 0,-7-4-2 16,13 0-2-16,-6 1 5 0,6-4-2 0,8 0-1 16,-2-5 0-16,8 1-1 0,-1-4 2 15,14 1-1-15,-7-4 0 0,6-1 0 0,1-7 1 0,-1 1-3 0,7-1 1 16,0-3-1-16,0-4 1 0,0 4-2 0,-1-8 0 16,9 0 1-16,-2 1-1 0,0-1 0 0,1-3 0 15,5 3-1-15,8-6 2 0,0-2 0 0,6 5 0 0,0-8-2 16,6-3-1-16,7 3 1 0,0-2 0 0,7 1 0 15,6 2-1-15,-1 0 1 0,2 2-2 0,5 2 1 0,1-1-1 16,6 7 0-16,0 0 0 0,6 5 1 0,1-2-1 16,7 2-1-16,-2-1-2 0,2 7-2 0,12 0 1 0,-7 1 1 15,7-1-1-15,7 4 0 0,0 4 0 0,6-1 0 16,0 5 2-16,0-1 0 0,1 4 0 0,-2 0 0 16,8 4 0-16,-6 3 0 0,-2 4-1 0,2 0-2 0,-1 0 0 15,-6 8 3-15,5-2-3 0,-12 5 1 0,8 5 0 16,-8-2 0-16,-6 8 1 0,6 0 1 0,-14 8 1 15,1-1 1-15,-6 8 0 0,0 2 3 0,-8 6-1 0,-5 2 2 16,-1 9-3-16,-5-1 5 0,-1 3 0 0,-13 4 0 16,0 4 0-16,0 4-2 0,-6 0 1 0,-7 3 1 0,0 4-2 15,-7 4 0-15,-6-1 0 0,0 4 1 0,-6 1-2 16,6 2-1-16,-13-2 0 0,6 2 1 0,-6 2-1 0,-1-2-3 16,1 1-5-16,-6-4-1 0,6-3-8 0,0-1-5 0,-6 2-3 15,12-9-9-15,-6-1-2 0,-1-5-6 0,1-5-4 16,7-3-8-16,-1-8-9 0,2-4-14 0,-2-6-10 15,7 0 4-15,-7-12 10 0</inkml:trace>
  <inkml:trace contextRef="#ctx0" brushRef="#br0" timeOffset="56584.62">19902 8458 403 0,'-18'8'36'0,"-9"2"1"16,7 6 3-16,-6 5 3 0,-6 2 5 0,-1 6-6 0,1 5 3 16,-7 5 0-16,0 5 0 0,-1 4-2 0,1 0 0 15,-6 3-3-15,-1 3-4 0,1 1-1 0,-1 0-6 16,1 1-3-16,-1 2-1 0,1-3-1 0,-1-4-3 0,-6 4-6 15,6-4 2-15,1-2-5 0,-7-5 1 0,13-1-5 16,-7-6 3-16,7-4-5 0,6-4-1 0,1-3-2 0,6-5 1 16,-1-5 0-16,7 2-5 0,8-10-5 0,-1 2-1 15,6-3-2-15,1-4 0 0,6-3-4 0,-7 5 1 0,7-5-1 16,0 0 0-16,0 0 0 0,7 0 2 0,-7 0 2 16,6 0 1-16,1-5 0 0,0 10 0 0,-1-5-1 0,0 0 3 15,0 0 3-15,2 0-1 0,-2 0 2 0,-6 3 3 16,0 1 2-16,0 0 4 0,0 3 0 0,-6 4 2 0,-2-1 3 15,2 5 1-15,-6 0-1 0,-2 4 1 0,1-1 0 16,0 1 1-16,-6-5 0 0,-1 0-3 0,-6 5-3 16,7-8 3-16,-1 0-5 0,0-4 1 0,1-2-1 0,6-5 0 15,-6 2-1-15,-1-2 0 0,1-2 1 0,-1-3-2 16,6-2-1-16,-5-4 0 0,0 0-3 0,6-4 4 0,-1 1-2 16,-5-9-1-16,6 2-2 0,0-5 1 0,7-3 0 15,-1-1 2-15,0 1-5 0,7-4 4 0,0 3-5 0,0 2-1 16,7-2-7-16,0 4-2 0,5 1-7 0,1 7-6 15,1-5-7-15,-2 9-8 0,8 0-5 0,0 2-8 16,-7 1-5-16,13 4-6 0,-6 0-2 0,-1 3-8 0,1 1-10 16,6-2-1-16,-1 5 10 0</inkml:trace>
  <inkml:trace contextRef="#ctx0" brushRef="#br0" timeOffset="56736.04">18665 9825 414 0,'20'4'34'0,"6"-1"-5"16,-1 2-3-16,8-2-1 0,-1 0-4 0,2 1-6 0,5 3-1 16,0 1-4-16,-7 4-6 0,7-6-3 0,-7 5-4 15,2-3-7-15,-9 2-5 0,8 5-9 0,-7-4-8 16,0 4-17-16</inkml:trace>
  <inkml:trace contextRef="#ctx0" brushRef="#br0" timeOffset="57280.66">17499 10583 442 0,'-6'-3'67'0,"0"3"2"0,-1 0-3 16,0-4-6-16,7 0-2 0,0 4-10 0,-6-3-6 0,12 3-4 15,-6-4-4-15,7 1-2 0,0-2-3 0,5 5-3 16,2-3-3-16,-2-1-3 0,1 4-2 0,7 0-2 0,-6 4-2 16,4-1-2-16,2 5-1 0,-1 3-1 0,-5-4-2 15,-2 9 1-15,-4-3-4 0,-2 3 0 0,-6 2 0 16,6 0-2-16,-6 0 1 0,0 1 1 0,-12-1-2 0,4 0 2 16,-4-4 0-16,-2 2 4 0,2-2-5 0,-1-2 4 15,-1-5-2-15,-4 0-1 0,-2-3 1 0,6-4-2 0,1 3-1 16,1-3 1-16,5 0-2 0,7 0 0 0,-7 0 0 15,7-3 0-15,-6 3 1 0,12 0-1 0,-6 0 0 16,0 3 0-16,7-3 0 0,0 0-2 0,-1-3-1 0,7-1 2 16,0 0-1-16,6 1-3 0,1-1 4 0,6 4-4 15,7-3 3-15,-1 3-4 0,1-4-1 0,-1 4-3 0,1 0-7 16,6 0-9-16,-7 0-8 0,-6 0-13 0,1 4-6 16,-1-8-11-16,0 8-4 0,-13-1-3 0,7 4-1 0,-8 1-2 15,2-1 0-15,-14 3 3 0,6 5 3 0,-6 0 7 16,6 1 12-16</inkml:trace>
  <inkml:trace contextRef="#ctx0" brushRef="#br0" timeOffset="57552.27">17943 10990 410 0,'-20'18'35'16,"-6"-2"-1"-16,-7-6 0 0,7 4 2 0,-7-3 1 0,-5-2-7 16,-1-3-2-16,6-2-1 0,-7 0 0 0,2-1-2 15,-1-3-1-15,-7 0-1 0,7-3-2 0,0-1 1 16,-1-6 3-16,1-2 5 0,1-2 0 0,-1-4 3 0,6-5-3 16,1-3-3-16,6-6-1 0,-1-2-4 0,8-1-2 15,6-11-3-15,7 3-1 0,-2-1-3 0,8-4-1 16,8 5-1-16,-2-1 0 0,13-5-1 0,1 5-4 0,12 1 0 15,1 2-1-15,6 9 0 0,0-2-2 0,13 5 1 16,-6 7-2-16,13 4 0 0,-1 3-1 0,1 8 1 0,0 3-1 16,-2 8 1-16,9 6-1 0,-8 7 0 0,-5 3-1 15,5 7 0-15,-13 5 0 0,2 5 1 0,-9 4-1 0,-5 2-1 16,-1 5 1-16,-12 4-12 0,0 2 10 0,-14 0-3 16,1 6 1-16,-1-2-5 0,-12 1-2 0,6 0-3 0,-7-1-6 15,1 0-8-15,-1-2-4 0,1-2-11 0,-7-2-7 16,7-5-10-16,-2 1-6 0,-4 4-7 0,5-5-13 15,-6 0-6-15,7 5 10 0,-7 3 7 0</inkml:trace>
  <inkml:trace contextRef="#ctx0" brushRef="#br0" timeOffset="58204.14">18131 14397 408 0,'7'4'33'0,"-1"3"-5"0,8 7 1 0,5-6-2 0,0 7 0 16,8 4-4-16,-1-6-1 0,13 9-1 0,6 4 1 16,7 0 3-16,1 0 0 0,5-1-2 0,7 2 0 0,0-2 1 15,7 4 0-15,6 4-2 0,-6-4 0 0,6 5 1 0,-6 2-3 16,5 1-2-16,-5 2-2 0,0 3-1 0,-1 1-3 16,1 1-1-16,0 0-3 0,-7 4 1 0,-7 2-2 15,7-1 0-15,-6-2-1 0,-6 1-1 0,-2-5-1 0,1 1-1 16,-13-3-3-16,7-4 2 0,-13-4 0 0,-1 0 1 15,1-8-1-15,-7 0-1 0,-6-2 0 0,-7-2 0 16,6-5 0-16,-12-2 0 0,-1-2 0 0,0-6 0 0,1-2 2 16,-7 0 5-16,0-1 1 0,0-3 6 0,0 0-11 0,0 0 15 15,-7-3 1-15,7-5-2 0,-6-3-2 0,6 4-2 16,-6-4-4-16,-1-8 1 0,0 1-1 0,1-4-2 0,0-3 0 16,-1-4-1-16,7 0-1 0,0 3-1 0,-6-4 0 15,6 1-1-15,0 4-1 0,6-1-2 0,-6 3-5 16,7 1-4-16,-7 4-6 0,6 4-11 0,0 3-8 0,1 4-5 15,0 3-9-15,-1 0-5 0,0 0-9 0,1 4 0 16,0 4-6-16,-1 0 1 0,1 3-4 0,-1 0-2 16,0 4-4-16,1 0 5 0</inkml:trace>
  <inkml:trace contextRef="#ctx0" brushRef="#br0" timeOffset="58349.48">20163 15548 410 0,'-7'14'54'0,"-5"4"-3"15,-1 1 1-15,-7-2-4 0,0-2-3 0,-5 4-4 16,-1-1-3-16,-7 1-5 0,1-4-4 0,-1 3-4 0,7-4-1 15,-14 1-4-15,15-1-7 0,-9-3-3 0,2 1-5 0,7-5-1 16,-1-3-5-16,-1-1-10 0,14 1-5 0,0-4-12 16,7 0-11-16,0 0-13 0,6 0-13 0,6 0-21 15,6 0 2-15,2-4 6 0</inkml:trace>
  <inkml:trace contextRef="#ctx0" brushRef="#br0" timeOffset="59182.54">21387 15191 431 0,'0'0'47'0,"0"-3"0"16,0 3 1-16,0 0-3 0,0-3-2 0,0 3-5 15,0 0-5-15,0 0 0 0,0-4-7 0,0 0 0 0,7 4-2 16,-7-3 0-16,7-1-3 0,-1 4-2 0,0-8 2 16,2 8-6-16,-2-3 2 0,0 3-4 0,7 0 2 15,-6 0-1-15,-1-4-3 0,1 4 0 0,-1 0-1 0,-6 7 0 16,6 1 1-16,-6-1-1 0,0 4-3 0,8 0-1 16,-8 1 2-16,0 6-4 0,0 1 3 0,-8 2-2 0,2 5-1 15,0-9 0-15,6 6-2 0,0-4 2 0,-7-5 0 16,1 4-1-16,6-6-1 0,-7-2-2 0,14 1-2 0,-7-7 4 15,13-4-3-15,-1 4 3 0,2-4-3 0,-1 3 1 16,6-3 0-16,-6 0 0 0,7 4 0 0,-7-1 1 0,0 1 2 16,-7 3-3-16,1 1 5 0,-7-2 1 0,-7 6 1 15,1-1 0-15,-7 0 4 0,-6 4-1 0,-1-4-4 16,0 0 3-16,-5-1-2 0,5 2-3 0,-6-1 3 0,13 0-3 16,-7-8-3-16,14 1 2 0,-1-1-3 0,0-3-2 15,14 0-3-15,0 0-7 0,-1 0-5 0,14 0-11 0,-1-3-12 16,1 3-11-16,0 0-13 0,5 3-10 0,-5-3-16 15,6 4-18-15,0-4 8 0,-7 8 10 0,1-5 12 0</inkml:trace>
  <inkml:trace contextRef="#ctx0" brushRef="#br0" timeOffset="59633.14">21297 15977 428 0,'-46'3'45'0,"7"-6"2"0,-7 3 0 16,7 3-1-16,-6-6 0 0,5-9-5 0,1 5-1 15,1-4-1-15,-2 0-6 0,15-4-4 0,-8 0 1 16,7-7-7-16,0 0-2 0,12-7 0 0,1 4-3 0,1-2-5 16,4-5 2-16,8-1-6 0,8-4-1 0,-2-3 3 15,7-4-5-15,7-3 2 0,6-2-1 0,0-2-1 0,-1-4-1 16,8-3-2-16,7 3-3 0,5-3 0 0,-7-2 4 16,9 6-1-16,-2 0-3 0,1 2 3 0,6 4-1 0,-7 1 0 15,8 10 0-15,-8 4-3 0,1 7 0 0,5 1 0 16,-5 10 4-16,0 4-1 0,0 7-4 0,-1 4 4 15,1 10-3-15,-7 6 4 0,7 2-1 0,-7 11 0 0,-1 4 0 16,-5 7 0-16,-1 8 0 0,1-1-1 0,-7 10-1 16,-6-3-1-16,-7 4-3 0,0 5 2 0,-6-5-6 0,-1 4-5 15,-12 1-4-15,-1-4-7 0,0-1-6 0,-12 0-11 16,5 2-4-16,-12-9-9 0,7 3-3 0,-7-2-10 16,6-4-9-16,-12-4-8 0,6 0 6 0,7-7 9 0</inkml:trace>
  <inkml:trace contextRef="#ctx0" brushRef="#br0" timeOffset="60582.2">21283 15312 401 0,'0'0'54'0,"-6"-3"-5"0,0 3 1 0,12 0-2 16,-6-3 0-16,0-1-7 0,0-3-4 0,0 3-1 0,6-7-3 15,-6 4 2-15,7-4-3 0,0-3-2 0,-1 2-3 16,1-6 2-16,-1 11-5 0,0-5 0 0,8-2-1 0,-2 3-3 15,2-1-1-15,-1 2-3 0,-1-1-1 0,2 3 0 16,-8 2-4-16,8-3-1 0,-2 3 0 0,1 6-3 16,0-4 1-16,-6 0-2 0,5 4 0 0,-4 0-1 0,4 0 1 15,-5 4-3-15,-1 0 0 0,1 2 0 0,6-2-1 0,-13 7 2 16,0 0-3-16,6 0 3 0,-6 4-2 0,0 6 0 16,0-1 0-16,-6 2-2 0,-7-4 4 0,0 8-2 15,0-5 1-15,-1-3-2 0,2 4 3 0,-8-2 1 0,1-6-4 16,-1 0 0-16,7 1 4 0,0-4-1 0,7-4 0 0,-1 1-3 15,1-5-2-15,6-3 0 0,-7 0 2 0,14 4 1 16,-1-4 0-16,1-4 0 0,5 4 0 0,2 0-4 16,12 0 0-16,-7 0 0 0,1 0 1 0,6 0 0 0,0 0 0 15,0 4 0-15,0-1 0 0,-7 1 0 0,1 3 0 16,-1 1 0-16,-11 2 0 0,-2-2 2 0,-6 7 2 0,0-5-4 16,0 9 4-16,-14-8-4 0,8 3 4 0,-7-2-1 15,-7 2 0-15,8 1-1 0,-2-8 0 0,-5 4-1 16,6-3-2-16,0-2-3 0,0-1-3 0,6-2-6 0,7 2-6 15,-6-5-8-15,6 0-7 0,0 0-7 0,0 0-12 16,6 0-9-16,1 0-8 0,-1 2-6 0,1 6-17 0,-1 0-2 16,1-1 5-16,6 0 13 0</inkml:trace>
  <inkml:trace contextRef="#ctx0" brushRef="#br0" timeOffset="61191.02">21088 15862 404 0,'0'11'38'0,"7"8"3"16,-1-1 0-16,7 1 3 0,0-1 3 0,7 3-3 15,5-2-1-15,1-1 1 0,7-3-2 0,7-1-2 0,-1-2-1 16,6-2-7-16,1-5 0 0,-1-2-4 0,7 1-3 16,-6-8-3-16,-1 1-3 0,2-4-3 0,-9-1-6 15,7-4-8-15,-12 2-4 0,7-5-8 0,-15 0-7 0,8-2-5 16,-14-2-6-16,1 1-8 0,-1-1-6 0,-5 2-9 15,-2-6-1-15,-5 1-4 0,0 4-8 0,-7-5-9 16,0 5-9-16,6 4 8 0</inkml:trace>
  <inkml:trace contextRef="#ctx0" brushRef="#br0" timeOffset="61675.95">20606 16760 457 0,'-26'14'63'0,"0"5"-1"0,-7-1-5 0,1 4 1 0,-7 4-5 0,6 3-5 16,-6 1-7-16,7 0-3 0,-1-2-4 0,7 5-4 16,-6-7-4-16,12-5-5 0,-6 2-2 0,13-4-8 0,-7-2-5 15,7-6-7-15,13 0-8 0,-7-3-8 0,7-1-7 16,0-7-8-16,7 4-7 0,6-4-5 0,-7-8-2 15,14 1-2-15,0-4 1 0,-1 0 3 0,1-7 7 0,0 0 4 16,5-1 9-16,1-3 6 0,-6-3 8 0,-1 2 6 16,1 2 8-16,0-1 2 0,-7 2 7 0,0 3 2 0,0 2-1 15,-7 4 1-15,8 0 1 0,-8 8-1 0,0-4 0 16,1 7-1-16,-1 0-1 0,1 7 2 0,-1 3-1 16,1 1-2-16,-1 5-4 0,1 2-2 0,0 4 1 0,5-5-3 15,-5 6-3-15,0 6-4 0,-1-3-7 0,7-4-7 16,-7 0-5-16,8 0-7 0,-2-4-7 0,2 0-5 0,-8-4-15 15,7 3-15-15,0-8 3 0</inkml:trace>
  <inkml:trace contextRef="#ctx0" brushRef="#br0" timeOffset="61896.08">21010 16423 467 0,'-7'0'69'0,"7"7"-1"0,-12 8-7 0,4 3 1 0,2 8-4 0,-6 3-4 16,4 8-5-16,-4 0-5 0,-1 7-5 0,-1 0-9 16,2 7-3-16,-2-1-4 0,2 6-3 0,-1-5-2 0,-1 1 0 15,2-1-4-15,-2 0-9 0,2-3-7 0,12-1-9 16,-7-3-11-16,0 0-14 0,7-3-11 0,0-5-9 16,0-3-10-16,0-3-9 0,0-5-11 0,0-3-10 0,0-7 9 15,0 0 10-15</inkml:trace>
  <inkml:trace contextRef="#ctx0" brushRef="#br0" timeOffset="62058.15">20925 17075 422 0,'0'-11'62'0,"7"1"-6"0,-1 2-8 16,1 0-6-16,-1 1-1 0,0 3-8 0,2 1 0 0,4 3-4 16,8-4-2-16,-7 4-2 0,7 0-6 0,-8 0 1 15,8 0-6-15,6 0 1 0,-7 4-6 0,7-4-11 16,1 3-7-16,-1 1-15 0,6 0-14 0,1-1-9 0,-1 5-13 15,1-8-18-15,-1 8-11 0,1-1 12 0,-1 0 8 16</inkml:trace>
  <inkml:trace contextRef="#ctx0" brushRef="#br0" timeOffset="62580.68">21511 16841 421 0,'-13'18'33'0,"7"0"-1"0,6 0 2 15,0 1-4-15,0 3 1 0,6-7-7 0,7-1-1 16,7-3 0-16,0 0-2 0,-1-7-4 0,7-1 0 0,0-3-1 15,0-3-1-15,0-1 0 0,1-3 0 0,-2-5-3 16,-12 2 0-16,0 0 5 0,1-2-2 0,-8-6 0 0,-6-1-1 16,-6-3 3-16,-1 4-5 0,-6-4 3 0,0 0-6 15,-7 0 3-15,0-3-5 0,-5 3 3 0,-1-1-5 16,0 5 4-16,-1 0-3 0,1 7-3 0,0-4 3 0,0 4-1 16,1 4-2-16,-2 3-5 0,8 4-2 0,0 4-2 15,-1 3-6-15,6 1-5 0,2 2-4 0,5 2-5 0,1 6-3 16,6 1-8-16,0-2 2 0,0 3-3 0,6 0 2 15,1 3 4-15,5 3 4 0,2-8 3 0,-2 3 1 16,2 5 5-16,5-8 2 0,1 5 4 0,0-1 5 0,-8-5-1 16,1 2 7-16,0-1 2 0,0 1 6 0,-6-1 1 15,0 1 7-15,-7-1 2 0,0 1 2 0,-7-2 5 0,0-2 4 16,-6 0-1-16,0-1-2 0,0 1-2 0,1-4 2 0,-8 0-3 16,7-1-3-16,-7 2-2 0,8-8-2 15,-2-1-3-15,8 1-4 0,-1 0-5 0,7-4-6 0,-7 0-4 16,14-4-4-16,0 0-5 0,-1-6-9 0,8-1-3 0,5-1-3 15,0-1-3-15,0-4-3 0,8-4 0 0,-1 3 0 16,6-4 3-16,1 4 4 0,-7-1 4 0,0 1 4 0,0 3 5 16,1 4 7-16</inkml:trace>
  <inkml:trace contextRef="#ctx0" brushRef="#br0" timeOffset="63071.01">21752 17031 412 0,'-19'15'22'0,"5"0"3"16,-4-1 0-16,-2 4 6 0,0 1 3 0,-5-1-4 15,-9 0 4-15,9-4 2 0,-1 5-1 0,-1-4 3 0,-5-5-3 16,6 2 1-16,0-1-2 0,7-4-3 0,-8 0-3 15,8 1-2-15,-1-8-2 0,1 4 2 0,-1-1-1 0,7-3-4 16,0 0 1-16,6 0 0 0,-5 0 0 0,4 0-2 16,2-3-3-16,0 3-1 0,6 0-2 0,0 0-5 15,-7 0-2-15,7 0-1 0,0 0-1 0,0 0 3 0,0 0-4 16,7 0-1-16,-7 0 4 0,0 0-1 0,6 0-1 16,0 0-3-16,2 0 1 0,-2 0-2 0,0-4 0 15,8 4 1-15,-8-3 1 0,7-2 1 0,-7 2-3 0,1-1-1 16,0 4 4-16,-1-3-4 0,0 3 0 0,1 0 0 15,0-4 4-15,-1 4-4 0,1 0 3 0,-1 0-2 0,7 0 1 16,-6 4 0-16,5-8 0 0,2 4-4 0,-1 0 4 0,0 0-4 16,6 0 0-16,-5 0 3 0,5 0-2 0,0 4-2 15,1-4-3-15,-1 3-2 0,1-3-8 0,-1 4-5 16,1-1-5-16,0 2-8 0,-1-2-9 0,1 4-4 0,-8 1-8 16,8-5-6-16,-7 5-3 0,0-1-1 0,-6 4-1 15,-7 3-9-15,6-3 12 0,-12 4 7 0,-1 4 8 0,-6-1 15 16,0 3 20-16,1 5 14 0,-8 0 8 0,0 3 9 15,7-3 5-15,-7 0-1 0,1 3-1 0,6-7-2 16,0 3-2-16,13-3-1 0,-6-3-2 0,-1-4 0 0,14-5-1 16,-7-2 3-16,12-4 1 0,-5-1 3 0,13 1 1 15,-8-8-1-15,8 1 0 0,-7-4 5 0,7-5 0 0,0 5-1 16,-14-8 4-16,6 7 3 0,-5-6 2 0,0 3 3 16,-7-3-3-16,0 3 0 0,-7 0-7 0,0 0-3 0,1 0 1 15,0 0-4-15,-8 3-3 0,8 2-6 0,0-3-4 16,-1 3-7-16,7-2-9 0,-6 0-11 0,6-3-10 15,6 4-15-15,7 0-15 0,-7 0-12 0,14-1-17 0,-7 1-16 16,7 4 10-16,0-2 11 0,-1 2 9 0</inkml:trace>
  <inkml:trace contextRef="#ctx0" brushRef="#br0" timeOffset="63462.27">22098 16962 419 0,'19'6'50'0,"-6"2"1"0,0 3 3 16,0 4 4-16,-6 0 2 0,-1 6-3 0,-6-3-6 15,0 5-3-15,-6-1-6 0,-8 0-6 0,8-4-3 0,-14 3-3 16,8-2-2-16,-1-4-6 0,-1 0-2 0,2-4 0 16,-2 0-5-16,2-4 1 0,5-4-5 0,0 2 0 0,7-5-1 15,0 3-1-15,0-6-1 0,0-2 0 0,7 2-1 16,0-1 0-16,-1 1-3 0,0-1-2 0,0 0 0 16,2 1 4-16,-2-1-1 0,0 1 0 0,1-1-4 0,-7 4 4 15,7-5-3-15,-1 10 2 0,-6-5-1 0,0 4-2 16,0 3 1-16,0-4-6 0,7 5-3 0,-1-5-8 0,0 4-7 15,1 1-7-15,0-1-14 0,-1 1-8 0,7-5-10 16,-6 1-5-16,6 0-5 0,-1-4-10 0,2 0-6 16,-2-8-4-16,2 1 8 0,-1 0 8 0</inkml:trace>
  <inkml:trace contextRef="#ctx0" brushRef="#br0" timeOffset="63686.54">22502 16976 422 0,'0'-3'33'0,"0"3"-6"0,0 3 2 0,0 8-1 16,-8 0 4-16,8 3-2 0,-6 9-3 0,0-4 1 15,-1 6-2-15,-6 4 0 0,0 0-6 0,1 4-1 0,-2-4-1 16,-6 1-4-16,8-1-3 0,5 0-2 0,-6-3-2 16,6 0-1-16,7-4-1 0,-6-7 1 0,12-1-2 0,1-6 0 15,0-1-1-15,-1-7 0 0,7-4 1 0,-7-4 2 16,1-2 0-16,6-5 0 0,1 1 0 0,-2-1-1 16,1-4 0-16,-6 5-1 0,6-5 0 0,-7 1-1 0,8 4 0 15,-2-1-1-15,-5 4-1 0,6 0-5 0,0-1-2 16,0 10-5-16,-6-3-7 0,5 2-10 0,2 3-8 0,-2 3-7 15,1 2-4-15,1 2-9 0,-2 4-12 0,-4 0-9 16,4-1 5-16</inkml:trace>
  <inkml:trace contextRef="#ctx0" brushRef="#br0" timeOffset="65234.75">22293 18358 415 0,'-65'0'25'16,"-7"0"-1"-16,0 0 2 0,1 0-1 0,-1-4-1 0,-6 0-3 15,0 1-2-15,0-2 2 0,-7-1-2 0,0-1 0 16,1-5 4-16,-1 1-2 0,0 0-3 0,8 0 2 0,-8-4-2 16,6 4 2-16,2-4-3 0,-2 1-2 0,8-1-2 15,-1 5-4-15,0-5 0 0,1-4-1 0,6 5-2 0,0-5-1 16,6 5-1-16,0-4-1 0,7-1 1 0,-7 1 1 16,14-1 1-16,-7-3-1 0,6 4 1 0,0-4-1 15,8 0 3-15,-9 5 2 0,9-6-1 0,-1 2 3 0,0 2 3 16,5-4-3-16,2 5 1 0,-1-8-4 0,1 5 3 15,6-1-4-15,1-4-1 0,-2 4 1 0,7 0 1 16,8 0-1-16,-8 0-4 0,7 4 4 0,0-4-4 0,0 3 0 16,7 4 4-16,-1-2-1 0,0 2-1 0,-5 0 1 0,5 1 2 15,0-4 1-15,1 2 1 0,-1 3-1 0,7-3 0 16,0 2 1-16,-6-5 1 0,6 5-1 0,0-4-4 16,0-1 2-16,0 1-4 0,0-1 1 0,0-3 0 0,0 4-1 15,0-4-1-15,0 0 1 0,-6 4-2 0,6-7 0 16,0 6-3-16,0-7 4 0,0 1-2 0,-7 3-2 0,7 0 0 15,-7-4 3-15,1 5-4 0,6-2 4 0,0 1-4 16,-6 0 4-16,6 0-4 0,0-3 3 0,-8 3-3 0,16-4 3 16,-8 4-1-16,0-4 0 0,6-3-2 0,-6 4 3 15,6-5-4-15,1 1 4 0,0-1-2 0,5 2-2 16,1-6 4-16,1 5 0 0,-2-4-1 0,8 4 0 0,-7-4 0 16,7 4 0-16,0-1 0 0,-8 1 0 0,8 0-1 15,-1 3-3-15,1 0 1 0,-1 1 4 0,1-1-1 0,0 4-1 16,-2 0-2-16,2 0 3 0,0-1-3 0,-7-2 4 15,7 3-4-15,-8 0 4 0,8 0-4 0,-1 0 4 16,-5 1-4-16,-2-5 1 0,2 4-1 0,5-4 4 0,-5 5 0 16,-2-2-4-16,2-2 4 0,-2 2 0 0,1 1 0 15,1 0-4-15,-2 1 0 0,-6 3 4 0,8-5-2 0,-1 4-2 16,0 1 4-16,0 1-4 0,0 1 4 0,0 2-2 0,0-4-2 16,0 3 4-16,0 5 0 0,-7-7-1 0,8 8 0 15,-2-7 0-15,2 1 0 0,-1 5 0 0,0-5 0 16,0 1-1-16,7-1 1 0,-8 1-1 0,8-5 1 0,-7 1-4 15,0 0 4-15,6-1-4 0,-5-3 4 0,-1 0-3 16,6 0 2-16,-6 0 1 0,7-3-3 0,-7-1 3 0,6 3 0 16,-6-2-3-16,7 0 3 0,-7 3 0 0,6 0-3 15,1 0 3-15,-1 3-3 0,1-3 3 0,-7 8-3 16,7-5 3-16,0 5-3 0,-2-1 3 0,2 5-3 0,-1-5 4 16,-5 4-1-16,5-5-3 0,1 6 4 0,0-5-4 15,-2 1 3-15,9 3-3 0,-7-4 4 0,0 0-4 0,-2-3 4 16,2 4-4-16,-1-5 4 0,1 0-2 0,0-2-2 15,-1 3 4-15,7-1-4 0,-12 1 4 0,11 0-2 0,-5 0-2 16,0-1 4-16,-1 4 0 0,1 0 0 0,-1 1-1 16,0 0 0-16,1 2 0 0,-1 1 0 0,1 0-2 15,-6 1-2-15,11-2 5 0,-5 1-1 0,-8 0 0 0,8 1-3 16,0-2 3-16,6 1-2 0,-7-3-1 0,1-1 3 16,-1 4-3-16,1-4 4 0,0 1-4 0,-1 0 4 0,7-1-4 15,0-1 4-15,-6 5-4 0,6 1 4 0,0-1-4 16,0 0 3-16,0 4-3 0,6-1 0 0,1 4 4 0,-7 1 0 15,7 3-1-15,-7-4 0 0,6 4 0 0,1 0 0 16,-1 0 0-16,7 4-1 0,-6-1-3 0,-1-3 4 0,8 4-4 16,-1-4 4-16,0 3-3 0,7 2 3 0,-1-2-3 15,1 4 3-15,5-3 0 0,-4 3-4 0,5-3 3 0,-1 8 0 16,2-5-3-16,-8-1 0 0,7 6 0 0,-6 2 1 16,-1-3 0-16,-6 4 0 0,7 3 0 0,-7-3 0 15,0 3 2-15,-6 0-1 0,0 5 0 0,0-5 0 0,-1 4 1 16,-7 0 0-16,9 3-2 0,-9-3 2 0,1 4 0 15,0-3 0-15,1 2 2 0,-1 0-2 0,0 1 0 0,-1 0 2 16,-5 0-3-16,6 3 1 0,-6 3 0 0,-1 2 0 16,1-5 0-16,-7 8 0 0,7-1-1 0,-8 1 1 15,-5 3 0-15,6 4-1 0,-7-4 1 0,-6 4 0 0,7-4 0 16,-7 9 0-16,0-2 0 0,0-3 0 0,-7 4 0 16,7-1 0-16,-6-2 0 0,6 2 0 0,0 0 0 0,0 1 1 15,-6-1-1-15,6 5 0 0,0-4 0 0,0-1 0 16,0 0 0-16,0 2 0 0,0-2 0 0,0 4 0 15,-7-4 0-15,7-2 1 0,-7 2-2 0,7 1-1 0,-6-1 1 16,0-3-1-16,-8 5 0 0,8-2 0 0,-7 0-1 16,-1 2 1-16,-4-2 2 0,4 0-2 0,-5 4 0 0,-1-2 2 15,0 2 0-15,-5 0 0 0,-1 0-4 0,6 0 4 0,-6 1-3 16,7-1 1-16,-7-2-1 0,-1 1 0 16,7-2 1-16,-6-5 0 0,1 5 0 0,-1-4 3 0,6 0 1 15,-6 0 0-15,0 0-1 0,0-4-1 0,0 0 1 0,0 1 1 16,0-4-2-16,-7-1-2 0,1-3-1 0,5-3 0 15,-5-1-1-15,-7-7-1 0,0 0-1 0,0 0-4 16,6-7 2-16,-12-1-4 0,5-3 0 0,1 1-7 0,1-6-2 16,-1-6-7-16,-1 4-11 0,7 0-10 0,1-4-14 15,6 0-13-15,0 0-19 0,0 0-4 0,0 0 12 0,6 0 10 16</inkml:trace>
  <inkml:trace contextRef="#ctx0" brushRef="#br0" timeOffset="70073.67">23615 16012 431 0,'-13'8'45'0,"13"-4"1"16,-7-4 0-16,7 3 2 0,-6-3 2 0,6 4-8 15,0-4 0-15,0 3-3 0,0-3-7 0,0 0 0 0,0 0-3 16,0 0-5-16,0-3 1 0,0 6-2 0,6-6 2 16,-6 6-5-16,14-3 1 0,-8 0 0 0,13 0-2 0,-5 0 1 15,12-3-5-15,0-4 1 0,7 0-5 0,-1-8 1 16,7 4 0-16,0-7-2 0,7-1-1 0,5-4-1 15,8-2-1-15,0-4-2 0,6 0-2 0,0-1 1 0,7-2 1 16,-1-2-4-16,8-2 4 0,5-1-4 0,-6 5 0 16,7-9 1-16,-1 4-2 0,1-3 4 0,-6 4-4 15,-2-1 3-15,2-3-3 0,-8 7 0 0,1-4 3 0,-6 0-4 16,-1 5 3-16,-7-2-3 0,0 2 3 0,-12 2-2 0,-1 4 0 16,1-2 0-16,-7 5 0 0,-6-2 0 0,-1 6 1 15,-5-3-1-15,-8 7 0 0,0 1 2 0,-5 2 0 0,-8 2 1 16,1 3-3-16,-1-1 1 0,-6 1 2 0,0 7 0 15,0-4-3-15,0 4 1 0,0 0 2 0,0-3-1 16,0 3-2-16,-6 0 2 0,-1 0 2 0,7 0 0 0,-6-4-3 16,0 4 0-16,-8-4 2 0,8 4-2 0,-7-3 0 15,0-1-1-15,0 4 1 0,-1-4-1 0,2 1-2 0,-8 0 3 16,7-1-1-16,-7-4-2 0,0 5 3 0,1-2 1 16,0-1-1-16,0-2 0 0,-1 0-1 0,-6 1-5 0,6 4-2 15,1-8-6-15,-7 7-5 0,6-3-4 0,1 0-8 16,-1 2-6-16,0-2-5 0,1 4-12 0,5-1-4 15,2 4-5-15,6 0-3 0,-1 0 0 0,7 0 0 0,0 4-5 16,7-1 3-16,5 4 0 0,2 1 7 0,5-4 4 16</inkml:trace>
  <inkml:trace contextRef="#ctx0" brushRef="#br0" timeOffset="70211.87">25790 14968 414 0,'20'15'35'0,"0"-1"3"0,-8 5-1 15,2 3 1-15,-2 0-1 0,1 4-7 0,-6 0-4 0,-7 3-1 16,7 0-5-16,-7 5-2 0,-7-5-3 0,0 3-2 15,1-2-2-15,-1-1-2 0,1 1-8 0,-7-1-5 0,6-4-7 16,1 1-13-16,0-4-6 0,-2-4-7 0,2 4-11 16,6-3-15-16,-6-5-10 0,12 0 3 0</inkml:trace>
  <inkml:trace contextRef="#ctx0" brushRef="#br0" timeOffset="70727.73">27562 12968 434 0,'-20'26'43'0,"7"-4"3"0,7 1 5 0,-1 2 2 0,7-3-1 15,0 0-7-15,7 0 0 0,-1-5 0 0,7 2-3 16,0-1-5-16,6 1-4 0,1-4-4 0,0 0-7 0,5-1 1 15,-5-3-8-15,7 0-1 0,-1-3-6 0,0 2-7 16,-1 0-9-16,1-2-4 0,1 3-12 0,-1-7-5 16,0-1-8-16,0 1-8 0,0 0-6 0,0-4-6 0,-7-4-10 15,1 0-14-15,-1-5-7 0,-5-3 12 0</inkml:trace>
  <inkml:trace contextRef="#ctx0" brushRef="#br0" timeOffset="70893.97">27992 12987 401 0,'-14'7'34'0,"-5"4"-5"0,-1 7 2 16,1 0-1-16,-7 7 0 0,0 2-7 0,0 2-5 0,0 4 0 15,-1 3-6-15,1-2-2 0,-6 6 2 0,13-3-2 16,-7 0-5-16,6 2-2 0,1 2-2 0,5-5-6 16,2 5-8-16,5-9-10 0,0 2-5 0,1-5-5 0,6-4-8 15,6-2-18-15,1-4-5 0</inkml:trace>
  <inkml:trace contextRef="#ctx0" brushRef="#br0" timeOffset="71400.56">27913 12353 415 0,'-59'4'30'0,"-6"10"1"16,0 1-2-16,0 3 3 0,0 11-2 0,7 4-5 15,-1 8 2-15,-6 6-1 0,12 8-5 0,-5 4 1 16,13 4-1-16,0 6-1 0,5 0-2 0,1 1 2 0,13 3 1 16,7 1 2-16,11-1 1 0,8 1-3 0,8-5 2 0,11 0 1 15,7 1-2-15,6-8-1 0,7 0-2 0,14-3-2 16,-1-8-4-16,7 1-4 0,6-8-1 0,0 0 3 0,0-12-6 16,12-2 3-16,-4-5-6 0,-2-3 3 0,0-7-5 15,2-4 3-15,-8-3-1 0,0-8-1 0,0-8-2 16,-7 1 4-16,-5-12-3 0,-2 1 3 0,-5-11 0 0,-1-1-4 15,-5-9 4-15,-1-5-4 0,-6-8 5 0,-7-2-4 16,0-6 4-16,-7-5-4 0,1-2 4 0,-14-2-1 0,0-1-1 16,-6-3-1-16,-6 3-2 0,-6-3-2 0,-2 3 0 15,-5 5 4-15,-7 3-3 0,0 0 1 0,-7 3-3 16,1 3-1-16,-7 5-7 0,-1 11-3 0,1 3-9 0,0 5-6 16,-7 13-10-16,7 4-14 0,-6 8-7 0,6 7-10 15,-7 7-20-15,8 1-1 0,-2 6 10 0,1 5 12 0</inkml:trace>
  <inkml:trace contextRef="#ctx0" brushRef="#br0" timeOffset="73030.44">23133 17896 438 0,'0'3'54'0,"0"-3"1"15,0 0-1-15,0 0 3 0,0 0 0 0,0 0-5 16,0-3-7-16,0 3-1 0,0-4-4 0,0-3-3 0,0-1-1 15,0-2-7-15,6-5 1 0,-6-4-7 0,7 1 1 16,0-8-4-16,-1 1-1 0,0-5-6 0,8-2 3 16,-1-2-5-16,-7-3 2 0,7 1-4 0,0-4-3 0,1-1 3 15,5-2-5-15,-6 2 4 0,6-6-5 0,1 3 4 16,-1 0-5-16,7 0 0 0,-6-3 3 0,6 2 0 0,-7-2-1 16,7 7 0-16,-6-1-1 0,0 4-4 0,-7 5 4 15,7 1 0-15,-8 6-2 0,1 3-2 0,-6 5 0 16,6 2 3-16,-7 4-1 0,-6 0 1 0,7 7 1 0,-7 1-2 15,0-2-2-15,0 2 3 0,0 3-1 0,-7 0 0 16,1 3 0-16,-1 2 0 0,-6-2-1 0,0 4 1 0,1 1 1 16,-15-1 0-16,8 4-1 0,-14 4-2 0,1 3 2 15,-1 1-1-15,-6-1 0 0,7 4-4 0,-1-5-4 16,1 2-2-16,5-1-7 0,1 1-6 0,6-8-1 0,1 3-5 16,12-7-1-16,1 1-6 0,0 0 0 0,12-8 0 15,7 0-2-15,0-4 5 0,7-3 3 0,-1 0 4 0,7-5-1 16,0 1 8-16,7-3 3 0,-1-1 5 0,1 4 7 0,-1-7 3 15,1 3 2-15,-1 5 5 0,-5-2 2 16,-1 5 2-16,0 3 4 0,0 0 2 0,0 1 1 0,-7 3-4 16,1 3 3-16,-1 5-3 0,1 3 0 0,0 0-2 0,-8 3 0 15,8 5-2-15,-1-5-1 0,1 8-3 0,-7 0 2 16,7 0-4-16,0 0-1 0,-1 4-5 0,-6-4-7 0,6 3-5 16,1-3-8-16,-7 1-8 0,6-2-13 0,1 2-7 15,-7-2-10-15,7-3-15 0,-8 4-14 0,8-2 5 16,-7-3 14-16</inkml:trace>
  <inkml:trace contextRef="#ctx0" brushRef="#br0" timeOffset="73901.37">27126 14705 461 0,'-33'18'69'0,"7"-2"-5"0,-13 1-1 0,7 6-5 0,-15-2-5 16,9 5-11-16,-1 0-5 0,-1-1-1 0,1-3-4 15,0 3-4-15,7 1-4 0,-1-4-5 0,7 0-5 0,0 0-7 16,6 0-5-16,1-6-8 0,6 1-5 0,6-2-6 16,1 0-1-16,6-8-3 0,6 0-3 0,1-4-6 0,6 1 1 15,6-8 1-15,1-2 3 0,0-5 2 0,-1 0 4 16,7-8 2-16,0 2 4 0,0-3 5 0,1-2 1 15,-2 1 7-15,-5-2 2 0,0 9 5 0,-1-4 2 0,-6 3-1 16,0 7 3-16,-7 2 3 0,8 1 0 0,-8 5 2 16,-6 5 4-16,6 1-1 0,1 2 3 0,-7 4-4 15,0 2 0-15,7 0-2 0,-7 8-6 0,6 0-2 0,-6 0 1 16,6 5-7-16,1-2-2 0,-1 0-5 0,8 1-9 16,-8-1-5-16,8-3-11 0,-2 0-8 0,1-3-7 0,0-4-7 15,6-5-10-15,-5-5-22 0,-2 1 0 0,2-9 9 16</inkml:trace>
  <inkml:trace contextRef="#ctx0" brushRef="#br0" timeOffset="74106.5">27568 14471 435 0,'0'3'74'0,"-6"8"0"0,-7 7 0 0,6 1-2 15,-6 10-5-15,-7 4-14 0,8 4-4 0,-8 7-6 16,1-1-5-16,-1 9-8 0,0-4 0 0,1 6-7 15,-1-3 1-15,8 4-5 0,-8-3-1 0,7 3-8 0,-7-3-3 16,7-2-7-16,6 2-10 0,-5-1-6 0,6-4-13 16,-2-2-9-16,2-5-13 0,6-4-6 0,-6-2-8 0,6-8-9 15,-7-5-10-15,7-2-9 0,0-9 3 0,0-2 15 16</inkml:trace>
  <inkml:trace contextRef="#ctx0" brushRef="#br0" timeOffset="74274.1">27353 15298 420 0,'6'-18'60'0,"-6"0"-3"0,8 4 0 15,-8-1-3-15,0 7-1 0,0-3-7 0,0 4-4 16,0 4-4-16,0-2-3 0,0 5-3 0,0 0-5 16,12 0-2-16,-5 0-4 0,-1 5-3 0,8-2 1 0,-2 1-6 15,2-1-1-15,5 1-3 0,1 0-4 0,-8 3-8 16,8 0-7-16,0 0-8 0,-1-2-6 0,1 1-10 16,6-2-9-16,-7-4-6 0,7 4-10 0,0-4-7 0,-6 0-13 15,13-8-10-15,-14 2 9 0,7-6 8 0</inkml:trace>
  <inkml:trace contextRef="#ctx0" brushRef="#br0" timeOffset="75078.42">27959 14921 428 0,'6'8'41'0,"1"-1"-3"0,6 4-1 0,6-4 0 0,1 0 0 15,13 0-7-15,-7-3 0 0,0 0-2 0,13-4-2 16,-7 0-5-16,1-4-4 0,-7 0 3 0,0-3-3 0,1 0-3 15,-9-4 2-15,2 1 1 0,-7-2-1 0,1-2-5 16,-8-5 3-16,0 4-5 0,-6 1 2 0,0-5-1 16,0 1-1-16,-6 4-2 0,0-5-2 0,-1 1-5 0,-6 3-2 15,0-2-3-15,-1 1-2 0,2 1-3 0,-8 4 0 16,1-3-4-16,-1 3 1 0,0 4-1 0,-6 3 0 0,7 1 1 16,-7 3 2-16,6 3 2 0,-5 4 1 0,5 1 1 15,0 6 1-15,1 1 2 0,-1 3 1 0,8 4 0 16,-2 4 4-16,8 0 1 0,-8 3 3 0,8 0 7 0,-1 0 2 15,1 0 0-15,6 1 4 0,-6-1 1 0,-1 1-2 16,0-1-1-16,7-3-1 0,-6-4-1 0,6 0-3 0,0-5 0 16,-6 2-2-16,6-4-1 0,0-5-1 0,6 2-1 15,0-5-1-15,1 0-1 0,6-7-1 0,0 0-1 0,7 0-4 16,-8-3 2-16,14-1-4 0,1-3 3 0,-1-5-4 16,0-2 2-16,0 3 2 0,-7-4 0 0,7 1-2 0,-6 3 1 15,-7 0 2-15,1 4 1 0,-8-1 0 0,0 1 0 16,-6 7 1-16,0 0-3 0,-12 0 5 0,4 7-1 15,-11 1 1-15,-1 3 0 0,1 0 0 0,-7 3 5 0,0 1-3 16,-6 3 4-16,-1 0 2 0,-7 1 2 0,8 3-3 16,-1-7 4-16,1 3 3 0,-1 0-3 0,7-3 3 0,0-1-2 15,7-3-2-15,-1 0-2 0,0-4-1 0,8 1-2 16,-1-5-4-16,6 2-1 0,0-2 2 0,1-3 1 0,6 0-1 16,0 3-3-16,0-3 0 0,0 0 1 0,0 0 0 15,0 0-1-15,0-3 0 0,0 3-1 0,0 0 0 16,0 0 0-16,0 0 0 0,6 0 0 0,-6 0-1 0,7 0-2 15,0 0 0-15,-1 0-1 0,1 0 4 0,5 0 0 16,-5 0-1-16,6 0 0 0,-7 0 0 0,8 0 0 0,-8 0 0 16,7 0-1-16,-6 0 1 0,6 0 0 0,-1 0 0 15,2 0-1-15,-1 0 0 0,0-3-1 0,0 3-2 16,0 0 4-16,0 0-1 0,7 0-3 0,-8 0 0 0,1 0 2 16,7 0 2-16,0 0 0 0,-8 0-1 0,2 3 0 15,5-3-1-15,-5 3-5 0,-2 5 1 0,-5-5 0 0,0 9-1 16,-7 2 1-16,0 1 0 0,-7 3 2 0,-6 4 2 0,-1 4-1 15,-5 0 2-15,-1 0-1 0,-6 3 3 0,7 0-2 16,-7-4 4-16,6 0-4 0,8-2 4 0,-2-1-2 16,8-4 0-16,-1 1-3 0,14-5 4 0,-1-3-2 0,8 0 0 15,5-4-2-15,0-2 3 0,8-2-2 0,5-3-2 16,-6 0 4-16,7-3-2 0,-7-6 2 0,0 2 0 0,0 0 0 16,-7-4 0-16,-6 1-4 0,-6-5 4 0,6 4-4 15,-13 0 4-15,6-4-4 0,-6 4 4 0,0-4-3 16,0 4-4-16,-6 0-1 0,6 0-7 0,0 4-6 0,0-4-9 15,0 4-10-15,0-1-12 0,6 5-11 0,2-4-11 16,-2 2-15-16,0 2-21 0,7 0 3 0,-6 3 16 0,6 0 9 16,-1 0 10-16</inkml:trace>
  <inkml:trace contextRef="#ctx0" brushRef="#br0" timeOffset="75449.25">28655 15049 474 0,'0'-11'92'0,"0"0"-9"15,-6 0-12-15,6 4-4 0,0 0-11 0,0-1-7 0,0 5-7 16,6-1-7-16,2 4-1 0,-2 0-8 0,7 4-1 0,0-1-1 16,6 5-6-16,7-1-1 0,-6 4-1 0,6 0-6 15,1 4-3-15,-8 3-4 0,0 1-5 0,0-1-3 16,-5-1 0-16,-8 6-1 0,1-2-4 0,-7-2 2 0,-7 4 0 15,1-5 2-15,-8 0 2 0,2-4 2 0,-8 5 2 16,1-8 2-16,-1 3 7 0,0-3 3 0,-5-4 5 0,5 1-1 16,-6 0-2-16,7-5-3 0,-1 5-1 0,6-5 0 15,-4 0-3-15,4 6 2 0,1-3-3 0,1 2-1 0,4-1 1 16,2 0-2-16,0 5 0 0,0-5-1 0,6 4 0 16,0 0-1-16,0-1 0 0,6-2 1 0,0 3-4 15,8-5 3-15,-2 6-4 0,8-4 3 0,-1-5-1 0,1 1-6 16,6 0-11-16,7-4-13 0,-1 0-11 0,1-4-14 15,-1-3-10-15,1-1-9 0,6-7-9 0,-7 1-13 0,8-4-4 16,-8-4 8-16,1 0 10 0,-1-12 10 0</inkml:trace>
  <inkml:trace contextRef="#ctx0" brushRef="#br0" timeOffset="75600.95">29346 14918 442 0,'13'-34'80'0,"-6"9"1"0,0 3-5 16,-7 7-7-16,0 1-8 0,0 3-9 0,-7 7-6 15,0 0-5-15,1 8-5 0,-1 3-4 0,-6 4-4 0,0 7-1 16,-7 5-3-16,1 2-5 0,-1 5-2 0,-6 10-2 15,0 0-2-15,1 7 0 0,-1 2-2 0,-1 1-8 0,8 2-4 16,-8 3-8-16,8-4-11 0,0 1-10 0,0-2-14 0,5-6-18 16,1 1-10-16,6-5-18 0,1-7-20 0,-1-1 6 15,7-6 16-15,0-8 7 0,0-2 8 0</inkml:trace>
  <inkml:trace contextRef="#ctx0" brushRef="#br0" timeOffset="75792.72">29249 15155 413 0,'-6'-7'82'15,"-8"3"-10"-15,8-3-8 0,-1 3-9 0,0-2-6 0,7 6-6 16,-6 0-9-16,6 3-2 0,0 0-2 0,-7 1-9 16,7 3-4-16,0 1-9 0,0 2-5 0,7 2-12 0,-7-1-11 15,6 3-15-15,1-6-12 0,0 7-14 0,-1-4-17 16,0 4-13-16,2-1 10 0,-2-3 9 0</inkml:trace>
  <inkml:trace contextRef="#ctx0" brushRef="#br0" timeOffset="76214.07">29223 15401 415 0,'-7'-3'83'0,"-6"-5"-2"16,6 4-1-16,-5 1-4 0,5-5-10 0,7 5-12 0,-7-5-6 15,1 8-6-15,6-3-4 0,-6 3-5 0,6 0-4 16,0-3-4-16,0 6-1 0,0-6-5 0,0 6-4 0,0-3 0 15,0 0 0-15,6 0-2 0,0 0-2 0,1 0-1 16,0 0-2-16,5 3-5 0,1 1 0 0,1 3 2 0,6 1-2 16,-2-5-6-16,2 9-5 0,-1-5-3 0,1 0-5 15,-7 0-1-15,0 1-3 0,0-1-6 0,-6 0-2 0,0 0 0 16,-7 1-3-16,6 2 0 0,-12-2 3 0,6 0-2 16,-7 3 5-16,0-5 2 0,-6 6 3 0,0-5 2 0,0 4 3 15,1 3 0-15,-8-2 6 0,-7-1-2 0,9 0 5 16,-2 3 0-16,0 1-3 0,1 0 5 0,-1 0 0 15,7 3-1-15,-7-4-2 0,14 5 5 0,-7-4-1 0,13-1 0 16,-7 4-2-16,7-6 5 0,0 2 0 0,0-3-2 16,7-3 5-16,-7 2 0 0,6-6 6 0,1 3 2 0,-1-3 5 15,-6 0 1-15,7-1 2 0,-1-3 3 0,-6 0-1 16,0 0-1-16,0 4 0 0,0-8-2 0,0 4-2 16,7 0-4-16,-7 0-1 0,7 0-2 0,-7 0 0 0,12 0-3 15,-5 0-1-15,6 0-1 0,-7 0 0 0,7 0-2 16,1 0 0-16,-8-3 0 0,0-1 1 0,2 4-5 15,-2-4 2-15,-6 1 0 0,0-1-5 0,0 0-3 0,0-4-6 16,-6 1-3-16,-2-1-11 0,2 2-10 0,0-2-9 0,-1-7-16 16,0 8-15-16,-6-7-18 0,7 7 11 0,-7-9 10 15</inkml:trace>
  <inkml:trace contextRef="#ctx0" brushRef="#br0" timeOffset="77262.35">28897 16500 425 0,'-46'0'38'15,"8"0"3"-15,-8 0 4 0,-7-4 1 0,8 1 2 0,-1-1-2 16,-5 1-4-16,-2-4 2 0,1-1-6 0,0 0-3 16,-6 1-4-16,5-4-4 0,-12 0-2 0,6 0-2 0,1-4-3 15,-7 0-2-15,6 1-3 0,-6 0 0 0,0-5-2 16,6 2 0-16,1-6 0 0,-1 1 2 0,0-4 1 16,0-3 2-16,8-1-2 0,-1 2-3 0,-1-6-2 0,2-2-1 15,-2-1-1-15,7 0 0 0,-5 1-2 0,5-4-1 16,-6-1 2-16,6 1-4 0,-6 0 4 0,7-1-2 0,-1 1-2 15,0-4-3-15,8 4 4 0,-8-4-1 0,7 0 0 16,0 0-5-16,-1-4 4 0,8 0 0 0,-7 1-4 16,0 0 2-16,6-9 1 0,-6 5 0 0,0-4 0 0,6 1 0 15,-5 2-4-15,-1-3 4 0,6 0-4 0,-7 3 4 16,8-2-4-16,-7 3 3 0,7-1 1 0,-1 1 0 0,1-4-2 16,5 3 1-16,-5-3-1 0,12 1-2 0,-6-1 1 15,7-4 3-15,5 0 0 0,2 5 0 0,-2-5-4 16,8 0 2-16,-1 1 2 0,7 3-2 0,0-4 0 0,0 1-2 15,7 2 4-15,6-2 0 0,-6-1-1 0,5-7 0 16,2 5 0-16,5-6-4 0,1 5 1 0,6-4 3 16,0 0 0-16,7 0-4 0,5 4 1 0,-5-1 2 0,6 1-2 15,7 1 2-15,6 1 1 0,-7-3 0 0,8 5 0 0,5-7-1 16,1 3 0-16,-1-1-3 0,8 4 4 0,5-3-4 16,-6 4 4-16,7-1-2 0,0 4-2 0,-1 0 4 0,8 4-3 15,-2-2 1-15,-5 7-1 0,6-2-2 0,7 4 0 16,-7-3-2-16,7 3 1 0,0 0 0 0,-8 7-3 0,8-3 4 15,6 7-3-15,-6 0 0 0,7 7 5 0,-8 0-4 16,0 8 3-16,1 3 2 0,0 4-2 0,-7 4-2 0,7 7 1 16,-8 4 0-16,2 3 2 0,0 4 1 0,-8 0-1 15,0 7-2-15,2 1-1 0,-8-1 0 0,6 8-1 16,-6 0 1-16,6-1-2 0,-5 4 5 0,6 1 0 0,-1 2 0 16,0 2 0-16,2-5 1 0,-2 8-2 0,0-4 0 15,1 3-2-15,0 1 3 0,-1 3 1 0,1 0-4 16,0 4-1-16,-7 1 4 0,-7 5 0 0,7 2-3 0,-6 2 1 15,-6 5 0-15,-1 0 0 0,-7 7 0 0,0-3 0 16,-5 6 0-16,-1-3 0 0,-7 4 1 0,1-4-1 0,-7 7 0 16,0-1 3-16,-7 2-2 0,1 2 1 0,-6 5 2 15,-2 0-2-15,-5 0 1 0,-1 0-2 0,-6 3 3 16,0 0-1-16,-6 0 1 0,-1 1 0 0,-13 6 1 0,1-3 0 16,-7 3 0-16,-6 5 0 0,-7-5 1 0,-7 8 2 15,-7-4 0-15,-5 4-3 0,-7 4 4 0,-7-4-2 0,1 0-2 16,-1-4 0-16,-12 0 1 0,-1 4 2 0,-6-7 1 15,6 3 0-15,-6-7 0 0,6 0-1 0,-7 0 0 16,9-4 0-16,-2-3-1 0,6-4 0 0,1 0-1 0,0-8-1 16,6-2-2-16,1-6-4 0,-1-2-2 0,7-7-1 15,0-1-7-15,0-7-6 0,6-4-5 0,0-3-4 0,8-5-4 16,5-6-7-16,1-1-6 0,-1-6-2 0,13-1-5 0,1-6-4 16,-1-5-6-16,13 0-11 0,-6-11-4 0,13 1 9 15</inkml:trace>
  <inkml:trace contextRef="#ctx0" brushRef="#br0" timeOffset="90145.42">27034 10601 412 0,'0'0'25'15,"0"0"-2"-15,0 0 0 0,0 0 2 0,0 0-4 16,0 0-3-16,0 0 0 0,0 0-2 0,0 0-1 0,0 0 3 15,0 0-4-15,0 0 3 0,0 0-3 0,0 0 0 16,0 0-1-16,0 0 0 0,0 0-2 0,0 0 3 16,0 0-4-16,0 0 2 0,0 0 1 0,0 0-2 0,0 0-1 15,0 0 1-15,0 0 0 0,0 0-3 0,0 0 3 16,0 0-3-16,0 0 3 0,0 0-1 0,0 0 0 0,0 0-2 16,0 0 0-16,0 0 0 0,0 0 0 0,0 0 0 15,0 0 0-15,0 0 1 0,0 0 1 0,0 0 0 16,0 0-1-16,0 0-2 0,0 0 1 0,0 0 0 0,-6 0-3 15,6 0 0-15,0 0-1 0,0 0 0 0,0 0 0 16,0 0 0-16,-7 0 0 0,7 0-2 0,0 0 1 0,0 0 0 16,0 0 2-16,7 0-2 0,-14 0 0 0,7 0 1 15,0 0-1-15,0 0 0 0,0 0 2 0,0 0-2 16,0 0 1-16,0 0 0 0,0 0 0 0,0 0-1 0,0 0 0 16,0 0 0-16,0 0 0 0,0 0-1 0,0 0 0 15,0 0 1-15,0 0 0 0,0 0 0 0,0 0-4 0,0 0 0 16,0-2 0-16,0 2 0 0,0 0 1 0,-7-5 0 0,7 5 0 15,-6-3 3-15,0-1 0 0,6 4-1 0,-6-4 0 16,-2 1 0-16,-4 3 0 0,12-8 0 0,-14 5-1 16,8 3 0-16,-1-4 0 0,1 1 0 0,0-2 0 0,-8-2 0 15,2 4-1-15,-2-5 0 0,1 5-2 0,1-5-1 16,-8 1 0-16,6 4 1 0,-5-5 1 0,0 1 3 16,0 0-4-16,-1-1 4 0,0 4-3 0,1-4 3 0,-1 2-2 15,0-2 2-15,1 2-4 0,6-1 3 0,-6 2 1 16,-8-2-1-16,14-1 1 0,-6 1-2 0,-1 4 2 0,1-4-2 15,-1 2-2-15,0-2 2 0,1 0 0 0,6 3-2 16,-6-3 2-16,-1 3 2 0,6-3-4 0,-4 4 4 0,4-5-4 16,-5 4 3-16,5-3-1 0,-4 0 2 0,4 3-3 15,1-3 3-15,-7 2-2 0,8-2 0 0,-8 4 0 0,7-1 0 16,0-3 0-16,-6 3-2 0,5 2 4 0,2-3-2 16,-8 1 0-16,7 1 0 0,0-5 0 0,0 5 0 15,0-1 2-15,0 0-2 0,0-2 0 0,-7 1 0 0,8-2 0 16,-2 3 2-16,1-3-2 0,-7 3-2 0,8-3 2 15,-8 4 1-15,0-1-1 0,1-4-2 0,-1 1 4 16,1 4-4-16,6-5 0 0,-6 5 3 0,-1-5 1 0,0 0 0 16,1 1-1-16,-1 0 0 0,8 0-2 0,-8-1 0 15,0-2 1-15,1 2-2 0,-1-3 2 0,0 0 1 0,-5 0 0 16,5 3-3-16,0-6 2 0,-6 3 2 0,1-1-2 0,5 2 0 16,-6-5 0-16,-1 4-1 0,1-3 0 0,1 3 3 15,5 0-1-15,-6 0-1 0,0 0 0 0,-1 0 1 16,2 0-1-16,-1 0 0 0,0 0 1 0,0 4-2 0,-1-5 2 15,9 2-2-15,-9 2-2 0,1-3 3 0,6 3 0 16,1-2-2-16,-1 3 4 0,0-1-1 0,2 1 0 0,-2 0 0 16,0 0-2-16,1-1-1 0,-1 1 4 0,7-1-4 15,-7 5 4-15,8-4-4 0,-8-4 3 0,0 3-3 0,7 0 2 16,1 1 0-16,-8-4 0 0,6 4 0 0,2 0 0 16,-8-5 2-16,7 5-3 0,1-3 2 0,-8 2 0 15,7 1 0-15,0-5 0 0,-7 6 0 0,7-2 0 0,0-3 0 16,-7 4 0-16,8 0 0 0,-8-5 0 0,6 6 0 15,2-6 0-15,-8 5 0 0,7-4 0 0,-7 4 0 0,8-5 0 16,-8 5 0-16,1-4-1 0,5 0 0 0,-5 1 2 16,0 2-2-16,6-3 0 0,-7 4 0 0,-6-4 1 0,6 4-1 15,1-4 0-15,-1 3 0 0,1 2 0 0,-1-6 0 16,-6 4 0-16,6-3 1 0,-5 8-1 0,5-5 0 16,0-3 0-16,1 8 0 0,-7-4 1 0,6-4-1 0,1 7-1 15,-7-4 2-15,6 1-1 0,0 0 1 0,-5-4-1 16,5 4 1-16,0 0-1 0,1-1 0 0,-7 0 1 15,6 1-1-15,1-4 1 0,-1 3 0 0,1-2 0 0,0-1 2 16,-8 4 0-16,8-4 0 0,0 0 0 0,-1 3-2 0,0 2-2 16,1-6 4-16,-1 5-1 0,0 0 0 0,1-4 0 15,-1 4 0-15,1-5 0 0,-1 5 0 0,7-1-4 0,-6-2 1 16,-1 2 3-16,7-3 1 0,-6 4-1 0,6-4-3 16,-1 4 0-16,-5-1 1 0,0-3 3 0,-1 0-3 15,1 4 0-15,-1 0 1 0,0-4 2 0,1 3-1 0,-1-3 1 16,-6 4-4-16,7-1 4 0,-7 1-2 0,12 0-2 15,-11-1 4-15,5 1-4 0,0-4 3 0,1 4-3 16,-1 3 3-16,0-6-1 0,2 5-2 0,-2-2 2 0,1 0 1 16,-1 0-4-16,6 3 4 0,-11-3-2 0,11 0 1 15,-4-1-3-15,-2 0 4 0,0 5-2 0,1-5 1 0,-1 2-3 16,0-3 2-16,7 6 0 0,-6-4 1 0,0 3 0 16,5 1-2-16,-5-5 1 0,-1 5 0 0,8-5 0 15,-2 5 0-15,-5-1 0 0,5-3 0 0,2 3 1 0,-8 0 1 16,7 1-4-16,0-5 2 0,0 5 1 0,0-4 1 15,0 3-3-15,0 0 1 0,0-3 1 0,-7 3 0 0,7-4 0 16,1 6-1-16,-2-6 1 0,-5 4 0 0,6-3 0 16,0 3 0-16,-7-3 0 0,7 0 0 0,0 2 0 0,-6-2-1 15,5 4 0-15,2-5 0 0,-8 1 0 0,7 3 1 16,-7-3-1-16,8 4 1 0,-2-2 0 0,2 2-1 0,-2-4 0 16,-5 3 0-16,5 1 0 0,2-5 0 0,-2 5 0 15,-5-1 0-15,6-1 0 0,-6 3 1 0,5-6-1 0,-5 5 0 16,6-5 0-16,0 4 0 0,-7 2-1 0,8-6 2 15,-2 4-1-15,-5 0-1 0,5-3 2 0,2 3 0 0,-2 0-1 16,2-2 1-16,-1 1-1 0,-1 2 1 0,2-1 0 16,6 1-1-16,-8-1-2 0,8 0 3 0,-7 1-1 15,6-1 1-15,-6 0-1 0,7 1 1 0,-1-4-1 0,0 2 0 16,-5 5-1-16,5-3 2 0,0-1 0 0,1 1-1 16,-1 3 0-16,1-4 0 0,0-3 0 0,-1 7 1 0,0-4-1 15,1 0 0-15,6 1 2 0,-6 3-2 0,-1-7 0 16,0 7 0-16,1-5 0 0,-1 5 0 0,1-3 0 15,-1 3 0-15,0-3 0 0,1-2 0 0,0 2 0 0,-8-1 0 16,8 0 0-16,0 1 1 0,-7-4 1 0,6-1 0 16,-6 5-3-16,7-8 1 0,-8 7 0 0,8-3 0 0,-7 0-1 15,6 3 1-15,1 0-1 0,-7-3 1 0,7 3 0 16,-8 0 0-16,8 1 0 0,-7 0 0 0,6-2 2 0,-6 2-2 16,7 3 0-16,-1 0-1 0,-6-7 1 0,7 7-1 15,0-4 1-15,-8 0 0 0,14 1 2 0,-6-1-2 16,-1 0 0-16,1 4 0 0,-1-8 0 0,1 6-2 0,-1 2 2 15,7-5 0-15,-6 5 0 0,6 0 2 0,-6 0-2 16,6 0 0-16,-8-3 0 0,8 3 0 0,-6 3 0 16,6-6 0-16,0 3 1 0,0-4-1 0,0 0 0 0,-6 1 0 15,6 3 0-15,0 0 0 0,-7 0 2 0,7-4-2 0,0 0 0 16,-7 4-1-16,1 0 0 0,6-3 1 0,-6 3 1 16,-1 0-1-16,1-4 0 0,-1 1 0 0,0-2-1 0,1 2 0 15,0 3 0-15,-1-4 0 0,0 4 0 0,1-3 1 16,0 3 2-16,-1-4-2 0,-6 4 0 0,6-4 0 15,1 4-1-15,0 0 1 0,-2-3 2 0,2-1-2 0,0 0 0 16,-1 4 0-16,1-3 0 0,-1 3 0 0,1-3 0 16,6-1 0-16,0 4 0 0,-7-5-1 0,7 5-1 0,-6 0 0 15,6-3-1-15,0 3-1 0,0 0-6 0,0 0-7 16,0 0-12-16,0 0-6 0,0 0-9 0,0 0-12 16,0 0-8-16,0-3-6 0,6 3-14 0,1 0-16 0,-1-4 7 15,1 4 11-15,6 0 5 0</inkml:trace>
  <inkml:trace contextRef="#ctx0" brushRef="#br0" timeOffset="91612.23">22214 6484 405 0,'0'0'23'0,"0"0"-5"0,0 0 3 15,0 0-3-15,0 0-2 0,0 0-4 0,0 0-1 0,0 0 0 16,0 0 0-16,8 4 2 0,-2-1-1 0,0 1-4 16,1-1 0-16,6 2 1 0,0 2 0 0,7 0-1 15,-1-3 2-15,7 7-3 0,0-8 0 0,0 4-1 0,7-2 0 16,-1 2 0-16,7 0-1 0,0-3 0 0,7 3-1 16,-7-4 1-16,7 1-1 0,-1 1 0 0,1 2 0 15,-1-4 0-15,-6 0-3 0,7 2 2 0,-7-2 2 0,0 1-3 16,-7 3 0-16,2 0 2 0,-9 1-3 0,1-1 0 15,-6 3 2-15,-7 6 0 0,0-5-2 0,-13 6 0 0,7 2-2 16,-7 4 3-16,-7 2 0 0,-6 1-3 0,0 2-1 16,-7 6 0-16,-6 3-4 0,1 2-4 0,-1 1-2 15,-7 1-5-15,-7 4-7 0,1 2-5 0,7 0-3 0,-7 4-6 0,7 2-11 16,-1 1-12-16</inkml:trace>
  <inkml:trace contextRef="#ctx0" brushRef="#br0" timeOffset="92842.24">22176 11082 408 0,'0'-4'18'0,"0"8"-2"0,0-4 3 0,0 0-4 15,0 0 0-15,0 0-2 0,0 0-3 0,0 0 0 0,0 0-1 16,0 0 1-16,0 0 0 0,0 0-2 0,0 0 4 16,0 0-4-16,0 0 1 0,0 0 1 0,0 0 4 0,0 0 0 15,0 0 2-15,0 0-2 0,0 0 1 0,-7 0-2 16,1 0 4-16,-1 0 0 0,0 0-2 0,1 0-1 0,0 0 1 15,-8 0-1-15,8 0-2 0,-7 0 3 0,-7 0-4 16,14 0 3-16,-14 0 0 0,8-4-1 0,-2 0-2 16,-5 4-1-16,-1-3 0 0,0-4 1 0,-5-1-1 0,-1 0-1 15,0 2 0-15,-7-10-2 0,1 2 2 0,-7 3 1 16,6-8 0-16,-7-2-1 0,2-1-2 0,-7 1-1 0,-2-6 0 16,2 1-1-16,-1-2-1 0,1-2-1 0,-1-3-2 15,1 0-3-15,-1-1 1 0,1-2-3 0,-1-1-2 0,7 2-2 16,0-7 0-16,6-2-4 0,-6 1-1 0,6-5 0 15,1 1-5-15,5-2 0 0,1 2 1 0,7-4-4 16,-1-1-4-16,2 5 0 0,4 0-1 0,8-1-4 0,-1 4-4 16,7 0-6-16,0 4-1 0,0 3-6 0,7 0-16 15,5 8-10-15</inkml:trace>
  <inkml:trace contextRef="#ctx0" brushRef="#br0" timeOffset="94826.04">27014 10657 401 0,'0'0'21'0,"0"0"-3"0,0 0 2 15,0 0 0-15,7 0 0 0,-7 0-5 0,7 0 0 16,-1 0 1-16,-6 0-4 0,7 0-1 0,-1 3-1 0,8 1 2 16,-8 0-1-16,6-4-2 0,-4 7 2 0,4-4 0 15,1 6-2-15,1-3 3 0,-2 2-4 0,2-5 3 16,5 5-2-16,1-1-1 0,-8 0-4 0,8 0 2 0,-7 1 0 15,7 2-3-15,0-2 2 0,-2 0-1 0,2 3 0 16,0 0 0-16,-1 0-4 0,1 0 2 0,-1 0 1 0,1-1 2 16,0 1 2-16,-1 0 4 0,7 4 0 0,-6-4 0 15,6 0 0-15,0 4-1 0,-1 0 0 0,2-1 0 0,-1 4 3 16,0 1 0-16,-6-1-1 0,5 4 0 0,1 0-2 16,1 0 0-16,-8 0-1 0,0 0-1 0,1 0-1 15,0 3-1-15,-1-3-1 0,1 4 0 0,-7-3 0 0,0 2-1 16,6-3 0-16,-5 0-2 0,-8 3 3 0,7-3-4 0,0 1 4 15,0-2-1-15,-7 1 0 0,8 0 0 0,-8 0 0 16,8 1 0-16,-8-1-1 0,6 3 1 0,-5-3-1 16,0 0-3-16,-1 0 3 0,7-1-3 0,-7 2 4 0,-6 3-4 15,8-4 2-15,-8-1 0 0,0 1 0 0,0 0 1 16,0 0 0-16,0-3-1 0,0 3 0 0,0-4 0 0,0 1 0 16,0-1-1-16,0-4 2 0,0 1-2 0,0-1-1 15,0-3 1-15,0 1-1 0,0-1-3 0,0-4-2 16,0-3-1-16,0-1-3 0,0 1-8 0,0-4-5 0,0 3-7 15,0-3-3-15,0 0-7 0,0 0-6 0,0-3-6 16,0 3-6-16,0 0-12 0,0 0-13 0,0 0 4 0,6 0 9 16</inkml:trace>
  <inkml:trace contextRef="#ctx0" brushRef="#br0" timeOffset="97884.17">20867 5946 400 0,'-32'7'9'0,"-8"0"-2"0,7 0-1 16,-6 4 3-16,1 0-3 0,-2-3-5 0,1 4-10 0,-6-2 11 15,5 1 0-15,-5 0 0 0,6 0-1 0,-7 0 0 0,7-1 0 16,-7 2 0-16,1-1 0 0,6 3 0 0,-7-2 0 16,1-2 0-16,-1 5 0 0,1-3 0 0,-8 1-1 15,8 1 1-15,-7-2 0 0,6 7 0 0,-6-5-1 0,0 1 0 16,-1 0 0-16,8 3 3 0,-1-4-2 0,-5 2-1 15,5 2 0-15,1-1 2 0,-1-1 0 0,0 2-2 0,0-4 0 16,7 5 2-16,-7-1-3 0,8 0 1 0,-1 1-1 16,-7-1 0-16,7 1 1 0,-6 2 0 0,-1-3-1 15,1 5 1-15,-2 3 0 0,2-6 0 0,-1 3 0 0,1 7 0 16,-1-5 0-16,1 1 0 0,-1 3 0 0,7 0 0 16,-6 1 2-16,-1-1 0 0,1 0 0 0,-1 1 0 15,7-1-2-15,0 0 0 0,-7 1 2 0,1 0-2 0,5-3 2 16,1 4-4-16,0-2 4 0,-7 0-4 0,7 5 0 15,1-5 1-15,-1 3 0 0,-7-2 2 0,7 3-1 0,-7 0 2 16,7 0-4-16,0-4 4 0,-7 7 0 0,7-3 0 16,0 1-2-16,1-2 1 0,-2 5-2 0,1-5 1 15,0 5 2-15,-1 0 0 0,8 0-4 0,-7-1 4 0,0 1 0 16,0 0 0-16,7-1 0 0,-8-3 0 0,1 4 0 16,0 0 0-16,7-4-4 0,-8 4 0 0,1-2 4 0,-6 2-2 15,5 0-1-15,2-1 0 0,-1 9 1 0,0-8 2 16,-1 7 1-16,-5-5 0 0,6 9 0 0,-1-4-1 0,2 4 0 15,-7-1-4-15,5-3 4 0,1 4-4 0,0 0 5 16,-7-1-5-16,7 2 5 0,0-2-2 0,0 4 0 0,0-4 0 16,0 2 0-16,0-2 1 0,-1 8-2 0,2-4 1 15,-1 0 1-15,0 3 0 0,6 2 0 0,-6 0 0 0,6-1 0 16,-6 3 0-16,0-3-1 0,7 3 0 0,-1-3 1 16,-6 0 0-16,6 0-1 0,1 0 0 0,-7 0 1 15,6 0-1-15,1 0 3 0,-1 0-2 0,1 3 0 0,-1-2 1 16,1 2-4-16,-2 0 2 0,2 1 2 0,-1-1-3 15,1 2 1-15,-1-6-1 0,-6 5 1 0,7-1 2 0,-1-3-1 16,-5 4 0-16,5 0-2 0,-7-4 1 0,8 7 1 16,-1-3 0-16,-6 3-2 0,7-4 2 0,-1 5 0 0,-5-5-2 15,4 5 2-15,2-5 0 0,-1 0 0 0,7 2-1 16,-7-2 0-16,1 1-3 0,7 0 4 0,-9-4 0 16,9 6 0-16,-7-2 0 0,5 4 0 0,1-1 0 0,0-3-4 15,-7 3 4-15,7 0-4 0,0-4 5 0,7 5-1 16,-7-1 0-16,0 1 1 0,-1-1-2 0,1 0 2 0,7 1-2 15,-7 2 2-15,6 1-2 0,-6 0 0 0,7 4 1 16,-7-4-1-16,6 4 0 0,1-5 2 0,-1 1-1 16,0 5 1-16,-6-2 2 0,7-3-2 0,6 7-1 0,-6-3 2 15,-1 3 2-15,7 1 0 0,-7-2-3 0,8 1 4 0,-2 1-1 16,1-1-2-16,0-4 1 0,0 5 0 0,7-5 0 16,-8 5 2-16,8-5-1 0,0 4-2 0,-1-3 1 0,0 0 0 15,1-4 4-15,6 3 0 0,0 0-2 0,-6-2 0 16,6-1-1-16,0 0 0 0,0 0 0 0,6-1 0 15,0 1-1-15,1 4-3 0,6-4 4 0,-7 4-2 0,8-4-1 16,-1 0-1-16,6 0 1 0,0-4-1 0,1 0-1 16,0 0-2-16,6-4-1 0,-7 2 0 0,1-2-2 0,6-3-5 15,-7 0 0-15,8-3-5 0,-8 3-1 0,8-1-2 16,-8-3-5-16,7-3-1 0,0 0-6 0,0-4-3 16,0-4-1-16,0-3-5 0,0-4-17 0,0-4-9 0</inkml:trace>
  <inkml:trace contextRef="#ctx0" brushRef="#br0" timeOffset="99889.96">21466 5594 403 0,'26'-15'9'0,"6"0"0"0,1 4-2 0,6-3 4 0,-7-1-1 16,8 1-7-16,-1 2-2 0,6-2 4 0,1-1 0 15,-1 0-4-15,8 1 1 0,-8-1 4 0,7 1-1 0,1-1 0 16,-1 0 0-16,-1 4 0 0,-5-3 0 0,6-1 0 16,0 4 0-16,1 0-1 0,-8 1 0 0,7-2 2 0,1 5 0 15,-8-1 0-15,7-2-3 0,-7 2-1 0,1 1 2 16,6 3-2-16,-6-3 4 0,6-1-4 0,0 1 0 0,0 4 3 16,1-5 2-16,-2 5-2 0,1-1 0 0,7 0 0 15,-7 1 0-15,7-1 0 0,6 4 0 0,-6-4-1 0,0 4 2 16,6-3-4-16,0 6 4 0,-7-3-5 0,7 0 4 15,0 0-1-15,0 0-3 0,0 0 1 0,0 0 2 0,0 0-4 16,0 0 3-16,-6 0 0 0,6 4-4 0,-6 0 4 16,6-4-4-16,-6 3 4 0,-1 1-4 0,7 0 4 15,-6 2-4-15,0 2 3 0,6-4 0 0,-6 3-2 0,-1-3-2 16,1 3 4-16,6 4-2 0,-6-3 2 0,-1-1-4 16,1 4 4-16,0 0 0 0,0-1-4 0,-1 2 4 15,7 3 0-15,0-5-1 0,-6 5 0 0,6 0 0 0,-6-1-4 16,6 1 4-16,-7 0-4 0,7 3 5 0,-6-4-4 15,6 1 3-15,-6 4-3 0,-8-4 4 0,8 3-1 0,-7-4 1 16,7 4-4-16,-6 1 3 0,-2 3-3 0,1-5 4 16,1 6-2-16,-2-1-2 0,-5 4 2 0,7-1 2 0,-2 2-1 15,-5 2 0-15,6 0-4 0,-6 0 4 0,6 4-4 16,-7-1 4-16,8 2-3 0,-8-1 3 0,1 3-4 16,-1-3 4-16,1 4-4 0,-1-4 5 0,1 4-5 0,-1-5 3 15,2 1 1-15,-9 4 0 0,7-4 0 0,2 0-2 0,-2 4 3 16,1-4-1-16,-7 3-4 0,7 1 3 0,-1 0 1 15,1-1 0-15,-1 5 0 0,0-1 0 0,-5 4 0 0,11 0-4 16,-11 3 4-16,5-3 0 0,1 8-4 0,-7-5 4 16,6 1-4-16,1-1 1 0,0 2 4 0,-7-2 0 15,0 0-1-15,6-3-4 0,-5 5 4 0,5-2-3 0,-6 0 0 16,7 5 4-16,-7-4-4 0,0 2 3 0,7 6-1 16,-7-2-1-16,-1 2 4 0,9 3-5 0,-9-5 4 0,1 5 0 15,1-1-4-15,-8-2 4 0,7 2-2 0,0 1 2 16,-6-1-4-16,6 0 2 0,0 5-2 0,0-5 4 15,0 8-2-15,1 0 2 0,-2 4 0 0,1-4 0 0,7 4-1 16,-7-1 1-16,7-3-1 0,-7 1-3 0,0-3 0 16,0 7 0-16,1-6 2 0,-2 5-1 0,1-4 3 15,-6 4-4-15,-1-1 4 0,1 1-4 0,-1 4 4 0,1-5-4 16,-7 4 2-16,0-3-2 0,0-1 4 0,-6 1-3 0,-1 4 1 16,1-5-1-16,-1 4-2 0,1-1 4 0,0-1 0 15,-1 2-4-15,1 0 4 0,-1 1-4 0,0-1 1 16,1-4 0-16,0 1 2 0,-7 4 2 0,7-5-1 0,-1 1 0 15,0 6 0-15,-6-1-4 0,7-3 4 0,-7 6-4 0,0-6 4 16,0 6-2-16,0-2 0 0,0-2 2 16,1 5-3-16,-2-1 0 0,-6-5 1 0,1 4 0 0,0 4 0 15,6-4 0-15,-7 4 2 0,-6-5-2 0,6 5 0 0,2-5 0 16,-2 2 0-16,-6-1 1 0,0-4-1 0,6 4 0 16,-6-1 0-16,0 2 0 0,0-1 1 0,0-1-1 15,-6 1 0-15,0 1 0 0,-2-5 1 0,2 0 0 0,0 4 0 16,-7-4 0-16,-1-3 0 0,-4 3 0 0,4-4 0 15,-6 5 0-15,1-5 0 0,-1 1 2 0,1 0-2 0,-1-4 0 16,1 3 0-16,0-7 0 0,-1-3 2 0,0 3 0 16,7 1-3-16,-7-5 1 0,1 1-1 0,0 0 1 15,-1-1 0-15,1 0-1 0,-8-2 0 0,1-1 0 0,6-1 0 16,-12 1-1-16,7-7-1 0,-2 3-4 0,-5-7-1 16,6 1-2-16,-7-2-6 0,7-6-7 0,-6-1-3 0,5 1-4 15,1-4-10-15</inkml:trace>
  <inkml:trace contextRef="#ctx0" brushRef="#br0" timeOffset="103474.92">19981 8539 409 0,'0'0'22'0,"0"0"0"0,0 0-1 16,0 0 1-16,0 0 3 0,0 0-6 0,0 0 2 15,0 0 3-15,6 0 4 0,-6 0-1 0,7 0 3 0,6 0 0 16,0 0-2-16,-1 0 0 0,8 0-2 0,7 0-3 15,-1 0 3-15,6 0-6 0,1 0 1 0,-1 0-2 0,13 0-1 16,1 0 0-16,0-3-2 0,6 3-1 0,0-4-2 0,0 4-1 16,7-4-1-16,-7 4-4 0,7-3 1 0,-1 3-4 15,1 0 0-15,-6-4 2 0,-8 8-4 0,7-8 4 16,-1 8-3-16,-11-4 1 0,5 3 0 0,-12-3 0 0,6 4-1 16,-7 0 0-16,-6 3 0 0,-6-3-1 0,0 3 0 15,-1 1 0-15,-5-5 0 0,-2-3-3 0,-5 3-1 0,0 1 0 16,-7-4 4-16,0 0 0 0,6 0-1 0,-12 0-1 15,6-4-1-15,0 4-4 0,0 0-3 0,0 0-2 16,0 0 0-16,0 4-6 0,0-4-3 0,0 0-6 0,-7 0-9 16,0 4-9-16,-5-4-8 0,4 3-9 0,-4-3-7 15,-1 4-12-15,0-4-10 0,0 0 11 0</inkml:trace>
  <inkml:trace contextRef="#ctx0" brushRef="#br0" timeOffset="105354.46">21316 7608 417 0,'-6'-6'23'0,"-7"-2"-2"16,6 0-1-16,-6 1 1 0,-1 0 2 0,-5 3-8 15,6-3 1-15,0 0-4 0,-7 0 0 0,1-1 1 0,0 4 0 16,-8-3-1-16,8 0 0 0,-7 3-1 0,-6-3 3 16,6 3 0-16,-7 1-2 0,1-1 0 0,-1 0-1 15,1 4 1-15,-8 0-1 0,7-3 2 0,-6 3-1 0,1 0 0 16,-2 3-1-16,7 1-3 0,-6 0-2 0,1-1 1 0,-8 8 1 16,7-4-1-16,0 4 0 0,0 4-1 0,-1 0 0 15,2 2 1-15,-1 6-2 0,0 0 0 0,-1 2 1 16,1 0 0-16,0 1 0 0,0 3 0 0,0 1 0 0,0-1 0 15,7 4 0-15,-7-1-1 0,6 5 0 0,0-3 0 16,0 2-2-16,8 1 0 0,-1 0 0 0,6-1 0 0,0 1 0 16,7 3-1-16,7 0 1 0,0 1 0 0,-2-5-1 15,8 4 0-15,8 5 1 0,-2-5-1 0,0-1 0 0,7 3 0 16,7-3 0-16,0 2-3 0,-1-4 4 0,1-2-2 16,12-1 0-16,-6-1 2 0,13-4-2 0,-6 0 0 15,5-6 2-15,9 2 0 0,-2-6 0 0,7-1 0 0,0-3-2 16,7 0-1-16,0-5 3 0,0-3-4 0,6-2 4 15,0-2-4-15,6-3 4 0,0-8-1 0,-5 1 0 16,6-3 0-16,-7-5-4 0,0-4 4 0,0-3-3 0,0-3 0 16,-13-4 0-16,7-1 4 0,-7-3 0 0,-7-3 0 15,1-5 1-15,0-3-1 0,-8-3-1 0,-5-2 3 0,-7 2 2 16,0 0-3-16,-6-4 4 0,-7-1-1 0,-7 5 0 16,1-5-1-16,-7-3 0 0,-7 8 0 0,-6-5-3 15,0 5-2-15,-6-1 0 0,-7 0 2 0,0 1 0 0,-7-1 0 16,1 4-1-16,-7 4 2 0,-7 4-3 0,7 3-3 15,-6 3 0-15,-8 4-1 0,7 8 2 0,-5 4-2 0,-2 6-3 16,1 1-6-16,7 7-7 0,-8 0-2 0,8 3-8 0,-1 4-9 16,1 5-3-16,5-1-5 0,1 3-9 0,7-2-3 15,6 2-9-15,0 0-13 0,7 2-2 0,-1 2 10 0</inkml:trace>
  <inkml:trace contextRef="#ctx0" brushRef="#br0" timeOffset="106132.64">21518 8539 400 0,'0'0'25'16,"0"0"-1"-16,0 0-3 0,0 0-1 0,0 0 0 0,0 0-7 15,0 0 3-15,0 0 1 0,0 0-1 0,0 0 2 16,6 4-2-16,1 0 3 0,-1 3-1 0,8-4 2 0,-8 5-1 15,14 3 0-15,-1 0-3 0,1 3-3 0,6 1 2 16,0 0-1-16,-1 3-4 0,8 1 1 0,0-1-1 16,0 0-1-16,-1 4-1 0,1 1 0 0,-1-2-1 0,1-3-1 15,-1 4-1-15,1 0 0 0,-1-3-1 0,1-1-1 0,-7 4 0 16,0-4-1-16,0 1 3 0,-7-4-2 0,1-1-2 16,-1 0 2-16,-5-3-2 0,-2 0 1 0,2 0 2 15,-1 1 0-15,-7-4-3 0,1-2 4 0,-7-2-3 0,0 0 2 16,7-4 0-16,-7 0 1 0,0 3 0 0,0-3 2 15,0 0-1-15,-7 0 3 0,14-3 0 0,-14 3-1 0,14 0-1 16,-7 0 0-16,0 0 0 0,0 0-1 0,0 0-3 16,0 0-2-16,-7 0 2 0,7 0 0 0,0 0-1 0,0 0-4 15,0 0-3-15,0 0-4 0,0 0-7 0,0 0-12 16,-7 0-9-16,1 0-11 0,-1 0-10 0,1 0-13 16,-8 0-18-16,8 0 4 0,-7 0 10 0</inkml:trace>
  <inkml:trace contextRef="#ctx0" brushRef="#br0" timeOffset="106865.08">22149 9049 413 0,'0'0'35'0,"0"0"-1"0,0 0 3 0,0 0 2 16,0 0 0-16,0 0-2 0,0 0 0 0,0 0 0 0,0 0 2 15,0 0-1-15,0 0 1 0,0 0-2 0,0 0 0 16,0-4-2-16,0-3 0 0,0-1-4 0,0 2 0 16,0-6-7-16,-6 1 1 0,6-3-3 0,0-5-4 0,-6 1-1 15,6-4-2-15,-7 3-1 0,0 1-4 0,1-4-1 16,6 0-1-16,-6 4 1 0,-1-4-5 0,1 3 1 0,6-2-1 15,-7 5 1-15,0-2-5 0,1 4-1 0,6-1-1 16,-6 0-6-16,-2 4-1 0,8 1-7 0,0-1-3 0,-6 0-7 16,6 3-5-16,0 5-4 0,0-6-9 0,0 7-6 15,-6-2-8-15,6 0-9 0,0 4-7 0,0 0-15 16,0-3-4-16,0 3 9 0,0 0 11 0</inkml:trace>
  <inkml:trace contextRef="#ctx0" brushRef="#br0" timeOffset="107158.28">21981 9147 402 0,'-20'11'24'0,"-7"-3"-3"16,9 0-5-16,-9-1 2 0,7 0-5 0,1 0-4 16,-7-1-4-16,6 3 2 0,1-6-3 0,0 2-3 15,5-2-2-15,-5 0-9 0,5 1-5 0,2 0-6 0,-2-1-4 16,8 0-8-16</inkml:trace>
  <inkml:trace contextRef="#ctx0" brushRef="#br0" timeOffset="107732.05">22188 9074 425 0,'-6'-3'40'0,"6"-1"0"0,0 4 3 0,0 0 1 16,0-4-1-16,0 4-6 0,0 0-3 0,0 0-1 0,0 0-3 15,-6-3-2-15,-1 6-3 0,1-3-2 0,-8 0-4 0,-5 4 0 16,0 0-3-16,-1 3-2 0,-7 0 0 15,2 4-3-15,-7-4-2 0,-2 4-1 0,9 4-1 0,-7 0-1 0,-1-1 0 16,0-3-2-16,0 4-2 0,1-4-6 0,-1 0-9 16,7 1-8-16,-7-2-11 0,1-3-15 0,7 4-12 15,-2-3-16-15,7-5-19 0,-6 1 6 0,7 0 11 0,-1-1 7 16</inkml:trace>
  <inkml:trace contextRef="#ctx0" brushRef="#br0" timeOffset="118324.47">21563 8532 401 0,'0'0'7'0,"0"0"0"0,0 0 0 0,0 0 2 16,0 0 2-16,0 0-5 0,0 0 0 0,0 0-3 15,0 0 2-15,0 0 1 0,0 0-2 0,0 0 3 0,0 0 0 16,0 0 1-16,0 0 1 0,0 0 0 0,0 0 0 16,0 0-4-16,0 0 4 0,0 0 0 0,0 0-3 0,0 0 1 15,0 0-2-15,0 4 1 0,0-4-1 0,-6 0 1 16,6 3-1-16,-6 1 2 0,6 0-1 0,-7 3 0 16,0-4 0-16,1 5-4 0,-1-1 3 0,-6 0 0 0,7 5-4 15,-1-4 4-15,1-2 0 0,0 2-4 0,-2 3 4 16,-4-4-3-16,5 4 1 0,-6-4 3 0,7 4-1 0,-7-3-1 15,7 2 0-15,-14 1-1 0,13 0 1 0,-6 1 0 16,0-2 0-16,0-2 1 0,-6 3 1 0,5-1-1 16,2-2-2-16,-1 3 4 0,-1-3-3 0,2 2 2 0,-2-2 0 15,1-1 0-15,0 0 0 0,0 1-1 0,1-1 1 16,-8 0 1-16,6 1-12 0,-5-1 11 0,-1 0 2 0,1 1-2 16,0-1-1-16,-1 0 1 0,1-3-4 0,-1 7 4 15,-6-8-1-15,-1 4-4 0,9-2 4 0,-9 2-4 0,1-3 4 16,0 3-1-16,0-3-4 0,1-1 4 0,-9 4-5 15,1-2 0-15,1-2 4 0,-7 4-4 0,0-3 4 0,1 3-4 16,-9 0 4-16,2-3-4 0,-1 3 4 0,7 1-4 16,-7-5 0-16,8 1 4 0,-1 0-4 0,-7-4 0 15,13 0 4-15,-6 3-1 0,7-3 1 0,-1 0-1 0,1 0 0 16,-1-3-1-16,1 3 1 0,-1 0-1 0,1 0 0 16,-1 0 0-16,0 0 0 0,0 0 0 0,1 0 0 0,5-4-4 15,2 0 4-15,-7 1-4 0,6 0 4 0,-1-2 0 16,1-2 0-16,6 0-4 0,-5 3 4 0,5-3 0 0,0 3-4 15,1-3 0-15,6-1 5 0,0 1-5 0,-7 0 5 16,8 0-4-16,-2-1 3 0,1 0-3 0,7 1 4 16,-7 1-4-16,6-2 4 0,-5-3-2 0,4 4-2 0,2-4 4 15,0 3-4-15,-1-3 0 0,1 0 3 0,-1 0-4 16,7 0 1-16,-6 0 4 0,-1-3-4 0,7-1 4 0,-6 5-4 16,0-6 3-16,6 2-1 0,-8-1-2 0,2 0 4 15,6-3-4-15,-6 4 4 0,-1-1-4 0,0-1 4 16,7 3-5-16,-6-1 5 0,6-6-5 0,0 6 1 0,0-1 1 15,0-7 2-15,-7 4-3 0,7 0 1 0,7-5-1 0,-7 5 0 16,6-7 2-16,-6 3 0 0,7 0 1 0,0 0-2 16,-1-4 1-16,0 4 1 0,2 0 0 0,4 0-3 0,-5 1 1 15,-1-2 0-15,1 5 0 0,-1 0-2 0,7-4 3 16,-13 3 1-16,6 4-2 0,8-3 0 0,-8 0 1 16,-6 3-1-16,7 4 0 0,0-3 2 0,-1-1 0 0,0 0-12 15,1 0 11-15,-1 1 0 0,8-1 0 0,-8 1 0 16,7-1 0-16,0 0 0 0,0 1 0 0,0-4 0 0,6-2 0 15,-5 3-3-15,5-2 4 0,1 1-1 0,-8-1-1 16,8 5 0-16,0-4 0 0,-7 0-2 0,0 4 2 0,0-6 0 16,-7 6 0-16,8 3 0 0,-2-4 1 0,-5 4-1 15,-1 1-2-15,1-2 3 0,0 1-1 0,-1 4 1 16,0 0-1-16,0-5 1 0,2 1-1 0,-2 5 1 0,0-5 0 16,8 2-1-16,-8-1-1 0,7 3 2 0,1-4 0 15,-2-1 0-15,1 2 0 0,7 2 0 0,0-3 0 0,6 4 0 16,-7-4 0-16,7 0 0 0,6 5 0 15,-5-6 0-15,5 4 0 0,1 1-2 0,-1 0 4 0,1-1-2 16,-1 1-2-16,1 0 4 0,-1 3-1 0,8 0-1 0,-8 4-3 16,7 0 2-16,-6-3 2 0,6 3 0 0,-7 3-4 15,8-3 4-15,-8 8-4 0,1-5 4 0,6 1-4 16,-7-1 4-16,1 6-4 0,-1-3 4 0,1-2 0 0,-1 3 0 16,1 1 0-16,-1-5-1 0,1 6 0 0,7-6-1 0,-8 0 2 15,1 5-1-15,-1-5-3 0,7 5 2 0,-7-5 2 16,1 1-2-16,-1 3-2 0,1 0 2 0,-7 4 2 0,0-4-4 15,1 5 4-15,-1-1-3 0,0 0 2 0,-7-1 1 16,-6 6-1-16,6-2-3 0,-5 1 4 0,5-1-1 16,-12 4-3-16,6-3 5 0,-7 4-5 0,0-1 4 0,2 0 0 15,-2 1 0-15,-6-1-4 0,0 4 4 0,0-4-3 16,0 4 3-16,0-4-3 0,0 4 3 0,-6 0-3 0,-2-3 0 16,8 3 0-16,-6 0 0 0,0-4 4 0,-1 4-4 15,1 0 4-15,-1-3-4 0,-6 2 0 0,7 1 0 16,0-3 3-16,-2 3 0 0,2-4-4 0,0 0 0 0,6 4-3 15,-7-3-2-15,0-5-6 0,1 5-5 0,6-4-3 16,-6 2-6-16,6-2-5 0,-7-4-5 0,7 4-10 0,-6-4-13 16</inkml:trace>
  <inkml:trace contextRef="#ctx0" brushRef="#br0" timeOffset="127435.38">21518 8579 404 0,'-7'8'9'0,"1"-1"0"0,-1 0 4 15,1 1-4-15,-8-1 3 0,8 1-6 0,0 3-2 0,-1-4 2 16,-6 0 0-16,0 4 0 0,7-3 0 0,-8-1 2 16,2 0 0-16,5 4 0 0,-6-4 0 0,0 0-1 15,0 1 0-15,0-1 0 0,0 1-4 0,-6-1 4 0,6 0-2 16,-1 0-1-16,-6 1 0 0,8 0 1 0,-1-1 1 0,-7-3-3 16,8 3 2-16,-8 1 0 0,0-5 0 0,1 4 2 15,-1-3-4-15,0 3 4 0,1-3-4 0,-1-1 3 0,0 5-4 16,2-5 3-16,-2 1 0 0,1 0-1 0,-1 3 1 15,0-3-1-15,7-1 1 0,-7 0 0 0,2 2-1 16,-2-1 1-16,0-1 1 0,1 0-1 0,-1-3-2 0,7 4 0 16,-7 0 1-16,0-4-2 0,-5 0 0 0,5 3-1 15,0 2 1-15,-6-2-1 0,1 0 0 0,-1 2 0 0,0-3 0 16,-1-2 0-16,1 5 0 0,0-2 0 0,0-3 0 16,1 0 2-16,-2 0-1 0,8 0 0 0,-8 0 0 15,8 0 0-15,-7 0 0 0,6 0 0 0,1 0-1 0,-7 0-2 16,6 0 1-16,0 0 0 0,-5 0 2 0,5 0-4 15,0 0 4-15,1 0-2 0,0 0-1 0,-1 0 3 16,1 0-1-16,-1 0-2 0,7 0 3 0,-7 0-3 0,8-3 4 16,-8-2-2-16,7 5 2 0,0-2-4 0,6-3 4 15,-5 2-2-15,4 0 1 0,-4-2 1 0,6 2-4 0,-1-5 4 16,0 5-4-16,1 0 4 0,-1-1-4 0,1-1 0 16,-1-1 2-16,0 2 2 0,7 0-4 0,-6-3 2 15,0 3 0-15,6 1 2 0,-6-5-5 0,-2 1 3 0,8 3-1 16,-6-3 2-16,0 0-4 0,-1 4 5 0,7-5-5 0,-6 1 4 15,-1-1-4-15,7 1 2 0,-7 0 0 0,1 0-1 16,0-1-1-16,6 0 1 0,-8 1 4 0,2 0-1 16,6-5-4-16,-6 5 1 0,0 0 0 0,-1 0 0 0,7-4 4 15,-7 4-1-15,1-4 0 0,6 0 0 0,-7 0 0 0,7 2 0 16,0-1-1-16,-6-1 0 0,6 5 0 0,-6-6 0 16,6 1 0-16,0 0 0 0,0 3-1 0,-8 1 0 15,8-4 0-15,0 0 0 0,0 4 0 0,0-4 0 0,0 4-3 16,0-4 4-16,0 0-4 0,0-1 4 0,0-2 0 15,0 3-2-15,0-1 1 0,8 2 1 0,-8-5-4 0,0 1 4 16,0 3-4-16,0 0 2 0,0 0 2 0,6-4-3 16,-6 1 4-16,0 7-4 0,0-9 4 0,0 5-4 15,0 1 4-15,-6-2-1 0,12 1 0 0,-6 0-3 0,0 1 4 16,0-1-5-16,0 0 1 0,0 0 4 0,0 0 0 16,0 0-1-16,0-1 0 0,-6-3 0 0,12 5 0 15,-6 2-4-15,6-3 4 0,-6 1-4 0,0-1 4 0,7 0-3 16,-7 4 4-16,6-5-4 0,-6 5 3 0,7-4-1 15,-7 4-2-15,7-5 4 0,-1 6-4 0,-6-2 4 0,6 0-4 16,0-3 4-16,-6 4-5 0,8 0 3 0,-2-4 2 16,0 0-4-16,8 4 4 0,-8-4-4 0,1 0 4 0,5 0-2 15,-4 0-2-15,4 0 4 0,-6 1 0 0,8-2-1 16,-1 1 0-16,0 0 0 0,0-1-2 0,-7 2-1 16,8 2-1-16,-2-3 1 0,-5 1 2 0,6-1 2 0,0 0-2 15,-7 3-2-15,8-2 2 0,-8 2 2 0,7 1 0 0,0-4-3 16,-6 3 1-16,5 0 2 0,-5 1-1 0,0 0 0 15,5 0 0-15,-5-1 0 0,6 1-4 0,0 0 0 0,-7 0 4 16,8-1-4-16,-8 2 3 0,8-3 0 0,-2 2 1 16,-5 0-3-16,6 0 2 0,0 0 2 0,-7 0-4 15,8-2 4-15,-2 6-4 0,-5-5 4 0,6 2-4 0,-7-2 3 16,7 5-3-16,1-6 3 0,-8 6 0 0,7-4-3 16,-6 0 3-16,6 3-3 0,-1-3 4 0,-5 3-4 15,6 1 3-15,1-2-3 0,-8 2 4 0,7-4-4 0,-7 3 4 16,7 0-4-16,-6-3 4 0,5 7-4 0,2-4 4 15,-8-3-4-15,7 4 4 0,0-5-4 0,0 5 4 0,1-1-4 16,-2 0 4-16,2-2-2 0,-2 2 1 0,1-4-3 16,1 3 4-16,-2 2-4 0,2 0 0 0,-2-1 4 15,2 0-4-15,5 4 4 0,-5-3-2 0,-2 0 0 0,-6 3 0 16,8-5-2-16,-1 1 4 0,0 4-4 0,0 0 4 16,-7 0-5-16,8-3 5 0,-2 3-4 0,-5 0 4 0,6 0-4 15,-6 0 4-15,5 0-4 0,2 0 0 0,-8-4 4 16,7 4-4-16,0 0 4 0,-6-3-1 0,5 3 1 0,2 0-1 15,-8-4-4-15,7 4 5 0,0-4-1 0,-6 1-1 0,5 3 1 16,-4 0 0-16,4 0 0 0,2 0 0 0,-2-4 0 16,-5 4 0-16,6 0 0 0,0 0-5 0,-1 0 5 15,2 0-4-15,-1 0 4 0,0 0 0 0,-6 0-1 0,5 0 1 16,2 0 0-16,-2 0-4 0,2-3 4 0,-1 3-4 16,-1 0 4-16,2 0-4 0,-2 0 2 0,2 0 2 15,5 0-3-15,-6 0 4 0,0 0-4 0,7 0 3 0,-7 0-3 16,7 0 3-16,-8 0-3 0,2 0 0 0,5 0 4 15,-6 0-2-15,0 0-2 0,0 3 4 0,0 1-4 0,7-1 0 16,-7-3 4-16,0 4-4 0,0 0 4 0,-1 3-2 16,2-4-2-16,-1 1 2 0,-7 1 0 0,14-2 2 0,-14 0-4 15,8 1 4-15,-8 3-2 0,7-4 0 0,0 2-2 16,-7 3 0-16,1-4 4 0,6 2-4 0,-6 2 4 0,-1 3-4 16,0-4 4-16,2 0-2 0,-2 4-2 0,0 3 4 15,0-2-4-15,1 2 4 0,0-3 0 0,6 4-2 16,-7-1 2-16,0 2-4 0,8 2 4 0,-8-4 0 0,7 5-1 15,0-5 1-15,-6 4-1 0,6-3-4 0,0 4 4 16,-7-5 0-16,1 5 0 0,6-1 0 0,-7-3 0 16,1 3-4-16,-1 0 5 0,1 0-1 0,-7 4 1 0,7-2-1 15,-7 1 0-15,0-2 0 0,0 2 0 0,0 1 0 0,0-1-4 16,0 2 4-16,0-2 0 0,0 2 0 0,0-1 0 16,6 0 0-16,-6 0 0 0,0-1 0 0,0-2-2 0,6 2-1 15,-6-1 2-15,0 2-1 0,0-4-1 0,0 0 3 16,0 0-1-16,0-3 0 0,0 4 1 0,0-1 0 15,0 1 0-15,0-5 0 0,-6 1 1 0,6-1 1 0,-6 1 2 16,-1 0-3-16,0-1 4 0,1 0 0 0,-1 1-4 16,1-4 5-16,0 0 0 0,-8 4-3 0,8-4 1 0,0 0 0 15,-8 0 0-15,8 3-1 0,-7-3 1 0,-1 1-1 16,2-4 2-16,-2 2-2 0,2-3-3 0,-8 3 1 16,7-1 0-16,1-2 0 0,-8 4 0 0,0-4 0 0,1 1 0 15,-7 2-2-15,-1-2-1 0,8 3 1 0,-14-4 0 16,7 1-2-16,1-1-3 0,-2 4-10 0,1-8-6 0,6 5-12 15,-6-8-9-15,1 3-13 0,5-3-15 0,0-3-16 16,7 3 11-16</inkml:trace>
  <inkml:trace contextRef="#ctx0" brushRef="#br0" timeOffset="134757.32">19669 8799 407 0,'-27'15'15'16,"7"7"0"-16,-6-1 0 0,0 5-1 0,-6 4 2 0,-1 7-4 15,-6 0 0-15,7 2-2 0,-7 6-3 0,-1 2 2 16,1 1-1-16,-6 7 2 0,5-8-1 0,-5 9 2 15,6-9-3-15,-7 4 2 0,8-4-3 0,-1-3 2 0,-1 0 2 16,1-2-2-16,7-10-1 0,-1-3 0 0,1 1 1 16,-1-5-2-16,7 1 0 0,0-4-2 0,-1-4 4 0,9 1-1 15,-2-8-4-15,0 3 4 0,7 1-4 0,1-4 3 16,-2 0-4-16,1-4 3 0,0 0-4 0,6 1 3 16,1 2-4-16,0-3 2 0,-8 1 2 0,8 0-2 0,0-4-1 15,6 3-1-15,0-4-1 0,-7 4 3 0,0-2 1 0,7-2-4 16,0-3 2-16,-6 4 1 0,6-4 0 0,0 0-2 15,0 0 1-15,0 0 1 0,0 0-2 0,0 0 0 0,0-4 1 16,0 8-1-16,0-4 0 0,0 0 1 0,0 0-1 16,0 0 1-16,0 0 0 0,0 0-1 0,0 0 1 15,0-4-1-15,0 4 0 0,0 0 3 0,0 0 0 0,0 0-2 16,0 0 0-16,0 0-2 0,0 0 4 0,0 0-3 16,0 0 4-16,0 0 0 0,0 0-1 0,0 0 0 0,0 0 0 15,0 0 0-15,0 0-2 0,-7 0-1 0,7 0 0 16,-6 0 2-16,6 0-1 0,-6 0 0 0,6 0 1 15,0 0-1-15,0 0 2 0,-7 0-2 0,7 0 0 0,7 0 1 16,-14 0-2-16,14 0 0 0,-7 0 0 0,0 0 0 16,0 0 0-16,0 0 0 0,-7 0 0 0,7 0 0 0,0 4-1 15,0-1 0-15,0-3 1 0,0 0 0 0,-7 0 0 16,7 4 0-16,-6 3-1 0,0-3 1 0,-1-4 0 16,7 4 0-16,-7-4-1 0,7 3 0 0,-6 1 0 0,6-1 1 15,0 2-1-15,0-5 0 0,0 0 0 0,6 0 0 16,-6 0 0-16,-6 3 0 0,6-6 1 0,-7 3 0 0,1 3 1 15,0 1-1-15,-1-1 0 0,0 1 0 0,1 3 0 16,-8 0-2-16,2 2 2 0,-1 1 2 0,0-3-3 0,0 3 3 16,-7-2-3-16,0 1 4 0,7 1-3 0,-6-3 4 15,0 1-1-15,5 3-2 0,-5-8 3 0,-1 5 1 0,0-1 0 16,8 0 2-16,-8 1-2 0,7-1 4 0,-7 0-3 16,8-3 1-16,-8 3 0 0,7 0 3 0,0 0-3 0,-6-2-1 15,5 2 1-15,2-3 1 0,-1 3 0 0,-1-3-1 16,8-1-1-16,0 0 0 0,-2-3-5 0,2 4 0 15,0-4 4-15,6 0-4 0,0 0 3 0,-6 0-4 0,6 0 3 16,0 0-2-16,0 0 0 0,0 0-2 0,0 0 4 16,6 0-2-16,-12 0-2 0,6 0 5 0,6 0-2 15,-6 0 1-15,0 0 0 0,0 0 1 0,0 0 3 0,6 0-4 16,0-4 0-16,-6 1 5 0,8 3-2 0,-2-7 0 16,-6 3 0-16,13-7-1 0,-13 3 1 0,7-6-1 0,6-1-3 15,-7-3 0-15,0-4 2 0,8 3-1 0,-8-10-1 16,7 4 0-16,0-5 1 0,7 1-2 0,-7-3 2 0,7-2-3 15,-1 1 1-15,0 0 0 0,0-3-2 0,1 3 0 16,0 0 1-16,-1-4-1 0,1 8 0 0,0-3-2 16,-1 1-2-16,1 2-2 0,-8 0-1 0,8 3-4 0,-7 1-4 15,0 3-1-15,-6 0-8 0,-1 3-3 0,0-3-9 16,2 8-7-16,-8-1-12 0,0 4-9 0,0 1-10 16,-8 2-16-16,-4 4-6 0,5-3 7 0,1 7 14 0</inkml:trace>
  <inkml:trace contextRef="#ctx0" brushRef="#br0" timeOffset="134992.91">18339 10031 402 0,'46'20'25'0,"-1"0"-1"0,1 2-4 0,7 0-4 16,-8 0-1-16,7-4-6 0,0 1-2 0,-6-1-2 0,-1-1 2 15,7 2-4-15,-13-4-4 0,7 4-4 0,-1-5-7 16,-5 4-12-16,-1-7-9 0,0 3-12 0</inkml:trace>
  <inkml:trace contextRef="#ctx0" brushRef="#br0" timeOffset="139388.07">26611 16606 408 0,'-20'7'25'0,"-5"1"-2"0,5 7 2 0,-6-1 2 16,-1 4-1-16,1 1-5 0,1 3 2 0,-1 3-4 0,0 1 2 15,-1 4 0-15,1-5 2 0,7 4-4 0,-7 1 3 16,12-5-2-16,-4 1 1 0,4 0-2 0,1-4 2 15,7-1-1-15,-1-3-2 0,0-3-1 0,7 0-2 0,0-3-1 16,0-2-2-16,7-2-1 0,0-1 0 0,-1 0-3 16,7 0-1-16,-7-2 1 0,8 1-1 0,-2-2-2 0,2-4-6 15,-1 4 0-15,7-4-4 0,-8 0-5 0,8 0-9 16,-7 0-5-16,7 0-8 0,-8 0-7 0,8 0-6 16,-7 0-3-16,7 0-5 0,-1 0-9 0,-6 0-9 0,7 0-1 15</inkml:trace>
  <inkml:trace contextRef="#ctx0" brushRef="#br0" timeOffset="139745.16">26741 17108 426 0,'-13'18'40'0,"-7"1"-2"0,14-2-3 0,-7 2-2 16,6-4-2-16,1 4-9 0,6-9 2 0,0 5-2 16,0-7-2-16,6 2-2 0,8-6-2 0,-8 0-2 15,7-1-1-15,0-3-4 0,7 0 1 0,-7 0-4 0,7-7 3 16,-1 3-2-16,0-6-1 0,0 2 3 0,-5-7 0 16,-1 5 1-16,6-1 4 0,-12-8 1 0,6 4 5 0,-6 1-1 15,-1-1 1-15,-6 0-4 0,6 4 2 0,-6-3-1 16,0 3-3-16,0-4 1 0,0 4-1 0,0 1-3 0,-6 2-2 15,0 0 0-15,-1 1-2 0,-6 3-1 0,0 1 1 16,0 3-14-16,0-4 11 0,-1 4-4 0,-5 0-5 16,6 4-5-16,-6-1-3 0,5 5-7 0,2-5-7 0,-1 5-10 15,6-5-8-15,1 4-9 0,-1 1-6 0,1 0-5 16,6 3-17-16,0-8-3 0,6 1 7 0,1-1 9 0</inkml:trace>
  <inkml:trace contextRef="#ctx0" brushRef="#br0" timeOffset="140028.97">27223 16687 429 0,'6'0'65'0,"1"0"-4"16,6 0 2-16,-6 0-2 0,5 0 0 0,2 0-8 16,-2 0-5-16,2 0-5 0,5 0-4 0,-5 0-5 0,-2 0-6 15,2 0-2-15,5 0-4 0,-6 0-3 0,6 0-4 16,-5 0-4-16,5 0-8 0,1 0-9 0,-1 0-10 0,0 0-10 16,-5 3-14-16,5-3-14 0,-6 0-13 0,6 0-8 15,-5 0-18-15,-8 0-5 0,7 0 14 0,-13 0 9 16</inkml:trace>
  <inkml:trace contextRef="#ctx0" brushRef="#br0" timeOffset="140214.63">27386 16914 424 0,'-13'15'67'0,"-1"-4"-7"15,-4 3-2-15,4-3-4 0,-5 8-2 0,5-5-11 0,-4 5-4 16,4-1-1-16,-5 1-4 0,5-1-4 0,2 3-9 15,-2-6-4-15,2 3-5 0,-2-3-9 0,8 0-9 0,-1-4-8 16,1 1-9-16,6-3-9 0,0-1-8 0,0-5-10 16,6 2-9-16,1-3-13 0,-1-2-12 0,8-2 8 15</inkml:trace>
  <inkml:trace contextRef="#ctx0" brushRef="#br0" timeOffset="140550.16">27562 16976 419 0,'-13'15'62'16,"-7"3"-3"-16,7 0 1 0,-6 1-4 0,-1 3 0 15,7 0-8-15,0-4-6 0,0 0-1 0,-1 1-3 16,2-2-8-16,6 0 1 0,-1-8-7 0,7 2 1 0,0-4-6 16,-7 2 1-16,7-2-3 0,7-4-4 0,0-3 1 15,-1 0 0-15,6-3-4 0,2-4 0 0,-1-2-1 0,7 2 1 16,-1-4-3-16,7-7-1 0,7 4 1 0,-8-1-1 15,2-7 2-15,5 4 0 0,-6 3-2 0,1-3 0 16,-1 4-3-16,0 2 3 0,-7-3-4 0,7 8 3 0,-6 4-2 16,-7-2 2-16,0 2-4 0,0 3 1 0,-1 3-1 15,-4 2 4-15,-2 5-4 0,0 1-1 0,1 0 4 0,-7 4-4 16,0 0 3-16,0 4-4 0,-7-2 0 0,7 5 0 16,-6 0-3-16,0-2-2 0,-8-3-7 0,8 5-5 15,-7-4-6-15,6 4-11 0,-6-3-8 0,7-4-11 0,0-1-11 16,-8 0-9-16,14 1-14 0,-6 0-12 0,6 0 5 0,0-4 11 15,0 0 9-15</inkml:trace>
  <inkml:trace contextRef="#ctx0" brushRef="#br0" timeOffset="142021.19">28422 17687 422 0,'0'-7'29'0,"0"3"2"0,0 1 1 0,-7 3-3 0,7-5 3 15,-7-2-8-15,1 7 0 0,-1-7-2 0,-5 0 2 16,4 3-1-16,-4 0-4 0,-1-4-1 0,0 1-3 0,-7 4 0 16,7 3-3-16,-7-4-1 0,1 0 0 0,-1 4-3 15,-6-3 0-15,-6-1-2 0,-1 0 1 0,1 4-2 0,-7-3-1 16,0-1 0-16,-7-4 3 0,1 2-2 0,-8 2-1 16,1-3 2-16,1-1 3 0,-2 1 1 0,-5 0 1 15,5-4 2-15,-6 7-1 0,1-3 0 0,-7-1-1 0,0 1-1 16,0 4 0-16,-7-5-2 0,0 0-1 0,1 5 0 15,-1-5-2-15,-6 6 0 0,6-6-1 0,-6 4 0 0,0 0-1 16,7 4 0-16,-8-7-1 0,8 3 2 0,-8 1-3 16,2-4 1-16,4 7-4 0,-4-5 3 0,-2-2-5 15,8 4 0-15,0-1-4 0,-2-3-1 0,2 3-4 0,6 0-4 16,0 1-6-16,6-1-5 0,0-4-5 0,7 8-4 16,0-3-4-16,0 0-4 0,6-1-5 0,7 4-5 0,1-4-12 15,5 4-10-15,1-3 4 0</inkml:trace>
  <inkml:trace contextRef="#ctx0" brushRef="#br0" timeOffset="147003.22">22859 11045 407 0,'0'-3'16'0,"0"-2"-3"0,-6 2 0 16,0 3-1-16,-8 0 0 0,1-3-2 0,1 3-3 0,-8 3 5 15,0-6 1-15,1 3-2 0,-7 0 2 0,0 6-1 16,6 2 0-16,-5-5 3 0,5 5-2 0,0 0 0 0,-6 2-1 15,13 1 1-15,-7 0-3 0,1 4-2 0,6-4-1 0,6 4 0 16,-5-8-2-16,12 7-1 0,-8-3 0 0,8 1-3 16,0-1-1-16,0-4-5 0,0 4-3 0,0 0-4 15,14-4-1-15,-8 1-2 0,1-1-4 0,6 0-1 0,0-4-5 16,7 1 0-16,-1 1-3 0,0-5 0 0,8 0-3 16,-7 0-7-16</inkml:trace>
  <inkml:trace contextRef="#ctx0" brushRef="#br0" timeOffset="147268.18">22749 11301 409 0,'6'11'15'0,"7"-3"-1"16,1-2-1-16,-2-6 0 0,8 5-3 0,-1-2-3 15,1-3 0-15,6-3-1 0,0-2-1 0,-7-1-1 0,1-2-1 16,6-3 0-16,-7 4-1 0,-5 0 0 0,-2-1-2 0,2-3 3 16,-8 5-1-16,1-3-1 0,-7 3 1 0,0 2 0 15,6 0 0-15,-12 4-2 0,-1-3-1 0,1 3-2 16,0 0 0-16,-8 0-1 0,8 0 0 0,-8 0 2 16,2 3-4-16,-1-3-2 0,-1-3-1 0,2 3-5 0,-2 0-2 0,2 0-5 15,-1 0-2-15</inkml:trace>
  <inkml:trace contextRef="#ctx0" brushRef="#br0" timeOffset="147618.26">23204 11364 409 0,'0'7'17'16,"0"-3"-1"-16,0-1 2 0,0-3-2 0,7 0-3 0,-7 0-2 16,7-3-5-16,5-4 0 0,-4-1 1 0,11-3-2 15,1 1 0-15,-2-3 3 0,9-1-1 0,-1-4-3 16,6 0-2-16,-5-1 0 0,5 1 0 0,-6 7 2 0,0-3 0 15,1 6 0-15,-2 1-1 0,-5 3 0 0,0 4 0 16,-1 0-4-16,-6 8 3 0,0-5 0 0,0 9 0 0,-6-2-1 16,-1 5 0-16,0-5-4 0,1 5 0 0,-7 4-2 0,0-1-3 15,0-3-1-15,0-1-6 0,0 5-1 16,0-8-5-16,0 3 0 0,0-3-4 0,0-3-1 0</inkml:trace>
  <inkml:trace contextRef="#ctx0" brushRef="#br0" timeOffset="147951.67">23849 11078 425 0,'0'0'33'0,"0"0"-4"0,7 0-2 0,0 0-3 16,5 0-4-16,-5 0-7 0,6 0 0 0,7 0-2 15,-7 0-1-15,7 0-2 0,5 0-7 0,-5 0-6 16,0 0-6-16,-2 0-7 0,2 0-8 0,0 0-6 0,-1 4-9 16,-5-4-17-16</inkml:trace>
  <inkml:trace contextRef="#ctx0" brushRef="#br0" timeOffset="148120.22">23843 11276 407 0,'-13'7'30'0,"0"0"-7"0,6 4-4 16,-5-3-7-16,4 3-2 0,2 3-8 0,6-2-2 15,-6-1-5-15,6 0-1 0,0-1-3 0,0 1-3 0,0 0-3 16,0-7-1-16,0-1-4 0,0 2 0 0</inkml:trace>
  <inkml:trace contextRef="#ctx0" brushRef="#br0" timeOffset="150312.67">22188 11218 402 0,'0'-4'17'0,"-12"4"-3"0,5-4 1 0,1 4-1 16,-1-4 0-16,0 4-6 0,1-3 0 0,-7-1 4 0,6 8-2 15,-5-12 0-15,5 8 0 0,1 0 1 0,-8-3-2 16,2 0 2-16,-2-2 1 0,2-3-1 0,-2 5 0 16,1-1-4-16,1-3 2 0,-8 3 0 0,0 1 2 0,7-8-2 15,-7 7 0-15,2 1-3 0,-2-2 3 0,-7 2-4 16,8 0 1-16,0-1 2 0,-8 0 2 0,8-7-2 0,-7 7 1 15,0-3 3-15,6 4 1 0,-6-5-3 0,7-3 3 16,-1 5-1-16,-6-3-1 0,6 3-1 0,1-2 2 16,-7-3-1-16,6 1-1 0,1-2-4 0,-1-3 3 0,0 5-1 15,1-5-3-15,6 0-2 0,-6-3 3 0,-1 0-3 16,7 3 2-16,0-4 0 0,0 6-1 0,-7-7 0 0,8 6 0 16,-2 2-2-16,2-2-1 0,-1 0 1 0,-1 3 2 15,2 0-1-15,-2-4 1 0,1 3 0 0,0 2 1 16,0-1 0-16,1-4 0 0,-2 4-1 0,1 0-2 0,0 0 3 15,7-3-3-15,-7 3 2 0,-1 0-2 0,2-4 0 16,5 4 0-16,-6 0 0 0,0-4 0 0,7 4 0 0,-8 0 4 16,8-4-1-16,-8 5 0 0,8-1-1 0,0-4 0 0,-7 4 0 15,6 0 0-15,1-4-3 0,-1 5 1 0,1-5 0 16,0 5 2-16,-2-2-2 0,2-3 0 0,0 5 0 16,0-2 0-16,-2-2-1 0,2 3 1 0,0-1-1 0,-1-2 0 15,1 3 0-15,-1-1 1 0,0-2-1 0,1 3 1 16,0 0-2-16,0-3 1 0,-2 3-1 0,2 0 0 0,0-4 0 15,-1 4 0-15,1-4 0 0,6 5 1 0,-7-5-1 16,7 1 1-16,-7-2 1 0,1 2-1 0,6-1 0 16,0 1-1-16,-6-1 0 0,0 0 1 0,-2-2 0 0,8 0 0 15,0 3-1-15,-6 1 1 0,6-3-1 0,0 2 0 16,-6-1 0-16,-1 4 1 0,7 0-1 0,-7 0 0 16,7-4 3-16,-6 5-2 0,-1-2 0 0,1 4 0 0,0-2 0 15,6-1 0-15,-8 0-1 0,8-1-1 0,-6 2 1 0,6 0 0 16,0-2 2-16,-6 1-2 0,6 0 0 0,-6 1 0 15,6-2 0-15,0 1 0 0,0 0 0 0,-7 1 0 16,7 2 0-16,-7-3 0 0,7 0 0 0,0-1 0 16,0 2 0-16,0-1 0 0,0 0 0 0,0-1-1 0,0 6 1 15,-6-5 0-15,6 0 0 0,0 0 0 0,0 4 0 16,0-4 0-16,0-1 0 0,0 1 0 0,0 0 1 0,0 1-2 16,0-2 1-16,0 1 0 0,0 0 0 0,0 1 0 0,0-5 0 15,0 4 0-15,0-5 0 0,0 6 0 0,6-5 0 16,-6 1 2-16,0-1-2 0,0 5 0 0,7-6-1 0,-7 2 3 15,0 3-3-15,0-4 1 0,0 4-1 0,0-3 1 16,0 2 0-16,0 1 0 0,0 0 1 0,0-4-1 16,0 5-1-16,0-5 1 0,0 4 0 0,7-3 0 0,-7-5-1 15,0 7 1-15,6-1 1 0,0-1-1 0,-6-2 0 16,6 5 0-16,2-4-1 0,-2 1 1 0,0 3 0 0,1 0 0 16,-1 0 2-16,-6-3-2 0,7 3 0 0,0 0 0 15,-1-4 0-15,0 5 0 0,2-6 0 0,-2 5 0 16,0 1 0-16,-6-2 0 0,6 1 0 0,1-3 0 0,0 2-1 15,-7 2 1-15,6-5 0 0,1 3 0 0,-7 2 2 16,6-5-2-16,0 5 0 0,2-5 0 0,-8 4 0 0,6-4 0 16,0 0 0-16,0 1 0 0,1 3-1 0,0-4 3 15,-1 1-2-15,1-1-1 0,-1 4 0 0,0-4 1 16,2 4-1-16,-2-4 3 0,6 1-2 0,-4 2-1 0,4-2 1 16,-5 0 2-16,6 3-3 0,-6-8 2 0,5 5-1 15,2-5-1-15,-2 4 0 0,2-6 0 0,-1 3 0 0,-1-1 0 16,2-4 1-16,-2 5 0 0,2-3 0 0,5-1 0 15,-6 0 0-15,0 0-1 0,1 4 1 0,-2-4-1 0,1 7 1 16,-6-4 0-16,6 1 0 0,-1 3 0 0,-4 1 2 16,4-1-3-16,2 4 1 0,-8-3 0 0,1 3-1 15,-1 0 1-15,7-1 0 0,-6-3 0 0,5 5 0 0,2-5-1 16,-8 1 0-16,7-1 0 0,0 1 0 0,0-5 0 16,1 1 0-16,5 0 0 0,-6-4 0 0,6 3-2 0,-5-3 3 15,5 4 0-15,-6-4-2 0,0 4 1 0,7-5-1 0,-1 5 2 16,-6-4 0-16,6 0 0 0,1 3 0 0,-6-2 0 15,4 3 0-15,-4-4 0 0,5 3 0 0,1 1 0 16,-1-4 0-16,1 4-1 0,0-1 2 0,6-2-2 0,-7 2-3 16,7-3 4-16,0 0 0 0,-6 0 0 0,13 0-1 15,-8 0-2-15,1 0-1 0,0-1 0 0,0 3 4 16,1-3-4-16,-1 2 4 0,0 2-3 0,-7 1 4 0,7-1-4 16,-6 2 3-16,5-3 1 0,-5 6-1 0,0-4 0 15,-7 3 0-15,7-4 0 0,-2 5 0 0,-4 0 0 0,5 3 0 16,-5-4 0-16,5 0-3 0,0 0 2 0,1 4 0 15,-1-3 0-15,1-1 2 0,0 1 0 0,-1-1 0 16,1 0 0-16,6 1-1 0,-7-6 1 0,7 6-1 0,0-4 0 16,-6 3 1-16,6-2-1 0,-7 2 0 0,7 0 0 15,-6 1 1-15,-1-1-1 0,-5 4 0 0,5 0 0 0,-6-1 0 16,-6 5 0-16,5 0 0 0,-4 1 0 0,-2 1 0 16,0 1-1-16,-6 1-1 0,0-2-2 0,0 5-2 0,0-3 1 15,0 3-3-15,0 0-5 0,0 0-1 0,0 0-6 16,0 0-2-16,0 0-9 0,0 0-2 0,0 0-9 0,0 0-8 15,0 0-1-15,0 0-11 0,-6 3-13 0,6 2-5 16,-6-5 12-16</inkml:trace>
  <inkml:trace contextRef="#ctx0" brushRef="#br0" timeOffset="152480.37">21140 7642 405 0,'-7'-4'12'0,"1"1"0"0,0-1-1 15,-1 1-4-15,0-6 4 0,1 6-7 0,0-5 0 16,-7 5-2-16,6-5 4 0,0 5-2 0,-5-5 0 16,4 1 1-16,-4 0 0 0,-1 0-2 0,6 3 1 0,-6 0-1 15,1 1 1-15,-8 3 0 0,6-4 1 0,-5 4 0 16,6 0 1-16,-6 0-1 0,-1 0-2 0,1 0-1 16,5 0 4-16,-4 0-3 0,-2 0 3 0,0 0-2 0,1 0 0 15,5 0 0-15,-5 0 2 0,-1 0-2 0,7 0-1 16,-6 0 1-16,5 0-1 0,-5 0 0 0,6 0 0 0,-6 0 0 15,5 0 0-15,-5 4 0 0,-1-4 0 0,8 0 1 16,-2 3 0-16,-5-3-2 0,6 4 0 0,0 0 2 16,0-1-1-16,-6 5 0 0,5-5-2 0,1 0 2 0,0-3-1 15,7 9 0-15,-7-3 0 0,-1 2 0 0,8-5-3 16,-7 5 1-16,0-5 2 0,7 6-1 0,-7-2 1 0,6 0-1 16,-6 0 0-16,7-3 0 0,-8 6 0 0,8-1-3 15,-7-3-1-15,7 5 3 0,-8-3 1 0,8-1 0 16,-8 4 0-16,8 0 0 0,-7-1-2 0,7 3 0 0,-7-3 2 15,6 1-2-15,-5-3 2 0,4 2 0 0,-4 5-2 16,5-8-2-16,-6 5 5 0,7-2-4 0,-1-3 1 0,-6 4 3 16,6-4-2-16,1 5-1 0,-7-5 1 0,6 3-2 0,1-2 4 15,0 1 0-15,-1 1-3 0,-6-3 3 16,6 1-3-16,1 2 3 0,0-2-4 0,-2-1 3 0,2 4-4 16,0-3 5-16,0-1 0 0,-1 4-4 0,7-4 4 0,-7 3-2 15,1 2 2-15,6-5-3 0,0 0 2 0,0 4-4 16,0-4 3-16,-7 1 0 0,7 3 0 0,0-3 0 0,0-1 0 15,0 4-2-15,0-4 4 0,-6 1-1 0,6 3 0 16,-6-4-3-16,6 4 0 0,-8-4 0 0,8 4 2 16,0 0 2-16,-6 0 0 0,6-3-2 0,-6 3 1 0,6-4 0 15,0 4-1-15,0 0 1 0,0-1 0 0,0 2 0 16,0-5 0-16,0 4 0 0,0-4 0 0,0 5 0 16,0-2-4-16,0 1 0 0,0-3 4 0,0 7 0 0,0-4 0 15,0 0 0-15,0 4 0 0,0-1 0 0,0 1-4 0,0-1 4 16,0 4-1-16,0-3-3 0,0 4 4 0,6-6-1 15,-6 3 1-15,0 2-4 0,6-3 1 0,2-4 4 16,-2 3-2-16,-6-2-2 0,6-2 4 0,1 1-4 0,-1 5 4 16,1-10-2-16,-7 5-2 0,7-3 4 0,-1 3-4 15,-6-4 4-15,6 0-4 0,-6 4 4 0,6-3-2 0,-6-5 2 16,8 4 0-16,-8 1 0 0,6-1-2 0,-6 0-3 16,6 0 1-16,-6 1 4 0,7-1-4 0,-7 1 0 15,7-1 4-15,-7 0-4 0,6 0 4 0,1-2-3 0,-1-2 3 16,0 5-3-16,1-5 4 0,0 5-4 0,-1-5 0 15,0 1 0-15,8-1 1 0,-1 2 2 0,-7-2-2 0,7-3-1 16,-6 7 1-16,5-3 0 0,2-4 0 0,-1 3 0 16,-7 1 0-16,7 0 0 0,0-1 4 0,1 1-5 0,-2 0 0 15,-5 3 0-15,6-3 0 0,0-1 1 0,0 1 4 16,0 0-5-16,0-1 0 0,0 0 3 0,0 6 1 0,0-6 0 16,6 0-1-16,-5-3-3 0,5 4 0 0,1-4 4 15,-8 0-4-15,15 0 2 0,-8 4 2 0,8-4-4 16,-8-4 2-16,7 4 0 0,-6 0 2 0,6 0-3 0,-7 0-2 15,7 0 5-15,0 0-5 0,-6 0 2 0,-1 0 0 16,1 0 0-16,0 0 0 0,-1 0 2 0,1 0-2 0,0 0 0 16,-8 0-2-16,8 0 4 0,-1-4 0 0,-5 4 0 15,-2-3 0-15,8 0-5 0,-7-1 5 0,7-1-4 16,-8 2 4-16,8-4-2 0,-1 3-2 0,1-3 4 0,-8 3-4 16,8-3 2-16,0 0 0 0,-1 3 2 0,1-3-2 15,-7-1 0-15,7 2 0 0,-1-2 2 0,0 1-4 0,-5-1 4 16,5 1-2-16,-6 0 1 0,6 2-3 0,-5-5 4 15,-1 2-4-15,0 5 4 0,0-8-4 0,0 7 2 0,-6-4 2 16,5-2-4-16,2 2 4 0,-8 1-4 0,7 0 4 16,0-5-5-16,0 2 5 0,-7-1-4 0,8 0 4 15,-1-4-2-15,-7 0-3 0,7 1 5 0,0-1 0 0,1 0-5 16,-2-3 5-16,-5 4-5 0,6-5 5 0,0 5-4 16,-7-2 4-16,1 3-4 0,6-3 4 0,-7 6-1 0,1-1 0 15,0 0-2-15,-7 0 1 0,0 4-1 0,6-5-2 16,-6 5 4-16,0-3-4 0,6 2 1 0,-6-3 2 0,0 4 2 15,0-4-2-15,7-1-2 0,-1 1 4 0,-6 0-5 16,7-4 4-16,0 1-3 0,-7 3 1 0,6-8 2 0,-6 5-3 16,6-4 2-16,2 3 2 0,-8-2-5 0,0-3 5 15,0 6-4-15,0-4 4 0,0 3-2 0,-8-4-2 16,8 5 4-16,-6-4-4 0,0 3 0 0,-1 0 0 0,-6 0 1 16,6 1 3-16,-5-1-3 0,-8 1 2 0,7-1 2 15,0 0-4-15,-7 1 3 0,7-1-4 0,-7 0 5 16,8-3-5-16,-8 3 4 0,7-3-4 0,-7 0 2 0,1 3 2 15,6-3-4-15,-6 0 4 0,-1-1-2 0,0 5-2 16,1-5 3-16,-1 4-4 0,-6-3 0 0,7 4-1 0,-7-1 1 16,0 0-1-16,0 5-7 0,-1-1-1 0,-5 3-2 15,6 0-9-15,-7 5 0 0,1 3-6 0,-1-3-9 0,7 3-10 16</inkml:trace>
  <inkml:trace contextRef="#ctx0" brushRef="#br0" timeOffset="158046.13">27822 3557 409 0,'-6'14'22'0,"-1"5"-5"0,1 7 4 0,-8-4 0 16,2 3-2-16,5 4-5 0,-6 0 2 0,0 1-4 15,0 3 4-15,0 0-3 0,0-4-1 0,6 4-1 0,-5 1 0 16,-1-5 0-16,6 0-3 0,-6-4 0 0,7 0-1 16,-2 2 0-16,2-5 0 0,0 0-1 0,0-4-2 15,-1 0 0-15,7-7 0 0,0 4 2 0,0-4-3 0,-7-3 0 16,7-5 0-16,0 0-1 0,0 2 0 0,7-5 0 16,-7 0-3-16,-7 0 1 0,7 0 0 0,0 0-2 0,0 0-4 15,0-5-2-15,-6 5-7 0,6 0-2 0,-7 0-5 16,7-3-8-16,-6 0-1 0,6-5-7 0,-6 5-15 15,6-8-13-15</inkml:trace>
  <inkml:trace contextRef="#ctx0" brushRef="#br0" timeOffset="158297.39">28044 3711 401 0,'19'0'15'0,"7"0"-4"0,0 0 2 0,1 0-2 0,-8 0-5 16,7 3-2-16,0 0-5 0,0 1-3 0,-6 1-5 15,-1-2-4-15,1 2-7 0</inkml:trace>
  <inkml:trace contextRef="#ctx0" brushRef="#br0" timeOffset="158475.85">28012 3934 407 0,'0'11'14'0,"0"4"-2"0,0-1-1 16,-8-3-2-16,8 5-4 0,8-2-8 0,-8-3-2 0,0 4-5 15,0-4-6-15,0 0-8 0</inkml:trace>
  <inkml:trace contextRef="#ctx0" brushRef="#br0" timeOffset="158999.85">28187 4044 405 0,'-13'22'21'0,"0"4"2"0,0-4-3 15,0 0-1-15,6 1-1 0,1-6-6 0,-7 2-1 16,13-9-2-16,-6 5 0 0,-1-3 0 0,7-2 0 0,0-6 1 15,0-1-3-15,0 1 4 0,0 0 0 0,0-4-2 16,0 0-3-16,0 0 0 0,0-8 1 0,7 5-1 16,-7-5 0-16,6 5-3 0,0-9 2 0,7 5-1 0,-6-7-1 15,6-2-2-15,0-2 2 0,6 1 0 0,-6-2-1 16,1 1 0-16,6-1 0 0,-8-3 0 0,1 8 0 0,0-4 0 16,0 6 0-16,-7-2-3 0,8 6 5 0,-8 2-3 15,-6 1 0-15,6 1-1 0,-6 1 0 0,0 3 1 0,0 3 0 16,0-3 0-16,0 4 0 0,0 4 1 0,0-1 3 15,0 3-3-15,0-2 5 0,0 4 1 0,0 2-2 0,0 4 0 16,0 1 0-16,0-1 1 0,-6-3-1 0,6 2 0 16,0 3-1-16,0-6-1 0,0 1 1 0,0-4-1 0,-6-4-2 15,6-3 4-15,0-1-2 0,6 1-2 0,0-4 3 16,8 0 0-16,-8-7-1 0,14-1 0 0,-7 1-4 16,7-5 0-16,5 2 4 0,1-1-1 0,0-3 0 0,-6-1 0 15,6 0-5-15,0 1 5 0,-6 2-5 0,0 2 1 16,-8 3 4-16,2 2-2 0,-8 2 1 0,0-1-4 0,-6 4 5 15,7 4-4-15,-7 4 5 0,0-1-4 0,0 3 2 16,-7 5-2-16,7 0 4 0,0-1-1 0,-6 6-1 16,6-3-4-16,-6 2-1 0,6-1 0 0,-8-3-1 0,8 3-2 15,-6-4-6-15,6-3-1 0,0 0-6 0,0-4-6 16,6 0-8-16,2-2-8 0,-2-5-10 0,0-5-21 0,7-2-4 16,-6-7 5-16</inkml:trace>
  <inkml:trace contextRef="#ctx0" brushRef="#br0" timeOffset="159197.01">28832 3784 415 0,'0'0'31'0,"0"0"-6"0,0 4-3 0,6 3 3 15,-6-4-2-15,7 1-11 0,-1 4 3 0,1-1-2 16,5-3-2-16,2 3-6 0,-1-3 3 0,6 3-6 15,1 0 0-15,-1-3-6 0,1 0-1 0,-1 3-6 0,1-4-9 16,6 1-5-16,-13-1-11 0,7 2-13 0</inkml:trace>
  <inkml:trace contextRef="#ctx0" brushRef="#br0" timeOffset="159364.18">28923 4165 402 0,'-13'40'18'0,"-7"1"-3"0,8-5-1 0,4 1-3 15,-4-4-1-15,5-3-12 0,1-2-5 0,-1-6 0 16,7-3-6-16,0-1-4 0</inkml:trace>
  <inkml:trace contextRef="#ctx0" brushRef="#br0" timeOffset="159529.87">29385 4275 404 0,'20'11'14'0,"-1"-4"-5"15,7 1 2-15,0-5-2 0,-6 2-6 0,7-5-13 16,-2 0-10-16</inkml:trace>
  <inkml:trace contextRef="#ctx0" brushRef="#br0" timeOffset="159720.29">29379 4228 428 0,'-20'43'28'0,"1"-3"-2"0,5 1 0 0,2-1-1 0,6-6-3 0,6-1-7 15,0-8-1-15,6 0-2 0,6-6-1 0,8-5-1 16,0 1-2-16,-1-5-4 0,1-1-2 0,6-3-2 16,-1-2-4-16,9 0-9 0,-9-1-10 0,1-3-9 0,1-3-15 15,-7-1-23-15</inkml:trace>
  <inkml:trace contextRef="#ctx0" brushRef="#br0" timeOffset="160392.95">29144 4176 419 0,'14'8'24'0,"5"-6"-3"0,-6 7 2 0,6-2-3 15,7 0-1-15,0 0-5 0,1-3-1 0,-1 4 2 16,0-1-3-16,0-4-3 0,7 1-1 0,-8 0-1 0,1-4 3 16,0 3-5-16,1-3 4 0,-7 0-6 0,-2 0 4 15,2 4-5-15,-1-8 2 0,-5 4 0 0,-2 0-5 16,2 0 3-16,-1 0-2 0,-7 0 0 0,8 0-5 0,-8 0-4 16,-6 0-11-16,6 0-3 0,-6 0-6 0,6-3-10 15,-6-1-9-15,-6 0-10 0</inkml:trace>
  <inkml:trace contextRef="#ctx0" brushRef="#br0" timeOffset="160625.76">29444 4038 405 0,'-20'17'27'0,"1"6"-3"0,-1 2-2 16,8 0-2-16,-8 1-2 0,0 4-7 0,1-1-2 0,5-4-2 15,8 1 0-15,-7 3-7 0,7-3-1 0,-1-4-2 16,0 0-7-16,7 0-3 0,-6-4-7 0,6 0-5 0,0-3-7 16,0 0-11-16</inkml:trace>
  <inkml:trace contextRef="#ctx0" brushRef="#br0" timeOffset="161722.62">26813 4389 400 0,'19'3'17'16,"1"4"1"-16,6-3-1 0,7 3 2 0,-1-3 0 0,13 3-6 16,1 1 0-16,7-1-2 0,12 0 0 0,0 1-1 15,12-5 3-15,2 4-5 0,6 1 3 0,6 0-4 0,-1-1 3 16,9 4 0-16,5-3-1 0,0-2-3 0,0 5-2 15,7 1-1-15,-7-2 0 0,6 5 0 0,8-5 2 16,-7 5 2-16,-1 4-1 0,1-4-2 0,0-1 0 0,0 4 0 16,-7-3-1-16,0 4 0 0,-6-4 0 0,-1 2 0 15,-6 3-1-15,-6-3 1 0,0-2-1 0,-7 0 0 0,-6 2 0 16,-7-2 0-16,0 0-1 0,-6-1 1 0,-8 1-1 16,-5-4 1-16,0 5-1 0,-7-6 3 0,0 1-2 0,-6 0-1 15,-1-4 0-15,-12 4 2 0,6-3-2 0,-13-1 0 16,-1-3 0-16,2-1 2 0,-8-3-2 0,1 4-2 0,-7-4 4 15,6 0-1-15,-6 0-2 0,0 0 3 0,-6 0-4 16,6 0 3-16,-7 0-4 0,1 0-1 0,-8 0-8 16,8 0-6-16,0-4-4 0,-14 4-6 0,7 0-7 0,-7-3-8 15,8 3-12-15,-8-4-15 0</inkml:trace>
  <inkml:trace contextRef="#ctx0" brushRef="#br0" timeOffset="163083.95">27816 5209 401 0,'-13'-3'18'0,"-1"3"-1"0,-5-4 0 0,0 8-2 15,-1-1 4-15,1 1-6 0,-7 3 0 0,-1 4 4 16,1 0-1-16,0 4 1 0,1 0 3 0,-2 3 1 0,1 1-4 16,6-1 1-16,1 3-1 0,0-2 2 0,-1 3-6 15,7-4 1-15,7 0 1 0,-2 0-2 0,2 0-1 0,6 1-5 16,0-4 2-16,6 0-1 0,2 3-1 0,4-4-4 0,2 1-1 15,-1-4-1-15,-1 5-2 0,8-6-4 0,0-3-9 16,-1 3-9-16,1-1-11 0,0-6-8 0,-1 1-8 16,1 0-18-16,-2-8-7 0</inkml:trace>
  <inkml:trace contextRef="#ctx0" brushRef="#br0" timeOffset="163394.75">27757 5542 413 0,'-6'22'25'0,"12"0"-6"0,0-3 1 0,1-1-1 0,12-3-1 16,1-5-6-16,0 5 0 0,13-7 0 0,-7-1-1 15,-1-3-3-15,8-4-1 0,-7 3 0 0,0-3 0 16,0-3-2-16,0 3 4 0,-13-8-4 0,1 5 4 0,-2-5-2 15,-5 1 1-15,-7-1 2 0,0-2-1 0,0-1 2 16,-7 0 0-16,1-4-4 0,-8 4 0 0,8 0-1 0,-7-4-1 16,-7 4 0-16,8 0-1 0,-8 1 0 0,0-1-1 0,1 3-1 15,-1 1 2-15,1-1-3 0,-1 1 0 0,1 4-1 16,0-1-1-16,5 0 2 0,1 1-5 0,0 3-3 16,7 0-7-16,-1 0-7 0,1 0-7 0,6 0-7 0,0 0-6 15,6 0-15-15,1 0-13 0</inkml:trace>
  <inkml:trace contextRef="#ctx0" brushRef="#br0" timeOffset="163644.35">28272 5198 430 0,'6'0'33'0,"0"-3"-3"0,8 3-2 16,-2 3-1-16,2 1-5 0,-1-4-5 0,7 4-2 0,-2 3 0 16,2-3-3-16,0-1-2 0,-1 5-1 0,1-1-1 15,0 0-2-15,-1 0-1 0,7 1-2 0,-6-1-2 0,6 1-3 16,-7-1-13-16,7 4-16 0,-6-4-13 0,5-3-28 16,-5 4 1-16</inkml:trace>
  <inkml:trace contextRef="#ctx0" brushRef="#br0" timeOffset="163804.82">28493 5461 452 0,'-19'8'53'16,"5"3"-6"-16,2-3-5 0,-8 2-4 0,7 5-4 0,-7 0-7 16,8-1-5-16,-2 5-3 0,2-5-3 0,-2 5-2 15,8-4-3-15,-1-1-2 0,7 1-5 0,-6 0-1 16,6-5-9-16,0 1-9 0,0 0-13 0,-7-4-10 0,7 1-11 15,0-1-10-15,0-7-18 0,0 4 0 0</inkml:trace>
  <inkml:trace contextRef="#ctx0" brushRef="#br0" timeOffset="164077.95">28558 5521 426 0,'-13'18'32'15,"-7"11"-4"-15,8-3 0 0,-8 3-2 0,7 1 2 0,0-1-9 16,0-4-2-16,13 2 1 0,-6-6 0 0,6-3 3 16,6-3-1-16,0-4 2 0,8 0-5 0,-1-4 1 15,6-3-1-15,7 0 1 0,0-8-1 0,0 0-1 0,7 1-2 16,-1-5 0-16,1-3 1 0,-7 0 4 0,6 0 0 0,-12 1 0 16,6-1 2-16,-7 0-1 0,-5 4-2 0,-1-1-2 15,-7 0-2-15,1 8-3 0,-7-3-5 0,6 6-1 16,-6-3 1-16,-6 8-1 0,-1 2-3 0,1-2-5 0,-1 7-8 15,1 4-10-15,0-5-9 0,-2 8-13 0,-4 0-10 16,5 3-11-16,-6-2-16 0,0 2-14 0,7-3 5 0,-8 3 9 16</inkml:trace>
  <inkml:trace contextRef="#ctx0" brushRef="#br0" timeOffset="169908.18">29541 6521 406 0,'0'0'15'0,"0"0"0"0,0 0-1 0,7 0 0 16,-7-4 0-16,0 0-6 0,7 1-1 0,-7-1-1 16,6 1 0-16,1-5 2 0,-7 1-3 0,6-4 4 0,0 3-3 15,-6-2 0-15,8-2-1 0,-8 1 1 0,6 0-4 16,0-3 4-16,0 0-1 0,2-2 0 0,-2 2-1 15,0 0-2-15,1-5 0 0,-1 1 0 0,1-5 0 0,0 5 0 16,-1-4 0-16,0 0 0 0,0-3 0 0,2-1 1 16,-2 0 1-16,0-3-2 0,1 3 1 0,0-3 0 0,-1 0 0 15,7-3 0-15,-7-2-1 0,1 5 1 0,0-4 0 16,-1 6 4-16,0-2-1 0,1 4-4 0,-7-1 4 16,7 4-4-16,-1 4 3 0,1-1-4 0,-1 1 2 0,0 4 2 15,1-1-5-15,0 0 2 0,-1 4 0 0,0 4 2 0,2-4-2 16,-8 3 1-16,0 5 1 0,6 0 4 15,-6-1-3-15,0 4 5 0,0 0 0 0,0-4 3 0,-6 4-2 16,-2 0 1-16,8 4 2 0,-6-4-1 0,0 0-1 0,-8 0-1 16,2 0-2-16,-1 0-1 0,-13-4-1 0,6 4 0 15,-6 4-1-15,-1 0-3 0,-5-4 1 0,7 3-1 0,-9 0-1 16,9 2-1-16,-1-2 0 0,6 1-2 0,1-1-6 16,5 1-2-16,2-4-7 0,4 4-2 0,2-4-4 0,6 0-1 15,0 0-2-15,0 0 0 0,0 0 0 0,0 0 6 16,0-4 2-16,0 8 0 0,6-4 4 0,-6 0 2 15,8-4 0-15,-2 0 3 0,7 1 2 0,-6-1-1 0,6 1 2 16,-7-2 0-16,8 2-1 0,-2 0 3 0,-6-5 0 16,8 8 1-16,-1-3 0 0,-1 3 0 0,2 0 0 0,-2 3-1 15,2 1 2-15,-1 0 0 0,7 2 1 0,-2 6-3 16,-4-1 5-16,6 0-2 0,-1 4 0 0,7-1-1 16,-6 4 0-16,5 0 0 0,-5 5 0 0,6-1-1 0,0 0-3 15,1 0 4-15,-8 3-5 0,7-2-1 0,-6 2-8 16,6-3-8-16,-7 3-10 0</inkml:trace>
  <inkml:trace contextRef="#ctx0" brushRef="#br0" timeOffset="174546.61">26904 6019 409 0,'33'7'14'0,"6"-3"-4"0,-7 0 3 0,7-2 0 0,7 3-1 15,-1 2-4-15,1-3-1 0,-1 0 0 0,8 3 2 0,6 0-2 16,-1-4 2-16,1 5-4 0,6-1 4 0,-6 1-1 15,6-1 0-15,0 0-1 0,0 5-2 0,0-5 0 16,-7 0 2-16,7 4-3 0,-6-4 0 0,6 5 0 0,-12-6 3 16,5 2-3-16,-6-2 3 0,0 2-3 0,-6-4 2 15,-1 4 0-15,0-5 0 0,-5 5-1 0,-1-5 0 0,0 0-1 16,-7 2-13-16,1-5 14 0,-7 7-1 0,0-7 0 0,1 0-1 16,-8 4-1-16,0-1-2 0,1-3-3 0,-1 4 3 15,1 0-3-15,-6-1-1 0,-2-3-2 0,1 4-6 16,-6-4-7-16,6 0-5 0,-7 0-7 0,-6 0-11 0,6 4-16 15</inkml:trace>
  <inkml:trace contextRef="#ctx0" brushRef="#br0" timeOffset="176434.59">29614 6602 402 0,'0'0'18'16,"0"0"1"-16,0 0-1 0,0 0 4 0,0 0-2 16,0 0-6-16,0-5-2 0,0 5 0 0,0-3 4 0,0 0-2 15,0-2-1-15,6 3 0 0,-6-3 0 0,0-2 0 16,0 3 1-16,0-3-4 0,6 0 0 0,-6 3 3 0,0-4-5 16,7 1 5-16,-7-4-3 0,0 4 0 0,0-4 2 15,0 3 0-15,6 1 0 0,1-3-5 0,-7-2 0 0,0 2 3 16,7-5-2-16,-7 5-2 0,0-2 4 0,0 4-5 15,0-6 3-15,6 3-1 0,-6 0-1 0,0-4 0 16,6 5-1-16,-6-2 0 0,6 1 0 0,2 0 0 0,-8 1-1 16,6-2 0-16,0 1 2 0,-6 0-3 0,7 0 0 0,-7 0 2 15,7 0-3-15,-1 0 2 0,-6 0-2 0,7 0 1 16,-7-4 1-16,6 1-4 0,0 3 4 0,1-4 0 16,-7 1 0-16,7-1 0 0,-7 4-1 0,6-4 0 0,-6 4 0 15,6-4 0-15,1 5 0 0,-7-1-2 0,0 0-3 16,7 4 3-16,-1-5 2 0,-6 5-3 0,7-4-2 0,-7 7 1 15,6-3 0-15,0 0 2 0,-6-1 0 0,7 2-2 16,0-2 2-16,-7-3 2 0,6 4-2 0,-6-1-3 16,6 1 0-16,-6-1 3 0,8-2 0 0,-2 2 0 0,-6 1 2 15,6 0-3-15,-6 0-2 0,0 2 1 0,0-2 2 16,0 3 1-16,0 1-2 0,0-1 1 0,7 0 1 0,-7 1 0 16,6-1 0-16,-6-4-2 0,7 5-2 0,-7 0 0 15,6-5 3-15,-6 5 0 0,0-5-2 0,7 1 2 16,-7 3 0-16,0-3 1 0,0 0-1 0,0-1 2 0,0 5-2 15,0-5 0-15,0 5 0 0,6-4 0 0,-12-1 0 16,12 5 0-16,-6-5 0 0,0 5 0 0,6-4 0 0,-6 2 0 16,8 2 0-16,-8-1 0 0,0 0 0 0,0 1 0 15,6-1 2-15,-6 0-3 0,0 1 1 0,6-1-1 0,-6 1 0 16,7-2 0-16,-7-2 1 0,0 4-1 0,0-5 0 16,0 5 3-16,0 3-2 0,6-4-1 0,-6 4 0 0,0-4 2 15,0 1-2-15,-6-1 0 0,12 4 0 0,-6 0 0 16,0 0 3-16,0 0-2 0,0 0 0 0,0-3 0 0,0 3 2 15,0 0-4-15,0 0 1 0,0 0 0 0,0 0 0 16,0 0 1-16,0 0 0 0,0 0 0 0,0 0 0 16,0 0 2-16,0 0 2 0,0 0-1 0,0 0-4 0,0 0 2 15,0 0 2-15,0 0-1 0,0 0-4 0,0 0 0 16,0 0 0-16,0 0 0 0,0 0 0 0,0 0 0 0,0 0 0 16,0 0 1-16,0 0-1 0,0 0 0 0,-6 0 1 15,6 0 4-15,-7 0-1 0,1 0 0 0,0 0-1 16,-2 0 0-16,2 0 0 0,-7 0 0 0,0 3 0 0,7 1-1 15,-7-4-1-15,-1 3-2 0,2 1 0 0,5 0 2 16,-6-1 2-16,0-3 0 0,0 4-2 0,6 0-2 16,-5-4 0-16,5 3 0 0,0-3 0 0,-5 4 0 0,-1-4 0 15,6 0 4-15,0 0-1 0,1 8 0 0,0-8-5 16,-2 0 3-16,2 3-4 0,0-3-3 0,0 0-2 0,6 0-1 16,0 0-3-16,0 0-4 0,0 4-1 0,0-8-5 15,0 8-5-15,0-4 1 0,0-4-6 0,0 8 2 16,-7-4-4-16,7 0 2 0,0 0 0 0,0 0-3 0,0 3 4 0,0-3 1 15,0 0 0-15,0 4 2 0,0-4 2 0,0 0-4 16</inkml:trace>
  <inkml:trace contextRef="#ctx0" brushRef="#br0" timeOffset="176681.39">29985 5752 410 0,'6'14'17'0,"7"1"0"0,-7-1 1 0,8 1-1 16,-2 3-5-16,-4-4-2 0,4 5-2 0,-5-4-3 16,6 0 3-16,-7-1-3 0,1 1-2 0,5-4 3 15,-4 4-5-15,-2-5 4 0,0 1-4 0,1-3 0 0,-1 3-1 16,-6-4-4-16,7 0-1 0,-7 2-7 0,6-3-7 15,-6 5 0-15,0-7-7 0,0 2-11 0</inkml:trace>
  <inkml:trace contextRef="#ctx0" brushRef="#br0" timeOffset="183215.88">22137 11107 403 0,'-7'0'11'0,"0"0"-2"0,7 0 4 0,-6 0 0 16,-7 0-1-16,7 0-5 0,-1 0 0 0,-6 0 1 16,13 0-1-16,-14 0-1 0,8 0 3 0,0 0 0 0,0 0 0 15,-8 0-3-15,8 0-1 0,-7 0 0 0,-1 0 1 16,8 0 1-16,-6 0-1 0,-2 0 3 0,1 0-2 0,0 0-1 15,-6 0 0-15,5-4 1 0,2 1 0 0,-1-1 2 16,-1 1 0-16,8-5 3 0,-7 5-2 0,0-5-2 0,0 5 3 16,6 0 0-16,-6-6 0 0,7 9-2 0,-7-3-1 15,6 0 0-15,-5-2 1 0,5-1-2 0,-6 1 0 16,6 2-1-16,-6 0 0 0,6-4-1 0,-5 2 0 0,6-2 0 16,-8 7 0-16,8-7-1 0,-7 3 0 0,-1 0-2 15,2-3 4-15,6 4-4 0,-8-5 2 0,1 4-2 0,0-3 4 16,0 0-1-16,0-1 0 0,0 5 0 0,0-4 0 15,0 3-1-15,0-3 0 0,0-1 0 0,0 2 0 16,-1 2 0-16,2-4 0 0,-1 3 0 0,0-1 1 0,0-2-2 16,-1 5 1-16,2-1 2 0,5-2-3 0,-6 1 0 15,0 1 3-15,7-3 0 0,-8 3 0 0,2 1-2 16,5-1 0-16,-6 0 0 0,7-2 0 0,-1 1 0 0,-6 1 0 16,6-2 0-16,1 2-1 0,-8 0 0 0,8 1-1 0,0-8 2 15,-1 7 0-15,1-3-1 0,-1 3 0 0,1-3 0 16,6 3 0-16,-7 0-2 0,1 1 4 0,0-1-4 15,-2 0 1-15,8 1 0 0,-6 3 1 0,6-5-1 0,-6 5-1 16,-1 0 3-16,7-2-4 0,-7 2 4 0,7 0-4 16,-6-5 4-16,6 5-1 0,-6-3-3 0,6-1 3 15,-7 0 0-15,1 1 0 0,6 3-1 0,-7-4 0 0,7 2 0 0,-7-3 0 16,7 5-3-16,0-4 0 0,-6 4 4 0,6 0-4 16,0 0 0-16,0 0 0 0,0 0 4 0,0 0-4 15,0 0 4-15,0 0-1 0,0 0-3 0,0 0 4 0,-6-3-1 16,6 3-1-16,0 0 1 0,0 0-3 0,0 0 2 15,0 0 0-15,0 0 0 0,0-5 0 0,0 2 0 0,-7 3 2 16,7 0-4-16,0 0 2 0,-7-3 2 0,7 3-2 16,-6 0 0-16,6 0 0 0,0-4 0 0,-6 8 0 15,6-8 0-15,0 0-1 0,0 4 1 0,0-3 0 0,0 0 0 16,0 3-1-16,0 0 1 0,0-5 0 0,-7 1 0 16,7 4 2-16,0 0-3 0,0-3 0 0,-6 3 1 0,6 0 0 15,0 0 0-15,-7 0 1 0,7-4-1 0,0 4 0 16,0 0 1-16,0 0 1 0,0-3 0 0,-7 3-2 15,7 0-1-15,7 0 0 0,-14 0 0 0,7 0 0 0,0 0 1 16,0 0 4-16,0 0-4 0,0 0 0 0,0 0 2 16,0 0-2-16,0 0 3 0,0 0-2 0,0 0-2 15,0-4 4-15,0 0-4 0,0 1 4 0,-6 3-3 0,6-7 2 16,0 3 2-16,-6 1-2 0,6-6 0 0,-8 6 0 0,8 0 2 16,-6-5-2-16,6 5 1 0,0-2 1 0,0-1 1 15,-6 1 0-15,6 3-4 0,0-3 0 0,0-2 3 16,0 3 1-16,-6-3-2 0,6 3-2 0,0 1 2 0,-7-1 0 15,7 1 0-15,0-2 2 0,-7-2-3 0,7 4 0 16,0-1 0-16,0 0 0 0,0-3-3 0,-6 0 2 0,6 0 0 16,-7-1 1-16,7 1-1 0,-6 0 0 0,6-1 1 15,-6 1-1-15,6 0 1 0,0-5 0 0,0 6 1 0,-8-1 0 16,8-5 0-16,-6 4-2 0,6 1-2 0,-6-3 4 16,6-2-4-16,0 5 4 0,-6-4-4 0,6 4 4 0,0-5-4 15,0 5 4-15,-8-3-4 0,8-2 4 0,0 2-4 16,-6 2 4-16,6-3 0 0,0 0 0 0,-6-1 0 15,6 2-1-15,0 0 0 0,0-2 0 0,0 1 0 0,0 0-1 16,0 1-2-16,0-2-1 0,0 1 0 0,-7 0 2 16,14 1 0-16,-14-2-2 0,7 1 2 0,0 0 1 0,0 0-2 15,0 0 0-15,0-3 0 0,0 3 2 0,0 0 0 16,0 0-2-16,0-1-2 0,0 2 2 0,0-2 2 16,0 1-4-16,0 0 4 0,0 0 0 0,0 1-4 0,0-5 2 15,0 4 2-15,0 0-2 0,0 0 0 0,0-4 0 16,0 5 0-16,0-2 0 0,0-3 2 0,0 5-1 0,0 0 1 15,0-7-3-15,0 7 0 0,0-5 0 0,0 4 1 16,0-3-2-16,0 0 2 0,0 2 0 0,0-2 2 16,0-2-2-16,0 2 0 0,7-1 2 0,-7 0-2 0,0 1-3 15,6 0 3-15,-6-2 2 0,6 2-2 0,-6 0-2 16,8-4 2-16,-8 2 2 0,0 2 0 0,6-1-1 0,-6-3 0 16,0 3 0-16,0 1-2 0,6-1 1 0,-6-3-1 15,0 2-1-15,6 3 2 0,-6-1 2 0,8-6-3 0,-8 6 1 16,6-5-1-16,0 5 1 0,-6-5 0 0,7 5 0 15,-7-1 0-15,6-3 0 0,-6 3 0 0,7 1 0 0,0-5-1 16,-1 5 1-16,-6-2 0 0,6 6 2 0,0-5-2 16,2 3 1-16,-2-1-1 0,-6 1 0 0,6 2 0 0,1-5 0 15,0 8 0-15,-1-5-2 0,1 2 2 0,-1-1 0 16,0-4 2-16,1 7-2 0,0-2 0 0,-1-1 1 0,0 0-1 16,1 0-1-16,-7 0 0 0,7 3 1 0,-1-2 1 15,1-2-3-15,-1 1 1 0,0 5 1 0,1-6 0 16,0 5 2-16,-1-4-2 0,0 4 0 0,2 0-3 0,-2-1 3 15,0 1 0-15,1-1 0 0,-1 5 2 0,1-5-2 16,-7 0 0-16,6 6-3 0,1-6 3 0,-1 0 0 16,0 1 2-16,-6 3-2 0,8-2 0 0,-2-3 0 0,-6 6 0 15,6-4 0-15,1 0 0 0,-7-1 0 0,7 1 0 16,-7 0 2-16,6-1-3 0,-6 1 3 0,7 0-2 0,-7 4-1 16,6-5 0-16,-6 1 0 0,6-1 1 0,1 1-2 15,-7 0 2-15,7 0 0 0,-1-1 0 0,0 0-2 16,1-3 2-16,0 4 2 0,-1-1-2 0,1-2 0 0,-1 2-2 15,0-3 2-15,1 1 2 0,0 2-1 0,-1-6-1 16,0 3 0-16,2 2-2 0,4-1 2 0,-5-5 0 0,-1 1 0 16,1 3 0-16,6 0 0 0,-7-4-2 0,8 4 4 15,-8 0-2-15,7-4 0 0,-7 5 0 0,1-5 0 16,-1 3-2-16,7 2 4 0,-6-5-4 0,6 1 4 0,-7 3-2 16,1-4 0-16,0 4 0 0,-1-4 0 0,7 4 1 0,-7 0-1 15,1 1-2-15,0-5 3 0,-1 3-3 0,8 5 4 16,-8-4-5-16,0 0 4 0,7 1-4 0,-6-2 5 0,-1 1-4 15,1 0 3-15,-1 1-1 0,0 2 1 0,2-3-1 16,4 4-2-16,-6-4 3 0,1 0-1 0,0 4-3 16,-1-5 4-16,1 5 0 0,-1-1-3 0,1-2 0 0,6 2 0 15,-7-3 4-15,1 1-4 0,0-1 2 0,-1 0 2 16,7-1 0-16,-7 2-1 0,8-1-2 0,-8 0-2 0,0-4 3 16,8 4-3-16,-8 0 1 0,7-1 0 0,-6-2 4 15,6 3 0-15,-7-3 0 0,8 3-5 0,-8 0 4 16,0-4 0-16,7 1 0 0,-6 3-4 0,-1-4 4 0,1 4-4 15,5-4 0-15,-4 0 1 0,4 1-1 0,-6 0 1 16,8-1 4-16,-1-4 0 0,-7 5-1 0,8-5 0 0,-2 5 0 16,2-5-1-16,-2 1 0 0,2-4-3 0,-8 3 0 15,7 1 0-15,0 1 1 0,0-6 0 0,-7 4 0 16,8-2 0-16,-1 3 1 0,-7-1 0 0,0 1-1 0,8 0 4 16,-2 4 0-16,2-3-4 0,-8 3 2 0,7-1 2 15,1 1-5-15,-2 3 4 0,8 1-2 0,-7-5 2 0,7 4-2 16,-8 0 0-16,8 0 0 0,0 0-1 0,-7 0 1 15,6 0-1-15,0 3 0 0,-5-3 0 0,5 0 0 16,1 0 0-16,-8 3 0 0,8-2 0 0,0 0 0 0,-7-2-2 16,7 5 2-16,-1-4 0 0,0-3 2 0,1 2 0 0,-1 1-2 15,1 0-2-15,0 1 0 0,5-2 3 0,-5-3-2 16,0 5 0-16,-1-2 0 0,1-2 4 0,0 3 0 0,-1 0 0 16,1 0-4-16,-1-3 4 0,-6 1-5 0,7 7 5 15,-7-5-4-15,-1 1 4 0,2 1-4 0,-2-2 0 0,2 4 4 16,-1-3-4-16,-7 1 0 0,8 3 5 0,-8-5-1 15,6 3 0-15,-4-2 0 0,4 2-1 0,-5-3 0 16,-1 4 0-16,1-4 0 0,6 4 0 0,-7-5 0 0,0 1 0 16,2 0 0-16,-2 3 0 0,0-2 0 0,1 3 0 15,-7-1 0-15,7 1 0 0,-7 0 0 0,0-1 0 16,0 5 0-16,0-1-2 0,0 1 1 0,0-1-2 0,0 4 0 16,0 0 0-16,0 0 4 0,0 0 0 0,0 0-12 15,0 0 13-15,0 0 0 0,0 0 0 0,0-3-1 0,0 3 0 16,0 0 0-16,0 0 0 0,0 0-1 0,0 0 0 15,0 0 0-15,0 0 0 0,0 0 0 0,0-5 0 16,0 10-2-16,0-5 1 0,0 0 2 0,0 0-3 0,0 0 1 16,0 0 0-16,0 0 0 0,0 0 0 0,0 0 2 15,0 0-2-15,0 0 2 0,0 0-2 0,0 0 0 16,0 0 2-16,0 0-2 0,0 0 0 0,0 0 2 0,0 0-2 0,0 0 1 16,0 0-1-16,0 0 0 0,0 0 2 0,0 0 0 15,0 0 0-15,0 0 0 0,0 0-2 0,0 0 0 16,0 0 2-16,0 0-2 0,0 0 1 0,0 0 1 0,0 0 0 15,0 0-2-15,0 0 1 0,0 0 1 0,0 0-2 16,0-5 0-16,-7 5 2 0,0 0-2 0,7-4 0 0,-12 1-1 16,4 0 1-16,-4-1 0 0,-1 0 0 0,0-3 0 15,-6 3 0-15,-1-4 0 0,6 6-1 0,-11-6 1 0,5 0 0 16,-6 5-2-16,0-5 2 0,0 5 0 0,0-4 0 16,-6 2 0-16,-2 2 2 0,2-1-2 0,-7 1-3 15,6 3 2-15,1-4 1 0,-7 1-1 0,13 3-3 0,-7-4-1 16,1 4 1-16,6 0-3 0,0-4 0 0,-1 1-3 15,8 3-5-15,0 0-2 0,-1 0-3 0,1-4-6 16,5 4-5-16,-5 0-7 0,6 0-2 0,6 0-7 0,-5 4-3 16,4-1-8-16,2 1-14 0,0-4-13 0,6 4 5 15,0-1 9-15</inkml:trace>
  <inkml:trace contextRef="#ctx0" brushRef="#br0" timeOffset="183582.72">23042 6963 408 0,'-13'41'26'0,"-1"-4"-2"0,8 3-1 0,-6 1 2 16,-2-4-3-16,1 3-5 0,7-8-5 0,-8 4 3 16,8-6-3-16,0 0-4 0,0-1 1 0,-2-7 1 15,8 4-1-15,0-8-1 0,0 1-1 0,0-5-1 0,0-3-1 16,0 1-5-16,0-6 3 0,0-2-5 0,0 0 1 15,0-1-2-15,0-3-1 0,0 0-5 0,0 0 0 0,0 0-5 16,-6 0-4-16,6 0-2 0,-6-3-5 0,6 3-5 16,-7 0-3-16,7 0-15 0</inkml:trace>
  <inkml:trace contextRef="#ctx0" brushRef="#br0" timeOffset="185322.46">22632 6628 400 0,'-7'0'6'0,"0"0"2"0,1 0-2 16,-1 0 0-16,1 0 0 0,0 0-5 0,-1 0 0 15,0 3 0-15,-5 0-1 0,5-3 0 0,0 4 0 0,1 3 0 16,-1-4 0-16,1 5 1 0,-7-4-1 0,6 3 0 0,1-3 0 16,0 3 0-16,-2-3 1 0,-4 3-1 0,5 1 1 15,-6-1 0-15,7-4 1 0,-7 5-2 0,7-5 0 16,-8 5 0-16,1 0 0 0,0-6 0 0,0 6 1 0,7-4 0 15,-8 3 2-15,2-3-2 0,-2 0 0 0,2 2 0 16,-2 3 3-16,1-6 0 0,1 4 0 0,-2 0 0 0,2 1-1 16,-2-1 1-16,-5-4-2 0,5 9 2 0,-5-5-4 15,6-3 5-15,-6 7-2 0,-1-4 1 0,0 0 0 16,1 1 0-16,6-1 0 0,-6 1 1 0,-1-1 2 0,0 4-4 16,1-4 4-16,-1 0-4 0,0 0 4 0,1 1 0 15,-7 3-5-15,6-4 3 0,-5 4 1 0,5-4-5 0,-6 5 3 16,6-2 2-16,-5 1-1 0,-1 0-2 0,-1 0 0 15,7 1 1-15,2-2-1 0,-2 2 0 0,0-1 0 0,1 0 0 16,-1-4 1-16,7 4 0 0,0-4 2 0,0 0-4 16,0 5 4-16,0-5 0 0,0 0-5 0,0 0 4 15,6 1 0-15,-6 0-5 0,7-6 4 0,-1 6-4 0,1-3 4 16,0 1 0-16,6-2 0 0,-8 0-1 0,2-1 0 16,6 0-4-16,-6 2 4 0,-1-1-5 0,7-1 1 0,-6 1 0 15,-1-1 3-15,7 1-4 0,0-4 4 0,0 3-5 0,-6-3 3 16,6 4-12-16,0-4 9 0,0 4-2 0,0-1-5 15,0 1-1-15,0-4-2 0,0 3-2 0,0 1-3 16,0 4-3-16,0-5-4 0,6 1-10 0,-6-4-13 0</inkml:trace>
  <inkml:trace contextRef="#ctx0" brushRef="#br0" timeOffset="213131.67">7998 6565 408 0,'6'0'14'0,"0"7"-2"15,0-4 0-15,2 1 2 0,4 3-2 0,1-2-5 16,-6-2-1-16,6 5 0 0,-1-5-2 0,2 1 4 0,-1-2-2 16,0 6 1-16,6-4-5 0,-5 1 5 0,5-2-1 15,-6 0 0-15,6 1-5 0,1 0 1 0,0-4-1 16,-1 3 1-16,1 0 0 0,0 2 0 0,-1-2 4 0,7 1-2 16,-6-4 2-16,6 4-2 0,6-1 0 0,-6 1-2 15,7 0 2-15,0-4 0 0,5 0 0 0,1 0-1 0,0 0 0 16,1 0-1-16,-1 0 0 0,6 0 1 0,1 0-1 15,-1 0 2-15,1 0-3 0,-1 0 1 0,1-4-1 16,-1 4 1-16,2-4-1 0,4 1 0 0,-5-1 2 0,-1 0-2 16,8 1 0-16,-7-2 0 0,5 5-1 0,-5-3 1 15,6 0 0-15,0 3 0 0,-6-4 2 0,6 0 0 0,6 4 0 16,-5-6-2-16,5 6 0 0,-5-5 2 0,5-2 0 16,8 2-5-16,-9 3 4 0,2-2 0 0,6 1 0 0,1-5 0 15,-1 5 0-15,0-4 0 0,0-2-1 0,0 6-3 0,6-4 0 16,-6 3 4-16,1 0-1 0,-1-3 0 0,0 4 0 15,0-2-2-15,0 2-1 0,0 3 1 0,-6 0 2 16,0 0 0-16,0-4 0 0,-7 4 0 0,-1 0-3 0,8 0 1 16,-6-3 0-16,-8 6 2 0,7-6-2 0,0 3 0 15,-6-4 2-15,0 4 0 0,5 0 0 0,-5 0 0 16,-7 0-3-16,7 0-1 0,-1 0 3 0,-6 0 1 0,7 0 0 16,-7 0 0-16,0 0 0 0,1 0-2 0,-2 0-2 15,8 0 2-15,-7 0 0 0,-6 0 1 0,6 0 2 0,-1 0-3 16,2 0-1-16,-7 0 0 0,6 0 0 0,-7 0 2 15,1 0 2-15,-1 0 0 0,1 0 0 0,-1 0 0 16,-6 0 0-16,7 0 0 0,-7 0 0 0,0-4 0 0,0 1 0 16,0 3 0-16,0-4-1 0,0 0 0 0,0 1 0 15,0 3 0-15,-7-7 0 0,8 7 1 0,-1-5-1 0,0 5 0 16,0 0 0-16,7 0 1 0,-7 0-1 0,0 0 0 16,7 0 0-16,-8 0-2 0,8 0 0 0,-7-3-2 0,6 3 5 15,2-4-5-15,-2 4 5 0,1-3 0 0,-1 3-1 0,1 0 0 16,-1-4-4-16,1 4 1 0,-1 0 0 15,1 0 0-15,-1 0 4 0,-6 0-2 0,7 0-1 0,-1 0 4 16,1 0-5-16,-1 0 3 0,1 0 0 0,-1 0 2 0,1 0-5 16,-1 0 3-16,1 0 2 0,-1 0-1 0,-5 0 0 15,5 0 0-15,1 0 0 0,-1 0-2 0,-6 0 0 16,7 0 0-16,-1 0 0 0,1 0 0 0,0 0 0 0,6 0 1 16,-6 0-1-16,5 0 0 0,1 0 0 0,-6 0 0 15,7 0 0-15,-2 0 0 0,7 0 0 0,-5 0 1 16,-1 0-1-16,0 0 2 0,7 0-2 0,-7 0 0 0,6 0 0 15,-5 0 0-15,-1 0 0 0,7 0 0 0,-1 0 0 0,-6 0 0 16,7 0 0-16,-1 0 0 0,1 4 0 0,-1-4 0 16,1 3 0-16,-1-3 0 0,1 4 0 0,-1-1 0 15,2 2 0-15,-2-2 0 0,-7 1 0 0,9 3 0 0,-2-3 0 16,1-1 2-16,-7 1-2 0,7 3 0 0,-1-3-2 16,0-1 2-16,-5-3 1 0,5 5-1 0,1-2 0 15,-1-3 1-15,-6 4-1 0,7-4 1 0,-7 3-1 0,7-3 0 16,-1 4 0-16,1-4 0 0,-7 4 0 0,6-4 0 15,1 0-2-15,-1 0 2 0,8 3 0 0,-7-3 1 0,-1 4 1 16,0-4-2-16,7 3 0 0,1-3 0 0,-8 4 0 0,7 1 0 16,-6-3-2-16,0-2 3 0,6 5-1 0,-7-5 0 15,8 0 0-15,-8 3 0 0,7-3-2 0,-6 0 3 0,-1 3-1 16,0-3 0-16,1 5 0 0,0-2 0 0,0 1 0 16,-1-2 0-16,1 3 0 0,-7-5 2 0,0 3-2 15,7 1 0-15,-8 1-1 0,-5-5 2 0,7 3-1 0,-1 0 0 16,-7-3 1-16,7 4 0 0,-7-4 0 0,1 7 0 15,-7-7-1-15,7 8 1 0,-1-5 0 0,-6 5 0 0,1-5 0 16,-1 1 0-16,0 0-1 0,-1-1 1 0,-5 4 0 16,0-3 0-16,-1 4-1 0,-6-8 1 0,0 0 1 15,1 0-2-15,-8 3 0 0,0-3 0 0,1 0 1 0,-7 0 1 16,0 0 0-16,6 0-2 0,-6 0 5 0,0 4 1 16,-6-4 0-16,6 0 0 0,0 0-2 0,0 0 1 15,0 0 0-15,0 3-2 0,0-3 5 0,0-3 0 0,0 3-4 16,0 0 0-16,0 0 0 0,0 0 0 0,0 0 0 15,0 0 0-15,0 0 0 0,0 0 0 0,0 0 0 16,0 0 2-16,-7 0-1 0,7 0 0 0,0 0-1 0,0 0 1 16,0 0-3-16,0 0 2 0,0 0-2 0,0 0-1 0,-6 0-2 15,6 0-5-15,0 0-2 0,-6-4-6 0,6 4-3 16,-8 0-9-16,2-3-4 0,6-2-4 0,-6 2-4 16,-1 3-4-16,7-4-9 0,0 1-14 0,-6-4-5 0</inkml:trace>
  <inkml:trace contextRef="#ctx0" brushRef="#br0" timeOffset="-205940.42">3275 8250 400 0,'0'0'16'15,"0"3"-5"-15,0-6 5 0,0 3-3 0,0 0 1 16,0 0-3-16,0 0-3 0,0 0 3 0,0 0-4 0,0 0 4 15,0 0 0-15,0 0-1 0,0 0-6 0,0 0 3 16,0 0-1-16,-6 0 0 0,6 0-1 0,-7 3 0 0,7-3-1 16,-6 4 0-16,0-4 0 0,-1 4-1 0,-6 3 0 15,7-3-1-15,-8-1 0 0,8 1 0 0,-7 4 0 16,6-5 3-16,-6 4-3 0,7-3 3 0,0 0-2 0,-8-4 3 16,8 3-4-16,-1-3 0 0,7 4 5 0,-7-4-5 15,1 4 4-15,0-4-2 0,6 3-3 0,-7-3 5 0,1 0-6 16,-1 5 3-16,7-5 2 0,-7 2-5 0,1-2 3 15,6 0 1-15,-6 0 0 0,6 0 3 0,0 0-2 0,0 0-1 16,-7 0 3-16,7 0-2 0,0 0 2 0,7 0-4 16,-7 0 4-16,0 0-5 0,0 0 4 0,0 0-5 0,-7 0 5 15,7 0-3-15,0 0-3 0,0 0 4 0,0 0 0 16,0 0-4-16,0 0 4 0,0 0-5 0,0 0 2 0,0 0 2 16,0 0-3-16,0 0-2 0,0 0 5 0,0 0 0 15,0 0-5-15,0 0 5 0,0 0-5 0,0 0 4 16,0 0-4-16,0 0 4 0,0 0-4 0,0 0 4 0,0 0-4 15,0 0 5-15,0 0-5 0,0 0 5 0,0 0-1 16,0 0-4-16,0 0 2 0,0 0 0 0,0 0 3 0,0 0-5 16,0 0 5-16,0 0-5 0,0 0 5 0,0 0-6 15,0 0 6-15,0 0-6 0,0 0 6 0,0 0-3 0,0 0-2 16,0 0 4-16,0 0 0 0,0 0-4 0,0 0 3 16,7 0 0-16,-7 0-1 0,6 0-1 0,-6 0 3 15,6 0 1-15,1 0-2 0,-7 0 0 0,7 0 0 0,-1 0 0 16,7 0 0-16,-7 0 0 0,1 0 0 0,6 0 0 15,-7 0 0-15,8 0 1 0,-1 0-3 0,6 0 3 0,-6 0 0 16,7 0 0-16,6 0-1 0,-7 0 2 0,1-2 0 16,6 2-1-16,0 0-2 0,-7 0 0 0,8 0 0 0,-1 0 0 15,0 0 0-15,0 0 0 0,0-5 0 0,0 5 0 16,0 5 0-16,0-10 0 0,0 2 0 0,7 3 0 0,-7-4 0 16,0 0 0-16,0 1 0 0,-1 3 0 0,2-4 0 15,5 0 2-15,-6 1-2 0,7-1-2 0,-7 1 2 16,7 3 0-16,-1-5 0 0,-6 2 0 0,7-1 0 0,-1-3 0 15,-5 7 0-15,5-7 0 0,1 3 0 0,-1 0 0 16,1 1 0-16,-1 0 0 0,-6-1 0 0,7 4 1 0,-7 0 1 16,6-5-2-16,-5 2 2 0,5 3-3 0,-6 0 1 15,1-3 0-15,-2 3 0 0,1 0 0 0,-6 0 0 16,6-4 0-16,0 0 0 0,-7 1 0 0,7-1 0 0,-6 4 0 16,-1-4 0-16,7 4-1 0,-6-3 1 0,0 3 2 15,5-4-3-15,-5 4 1 0,0-5 0 0,-1 5-1 0,7 0 1 16,-6-2-1-16,7 2 1 0,-9 0-1 0,2 0 1 15,7 0 2-15,-9 0-3 0,2 0 0 0,7 0 0 16,-9 0 1-16,2 0-1 0,7 0 1 0,-8 0 0 0,0 0-3 16,1 0 3-16,-1 0 0 0,7 0 0 0,-6 0 0 15,0 0 0-15,-1 0 0 0,-5 0 0 0,5 0 0 16,0 0 0-16,-6 0 0 0,7 0 0 0,-7 0 0 0,0 0 2 0,6 0-2 16,-5 0 0-16,-2 0 2 0,2 0-2 0,-1 0-1 15,0 0 1-15,0 0 0 0,-1 0 0 0,2 0 0 16,-1 0 0-16,0 0 0 0,0 0 0 0,0 0 0 0,0 0 0 15,-7 2 0-15,1-2 0 0,6 0 0 0,-7 0 0 16,7 0 2-16,-6 0-2 0,0 0 0 0,5 0 0 0,-4 0 0 16,-2 0 0-16,6 0 0 0,2 0 0 0,-8 0 0 15,7 0 0-15,1 0 2 0,-2 0 0 0,1 0-2 16,0 0 0-16,0 0 0 0,1 0 0 0,-2 0 0 0,2 0 0 16,-2 0 0-16,1 0 0 0,1 0 0 0,-2 0 0 15,2 0 2-15,-2 0-3 0,2 0 1 0,-1 0-1 0,-1 0 1 16,2 0 0-16,-2 0 0 0,2 0 0 0,-1 0 0 15,-1 0 0-15,2 0 0 0,-2 0 0 0,8 0 0 0,-7 0 0 16,1 0 0-16,-2 0 0 0,2 0 0 0,-2-2 0 16,2 2 0-16,-1 0 0 0,-1 0 2 0,-5 0-2 15,6 0 0-15,0 0 2 0,0 0-3 0,-6 0 2 0,5 0-2 16,2 0 0-16,-8 0 0 0,8 0 1 0,-8 0-1 16,7 0 1-16,-7 0 0 0,1 0 0 0,6 0 0 0,-7 0 0 15,0 0 2-15,2 0-3 0,-2 0 1 0,0 0 0 16,1 0 0-16,-1 0-1 0,1 0 1 0,0 0 0 0,-1 0-3 15,0 0 3-15,1 0 0 0,0 0 0 0,-1 0 0 16,0 2 0-16,1-2 0 0,0 5 2 0,-1-1-2 0,7-1 0 16,-7-3 0-16,1 4 0 0,0 0 0 0,-1-4 0 15,0 3 0-15,2-3 0 0,-2 4 0 0,7-4 0 16,-7 0 0-16,1 0 0 0,-1 4 0 0,1-4 0 0,-1 3 0 16,0-3 0-16,2 3 2 0,-2-3-3 0,0 0 1 15,1 5-1-15,6-5 1 0,-7 0 2 0,1 0 0 0,6 0-3 16,-6 0 1-16,5 0-1 0,2 4 1 0,-2-1 2 15,-5 0-3-15,6-3 0 0,0 4 3 0,-7 0-3 16,8-4 1-16,-2 3-1 0,-5 1 1 0,0-4-1 0,6 4 0 16,-7-4 1-16,0 0 2 0,2 0-3 0,-2 0 1 15,0 0 2-15,0 3 0 0,1-3-3 0,-7 4 0 0,7-4 1 16,-1 0-1-16,-6 3 1 0,0-6-1 0,0 6 1 16,7-3 0-16,-7 0 0 0,0-3 0 0,0 6 0 15,0-3 0-15,-7 0 0 0,14 0 0 0,-14 0 0 0,7 0 1 16,0 0 2-16,0 0 0 0,0 0 0 0,0 0-4 15,0 0 5-15,0 0-2 0,0 0-2 0,0 0 0 0,0 0 3 16,0 0 3-16,0 0 0 0,0 0-1 0,0 0-2 0,0 0-2 16,0 0 3-16,0 0 0 0,0 0 0 15,0 0 0-15,0 0 0 0,0 0 0 0,0 0 0 0,0 0-2 16,0 0 4-16,0 0-5 0,0 0 5 0,0 0-5 0,0 0 4 16,0 0-4-16,0 0 4 0,0 0-5 0,0 0 4 15,0 0-4-15,0 0 0 0,0 0 4 0,0 0-1 0,0 0-4 16,0 0 4-16,0 0-2 0,0 0-3 0,0 0 5 15,0 0-5-15,0 0 5 0,0 0-5 0,0 0 5 16,0 0-1-16,0 0-4 0,0 0 4 0,0 0 0 0,0 0-4 16,0 0 4-16,0 0-2 0,0 0-2 0,0 0 0 15,0 0 5-15,0 0-5 0,0 0 4 0,0 0-4 0,0 0 5 16,0 0-1-16,0 0 0 0,0 0 0 0,0 0-1 16,0 0 0-16,0 0-4 0,0 0 5 0,0 0-1 0,0 0 0 15,0 0 0-15,0 0 0 0,0 0 0 0,0 0 0 16,0 0 0-16,0 0-1 0,0 0-4 0,0 0 2 15,0 0 3-15,0 0-1 0,0 0 0 0,0 0 0 0,7 0-2 16,-7 0-1-16,6 0 4 0,0 0-4 0,2 0 4 16,-2 0-4-16,0 5 4 0,1-5-4 0,0 0 0 0,-1 0 5 15,0 0-4-15,1 3 4 0,-1-3-5 0,-6 0 2 0,7 0 3 16,-7 0-3-16,0 0 0 0,0 0-2 0,0 0 4 16,7 0-4-16,-7 4 4 0,0-8-2 0,0 4-2 15,6 4 2-15,-6-4 0 0,6-4 0 0,1 4 2 16,-7 0-2-16,7 0-1 0,-7 4 1 0,0-4-1 0,6 0 0 15,-6 0 1-15,0 0 0 0,0 0 0 0,0 3 0 16,0-3 1-16,-6 0-1 0,6 0 1 0,0 0-1 0,0 0 1 16,0 0-1-16,0 0 1 0,0 0 0 0,0 0 0 15,0 0 0-15,0 0 0 0,0 0 0 0,0 0 0 0,0 0 0 16,0 0-2-16,0 0 2 0,0 0 0 0,0 0 1 16,0 0 0-16,0 0 2 0,0 0-3 0,0 0 0 0,0 0 0 15,0 0 1-15,0 0 0 0,0 0 2 0,0 0 0 16,0 0-2-16,0 0-1 0,0 0 0 0,0 0-2 15,0 0 5-15,0 0-3 0,0 0 1 0,0 0-2 0,0 0 3 16,0 0-2-16,0 0 0 0,0 0-1 0,0 0 3 16,0 0-4-16,0 0 5 0,0 0-14 0,0 0 15 0,0 0-5 15,0 0 4-15,0 0-2 0,0 0-2 0,0 0 4 16,0 0-4-16,0 0 4 0,0 0-4 0,0 0 4 16,0 0-5-16,0 0 5 0,0 0-1 0,0 0-4 0,0 0 4 15,0 0-4-15,0 0 4 0,0 0-4 0,0 0 0 16,0 0 4-16,0 0-4 0,0 0 4 0,0 0-4 15,0 0 4-15,0 0-4 0,0 0 4 0,0 0-4 0,0 0 5 16,0 0-5-16,0 0 4 0,0 0-2 0,0 0-2 0,0 0 4 16,0 0-4-16,0 0 4 0,0 0-4 0,0 0 4 15,0 0-4-15,0 4 0 0,0-4 5 0,0 0-5 0,0 0 5 16,0 4-5-16,0-4 5 0,0-4-1 0,0 4-4 16,0 0 5-16,0 4-5 0,0-4 5 0,0-4 0 0,0 4-1 15,0 0-4-15,0 0 5 0,0 0-5 0,0 0 5 16,0 0 0-16,0 0-1 0,0 0-4 0,0 0 4 15,0 0-4-15,0 0 4 0,0 0-4 0,0 0 5 0,0 0-5 16,0 0 4-16,0 0 0 0,0 0 0 0,0 0-4 16,0 0 4-16,0 0 0 0,0 0 0 0,0 0-5 0,0 0 5 15,0 0 0-15,0 0-5 0,0 0 5 0,0 0-1 16,0 0-4-16,0 0 1 0,0 0 4 0,0 0 0 16,0 0 0-16,0 0-1 0,0 0 0 0,0 0 0 0,0 0-4 15,0 0 0-15,0 0 0 0,0 0 5 0,0 0 0 16,0 0-5-16,0 0 5 0,0 0-5 0,0 0 1 0,0 0 4 15,0 0-4-15,0 0 3 0,0 0-3 0,0 0 4 16,0 0 0-16,0 0-4 0,0 0 0 0,0 0 4 16,0 0 0-16,0 0 0 0,0 0 0 0,0 0 0 0,0 0-5 15,0 0 0-15,0 0 5 0,0 0 0 0,0 0-5 16,0 0 5-16,0 0-1 0,0 0-5 0,0 0 4 0,0 0-5 16,0 0 4-16,0 0-4 0,0 0-1 0,0 0 0 0,0-4-4 15,0 1-3-15,0-1-2 0,0 4-4 0,0-3-7 16,0-5-6-16,0 4 2 0,0 1-6 0,0-1-3 15,0 0-5-15,0 1 0 0,0-1-13 0,0 0-13 0</inkml:trace>
  <inkml:trace contextRef="#ctx0" brushRef="#br0" timeOffset="-203393.33">6870 8279 407 0,'0'0'19'0,"0"0"3"0,0 0-2 15,0 0-2-15,0 0 2 0,0 0-5 0,0 0-2 0,-6-4 0 16,6 1-3-16,0-1 0 0,0 0 0 0,0-3 1 15,0 0-2-15,0 0 1 0,0-1 0 0,0-3 0 16,0 0 2-16,0-1-1 0,0 2-1 0,0-1-1 0,-6 0-4 16,12 0 4-16,-6 0-1 0,0 0-4 0,0 0 1 0,0 0 2 15,0 4-3-15,6-4 0 0,-6 0-2 0,0 0 4 16,0 4-5-16,7-1 4 0,-7-2-5 0,0-1 4 0,7 3-5 16,-1-3 5-16,-6 3-1 0,0-2 0 0,0-1 0 15,7 3-3-15,-7-6 0 0,6 3 0 0,-6 0 3 16,6-4-1-16,-6 4 0 0,8-3 0 0,-8 2 0 0,0-2 0 15,6-1 0-15,-6 0-1 0,6 1 0 0,-6 0-2 16,6-1-2-16,-6 0 0 0,0 1 1 0,0-5 0 0,7 1 2 16,-7-1 2-16,0 1 0 0,0 0 0 0,0-5 0 15,7 2-2-15,-7-2 0 0,0-2 0 0,0 3 2 16,0 0 0-16,0-4 0 0,0 5-2 0,0-4 0 0,0 2 1 16,0-3-1-16,0 4 1 0,0 0 0 0,0 0-1 15,0 0 0-15,0 0 1 0,0 0 0 0,0 0 0 0,6 0 0 16,-6 0 0-16,7 1 0 0,-7-1 1 0,0-5 0 15,0 6-2-15,6-2 5 0,-6 2-4 0,0-1 1 16,-6 1 0-16,6-2 4 0,-7 2 0 0,7-2 0 0,-6 0 0 16,6 2-1-16,-7 2-3 0,0-2-2 0,1 3 4 15,0-1 0-15,0 1-2 0,-8-4-3 0,8 7 3 0,-1-3 2 16,1 4-3-16,-1-1 1 0,0-4-1 0,7 9 0 0,-6-2 0 16,0 1 0-16,6 0 2 0,-7 0-1 0,0 4 0 15,1-4-5-15,0 4 5 0,-1-1 0 0,-6 0 0 16,6 2-2-16,-5-2 0 0,5 2 0 0,-6-3 0 0,-1 1 0 15,8 2 0-15,0 3 0 0,-1-2 2 0,1-1-2 16,-1 6-3-16,7-7 3 0,-7 7 2 0,1-9 0 0,0 9-2 16,0-3 0-16,-2-1 0 0,8 4 0 0,-6 0 2 15,0-3-3-15,-1 3 0 0,1 0 0 0,6 0-2 0,-7 0 3 16,0 0 0-16,7 0 2 0,-6 0-1 0,0 0-5 16,-1-4 1-16,-6 8 4 0,7-4-4 0,-8 0 4 15,1 0 0-15,1 0-4 0,-2 0 5 0,2 0-1 0,-8-4 0 16,0 4-5-16,1 4 5 0,-1-4-2 0,-6 3-2 15,1 1 5-15,-2-4-5 0,-5 3 5 0,-8 6-5 16,8-9 0-16,-7 7 1 0,0-7 0 0,-1 3 0 0,1-3 0 16,1 3 5-16,-9 2-5 0,9-5 5 0,-7 3-5 15,5 1 5-15,-5-2 0 0,6 3-5 0,-1 2 4 0,-5-2 0 16,6 1-1-16,-13-2-4 0,7 3 4 0,-2 1-4 16,-11-5 4-16,5 5 0 0,-4-1-5 0,-2 0 5 0,-7 0-5 15,8-3 3-15,-8 4-2 0,8-5 5 0,0 4-5 16,-1-3 5-16,0 0-3 0,7-1-1 0,-1 1 2 0,2-4 2 15,-1 4 0-15,-1-4-5 0,2 3 5 0,-2 2-5 16,1-5 5-16,1 2-5 0,-2 3 5 0,1-2-5 16,0 1 5-16,0 3-5 0,0-3 5 0,6 3-5 0,-6-4 5 15,7 1-5-15,-1 4 5 0,1-8-1 0,-1 4 0 16,7-1 0-16,0-3-2 0,5 4 0 0,-4-4 2 0,5 0 0 16,1 0 0-16,5 3-4 0,-5-6 4 0,6 3-2 15,1 3-2-15,-2-3 4 0,7 0-4 0,-6 0 5 0,7 0-5 16,-1 4 5-16,1-4-4 0,0 0 4 0,5 0-3 15,1 0 1-15,0 0 0 0,7 0 2 0,-7 0-4 0,7 0 4 16,-2 0-2-16,8 0 0 0,-6 0-3 0,6 0 5 16,0 0-4-16,0 0 5 0,0 0-3 0,-6 0-3 15,6 0 5-15,6 0-2 0,-6 0 0 0,0 0 0 0,0 0-1 16,0 0-2-16,0 0 5 0,-6 0-1 0,6 0 0 16,0 0 0-16,0 0 0 0,0 0 0 0,0 0-3 0,0 0 3 15,0 0 0-15,0 0 0 0,0 0-5 0,0 0 3 16,0 0 0-16,0 0 0 0,0 0 3 0,0 0-1 15,0 0 0-15,0 0-2 0,0 0 0 0,0 0 0 0,0 0-2 16,0 0 2-16,0 0 3 0,0 0 0 0,0 0-3 0,0 0 0 16,0 0 0-16,0 0-2 0,0 0 3 0,0 0 0 15,0 0 0-15,-7 4-1 0,7-1 3 0,-7 1-3 0,7 3 0 16,-6 1 0-16,6-1 1 0,0 8-1 0,-7-3 1 16,1 5 0-16,0 1 0 0,6 1 0 0,-7-1 0 15,7 8 0-15,-7-1 0 0,-5 2 0 0,12 0 0 0,-7 4 2 16,-6 2-3-16,6-4 0 0,1 3-1 0,0 6 4 15,-1-2-4-15,7 1 4 0,-7-1-4 0,1 5 5 0,6 2-5 16,-6 1 3-16,6 4-1 0,-8 0 3 0,8 2-3 16,0-1 0-16,0 2 0 0,0-4 3 0,-6 2 0 15,6-5-3-15,0-1 2 0,-6 1-2 0,6-4 2 0,-7-3-4 16,7-1 1-16,-6-2 0 0,-1-2 5 0,7-2-2 16,-6-1-2-16,6 4 4 0,-7-7-4 0,7 3 4 15,-6-3 0-15,6 3 0 0,-6-3-3 0,6 3-2 0,0 0 0 16,-8-3 0-16,2 3 3 0,6-3 2 0,-6 0-3 15,6-1 0-15,-7-3 0 0,7 0 0 0,-7 0 0 0,7-3 0 16,-6-1 0-16,6-1-1 0,0-5 1 0,0 3 0 16,0-5 0-16,0-2 0 0,0 3 0 0,0-4 1 0,-6 1-2 15,12-5 2-15,-12 4 0 0,6-2 0 0,0-5 0 16,0 3 0-16,0-3 0 0,0 0 0 0,0 4 0 16,0-4 0-16,0 0 0 0,0-4 0 0,0 4-2 0,0 0 4 15,0 0-4-15,0 0 4 0,0 0-5 0,0 0 1 0,0 0 4 16,0 0-1-16,0 0-4 0,0 0 4 0,0 0 0 15,0 0 0-15,0 0 0 0,0 0 0 0,0 0 0 16,0 0 1-16,0 0-2 0,0 0-2 0,0 0 3 0,0 0 0 16,0 0 0-16,0 0 1 0,0 0 0 0,0 0 2 15,0 0-2-15,0 0-1 0,0 0 0 0,0 0 0 0,0 0 2 16,0 0-3-16,0 0 0 0,0 0 2 0,0 0-5 16,0 0 2-16,0 0-2 0,0 0 5 0,0 0-3 0,0 0 0 15,0 0 2-15,0 0-3 0,0 0 3 0,0 0-3 16,0 0-2-16,0 0 4 0,0 0-2 0,0 0-1 15,0 0 0-15,0 0-1 0,0 0-1 0,0 0 1 0,0 0-3 16,0-3-6-16,0 3-6 0,0-5-1 0,6-2-2 16,0 4-6-16,-6-5-6 0,7-3-6 0,0 4-5 0,5-4-8 15,-4-3-6-15,-2 3-16 0,0 0-6 0,1 0 4 16</inkml:trace>
  <inkml:trace contextRef="#ctx0" brushRef="#br0" timeOffset="-201847.38">3001 8426 408 0,'0'0'14'0,"0"0"-5"0,0 0 3 0,0 0 0 16,0 0 0-16,0 0-4 0,0 0-2 0,0 0 0 16,0 0-1-16,0 0-1 0,0 0 0 0,0 0 0 0,0 0-1 15,0 0 0-15,0 0 0 0,0 0 2 0,0 0-3 16,0 0 1-16,0 0-1 0,0 0 0 0,8 0 3 0,-8 0-1 16,0 0-2-16,6 0 0 0,0 0 3 0,1 0 0 15,0 0-5-15,6 0 5 0,-1 0-4 0,8 0 0 16,-7 0 3-16,7 0 2 0,6-4-1 0,0 4-2 0,0 0 0 15,7 0 0-15,-1-4-2 0,1 1 2 0,5-1 0 16,1-3 2-16,1 3-3 0,-1-3 0 0,6 3 2 0,-5-3-2 16,5-1 0-16,1 2-1 0,-7-2 1 0,6 4 0 15,1 1-1-15,-1-5 0 0,1 5 0 0,-1-1 0 16,2 0 0-16,4-4 0 0,-5 6-1 0,6-3 0 0,0-2 0 16,0 3 3-16,-7 1-3 0,8-5 0 0,-1 5 0 0,1-4 0 15,-2 2 0-15,1 2 0 0,-6-1 0 0,6 1-1 16,-6-1 1-16,-1 0-1 0,-6 1 0 0,7 3 0 0,-7-4 0 15,0 4 0-15,1-4 0 0,-2 4 0 0,-5 0 0 16,-1-3 0-16,1 0 0 0,-1 3 2 0,1-4-2 16,-1 4 0-16,-5-5 0 0,5 2 3 0,-6 3-3 0,0-3 1 15,1-5-3-15,-8 8 3 0,7-3 0 0,0-1 0 16,-6 0 0-16,5 1 0 0,-5-1 0 0,6 4 0 0,-6-5 1 16,-1 3-1-16,7-2 0 0,-6 4 0 0,-1-4 0 15,1 4 0-15,-7 0 0 0,6-3 0 0,-6 3 0 16,7 0 0-16,-6-4 0 0,-2 4 0 0,1-4 0 0,7 4 0 15,-8 0 0-15,8-4 0 0,0 4 0 0,-1 0 0 16,1-2 0-16,0 2 0 0,-8 2 0 0,15-2 0 0,-15 0 2 16,8 0-2-16,-7 0 0 0,7 0 0 0,-8 0-1 15,2 0-2-15,5 0 3 0,-6 0 2 0,0 0-1 0,1 0-2 16,-2 0 2-16,2 0-2 0,-2 0 0 0,8 0 0 16,-7 0 2-16,7 0 0 0,-8 0-1 0,8 0-4 15,-7 0 5-15,7 0-2 0,-1 0 2 0,1 0-4 0,-8 0 2 16,8 0 2-16,-6 0 0 0,5 0-4 0,0 0 0 15,-6 0 4-15,7 0 0 0,-7 0 0 0,7 0-1 0,-8 0 0 16,2 0 0-16,5 0-4 0,-6 0 0 0,6 0 1 16,-5 0 4-16,-2 0 0 0,8 0-4 0,-7 0 0 0,0 0 0 15,0 0 1-15,1 0 0 0,5 0 0 0,-6 0 0 16,0 0 3-16,0 4-3 0,0-4 3 0,0 4 1 0,0-4 0 16,0 4 0-16,0-4 0 0,0 0-4 0,-7 0 4 15,8 0-1-15,-8 3-4 0,7-3 5 0,-6 0-1 0,6-3-4 16,-7 3 5-16,0 0-1 0,2 0 0 0,-2 0 0 15,-6 0 0-15,6 0-4 0,0 0 0 0,-6 0 1 16,0 0 4-16,0 0-2 0,0 0 2 0,0 0-4 0,0 0 2 16,0 0 2-16,0 0-4 0,0 0 0 0,0 0 0 15,0 0 0-15,0 0 0 0,0 0 1 0,0 0 0 16,0 0 0-16,0 0 0 0,0 0 0 0,0 0 0 0,0 0 0 16,7 0 1-16,-7 0-4 0,0 0-2 0,0 0-6 15,7 0-4-15,-7 0-5 0,6-4-5 0,-6 0-10 0</inkml:trace>
  <inkml:trace contextRef="#ctx0" brushRef="#br0" timeOffset="-197347.66">3048 10195 403 0,'0'-3'11'15,"6"-1"1"-15,0 0-3 0,1 1-2 0,-7 3 5 0,13 0-6 16,-7-5-5-16,1 3 5 0,6-3-3 0,-6 2-2 16,5-1 5-16,-5 4-1 0,6-4-5 0,1 4 4 0,-2-3-5 15,1 3 5-15,0-4-5 0,6 0 5 0,1 1 0 16,-6 3-3-16,5-4 0 0,7 1 0 0,-6 3 2 15,-1-5-2-15,7 5-3 0,0-3 5 0,0 3-5 0,1 0 3 16,-2-4 2-16,1 4-2 0,0-3-2 0,7-1 2 16,-7 4 1-16,6-3-3 0,1 3-10 0,-1-4 14 0,1 4 0 15,7-4 0-15,-1 4 0 0,-1 0-1 0,1 0 0 16,1-3 2-16,-1-1-2 0,0 0-1 0,7 4 0 16,-7-3-2-16,6 3 3 0,-6-5-1 0,7 5 0 0,-8-3 0 15,2 0 0-15,-1 3 0 0,6-4 0 0,-11 4-1 16,4 0 0-16,1 0 0 0,0-7 0 0,1 7 0 0,-8-3 0 15,7 3 0-15,-6-5 0 0,5 1 0 0,-5 4 0 0,-1-3-2 16,8 3 2-16,-7-5 0 0,-1 5 0 0,1 0 0 16,6 0 0-16,-7 0 0 0,1 5 0 0,-1-10 0 15,8 5 0-15,-8-2 0 0,1 2 0 0,-1 0-2 0,1 0 2 16,-1 0 0-16,1-4 0 0,-7 4 0 0,7 0 0 16,-1 0 0-16,-6 0-2 0,7 0 4 0,-7-4-2 15,-1 4 0-15,2 0-2 0,-1-4 2 0,-6 4 0 0,6 0 0 16,-7 0 2-16,1 0-2 0,0 0 0 0,-2 0 0 15,2 0 0-15,-1 0 0 0,-5 0 0 0,5 0 0 0,-6 0 0 16,6 0 0-16,-5 4 0 0,-2-4 0 0,2 4 0 16,-8 0-2-16,7-4 4 0,1 2-2 0,-8 3 0 15,7-5 0-15,-6 0 0 0,-1 3-2 0,0-3 2 0,-6 0 0 16,7 0 0-16,0 4 0 0,-7-4 0 0,0 0 0 16,0 0 0-16,0 0 0 0,0 0 0 0,0 0 0 0,0 0 0 15,0 0 1-15,0 0-1 0,0 0 1 0,0 0-1 16,0 0 3-16,0 0-2 0,0 0-1 0,0 0 0 0,0 0 1 15,0 0-1-15,0 0 1 0,0 0-1 0,0 0 1 16,0 0-1-16,0 0 0 0,0 5 0 0,0-5 1 16,0 0-1-16,0 0 0 0,0 0 0 0,0 0 0 0,0 0 1 15,0 0 0-15,0 3 0 0,0-6-1 0,0 3 1 16,0 3-1-16,0-3 1 0,0 0-1 0,0-3 0 0,0 3 2 16,0 0-2-16,0 0-1 0,0 0 1 0,0 0 0 0,0 0 0 15,0 0 0-15,0 0 0 0,0 0 0 0,0 0 0 16,0 0 0-16,0 0 0 0,0 0 0 0,0 0 1 15,0 0 0-15,0 0 1 0,0 0-2 0,0 0 1 0,0 0 2 16,0 0-2-16,0 0 2 0,0 0-1 0,0 0 0 16,0 0 1-16,0 0-1 0,0 0 0 0,0 0 0 0,0 0-3 15,0 0 2-15,0 0 1 0,0 0 0 0,0 0 0 16,0 0 0-16,0 0-3 0,0 0-2 0,0 0 1 16,0 0 0-16,0 0 1 0,0 0-1 0,0 0 0 0,0 0 1 15,0 0 0-15,0 0 2 0,0 0 2 0,0 0-1 16,0 0 0-16,0 0-4 0,0 0 0 0,0 0 3 0,0 0 1 15,0 0 0-15,0 0 0 0,0 0 0 0,0 0 0 16,0 0-2-16,0 0 2 0,0 0-1 0,0 0 0 16,0 0 0-16,0 0 0 0,0 0 0 0,0 0 0 0,0 0-1 15,0 0 0-15,0 0 1 0,0 0-4 0,0 0 4 16,0 0 0-16,0 0-4 0,0 0 0 0,0 0 1 0,0 0 4 16,0 0 0-16,0 0-1 0,0 0 1 0,0 0-5 15,0 0 1-15,0 0 0 0,0 0 0 0,0 0 4 16,0 0-4-16,0 0 1 0,0 0 0 0,0 0 4 0,0 0 0 15,0 0-5-15,0 0 0 0,0 0 5 0,0 0-1 0,0 0-4 16,0 0 0-16,0 0 5 0,0 0-2 0,0 0-3 16,0 0 1-16,0 0 1 0,0 0 2 0,0 0-4 0,0 0 1 15,0 0 4-15,0 0-5 0,0 0 3 0,0 0 1 16,0 0-4-16,0 0 4 0,0 0-2 0,0 0-2 16,0 0 0-16,0 0 1 0,0 0 0 0,0 0 0 0,0 0 0 15,0 0 0-15,0 0 3 0,0 0 1 0,0 0-4 16,0 0 2-16,0 0-2 0,0 0 4 0,0 3-5 0,0-3 5 15,0 0-5-15,0 0 5 0,0 0-2 0,0 3-3 16,0-3 5-16,6 0-5 0,-6 0 5 0,0 4-3 16,0-4 0-16,0 4-2 0,0-4 5 0,0 3-3 0,0-3 0 15,0 3-1-15,7-3 3 0,-7 5-4 0,0-5 5 16,0 3-2-16,0-3-3 0,0 0 3 0,0 0 0 0,0 0 0 16,0 0 2-16,0 0-4 0,0 4 2 0,0-8 1 15,0 4 0-15,0 0 1 0,0 0-1 0,0 0 1 0,0 0-1 16,0 0 1-16,0 0-1 0,0 0 1 0,0 0 0 15,0 0 0-15,0 0-1 0,0 0 4 0,0 0-4 16,0 0 0-16,0 0 0 0,0 0 5 0,0 0-1 0,0 0-2 16,0 0-2-16,0 0 0 0,0 0 2 0,0 0 0 0,0 0-1 15,0 0-1-15,0 0-3 0,0 0 0 0,0 0 3 16,0 0-6-16,0 0 3 0,0 0-5 0,0 0-1 0,0 0-3 16,0 0-8-16,0 0-1 0,0 0-6 0,0 0-2 15,0 0-4-15,0 0-7 0,6 0-11 0</inkml:trace>
  <inkml:trace contextRef="#ctx0" brushRef="#br0" timeOffset="-196448.47">7300 9982 400 0,'0'0'14'0,"7"5"-3"0,-7-2 0 0,6-3 2 0,1 0 1 0,0 4-7 16,-1-1-1-16,7 1 0 0,0-1 0 0,7 1 0 16,5 0 0-16,1-1-1 0,1 1 0 0,5-4 0 0,1 5-1 15,5-3 1-15,2-2-2 0,-1 0 2 0,7 5 0 16,-1-5-3-16,8 0-1 0,-2 0 5 0,1 0 0 0,7 3 0 16,-6 0-1-16,5 1 0 0,7 0 0 0,0 0-2 15,0-2-1-15,0 3 0 0,7-2 2 0,-7 6-2 0,7-9 0 16,-1 3-1-16,8-3 0 0,-8 3 0 0,1 1 1 15,6 0-2-15,-7-1 0 0,2 0 2 0,4 2-3 16,-5-2-1-16,0 1 3 0,-7 3-2 0,6 1 2 0,1-5-3 16,-6 1-2-16,5-1 5 0,-6 1-5 0,-6 4 3 15,6-5 2-15,0 4-1 0,-7-3 0 0,1 3 0 16,-6 1-1-16,-2-5 0 0,1 4 0 0,-5 1-3 0,-9-4 1 16,1 3-1-16,0 1 1 0,-7-5 0 0,1 4 0 15,-1-2 0-15,2-2 0 0,-9 1 0 0,1-1 1 0,-6 4-1 16,6-3 0-16,-7-4 1 0,-5 4 0 0,5-1 0 15,-6-3 0-15,-6 0 0 0,5 0 1 0,-4 4-1 0,-8-4 1 16,6-4 0-16,-6 4 0 0,0 0-1 0,0 0 2 16,-6 0 0-16,-2 0 1 0,8 0-1 0,-6 0 1 15,-7 0-1-15,7 0 0 0,-1 0 0 0,-6 0 1 0,1 0 0 16,4 0-1-16,-4 0 0 0,-1 0 1 0,6 0 0 0,-6 0 0 16,0 0 0-16,6 0-1 0,1 0 0 0,-7 0-1 15,6 0 0-15,1 0-1 0,0 0-1 0,-1 0 0 0,1 0-3 16,6 0-5-16,-7 0-2 0,0 0-8 0,7 0-1 15,0 0-4-15</inkml:trace>
  <inkml:trace contextRef="#ctx0" brushRef="#br0" timeOffset="-194468.11">4232 10192 408 0,'0'-4'24'0,"0"0"0"0,0 4 0 16,0-3 2-16,0 3-1 0,0 0-7 0,0 0-4 16,0-5 2-16,0 5-1 0,0 0-1 0,0 0 1 0,0 0-3 15,0 0-3-15,0 0 4 0,0 0-1 0,0 0-1 16,0 0-1-16,0 0-1 0,0 0 0 0,0 0-3 0,0 0 0 15,0 0 0-15,0 0-1 0,0 0 1 0,0 0-1 16,0 0 0-16,0 0 0 0,0 0-1 0,0 0 0 16,0 0 3-16,0 0-3 0,0 0 0 0,0 0 0 0,0 0 0 15,0 0-1-15,0 0 2 0,0 0 0 0,0 0-5 16,0 0 2-16,0 0 2 0,0 0-2 0,0 0 2 0,0 0-1 16,0 0 0-16,0 0 0 0,0 0-5 0,0 0 1 15,0 0 4-15,0 0 0 0,0 0 0 0,0 0 0 16,0 0-1-16,0 0 0 0,0 0 0 0,0 0 0 0,0 0 0 15,0 0 0-15,0 0-1 0,0 0 0 0,0-2-2 0,0 2-2 16,0 0 5-16,0 0-1 0,0 0 0 0,0 0 0 16,0 0-2-16,0 0-2 0,0 0 0 0,0 0 3 15,0 0 2-15,0 0 0 0,0 0 0 0,0 0-1 0,0 0 0 16,0 0 0-16,0 0 0 0,0 0 0 0,0 0 0 16,0 0 0-16,0 0-1 0,0 0 1 0,0 0-1 0,0 0-4 15,0 0 5-15,0 0 0 0,0 0 0 0,0 0-2 16,0 0-2-16,0 0 2 0,0 0 2 0,0 0 1 0,0 0-1 15,0 0 0-15,0 0 0 0,0 0 0 0,0 0-2 16,0 0 0-16,0 0 2 0,0 0 0 0,0 0-1 0,0 0 1 16,0 0-1-16,0 0-4 0,0 0 0 0,0 0 1 15,0 0 4-15,0 0 0 0,0 0 0 0,0 0 0 16,0 2 0-16,0 6 0 0,0-4 0 0,0 7 0 0,0-1 0 16,0 6 0-16,0 2 0 0,0 4 0 0,0 0-2 15,-6 3 0-15,6 5 1 0,-6-1 1 0,-1 4 1 16,1 0 1-16,-7 4 1 0,6-1-1 0,-5 1 5 15,4 3 0-15,-4 1-2 0,-2-1 1 0,8-1 0 0,0 5 1 16,-7 1 0-16,6-1 0 0,0-4-2 0,-5 4 0 0,5 0 5 16,0 0-2-16,1-8 0 0,6 5 0 0,-6-4 0 0,-1-5-2 15,1 2 1-15,6-5-1 0,-7 0 0 16,7-3 2-16,-7-1 2 0,7-6-3 0,-6 3 0 0,6-4-1 16,0-3 0-16,0-1-1 0,-6 1 1 0,6-4 2 0,0-4-5 15,0 1 4-15,0-1-3 0,0 0-3 0,0-7 6 16,0 3-5-16,0-3 0 0,-8 4 5 0,8-4-1 15,0 0-4-15,0 0 0 0,8-4 2 0,-8 4 2 0,0 0-3 16,-8 0 2-16,8 0-3 0,0 0-1 0,0 0 0 16,0 0 0-16,0 0 0 0,0 0-1 0,0 0 2 0,0 0-1 15,0 0-2-15,0 0-1 0,0 0-5 0,0 0-2 16,0 0-5-16,0 0-2 0,0 0-5 0,0 0-3 16,0 0-6-16,0 0-8 0,0 0-9 0,0 0-7 0,0 0-10 15,0 0-5-15,0 0-13 0,8 0-11 0,-8 0 6 16,6 4 10-16</inkml:trace>
  <inkml:trace contextRef="#ctx0" brushRef="#br0" timeOffset="-192095.1">2754 12049 401 0,'0'4'16'15,"0"-8"-1"-15,0 4-1 0,0 0-1 0,0 0-1 0,0 0-6 16,0 0 0-16,0 0-1 0,0 4 1 0,0-4 1 15,0 3 4-15,0 5-1 0,0-1 1 0,-6 4 0 16,-1 4 1-16,7 3 4 0,-6 0 1 0,0 8 3 0,-2-1-2 16,2 1 0-16,0 7 0 0,0 0-1 0,-8 3-1 0,8 1 3 15,-1 7-1-15,1 0-4 0,-1 3 4 0,0 2-4 16,-5-2 2-16,6 5-1 0,-2-1 0 0,2 0-3 0,0 0-2 16,-1-3 3-16,1 0 0 0,-1-4 2 0,0-4-6 15,1 0 0-15,0-4 4 0,0-2 0 0,-2-1-3 16,2-4 0-16,0-7-1 0,-1 3-1 0,0-6-1 0,1-4-1 15,-1 0 2-15,7-1-2 0,-6-7-1 0,6 0 0 16,-6-3 0-16,6 0-1 0,-7-4 1 0,7 0-4 0,-7-4-1 16,1 0 0-16,0-3-2 0,-1 3-6 0,0-3-1 15,-6 0-5-15,13-4-1 0,-12 4-5 0,5-1-5 16,0 1 3-16,7 0-4 0,-6 2 0 0,0-2-7 0,-2 4 1 16,2-5-4-16,6 5 0 0,-6-1-3 0,6-3 0 15,0 0 1-15,0-1-2 0,6-3-4 0,-6 0-5 0,6 0-9 16</inkml:trace>
  <inkml:trace contextRef="#ctx0" brushRef="#br0" timeOffset="-191278.27">3230 11997 402 0,'-6'-10'27'15,"6"2"-1"-15,0-3-2 0,-8 1-1 0,8 2-1 0,-6-3-3 16,0 4-2-16,-1-1-1 0,1 0-1 0,-7 8-2 16,6-2-1-16,-5-3-1 0,-2 5 1 0,-6 0-3 0,8 5-1 15,-8-3 0-15,-6 3 2 0,7 2 0 0,-8 4 0 16,7 0 0-16,-12 4-2 0,7-1 0 0,-1 8 4 15,-7 3 0-15,7 2 1 0,-7-2-2 0,1 9 1 0,6 1-1 16,-1 2-1-16,1 0 5 0,0 7 0 0,7 0-2 16,-1 4-1-16,0-1-1 0,8 1 0 0,5 3 0 15,1 0 1-15,6-3-1 0,0 3 0 0,6-3 1 0,7-4-2 16,1 0 1-16,4-4 0 0,2-3 3 0,13-4-4 16,-7-7 3-16,7-1-1 0,5-3-1 0,1-4-1 0,-6-3 0 15,13-4-2-15,-14 0 0 0,7-4-1 0,-6 0-3 0,6 1 1 16,-6-8-1-16,-8 4-1 0,9-1-1 0,-9-3-5 15,1-3 1-15,-6 3-6 0,0-4-5 0,-1-4-9 0,1 6-2 16,-1-10-9-16,-6 4-12 0,0-6-7 0,0 3-11 16,0-7-11-16,1 0-13 0,-8-1-2 0,7-4 5 15,-7 2 14-15</inkml:trace>
  <inkml:trace contextRef="#ctx0" brushRef="#br0" timeOffset="-190950.79">2995 12661 405 0,'-6'0'51'0,"6"-3"-5"0,0-5-8 15,0 4-5-15,0 4-3 0,12-5-8 0,-4 3-3 16,11 2-2-16,7 0-2 0,0-4-2 0,7 1-2 16,5-5-1-16,2 0-1 0,5 1-1 0,1 4-1 0,-7-8 0 15,6 3 0-15,-5-2-1 0,-1 10 0 0,-7-5-3 16,1 2 2-16,-7 11 2 0,-7-5-3 0,1 4 0 0,-6 4-2 15,-2 5 4-15,-6-2 0 0,1 8 0 0,-7 0-2 16,-7 3 0-16,1 0 2 0,0 1-2 0,-8 4 1 0,2 0 0 16,-8-2-1-16,1 5 0 0,-1-3 2 0,-6-1-2 15,6 1-1-15,-5-5 0 0,-8 1 2 0,7-1-3 0,0-3 0 16,-1 0-1-16,1 0-1 0,0-3-1 0,1-5 1 16,-1 0-3-16,6 1-5 0,0-4-2 0,1 0-6 15,5-4-2-15,2 1-5 0,5 0-2 0,0-5-5 0,1 1-5 16,6-4-7-16,0-4-2 0,6 1-3 0,8-5-4 15,-2-2-9-15</inkml:trace>
  <inkml:trace contextRef="#ctx0" brushRef="#br0" timeOffset="-190512.88">3972 11903 410 0,'0'11'27'0,"-6"3"5"16,0 4 1-16,-2 1-2 0,2 6 4 0,-6 4-3 0,4 5 0 16,2 2 2-16,-7 1 0 0,7 7 1 0,-1-4 0 0,0 4-3 15,1 4 2-15,0 3-3 0,-8 0-2 0,8 1-2 16,0 3-2-16,6-1 0 0,-7 2-3 0,1-2-3 16,6-2-2-16,-7-1-3 0,7-3-4 0,0-5 0 0,-7-3-1 15,7-3-3-15,0-4 3 0,-6-3-1 0,6-5-4 16,-6-3 0-16,-2-3-2 0,2-1-1 0,0-8-1 0,0 6 0 15,-8-5-3-15,8-4-5 0,-7 0-3 0,7-4-5 16,-8-3 0-16,8 5-7 0,-7-10-7 0,6 2-6 16,1-4-7-16,6 0-7 0,-7-4-1 0,7-5-3 0,0-1-3 15,7-3-5-15,-7 0-10 0,6-7-6 0,1-2 3 16</inkml:trace>
  <inkml:trace contextRef="#ctx0" brushRef="#br0" timeOffset="-190167.05">3855 11979 427 0,'26'-14'26'16,"7"-1"2"-16,-7 4-3 0,6-4-5 0,7 7-3 0,1-2-3 15,5 2-5-15,-6 1 3 0,7 3-5 0,-7 4 3 16,-7 0-4-16,7 0 4 0,-13 4-4 0,0 3 3 16,1 1 1-16,-7 7 3 0,-8-1-3 0,1 1 4 0,-6 3 0 15,-7 4 5-15,-7 0-1 0,1 0 0 0,-7 4-1 16,-1 0 0-16,-5-4 1 0,-1-1-1 0,-6 5-1 0,-6-4-2 16,6-3-2-16,-7-5-1 0,1 4-1 0,-1-7-4 15,7 0 2-15,-7 1-1 0,7-5 0 0,1-4-3 16,-1 1-4-16,0 0-2 0,-1-4 2 0,7 0-5 0,2 0-2 15,-2 0-10-15,0 0-3 0,7 0-7 0,7 0-5 16,-8 0-6-16,8 0-5 0,6 0-2 0,-6 0-11 0,6 0-13 16,6 0-10-16</inkml:trace>
  <inkml:trace contextRef="#ctx0" brushRef="#br0" timeOffset="-189664.42">4747 11876 420 0,'-6'-7'40'0,"0"0"-6"0,-1 3 1 15,0 8-7-15,1 6 3 0,-1 5-8 0,1 4-1 0,-8 3 5 16,2 11-2-16,-2 0 3 0,2 7-4 0,-1 1 2 15,-1 6-1-15,2 1 2 0,6 3-1 0,-8 0-3 16,8 5 4-16,-1-1-4 0,7-1-1 0,0 0-1 0,0-2-2 16,7 3-2-16,-1-7 1 0,8 3-1 0,-8-7-1 15,13 0-4-15,-6-3-3 0,6-9 4 0,7 1-5 16,-6-3 3-16,0-8-2 0,5 0 1 0,-5-8-2 0,0 1 0 16,5-4 1-16,-5-7 2 0,0-1-4 0,-1-3 5 15,1-3 0-15,0-4-3 0,-1-5 0 0,7-2-1 0,0-9-1 16,-6 2-1-16,5-12 0 0,2 0-1 0,5-7-1 15,-6-4 2-15,7-4-1 0,-1-3-3 0,-5-4 0 16,5-4 0-16,1 4-2 0,-1-3 4 0,1-1-2 0,-1 3 0 16,-6 6-1-16,1-2 0 0,-8 4 0 0,0 4 0 15,1 5 0-15,-13 2 0 0,6 5 0 0,-7 1-1 0,1 6 0 16,-7 3 2-16,0 4-1 0,6 7-2 0,-6 3 0 0,0 0-3 16,0 6 5-16,0-3-3 0,-6 5-2 0,6 0 1 15,0 0 3-15,0 0-4 0,0 0 3 0,0 0-3 16,0 0-4-16,0 0-5 0,0 0-2 0,0 0-4 0,0 0-3 15,0 0-10-15,0 5-2 0,0-5-11 0,-7 2-6 16,1 6-9-16,-1-4-7 0,-6 7-10 0,7 0-20 0,-8-3-2 16,8 2 15-16,-7 1 6 0</inkml:trace>
  <inkml:trace contextRef="#ctx0" brushRef="#br0" timeOffset="-188203.15">2273 13646 401 0,'12'-3'24'16,"2"-1"0"-16,5 0-3 0,1 1 1 0,0-5 2 0,-2 5-9 15,9-2 4-15,5-2-2 0,-6 4-1 0,7-5-1 16,6 1-1-16,-7 0-1 0,14 0-3 0,-1-5 3 16,2 5-5-16,4-4 4 0,1-3-6 0,13 3 0 0,-6 0-1 15,6-4 0-15,7 0 0 0,0 0 3 0,-1 1 0 16,8-1-1-16,-2 0-5 0,2 1 0 0,6-1 4 0,-1 0-1 15,7 5 0-15,-6-5-1 0,6 3 0 0,7 5-5 16,-7-4 4-16,0 4-5 0,0-4 4 0,0 3-4 16,1 2 4-16,-7-2-5 0,6 2 5 0,-14 1-5 0,8-2 1 0,-6 3 0 15,-8 1 4-15,1-1-4 0,0 0 2 0,-7 1 2 16,-6-1-4-16,-2 1 4 0,-4 3-4 0,-1-4 5 16,-13 4-2-16,7-3-2 0,-7-2 4 0,-7 5 0 0,1-3-3 15,-1 3 3-15,-12-4-1 0,7 4 0 0,-9-3 0 16,2 3-1-16,-7 0 1 0,-7 0-2 0,2 0 0 15,-2 0 1-15,-6 0 2 0,0 0 1 0,0 0-1 0,0 0 2 16,0 0 5-16,0 0-2 0,0 0 0 0,0 0 2 16,-6 0-3-16,6 0-1 0,0 0 0 0,-8 0-1 0,8 0-1 15,-6 0 0-15,0 0-1 0,-1-4-3 0,7 4 2 16,-6 0-1-16,-1-4 0 0,0 1-1 0,1 3 1 0,0-4-5 16,0 0 1-16,6 1-5 0,-8-2-1 0,2 5-7 15,0-2-5-15,-1-3-3 0,0 2-5 0,7-1-7 16,0 0-7-16,-6 1-5 0,6-1-9 0,0-3-15 0,-7 3-1 15</inkml:trace>
  <inkml:trace contextRef="#ctx0" brushRef="#br0" timeOffset="-186598.55">5386 10096 406 0,'-53'8'16'0,"1"3"0"0,-6-1-1 15,-1-3 2-15,1 5-1 0,-7-1-6 0,0 0 0 0,-8-1-1 16,2 6 0-16,0-5-4 0,-2-1 2 0,-4 5 1 16,5-4-1-16,0 0 1 0,1 1 0 0,-1-2 1 0,7-3 2 15,-7 4-5-15,14-2 4 0,-1-3-1 0,0-3 0 16,0 5-1-16,8-5 0 0,5 2 0 0,1-3 0 15,-1-2-1-15,7 5 0 0,6-5-1 0,1 0 2 0,6 3-3 16,-1-3-1-16,9 0 2 0,-9 0-1 0,14 0-3 16,-6 4 2-16,12-4-3 0,-6 0 0 0,0 4-1 0,6 0-1 15,1-4-1-15,-1 0 0 0,1 3-6 0,6-3 0 16,-7 4-1-16,7-4-1 0,0 0-2 0,0 3-4 16,0 1 0-16,0-4-5 0,0 3 0 0,7 2-5 0,-7-2-2 15,0 1-1-15,6-4-2 0,-6 7-10 0</inkml:trace>
  <inkml:trace contextRef="#ctx0" brushRef="#br0" timeOffset="-184955.52">5704 10349 402 0,'33'14'18'0,"-1"1"-1"15,15 4 2-15,-9 3-5 0,9 3 3 0,-9 1-6 16,7 3-1-16,2 4 0 0,-2 4-1 0,1 0-1 0,-1 7-1 15,1-1-1-15,-7 5-1 0,0 4-4 0,0 2 0 16,0-2 0-16,0 2 4 0,-6 1-5 0,5 1 5 0,-5-2-3 16,7-3 5-16,-8-2-2 0,1-5 0 0,5-1 1 15,-5-6 3-15,-1-1 0 0,1-2-5 0,-7-5 5 16,7 0-2-16,-7-6 1 0,0-2-1 0,0-2 1 0,1-1 0 16,-9 0 1-16,2-7 0 0,-1 3-4 0,7-7 3 15,-12 6-4-15,5-7 3 0,1-2 1 0,-8 3-4 0,2-3 4 16,-1 0-1-16,0-4 0 0,-6 0 1 0,5 0 3 15,-5 4-5-15,0-8 5 0,-7 0-5 0,6 0 3 0,-6-3 1 16,0 3-1-16,0-2 0 0,0-7 1 0,-6 6 0 16,6-7-2-16,-7-1-1 0,7 1-3 0,-7-1 0 15,1-3 1-15,0-1-3 0,-1-2 0 0,-6-1-1 0,6-1-1 16,1-3 0-16,0 5-1 0,-8-1 0 0,8-3-2 16,0 2 1-16,6 4-2 0,-7 1-5 0,0 1-2 0,7 2-8 15,-6 0-8-15,6 4-4 0,0 4-6 0,0-1-6 0,0 1-6 16,0 3-13-16,-7 4-16 0,7-3 8 0</inkml:trace>
  <inkml:trace contextRef="#ctx0" brushRef="#br0" timeOffset="-184609.16">6962 11693 417 0,'-27'8'31'0,"1"-1"0"0,1 4-2 0,-1-4-3 16,-7 1-1-16,7-5-8 0,-6 5-4 0,5-2 0 0,-5 2-2 16,6-3-2-16,-1-2-1 0,8-3-1 0,0 4-7 15,-1-1-1-15,1-3-3 0,5 4-1 0,2-4-6 0,5 0-2 16,-6 0-4-16,6 0-4 0,1 0 0 0,6 4-1 16,0-4-3-16,-7 3-1 0,7-3 2 0,0 4-2 15</inkml:trace>
  <inkml:trace contextRef="#ctx0" brushRef="#br0" timeOffset="-180480.24">7698 11617 417 0,'0'0'25'0,"-7"0"-3"0,14 0 0 0,-7 0-1 0,6 0 1 16,0 0-6-16,2 0 0 0,-2 0-1 0,6 0-3 0,2 0 0 16,-1 0-1-16,7 0 0 0,-8 0-1 0,8 0-2 15,-1 0 0-15,1 0 0 0,0 0-1 0,-8 0 2 16,8 0-1-16,-7 0-1 0,7 0-4 0,-14 3 4 0,7-3-4 16,0 4 3-16,-6 0-4 0,-1-1 4 0,0 1-4 15,-6 0 3-15,8 3-1 0,-8 0 2 0,0 1 0 0,0-1 0 16,-8 0 0-16,8 5 1 0,-6-2-2 0,0 5 3 15,-1-5-5-15,1 5 4 0,-8 4-5 0,2-4 4 16,-2 3-3-16,2-4 1 0,-1 5-2 0,-7-4 0 0,7 3-1 16,0-4-2-16,0 4 1 0,0-7-1 0,0 7-1 15,7-6-1-15,-8 3-1 0,8-5-6 0,-8 5-2 0,2-4-6 16,5 0-2-16,1 0-5 0,-1-4-3 0,0 1-1 16,7-1-4-16,-6-4 1 0,6 2-3 0,0-2 0 0,0-3-5 15,0-3-6-15</inkml:trace>
  <inkml:trace contextRef="#ctx0" brushRef="#br0" timeOffset="-180182.4">8205 11675 407 0,'-6'37'30'0,"0"2"-2"0,-1 3 3 15,-6-2-1-15,6-1 2 0,1 3-10 0,0-3 1 0,-1-2-4 16,-6-1 1-16,7-6-3 0,-1 3 1 0,0-7-4 16,1-1-4-16,-1-3 0 0,1-3-1 0,0-1-2 0,-2-3-2 15,2-1-5-15,6-3 1 0,-6-3-5 0,6-1-3 16,-6 1-2-16,6-5-4 0,-7 1-9 0,7-1-2 15,-7-3-4-15,1 0-4 0,6 0-5 0,-7 0-4 0,1-3-7 16,0 3-6-16</inkml:trace>
  <inkml:trace contextRef="#ctx0" brushRef="#br0" timeOffset="-179808.42">8329 11734 410 0,'20'-4'23'0,"0"4"-2"0,6 0-2 0,-1 0-2 15,8 4-1-15,0-1-6 0,-8 1-1 0,8 3-5 0,-7-4 0 16,0 5 4-16,0 4-1 0,-6-1 0 0,-1 0 0 16,-5 4 1-16,-2 2 1 0,-12 2-1 0,7-1 3 0,-7 4 1 15,0 0 1-15,-7 4 0 0,1-5-2 0,0 5 2 16,-8 0-2-16,-5-5-3 0,6 6 2 0,-6-5-1 16,-1-4 1-16,0 1-3 0,1-2-1 0,-1-2 1 0,0 0-3 15,1-1-1-15,0-3 1 0,6-4-1 0,-1 5-5 0,-5-5-3 16,12-1-4-16,-5-1-4 0,5-1-7 15,1 4-5-15,-1-8-3 0,0 3-4 0,7-3-6 0,0 0-9 0,-6 0-13 16</inkml:trace>
  <inkml:trace contextRef="#ctx0" brushRef="#br0" timeOffset="-179619.57">8564 12016 425 0,'6'-8'39'0,"0"5"-4"0,2-1-4 16,4 4-1-16,2-4-1 0,-2 4-8 0,8 0-3 16,-7 0-2-16,7 0-5 0,-1 4-1 0,1-4-1 15,0 0-7-15,-8-4-3 0,1 4-5 0,0 4-8 0,6-4-1 16,-11 4-10-16,4-1 0 0,-5 1-5 0,0 3-6 16,-1 0-8-16,0-2-16 0</inkml:trace>
  <inkml:trace contextRef="#ctx0" brushRef="#br0" timeOffset="-179434.27">8551 12191 435 0,'0'0'41'0,"0"-2"-2"0,0 2-3 16,6 0-3-16,1 0-3 0,-1-5-9 0,8 5-2 16,-2-3-3-16,2-1-1 0,-2 0 0 0,8-3-1 0,-1 3-4 15,1 1-2-15,0-4-2 0,-1 2-2 0,-5 5-8 16,5-7-3-16,0 7-5 0,-6-3-5 0,7-1-10 15,-7 0-3-15,0 4-7 0,0-3-9 0,0-1-10 0,-6-6-12 16</inkml:trace>
  <inkml:trace contextRef="#ctx0" brushRef="#br0" timeOffset="-179249.64">8955 11932 432 0,'0'0'38'16,"0"-4"-1"-16,-6 8-2 0,6 7-2 0,-8-4-3 0,8 8-8 15,-6-1-2-15,0 4 0 0,-1 1-2 0,-6 4-3 16,6 2-4-16,-5-3-1 0,5 0 0 0,0-4-4 16,1 3-2-16,0-6-2 0,-1 0-5 0,0-1-5 0,1-2-2 15,6-5-9-15,0 4-2 0,0-7-5 0,0-1-1 16,0 2-4-16,0-5-3 0,6 0-8 0,1-5-8 0,0-2-6 16</inkml:trace>
  <inkml:trace contextRef="#ctx0" brushRef="#br0" timeOffset="-179074.58">9105 11909 419 0,'0'-11'36'0,"6"4"-3"0,-6 3-3 16,-6 4 0-16,6 0-2 0,-8 8-10 0,2 3 3 15,0-1-2-15,0 6-4 0,-8 2-1 0,1 4 0 0,1 0-4 16,-2 0-4-16,2 3 3 0,-2 0-3 0,1-2 0 16,0 3-2-16,6-8-3 0,-5 4-7 0,12-4 1 0,-6-2-6 15,6 2-3-15,0-4-4 0,-8 1-5 0,8-4-1 16,8 0-2-16,-8 0-9 0,0 0-1 0,0-4-10 0,0 3-9 15</inkml:trace>
  <inkml:trace contextRef="#ctx0" brushRef="#br0" timeOffset="-178292.12">8063 10657 414 0,'0'0'23'0,"0"0"-4"0,0 0 3 15,0 0 0-15,0 0 1 0,0 0-3 0,0 0-2 16,6 0-1-16,-6 0-2 0,6 0 2 0,0 0 2 0,2 0-6 16,-2 0 2-16,7 0-1 0,-7 0-2 0,8 0-1 15,-2 0-1-15,8 0-1 0,0 0-1 0,-1 0-1 16,1 0-1-16,6 0-1 0,-7 0 1 0,7 0-3 0,0 0 0 15,1 0-1-15,-8 0 0 0,7 0 0 0,-6 0 0 16,-1 0-1-16,-6 0 0 0,0 0 0 0,0 0 0 0,-6 0 1 16,-1 0-2-16,-6 3 1 0,0-3 0 0,0 4 1 15,-6 0 0-15,-7 3 0 0,-1-4 1 0,2 9 2 16,-8-1 0-16,-6 0 0 0,0 3 0 0,-7-3-1 0,0 3-3 16,1 5-1-16,-1-4 3 0,-5 0-3 0,5 3 1 15,1-4-3-15,-1 1 0 0,7 3-1 0,-7-7-2 0,7 4-6 16,6 0-2-16,1-3-6 0,-1-2-7 0,8 1-5 15,-2-4-6-15,8 0 0 0,6-3-2 0,0 0 3 16,6-4 1-16,2 0 6 0,4 0 4 0,1 0 3 0,0-4 4 16,6 0 3-16</inkml:trace>
  <inkml:trace contextRef="#ctx0" brushRef="#br0" timeOffset="-178182.94">8140 10901 402 0,'14'0'15'0,"-8"0"2"0,0 5-1 0,1 3-1 0,0-4 1 0,-1 2-4 15,1 2-1-15,-1 3-1 0,0-1-1 0,1 1-1 16,0 4-5-16,-1 0 2 0,0-1-1 0,2 2-5 0,-2-6-1 15,7 9-4-15,-7-4-6 0,8-5-3 0,-2 1-6 16,-6 0-7-16,8 0-17 0</inkml:trace>
  <inkml:trace contextRef="#ctx0" brushRef="#br0" timeOffset="-177897.02">8343 10932 401 0,'6'3'22'0,"0"1"-2"0,1 3-1 0,6-3-1 15,0 3-1-15,7 0-7 0,-1 1-1 0,0-5 0 0,1 4 0 16,0 1-5-16,-1-4 3 0,7-1 2 0,-6 1-2 0,-7-4 1 16,7 4 2-16,-8 3 1 0,2-3-3 0,-2 4 3 15,-5-6 0-15,-1 6 1 0,-6 3 4 0,0 3 2 16,0-2-2-16,-6 2 0 0,-1 4 2 0,1-3 0 0,-7 4-4 15,0-5-2-15,-1 4-1 0,2-3-3 0,-8 4 0 16,7-4-6-16,-7-1-4 0,1 1-6 0,6-5-5 0,-6 1-7 16,-1 0-8-16,7-3-12 0,-6-5-7 0,-1 1-12 15,7-4-12-15,0 0-2 0</inkml:trace>
  <inkml:trace contextRef="#ctx0" brushRef="#br0" timeOffset="-177740.24">8173 11262 433 0,'7'10'41'0,"-1"5"-3"0,7-1-3 0,-7 1-2 16,14 3-5-16,-6-3-10 0,5 0 0 0,1-1-3 15,-2-3-2-15,2 0-6 0,7-4 1 0,-8 1-7 16,0-4-3-16,8-1-9 0,-8-6-6 0,7 3-10 0,-6-7-12 16,6-1-12-16,-6-3-17 0,-1 0-4 0</inkml:trace>
  <inkml:trace contextRef="#ctx0" brushRef="#br0" timeOffset="-177579.86">8896 10818 420 0,'-6'14'38'0,"-8"1"0"0,8 0-8 0,-7 7 0 16,0 3-8-16,-6 5-7 0,5-1-5 0,2-3-3 15,4 4-7-15,-4-6-8 0,5-1-3 0,1-1-6 0,6-4-3 16,-7-3-4-16,7-4-6 0,0-4-10 0</inkml:trace>
  <inkml:trace contextRef="#ctx0" brushRef="#br0" timeOffset="-177305.07">9014 10770 414 0,'6'0'34'0,"6"8"-4"15,2-1-2-15,-1 8-5 0,0-4 1 0,-6 3-8 0,5 4 0 16,-6 1-1-16,2 3 5 0,-8-5-3 0,6 6 1 16,-6-8 5-16,-6 3-1 0,-2 0 2 0,2 1-4 0,-6-5 3 15,5-3-1-15,-6 1-4 0,6-1-2 0,-5-5-2 16,-8 5-4-16,6-6 0 0,2 2-1 0,-8-4 0 0,7 1-2 16,-7 0-2-16,1-1-4 0,-7-3 1 0,6 0-5 15,1 4-1-15,-1-4-6 0,1 0-3 0,0 0-6 0,-1-4-4 16,7 1-4-16,-7-1 1 0,8 0-6 0,4 4-3 15,-4-3-3-15,5 0-4 0,1-1 0 0,6-1-4 0,-7 5-13 16,7 0-8-16</inkml:trace>
  <inkml:trace contextRef="#ctx0" brushRef="#br0" timeOffset="-176804.07">8557 11115 414 0,'0'0'34'0,"0"0"-3"15,7 0-4-15,-1 3 1 0,8 1-3 0,-2-4-6 0,8 7 1 16,6-4-1-16,0 2-5 0,0 2 2 0,14 0 0 15,-8 0 0-15,1 1 1 0,5 2 2 0,-5-2-6 0,-7 0 2 16,7 3 0-16,-13 0 0 0,-2 0 2 0,2 0 0 16,-13 0-1-16,-1 4-1 0,0-5 3 0,-6 1-5 15,0 3 0-15,0-2 2 0,-12-1-1 0,5 0 0 0,-6 0-4 16,0-4-1-16,1 4-1 0,-2-3-1 0,-6-1-2 16,1 0-6-16,6-3-3 0,-6-1-7 0,-1 5-8 15,1-5-2-15,5-3-6 0,-6 0-7 0,8 4-7 0,-1-4-6 16,-7 0-1-16,8-4 1 0,-2 4-3 0,1-3 2 15,0-5 5-15,6 8 6 0,-5-3 11 0,5-1 6 0,-6 0 7 16,7 1 3-16,-1-1 6 0,0 4 4 0,1-3 3 16,-1 3-2-16,1 0 7 0,0 3 1 0,-1-3 1 15,0 7 4-15,7-3-2 0,0 0 5 0,0 3 0 0,0 0 4 16,7 0 1-16,6 5 2 0,-7-1-1 0,14 0-3 16,-7-1-1-16,7 1-2 0,6-3-2 0,7 0-2 0,-8-2-2 15,7-1-2-15,8-5-4 0,-7 4-3 0,5-4 2 16,-5 0-9-16,6 0 0 0,-7-4-7 0,2 4-3 0,-9-5-5 15,1 2-6-15,0 0-5 0,-13-2-6 0,7 2-3 0,-7-5-10 16,-6 5-10-16</inkml:trace>
  <inkml:trace contextRef="#ctx0" brushRef="#br0" timeOffset="-175747.36">9176 12734 403 0,'-39'-3'16'15,"-7"6"0"-15,-5-6 0 0,5 3 0 0,-7 0 0 16,-5 0-2-16,0 0-3 0,-1 0-1 0,-6 0 3 16,6 0-1-16,-7 0 6 0,1 0-3 0,7-4 1 0,0 4 0 15,6-8-2-15,-7 1-1 0,6 0 3 0,2-4-3 16,-1 0 1-16,5-8-2 0,2 1-1 0,-1 0-2 0,1-4-1 16,0 0 0-16,5-4-2 0,-5 4 0 0,5-7-1 15,-5 3 0-15,6-3-1 0,7-4 0 0,-8 4-1 16,8-4 0-16,-1-1-1 0,1-2 0 0,-1-1 0 0,7 1-1 15,0-1 0-15,7-7 0 0,-7 0 0 0,6 4 1 0,7-8-2 16,-7-3 0-16,8 4 2 0,-2-5-2 0,1 1 0 16,1 2 0-16,4 2 1 0,2 0 0 0,-6 4 0 15,5-2 0-15,0 4 0 0,7 6 0 0,0-2 0 0,0 0 0 16,0 0 0-16,7 4 0 0,0-4-1 0,5 1 0 16,2-4 0-16,-2-1 0 0,1 1 0 0,7-4 0 0,6-3 0 15,-6 2 0-15,5 1 0 0,1 1 0 0,7 2 0 16,-7-3 0-16,7 8 0 0,-1-1 0 0,1 4 0 0,-1-1 0 15,1 5-1-15,6 8 1 0,-6-5-1 0,6 4 0 16,-7 0 0-16,7 4-3 0,-6-1 5 0,6 5-3 16,-6-1-2-16,-1 1 0 0,7 3 4 0,0-1-4 0,-7-2 5 15,8 6-5-15,-1-3 5 0,0 4-5 0,1-4 5 16,-1 4-4-16,6 0 0 0,-6 0 5 0,7-1-1 0,-1 1-4 16,1 3 5-16,6-3-5 0,-7 3 5 0,8-3 0 15,-8 7-1-15,7-4 0 0,-7 4-4 0,8 0 0 16,-1 0 5-16,-7 7-5 0,1-3 5 0,7 7-5 0,-8-4 5 15,0 8-4-15,1-1 0 0,-1 6 5 0,1 1-1 16,-7 2-2-16,7 5 1 0,-7 1-2 0,6 4 4 0,-5 4-2 16,-8 3 0-16,7 7 1 0,-6 2 2 0,-1 6-2 0,-6 3 0 15,1 1-1-15,-1 3 0 0,-1 1 1 16,-5 2-1-16,0 1 3 0,-7 0-3 0,0 0 0 0,0 0 1 0,-13-1 2 16,6 2 0-16,-6-5-3 0,0 5 5 0,-6-2 0 15,-1-2 1-15,-6 3-2 0,-6-5 3 0,-1 2-2 16,0-1 0-16,-5-3 0 0,-1-4 0 0,-1-3-2 0,-5-2 3 15,-1-2-4-15,1-1 3 0,-1-6-4 0,1-1-1 16,-1 1 4-16,1-6-3 0,-2-1-1 0,2-1-1 16,-1-4-3-16,8-2 0 0,-1-6-3 0,0-3-3 0,0 1-6 15,-1-5-2-15,1-3-2 0,7-3-7 0,-7-1-8 16,6 0-3-16,-6-4-7 0,7-3-5 0,-1 5-12 16,0-5-14-16,-5 0 6 0</inkml:trace>
  <inkml:trace contextRef="#ctx0" brushRef="#br0" timeOffset="-174719.05">7327 11745 425 0,'0'0'39'0,"0"3"6"0,0-3 0 16,0 0 0-16,0 0 2 0,0-3-9 0,0-1-3 15,0-3 0-15,0 3-3 0,0-7-2 0,0 4-4 0,-7-8 3 16,7 1-6-16,-7-5 1 0,7-2-2 0,-6-2-2 15,-1 1-1-15,7-4-2 0,-6 1-2 0,6-1-2 16,-6-2 1-16,-2 2-4 0,2-4-1 0,6 0-2 0,-6 1-1 16,0 0-1-16,-1 0-2 0,0-1 0 0,1 2-7 15,-1-2 2-15,-5 4-6 0,4 4-3 0,2-4-3 0,-7 8-10 16,6 0 0-16,-5 3-5 0,5 4-5 0,-6 0-7 16,6 8-3-16,-5-1-3 0,5 4-4 0,0 4-1 0,1 3 2 15,0 0-4-15,6 4-6 0,0 4-10 0</inkml:trace>
  <inkml:trace contextRef="#ctx0" brushRef="#br0" timeOffset="-174404.73">7150 11774 420 0,'-19'11'32'0,"0"-3"-2"16,-1 7 0-16,-7-5 0 0,2-3-3 0,-1 5-4 16,-6-2-2-16,5-2-2 0,-5 3-2 0,6-5-2 15,-7 3-2-15,7-3-2 0,0 2-2 0,0-5-1 0,7 5-5 16,-8-5 2-16,7 2-5 0,2-3-3 0,-2 6-3 15,7-8-3-15,-1 4-1 0,2-4-7 0,-2 4 0 0,2-1-1 16,5 1-4-16,0 0 0 0,1-1-2 0,-1 1-3 16,7-1 1-16,0 2-3 0,0-2 1 0,0 4-11 0</inkml:trace>
  <inkml:trace contextRef="#ctx0" brushRef="#br0" timeOffset="-173418.29">7268 11829 413 0,'-6'-7'25'0,"-1"3"2"0,7-3 1 0,-7-1-4 0,7 1 2 0,-6 4-6 16,-1-5 1-16,1 1-5 0,0 0 1 0,-2-5 1 15,2 4-2-15,-7 2-3 0,6-5 2 0,1 3 1 0,-7 1-1 16,0-4 0-16,0 0-5 0,0 1 3 0,0 1 0 16,0 3 0-16,0-5 2 0,0 3-3 0,-7-2 0 0,8-2 2 15,-2 5 1-15,-5-3 2 0,5-3 0 0,2 6 0 16,-2-4-3-16,-5-3 3 0,6 3-4 0,-6 0 3 16,5 0-3-16,-5 0 2 0,6-7-5 0,-6 7 2 0,-1-4-1 15,7-4 0-15,-7 4-1 0,1-2-1 0,0-1-1 16,-1-5 0-16,0 5-1 0,1 0 0 0,-1-9-1 0,1 6 2 15,-1-1-3-15,-6 1 2 0,6-5-5 0,1 0-8 16,-7 0 11-16,6-3-1 0,1 0-1 0,-1-1 2 16,0 2 2-16,1-6 0 0,6 5-1 0,-6-4-1 0,-1 4 0 15,0 0 0-15,8-1-1 0,-8 4 0 0,7 0-1 16,0 5 0-16,-6-5 0 0,5 8-1 0,-5-5 1 0,5 5-3 16,2-4-2-16,-8 5 0 0,1-2 0 0,5 1 3 15,-5-1-2-15,6 0 2 0,-6 6 1 0,5-6-3 16,-5-4 3-16,6 5 1 0,0 0-2 0,-7 0-3 0,8-4 3 15,4 3 0-15,-4 1 1 0,-1-4-2 0,0 4 0 0,6 0 0 16,-5 0 0-16,4-1 2 0,-4 4-4 0,6 0 4 16,-8 1-5-16,8 3 0 0,-1-4 5 0,-6 4 0 15,6 0-1-15,1 4-2 0,0 0 2 0,0 3 0 0,-2-3-1 16,-4 0 0-16,12 3 0 0,-7-4-4 0,1 4 4 0,-1 1 0 16,7 0 0-16,-7 3-1 0,7-8 1 0,-6 5 0 15,6-1-1-15,-6 0 0 0,6 1 0 0,-7-2 0 16,0 3 1-16,7-6 0 0,-6 4 0 0,0 0 0 0,6 1 0 15,-7-1 0-15,7-3 0 0,-7 3 0 0,7 1 0 16,0-2 0-16,0 2 0 0,-6-4 0 0,6 3 0 16,0 1-2-16,0 3-2 0,0-8 0 0,0 5 1 0,0-1 0 15,-7 0 3-15,7-4 2 0,-6 5 0 0,6-4-1 16,0 3 0-16,-6-2 0 0,6 1 0 0,-8 1-1 0,8 1 0 16,0-2 0-16,0 3-3 0,0 2-1 0,0 0-1 15,0-4-2-15,0 4 1 0,0 0-4 0,0 0-1 0,0 0 0 16,0 0-4-16,0 0-3 0,0-4-2 0,0 4-5 15,0 0-9-15,0 0-6 0,0 0-6 0,0 0-2 16,0 0-10-16,0 0-10 0,0 0-12 0,0 0-7 0,0 0 5 16,-6 0 10-16</inkml:trace>
  <inkml:trace contextRef="#ctx0" brushRef="#br0" timeOffset="-172963.88">5522 9994 400 0,'14'0'22'15,"-2"0"0"-15,8 0-1 0,-1 0-6 0,7 0-1 0,0 0-1 16,7 0-5-16,-7 0 1 0,7 0 0 0,-7 0 1 0,6 0-5 15,1 0 2-15,-7 3-1 0,7-3 0 0,-7 4-1 16,0-1 0-16,-7 1-2 0,7 0 3 0,-6-1 2 0,-1 1-3 16,1 1 0-16,-8-3 1 0,8 3 0 0,-6-2-1 15,-1-3-1-15,6 3 0 0,-6 1-1 0,0 0-1 16,0-4 0-16,0 4-4 0,0-2 0 0,-6-2 0 0,5 0-3 16,-4 5-5-16,4-5-3 0,-5 0-5 0,-1 0-1 15,7 0-3-15,-6 0-2 0,-1 3-3 0,-6-3-4 16,6 0-10-16</inkml:trace>
  <inkml:trace contextRef="#ctx0" brushRef="#br0" timeOffset="-171390.69">7144 11844 400 0,'0'0'20'0,"0"0"2"0,0 0-1 0,0 0 1 15,0 0 3-15,0 0-6 0,0 0 2 0,0 0 0 16,0 0 4-16,0 0 1 0,0-4 3 0,0 1 5 16,0 3-4-16,0-4-2 0,0 0-2 0,0-3-2 0,0-1-2 15,0-3 0-15,0 1-6 0,0-9 3 0,0 4-6 16,-6-3 4-16,6-4-3 0,0-4 0 0,0 1-1 0,0 0-2 15,0-4 0-15,0-2-2 0,0 2 3 0,-7 0-3 16,7 0 1-16,7-5 0 0,-7 2-1 0,6-1-1 16,-6 0 0-16,6 0-1 0,-6-1-1 0,7-1 0 0,0 1-1 15,-1 1 0-15,1 0-3 0,-1 0-1 0,0 4 0 0,-6 0 2 16,0 0 3-16,0-1-2 0,0 8 0 0,0 0 0 16,0 0 0-16,0 4 0 0,0 4 2 0,0-1-4 0,0 3 3 15,0 5-2-15,0 1-1 0,0 1-2 0,0 1 4 16,0 4-3-16,0 0-3 0,0 0 1 0,0 0 0 15,0 0-3-15,0 0-5 0,0 0-2 0,0 0-5 0,0 0-2 16,0 0-6-16,0 0-5 0,0 0-7 0,0 0 0 16,0 0-8-16,0 0 0 0,0 4-1 0,0 1-5 15,0 1 2-15,0 1-4 0,0 5-10 0,0-2-8 0,0 2-5 16</inkml:trace>
  <inkml:trace contextRef="#ctx0" brushRef="#br0" timeOffset="-170963.58">7020 11851 406 0,'-32'7'28'0,"-1"4"3"0,-5-4-1 0,-2 4-1 0,1 0 1 16,0-3-11-16,-1 2-1 0,1 2 2 0,1-5-2 16,-1 4-3-16,-1 1-1 0,1-2-2 0,7 1-1 0,-7-3-2 15,6 2-3-15,1-2 1 0,6 3-1 0,0-4-4 16,6 1-1-16,1-5-2 0,-1 4-2 0,7 1 0 0,6-4-5 16,-6-4-3-16,13 3-6 0,-6-3-1 0,6 0-1 15,0 0-5-15,6 0-4 0,1 0-1 0,6-3-7 16,0-5-8-16,0 4-12 0</inkml:trace>
  <inkml:trace contextRef="#ctx0" brushRef="#br0" timeOffset="-170174.72">7118 11785 401 0,'-6'-3'22'0,"-1"-5"0"0,-6-2-5 15,6 2 5-15,1 0-3 0,-8 1-3 0,2 0-3 16,-1-5-2-16,0 2 2 0,0 2 1 0,-7-3-5 16,0-4 3-16,1 5-1 0,-1-1 0 0,-6-3 0 0,7-1-2 15,-7 1 0-15,0-6 0 0,-7 6 4 0,7-4-5 16,-6-1 3-16,-1 1-1 0,1 0 0 0,-1 0-1 0,1-1 0 16,-1-4 0-16,1 2 0 0,-1-1 0 0,1 0 1 15,-1 0-5-15,7-4 4 0,-7 1-5 0,7-1 5 16,0-4-5-16,0 2 4 0,0-2 0 0,-1-3-2 0,2 0-1 15,5 0 1-15,-6-4 2 0,0 4-3 0,7-3 0 16,-7 3 0-16,6 0-1 0,1 0 0 0,-7 0-1 16,6 0 0-16,0 4 0 0,7 3-3 0,-7-3 1 0,8 7 0 15,-8-4 0-15,7 4 0 0,0 4-1 0,0-4-1 0,1 3 0 16,4 6 1-16,2-6 0 0,-7 8-1 0,7-4-1 16,-1 4-1-16,0 0 0 0,1 0-3 0,0 3 2 15,-1 2-5-15,0-2 2 0,7 5 1 0,-6 0 0 0,0-2 0 16,6 1 1-16,-7 4 1 0,0 0 0 0,7-3 2 15,-6-2 0-15,6 3 0 0,-7 2-4 0,7-4 5 16,-6 0 0-16,0 4 0 0,-2-7 0 0,8 4-4 0,-6-2 5 0,0 3 0 16,0-3-2-16,-2-2 0 0,8 3 1 0,-6 0 0 15,0 1-2-15,-1-1 2 0,1-3 3 0,6 4-1 16,-7-2 0-16,7 2 0 0,-7-4-2 0,7 3-2 0,0 0 3 16,0 1 1-16,0-1 0 0,0-3 0 0,0 3-5 15,-6 1 0-15,6-5 4 0,0 4-5 0,0-3 2 16,0 0-4-16,0-1 0 0,0 0-7 0,0 1-3 0,0 0-3 15,0 3 1-15,0-3-6 0,0 0-1 0,0 0-3 16,0 2 0-16,-6 2-5 0,6 0-8 0,-6-5-9 0</inkml:trace>
  <inkml:trace contextRef="#ctx0" brushRef="#br0" timeOffset="-168462.25">6890 10045 414 0,'0'0'18'0,"0"-4"-1"16,0 4 0-16,0 0 3 0,0 0-5 0,0 0-3 0,0 0 1 15,0 0-3-15,0 0 1 0,0 0-1 0,0 0-2 0,0 0 4 16,0 4 0-16,0-4-1 0,7 0-1 0,-7 0-5 15,6 0 3-15,-6 4 0 0,6-4-1 0,2 0-1 16,-2 0 1-16,0 0-1 0,7 0 0 0,-6 0 1 0,-1 0 0 16,7 0-2-16,-7 0 4 0,8 0-5 0,-2 0 5 15,2 0 1-15,-1 0-3 0,7 0 0 0,-8 0 2 0,8 0 0 16,-1 0-1-16,1 0 0 0,6 0-1 0,-6 0 0 16,5-4-1-16,9 4 0 0,-9-4-4 0,1 4 4 0,7-4-4 15,-1 1 5-15,1 0-5 0,-1-2 5 0,8-2-3 16,-1 3 1-16,0 1 0 0,-1-5-1 0,2 5 0 15,5-4 0-15,1 3 0 0,-1 1 0 0,2-2 0 0,4 2 0 16,-5-1 1-16,7 1 0 0,-2 3-3 0,1 0 0 16,-7-4-1-16,8 4 0 0,-1 0 2 0,-7 0 0 0,8 0-3 15,-8 0 0-15,1 0 0 0,-1 0 0 0,-5 0-2 16,5 0 2-16,-6 4 0 0,1-4 0 0,-2 3 2 16,1-3-2-16,1 4 0 0,-7-4 0 0,5 0 0 0,-5 3 0 15,6-3 2-15,-7 0-2 0,1 0 0 0,7 0 0 16,-8 5 0-16,7-2 2 0,-7 1-3 0,7-1 1 0,-6-3-1 15,-1 7 1-15,1-3-1 0,7 0 1 0,-8 3 0 0,1 0-1 16,-7-2 1-16,6 1-1 0,-7-2 0 16,2 0 1-16,-1 2-1 0,0-1 1 0,0 2 1 0,-6-2 0 15,-1-2-2-15,1 4 0 0,-1-3 1 0,1-1-1 0,-8 0 1 16,8 2-1-16,0-2 0 0,-1 1-1 0,1-4 2 16,0 4-2-16,-1-4 2 0,7 0 0 0,-6 3-2 0,6-3 2 15,-1 0 0-15,-5 4 0 0,6 0 0 0,1-4 0 16,-1 3 0-16,-7 1-2 0,1-1 2 0,6 1 0 15,-7-4 0-15,-6 3-1 0,6 2 1 0,-5-5 0 0,-2 3 0 16,2-3 0-16,-1 0 2 0,-7 4-3 0,8-4 1 16,-2 0-1-16,2 3 1 0,-2-3-1 0,1 4 0 15,1-4 0-15,-2 0 0 0,8 0 0 0,0 4 0 0,-1-1 0 16,1-3 0-16,6 4 0 0,-7-4 1 0,1 4 0 16,6-4 0-16,-7 3 0 0,1 2 0 0,0-3 0 0,-1 3-2 15,1-5 4-15,-8 3-2 0,2-3 0 0,-2 4 2 16,2-4-1-16,-1 4-2 0,0-4 0 0,-7 0 0 0,7 0 1 15,-7 0 2-15,2 0-3 0,-2 0 1 0,0 0 0 16,1 0-3-16,-1 3 1 0,1-3 0 0,-1-3 0 16,1 3 3-16,-1 0-1 0,-6 3 0 0,6-3 1 0,2 4-1 15,-2-4 0-15,0 4 0 0,8-4 0 0,-8 3-1 0,1-3-1 16,-1 3 1-16,-6-3-4 0,6 0-1 0,-6 0-2 16,7 0-1-16,-7 4-5 0,0-4-1 0,0-4-8 0,0 8 0 15,0-8-5-15,0 4-7 0,0 0-12 0,-7 0-12 16,7 0-13-16,0 0-3 0</inkml:trace>
  <inkml:trace contextRef="#ctx0" brushRef="#br0" timeOffset="-167450.6">10973 10188 405 0,'-6'0'13'0,"0"0"2"0,-1 0-2 15,0 0-1-15,1 0 1 0,-7-4-5 0,7 4 0 16,-8 0-9-16,8 0 14 0,-7 0-5 0,0 0 3 0,-6 0 0 16,5 0-1-16,-6 0 0 0,1 0 0 0,0 0-1 15,0 0-3-15,-1 0 5 0,0 0-2 0,-6 0-2 0,7 0 2 16,-7 0 0-16,-1 0 0 0,1 0-1 0,0 0-2 15,1 0 2-15,-8 0-1 0,7 0-1 0,-7 0 2 16,1 0-3-16,-8 0 0 0,8 0 2 0,-7 0-1 0,0 0 0 16,7 0-3-16,-8 0 2 0,1 0-1 0,0 0-4 15,0 0 0-15,-7 0 0 0,7 0 4 0,1 0-2 0,-2 0 1 16,-5 0-2-16,6 0-2 0,-7 0 4 0,7 0 0 16,-7 0-5-16,7 0 5 0,-6 0-5 0,5 0 4 0,1 0-3 15,0 0 3-15,0 0-4 0,0 0 0 0,0 0 1 16,0 0 2-16,-1 0 2 0,2 0-1 0,5 0 0 0,-6 0-4 15,0 0 0-15,0 0 5 0,0 0-1 0,6 0-4 16,-5 0 2-16,5 0 2 0,1 0-2 0,-2-3 0 0,2 3-2 16,-7 0 0-16,6 0 4 0,7 0-2 0,-6 0 0 15,-1 0-2-15,0 0 2 0,1 0-1 0,-1 0 3 16,1 3 0-16,-1 1-4 0,7 0 2 0,-6-1 0 0,-1 1-2 16,1 0 4-16,-1-1 0 0,1 4 0 0,-1-2 0 15,1 2 0-15,-1-4-1 0,7 1 0 0,-7-1-4 0,1 1 0 16,6 0 1-16,0-1 0 0,-1 1 4 0,1-4-4 15,0 0 4-15,1 4-4 0,-1-4 4 0,6 3-4 16,-7-3 4-16,9 5-4 0,-2-5 4 0,0 3-4 0,-6-3 4 16,7 3 0-16,-1-3-4 0,7 4 2 0,-7 0-2 0,0-4 2 15,1 0 2-15,6 0-4 0,0 0 4 0,1 0-2 16,-2 0-2-16,-5 0 5 0,12 0-5 16,-6 0 4-16,7 0-4 0,-8 0 5 0,8 0-14 0,-7 0 15 0,6 0-5 15,1 0 4-15,-1 0-4 0,-5 0 0 0,5 0 4 16,-6 0-4-16,7 0 4 0,-8 0-4 0,8 0 4 0,-7 0-1 15,0 0-4-15,0 0 5 0,7 0-4 0,-8 0 4 16,1 0-5-16,0 0 1 0,-6 0 0 0,5 0 0 16,2 0 0-16,-2 0 0 0,-5 0 5 0,6 0-5 0,0 0 4 15,0 0-4-15,0 0 2 0,0 0 2 0,6 0-5 16,-6 0 2-16,1 0 2 0,-2 0-3 0,8-4 2 0,-7 4-1 16,6-4-2-16,1 1-5 0,-1 0-1 0,1-5-6 15,0 4-5-15,-2-3-1 0,2-1-5 0,0 1 0 0,-1 0 0 16,0 4-5-16,7-2 1 0,-6 1-8 0,0 4-4 15,-1-3-13-15</inkml:trace>
  <inkml:trace contextRef="#ctx0" brushRef="#br0" timeOffset="-163515.06">6858 8250 409 0,'0'-3'16'0,"0"3"-1"0,0 0-1 0,0 0 0 0,0 0 0 15,0 0-4-15,-7 0-3 0,7 0 0 0,-7 0 1 16,7 0-5-16,-6 0 2 0,6 0 2 0,-6 0-4 0,-1 0 4 16,0 0-4-16,1 0 3 0,-1 0 1 0,-5 0 0 15,5 0 1-15,-6 0 2 0,-1 0 0 0,2 0-4 0,5 0 4 16,-6 0-4-16,0 0 2 0,-7 0 1 0,8 0-1 16,-1 0 0-16,-1 0 2 0,-5 0-1 0,0 0 0 0,-1 0 0 15,1 0-5-15,-1 0 0 0,-6 0 5 0,6 3-3 16,-5-3 1-16,-8 3-3 0,7-3 3 0,0 0-1 0,-7 4 1 15,7 0-1-15,-6-4 0 0,-1 0 1 0,0 3 1 16,1-3-4-16,-1 0 4 0,-6 0-3 0,0 0 0 16,0 4-2-16,-7-8 4 0,1 8-1 0,6-4 0 0,-7 0-1 15,1 0 1-15,-1 0 0 0,7-4 0 0,-7 4 0 16,1 4-1-16,0-4 0 0,-2 0 2 0,9 0-3 16,-8 0 0-16,7 4 2 0,-6-4-1 0,5 3-1 0,-5-3-2 15,5 4 0-15,-5-1 0 0,6 2-3 0,-7-2 0 0,1 1 2 16,6-1 3-16,-7 1-1 0,7 0 0 0,-7 3 0 15,7-7-5-15,0 4 5 0,-7-1-4 0,7 2 4 16,7 2 0-16,-7-7-4 0,7 3 4 0,-1 1-2 0,1 0-2 16,-2-4 5-16,9 0-5 0,-1 3 4 0,-7 1-4 15,13-4 4-15,-6 0-4 0,7 0 2 0,-7 4-3 0,6-4 5 16,0 0-2-16,1 3-3 0,-1 1 5 0,1-4-5 16,-1 3 5-16,1-3-1 0,0 0 0 0,-1 8 0 0,0-8-5 15,7 3 3-15,-7-3-2 0,1 4 4 0,6-4-4 16,0 4 5-16,-7-4-1 0,8 3 0 0,-2-3 0 15,2 0-1-15,-1 4 0 0,-1-4-5 0,2 4 6 0,-2 0-1 16,-5 3 0-16,6-7 0 0,0 7 0 0,-7-3 0 16,0-1-1-16,8 5 0 0,-8-2 1 0,1-1-1 0,-1-1-4 15,1 2 5-15,-1-2-5 0,0 3 5 0,1-2 0 16,-1-2-4-16,0 5 5 0,8-6-5 0,-8 3 5 16,7-2-5-16,0 1 5 0,-6-4-1 0,5 4 0 0,8-4 0 15,-7 3 0-15,0-3 0 0,6 4 0 0,-5-4 0 16,-2 0 0-16,2 4-5 0,-2-4 5 0,1 3 0 15,1 1 0-15,-2-1 0 0,2-3 0 0,-2 0 0 0,1 5 0 16,0-5-1-16,0 3-4 0,1-3 3 0,-2 0 2 0,1 0 0 16,0 0 0-16,-6 4-5 0,5-1 5 0,2-3 0 15,-2 0 0-15,1 0 0 0,1 0 1 0,-2 0-5 0,2 0 5 16,-8 0-2-16,7 0 1 0,0 0 1 0,0 0 1 16,-1 0 0-16,2 0 0 0,-1 0-1 0,0 0 4 0,0 0-2 15,7 0 2-15,-8 4 0 0,8-8-1 0,-8 4 0 16,2 0-1-16,5 0 0 0,1 0-1 0,-8 0 0 15,8 0-1-15,-7 0 0 0,0 0 0 0,7 0 0 0,-7 0-1 16,-1 0 0-16,8 0 0 0,-8 0 0 0,8 0 0 16,-6 0-2-16,5 0-3 0,0 0 1 0,1 0 1 15,-1 0 0-15,1 0 5 0,0 0 0 0,6 0 0 0,0 0 0 16,0 0 0-16,0 0-2 0,-8 0 0 0,16 0 0 16,-8 0 0-16,0 0 0 0,0 0 0 0,0 0 0 0,0 0 0 15,-8 0 1-15,8 0-1 0,-6 0 0 0,6 0 0 16,0 0 0-16,0 0 0 0,-6 0 0 0,6 0 1 0,0 0 2 15,-6 0-2-15,6 0 3 0,0 0-3 0,6 0-1 16,-6 0 0-16,0 0 0 0,0-3 1 0,0 3 0 16,0 0 2-16,0 0 3 0,-6 0-3 0,6 0 0 0,0 0 0 15,0-4 1-15,0 4 0 0,0 0 1 0,0 0-1 16,0-3 0-16,0 6 0 0,0-3 0 0,0-3 4 0,0 3-5 16,0-5 4-16,0 2-5 0,0-1 4 0,0 1-5 0,0-8 3 15,0 3 1-15,0 0-5 0,0-2 0 0,0-1 3 16,0 0-3-16,6-4 3 0,-6 1-1 0,0-1 2 15,6 0-3-15,-6-2 0 0,6-2 0 0,2-4-1 0,-2 5 0 16,0-3 2-16,1-2-3 0,-1 2 0 0,1-5 0 16,0 4 2-16,-7 1-4 0,6-2 2 0,0 1 1 0,-6 0 0 15,0 0-1-15,6 0 3 0,-6 3-1 0,0 1-2 16,-6-1 2-16,6 5-3 0,-6-4 1 0,6 3 0 16,-6-2-1-16,6 2 1 0,-7 0 0 0,0 1 0 0,1-5 0 15,-1 4-1-15,7-3 1 0,0 3-3 0,-6-4 3 16,6 2 0-16,-6-1 0 0,6-1 0 0,-8 1 0 0,8-1 0 15,-6 1 2-15,6 3-2 0,-6-2-3 0,0-2 2 16,-1 4 3-16,0 1-2 0,1-2 0 0,6 5 0 16,-7-4-1-16,1 5 2 0,-1-1-2 0,7 0 2 0,-7 0 0 15,1 4-5-15,6-1 1 0,-6 1 5 0,-1 0-1 16,7 0-4-16,-7-1 0 0,7 1 5 0,-6 0-5 0,6 4 5 16,-6-9-5-16,-1 4 3 0,7 5 1 0,-6-5 0 15,6-3-5-15,-7 4 0 0,0 3 3 0,7-3 3 16,-6 0-1-16,0 0 0 0,-2 0 0 0,8-2-1 0,-6 3 0 15,0-2 0-15,0 1 0 0,6 3 0 0,-7-3 0 0,0 0 0 16,7-1 0-16,-6 5 0 0,-1-5 0 0,7 2 0 16,-6-2-1-16,6 3-2 0,0-2 2 0,0 0 0 0,-6 0-2 15,6 3 2-15,0-3-3 0,-8 0 0 0,8-1 1 16,0 1 0-16,0 0 0 0,0-1 1 0,-6 1 0 16,6 3 0-16,-6-3 0 0,6 0-3 0,0 0 3 0,0 0 1 15,0 3 2-15,0-4-3 0,-6 1 1 0,6 0 0 16,0-1-1-16,-7 0 1 0,7 1 0 0,0 0 0 0,0 0 0 15,-7-1 0-15,7 1-3 0,0-1 3 0,0-2 0 16,0 3 0-16,0-5 0 0,0 5 1 0,-6 0 0 16,6-4-2-16,0 4 3 0,0-5-5 0,0 4 5 0,0 2-5 15,0-5 0-15,0 3 6 0,0 1-5 0,-7 3 5 16,14-3-2-16,-14 0 2 0,7 3 0 0,0 1-3 0,0-1 0 16,0-4 3-16,0 8-3 0,0 0 3 0,0-4-1 15,0 4 0-15,0-3-5 0,-6 0 5 0,12 3 1 0,-12 0-5 16,6 0 4-16,0 0-2 0,0 0 2 0,0 0 1 15,0 0-1-15,0 0-2 0,0 0 0 0,0 0 2 16,0 0-2-16,0 0 0 0,0 0 2 0,0-4-2 0,0 0-3 16,0 4 6-16,0 0-2 0,0-3 2 0,0 3 0 0,0 0-6 15,0 0 6-15,0 0-3 0,0-4 3 0,0 4-3 16,0 4 0-16,0-4 0 0,0-4-2 0,0 8 5 16,0-4-1-16,0 0 0 0,0-4 0 0,0 4 0 0,0 0 0 15,0 0-3-15,0 0-2 0,6 0 0 0,1 0 6 16,-1 0-5-16,8 0 2 0,-2 0 3 0,2 0-1 0,-2 0-5 15,1-4 1-15,7 4 0 0,0 0 0 0,-1-3 5 16,1 3 0-16,-1-4-5 0,7 4 0 0,-6 0 6 16,12 0-1-16,-6 0 0 0,7 0-1 0,-1-3 0 0,1 3 0 15,-1 0-3-15,7-5-2 0,1 2 0 0,-1-1 5 16,0 1-1-16,7-4-4 0,-1-1 4 0,-5 1-3 0,5 0 0 16,7-5 0-16,-7 1 1 0,1 0 0 0,6 3 0 15,0-6 0-15,1-1 0 0,-2 5 0 0,1-5 0 16,1 0 0-16,6 1-3 0,-8-1 3 0,8 5-1 0,-7-2 0 15,0-3 1-15,-6 8-1 0,6-4 2 0,-13 4 0 16,7 3 0-16,-7 1-5 0,0-1 5 0,-7 0-5 16,7 1 1-16,-6 3 0 0,6-4 0 0,-6 0 5 0,-1 1-2 15,1-2-2-15,5 2 4 0,-5-4-4 0,7 3 5 0,-8 1-2 16,7 0-1-16,-6-9-2 0,5 5 5 0,1 3-2 16,-5-4-2-16,5 2 2 0,-7-1 2 0,1 2-2 15,-1-2-2-15,-6 3 5 0,7 1-4 0,-7 3 4 0,0-4 0 16,-1 4-5-16,2-4 4 0,-8 4 0 0,8 0-2 0,-8 0 0 15,1 0 0-15,6 0 2 0,-6 4 0 0,-1-4-3 16,7-4 1-16,-6 4-1 0,-1 4 1 0,0-4-1 16,8 0 1-16,-1 0-1 0,-1 0 1 0,1 0-1 0,7 0 0 15,-1 0 0-15,1 4 0 0,7-8 0 0,-2 0 1 16,1 1 0-16,1 3 0 0,-1-4 0 0,0 1 0 16,-7-2 0-16,1 2 0 0,-1 3 0 0,1-4 0 0,-13 4 1 15,6 0-1-15,-7 0 1 0,1 0-1 0,-8 0 1 0,-5 0 0 16,6 0-1-16,-7 0 1 0,2 0-1 0,-8 0 1 15,6 0-1-15,-6 0 1 0,0 0 0 0,0 0 0 16,0 0 0-16,0 0 2 0,0 0-2 0,0 0 0 0,0 0-1 16,0 0 1-16,0 0 0 0,0 0 0 0,0 0-1 15,0 0 1-15,0 0 0 0,0 4 0 0,0-4 0 16,0 0 0-16,0 0 0 0,0 3 0 0,0 2 0 0,0-2 0 16,0 1 0-16,0-1 0 0,0 1 0 0,6 0 0 15,-6-1 0-15,7 4 0 0,-1-3 0 0,7 1 0 0,-6 2 0 16,5-4 0-16,8 5 0 0,0-8 0 0,-1 7 1 15,7-5-1-15,1-2 0 0,-1 0 0 0,6 5 1 16,1-5-1-16,-1 0 0 0,1 0 0 0,-1 0 0 0,-6 0 0 16,7 0 0-16,-1 0 0 0,-5 0 0 0,-1 0 2 0,0 0-3 15,-1 0 1-15,-5 3 0 0,6-3-1 0,-6 0 0 16,-1 4 0-16,-5 1 2 0,5-5-2 0,-6 3-1 0,0 0 2 16,1 1-1-16,-2 0 0 0,-6-1 0 0,8 0 0 15,-8-3 0-15,1 0 0 0,-1 0 0 0,0 0 0 16,2 5 0-16,-2-2 0 0,-6-3 0 0,6 0 1 0,-6 0-2 15,0 0 2-15,0 0 0 0,0 0 0 0,0 0 0 16,0 0 0-16,0 0 0 0,0 4 0 0,0-4 0 0,0 0 0 16,0 0 0-16,0 0 0 0,0 0 0 0,0 0-1 15,0 0 0-15,0 0-2 0,0 0 1 0,0 0 2 16,6 0-2-16,-6 0 2 0,8 0 0 0,-8 0 0 0,6 0 0 16,0 0 0-16,1 4 0 0,-1-4 0 0,1 0-4 15,-7 0 0-15,7 3 5 0,-1-3 0 0,0 0 0 0,-6 4 0 16,6-4-1-16,-6 0-4 0,8 4 5 0,-8-4 0 15,0 0 0-15,0 3-4 0,0-6 0 0,0 6 4 0,0-3 0 16,0 0-5-16,0 0 6 0,0 0-1 0,0 0 0 16,0 4 0-16,0-4-4 0,0 3 2 0,0 1 3 15,0 4-1-15,0-5 0 0,0 4 0 0,0-3 0 0,-8 7 0 16,8-4 0-16,-6 5 0 0,6-1 0 0,-6 3-3 0,6 1-1 16,-6-1 5-16,-1 4 0 0,0 5 0 0,1 0-1 15,-1 2 0-15,1 0 0 0,6 4-1 0,-6 0-2 16,-2 4 3-16,2-3 2 0,0 7-1 0,0-1 1 0,6 4 1 15,-14 1 3-15,14 3 0 0,-6-5 0 0,-1 10-1 16,1 2-2-16,-1-4 3 0,0 8 0 0,-5-3 1 0,6-1-1 16,-2 5 0-16,2-6-1 0,0-2 1 0,6 0 3 15,-7-4 1-15,1-5-1 0,6-2 2 0,-7-3 0 16,7-5 0-16,0 0-1 0,0-4-1 0,0-3-1 0,0-4 0 16,0 1-1-16,0-4-1 0,0 0-1 0,0-4-1 15,0 0 0-15,0-1-5 0,0-6 4 0,0 3 0 0,0-3-1 16,0 0 0-16,0-4 0 0,0 0-1 0,0 3 0 15,0-3 0-15,0 0-4 0,0 0-1 0,0 0 0 16,-7-3 3-16,7 6-5 0,0-6-3 0,0 3-5 0,0 0-7 16,0 0-10-16,-6 0-15 0,6 0-10 0,-6 0-16 15,-1-4-28-15,7 0-8 0,-7-3 10 0,7 0 11 0,-6-4 6 16</inkml:trace>
  <inkml:trace contextRef="#ctx0" brushRef="#br0" timeOffset="-160691.84">6968 10104 407 0,'0'0'13'0,"0"0"1"0,0 0 0 0,0 0 0 0,0 0 0 15,-6 0-4-15,6 0 0 0,-7 0-4 0,7 0 4 16,0 0-5-16,-6 0 4 0,6 0 0 0,0 0-1 0,-7 0 0 16,7 0-2-16,0 3 1 0,0-3-1 0,0 0 0 15,0 0 1-15,0 4 0 0,0-4 1 0,0 0-4 0,0 0 4 16,0 4 0-16,0-4-2 0,0-4-2 0,0 4 2 15,0 0 0-15,0 0 0 0,0 0 1 0,0 0 1 0,0 0 0 16,0 0-2-16,0 0 1 0,0 0 0 0,0 0 3 16,0 0 0-16,0 0 0 0,0 0 1 0,0 0 2 0,0 0 0 15,0 0-3-15,0 0 2 0,0 0-2 0,0 0-3 16,0 0 2-16,0 0 0 0,0 0 2 0,0 0-1 16,0 0-5-16,0 0 3 0,0 0 1 0,0 0-1 0,0 0-1 15,0-4 0-15,0 4-1 0,0 0 0 0,0 0 0 0,0 0-3 16,0 0 2-16,0 0-2 0,0 0 0 0,0-3 0 15,0 6 0-15,0-3-1 0,0 0 0 0,0-3 0 16,0 3 0-16,0 0-1 0,0 0 1 0,0 0-1 0,0 0 0 16,0 0 0-16,0 0 0 0,0 0 0 0,0 0-2 15,0 0 2-15,0 0 0 0,0 0-3 0,0 0 2 0,0 0 0 16,0 0 0-16,0 0 0 0,0 0 0 0,0 0-2 16,0 0 2-16,0 0 0 0,0 0 2 0,0 3-2 15,0 1 1-15,0 0-1 0,0-4 1 0,0 3-1 0,0 1 1 16,0-4-4-16,0 0 4 0,0 3 0 0,0-3-4 15,0 0 4-15,0 0 0 0,0 0 0 0,0 0 0 0,0-3-4 16,0 3 4-16,0 3 0 0,0-3-4 0,0 0 5 16,0 0-1-16,7 0-4 0,-7 0 0 0,0 0 5 15,0 4-4-15,0-4 4 0,0 0 0 0,0 0-2 0,0 0 0 16,0 0 2-16,0 0-3 0,0 0 1 0,0 0 1 16,0 0 0-16,0 0-1 0,0 0-4 0,0 0-1 15,0 0-1-15,0 0-1 0,0 0-5 0,6 0-2 0,-6 0-5 16,0 0-5-16,7 0-11 0,-1 3-8 0,-6-3-17 0,0-3-23 15,6 3-3-15,2-4 8 0</inkml:trace>
  <inkml:trace contextRef="#ctx0" brushRef="#br0" timeOffset="-159459.27">7262 10225 401 0,'45'-7'21'0,"7"-2"0"15,7 3 3-15,-1-2 0 0,7-3-2 0,0 3 0 0,0 1-4 16,-6 0 0-16,6 0-1 0,0 3 1 0,8-3-1 16,-8 7-2-16,0-4-5 0,0 4 3 0,6 0-5 15,-6 0 1-15,7 0 1 0,-7 0-3 0,7 0 1 0,6 0-5 16,-7 0 4-16,8 0-5 0,-8 0 3 0,7 0-4 16,1 0 3-16,-2 4-4 0,2-1 3 0,-1-3-4 0,-6 4 4 15,5 0-5-15,-4-1 3 0,-8-3-2 0,0 4 0 16,0-4 1-16,0 4 3 0,-13-4-4 0,7 0 2 15,-8-4 1-15,2 4 0 0,-7 0-3 0,-1-4 3 0,1 4-3 16,-7 0 4-16,0-3 0 0,-1 3-4 0,-5-4 4 16,1 0-4-16,-2 8 3 0,1-8 2 0,-1 4 0 0,-6-3-2 15,-1-1 0-15,8 4 0 0,-7-3 1 0,-6 3 1 0,0 0-3 16,5 0 1-16,-5 0-1 0,-7 0 0 0,0-5 0 16,0 5 0-16,0 5 0 0,0-10 0 0,-7 10 0 0,2-5-1 15,-2 0 1-15,7 0-1 0,-7 0 1 0,1 0-1 16,-1 0 1-16,7 0 0 0,-7 3 0 0,8-3-1 15,-1 4 0-15,0-1 0 0,6-3 1 0,-5 4-1 0,5 0 0 16,-6-1 0-16,6 5 0 0,-5-8 0 0,6 3 0 16,-8 2 0-16,1-3 0 0,0-2 0 0,0 5 0 0,-7-5 0 15,2 0 0-15,-2 0 0 0,0 0 0 0,1 3 0 16,-7-3 1-16,0 0 0 0,0-3 0 0,0 6 2 16,0-6 1-16,0 3-3 0,0 0 4 0,0 0-4 0,0 0 4 15,0 0-4-15,0 0 3 0,0 0-4 0,0 0 4 16,0 0-4-16,7 0 4 0,-7 0-4 0,0 0 4 0,6 0-2 15,-6 0-2-15,0 0 4 0,0 0-2 0,0 0 1 16,0 0 2-16,0 0-1 0,0 0 1 0,0 0 2 0,0 0 0 16,0 0-4-16,0 3 0 0,0-3 4 0,0 0-2 15,0 0-3-15,0 0-1 0,0 0 4 0,0 0-5 16,0 0 0-16,0 0 4 0,0 0-3 0,0 0-3 0,0 0 0 16,0 0-2-16,0 0-4 0,0 0 1 0,0 0-7 15,0 0-9-15,0 0-8 0,0-3-9 0,0-2-8 16,0 5-11-16,-6-2-22 0,6-6 1 0,0 0 5 0</inkml:trace>
  <inkml:trace contextRef="#ctx0" brushRef="#br0" timeOffset="-150277.81">3067 10393 405 0,'13'0'19'0,"-7"4"-3"0,1-4 5 16,6 3-5-16,0-3 4 0,0 0-8 0,0 4 0 0,7-4-1 16,-1 0-3-16,1 0 2 0,6 0 0 0,6 3 2 15,-5-6-4-15,5 3 3 0,7 0 3 0,0-4-1 16,1 1 2-16,5-1-4 0,1 0 4 0,-1-3-2 0,1 0-1 0,5 0-1 15,2-5-1-15,-1 2-1 0,0-2-1 0,6 2-1 16,-5 2-3-16,6-3 2 0,-7 0 0 0,6-1-1 16,0 6 0-16,-5-5 1 0,5 0-3 0,-5 0 0 0,6 0-1 15,-8 0 0-15,1-1 0 0,7 2-1 0,-6-1 1 16,-2-1-1-16,1 2 0 0,1 2 0 0,-2-3 0 16,2 1 0-16,-8-2 0 0,7 5 2 0,-6-4-3 0,-1 4 0 15,-6 0 0-15,7-1 0 0,-7 1 0 0,-6 0 0 16,-1 4 0-16,-6-2 0 0,0 1 0 0,1 1 0 0,-8 3 0 15,1-5 0-15,-1 5 0 0,-6-2 0 0,1-2 0 16,-2 4 0-16,-5 0 2 0,6 0-2 0,-7-4 0 16,1 0 0-16,-7 4 0 0,6-3 0 0,0 3-1 0,-6 0 1 15,0 0 0-15,0 0 0 0,0 0 0 0,0 0 0 16,0 0 0-16,0 0 0 0,0 0 0 0,0 0 0 0,0 0 0 16,0 0 0-16,0 0-1 0,0 0 0 0,0 0 0 15,0 0 0-15,8 0 1 0,-2 0-1 0,-6 0 3 16,6 0-3-16,1 0 1 0,-1 0 0 0,7-3-1 0,-6 3 1 15,6-5 0-15,-6 5 0 0,5 0-1 0,-5 0 1 16,6-2 0-16,0-3 0 0,0 1 0 0,0 4 0 0,1-3 0 16,4 6 0-16,-4-6 0 0,-1 3-1 0,7-4 1 0,-8 0 0 15,1 4 0-15,7 0 0 0,-14 0 2 0,8-3-2 16,-2 3 0-16,-6 0 2 0,-6 0-3 0,8 0 1 16,-8 0 0-16,0 0 0 0,0 0 0 0,0-4 0 0,0 4 0 15,0 4 0-15,0-4 0 0,0 0 0 0,0 0 0 16,0 0-1-16,0-4 0 0,0 4-4 0,0 0 2 0,0 0-5 15,0 0-1-15,0 0-4 0,0-3-2 0,0 3-5 16,0-4-3-16,0 4 0 0,0-3-4 0,-8-2 1 16,8 5-4-16,0 0 1 0,0-3-3 0,0 3 2 0,0 0-7 15,0 0-5-15</inkml:trace>
  <inkml:trace contextRef="#ctx0" brushRef="#br0" timeOffset="-148702.7">5587 10008 407 0,'-13'4'11'0,"-6"-1"2"16,6 1 0-16,-7 3-2 0,1-2-2 0,-1 1-3 15,0-2 0-15,-5 0 0 0,5 0 0 0,0 3 0 16,1-4 0-16,-7-3-1 0,0 4 1 0,0-4 0 0,0 0 3 15,7 0 0-15,-8 0 0 0,1 0-1 0,-6 0 0 16,6 0-1-16,-1 0 0 0,1 0 0 0,-6-4 1 0,5 4-3 16,-5-3-1-16,-1 3 0 0,1 0-1 0,-7 0 2 15,7 0-3-15,-7 0 0 0,-1-5 0 0,1 5 0 0,-6 0-1 16,5 0 0-16,1 5 3 0,1-5-3 0,-1-5 0 16,-1 5 0-16,1 0 0 0,0 0-1 0,1 0 1 15,4 5 1-15,-11-5 0 0,6 3-2 0,-1 1 2 0,-5 1 0 16,6-2 0-16,0 0-1 0,-6 5-2 0,6-2-2 15,-1 2 3-15,-5-4 2 0,6 3-1 0,-7 1 0 16,1-1 0-16,5-4-2 0,1 4 0 0,0 1 2 0,-7-4 0 16,7 3 0-16,1-3 0 0,-1 3 0 0,-1 0-3 15,8 0-1-15,-1-2 5 0,-6 2-1 0,7 0-2 0,-1-3-2 16,1 3 2-16,5-4 0 0,-5 6 0 0,6-6 1 16,0 4-1-16,-1-3 1 0,8 3-1 0,0-3 1 0,-8-1 2 15,8 1-3-15,6 3 1 0,-6-7-1 0,5 0-1 16,2 5 2-16,-2-5 0 0,2 0 2 0,-2 0 0 15,8 3-2-15,-1-3 0 0,1 0 0 0,0-3 2 0,-2 6-3 16,2-3 1-16,6 0 2 0,-6 0-3 0,6 3 0 0,0-3 0 16,0-3 1-16,0 3 0 0,0 0 0 0,0 3-1 15,0-3 0-15,0-3 1 0,0 3 0 0,0 0-1 16,0 0 1-16,0 0-1 0,0 0 0 0,0 0 1 0,0 3 0 16,0-3 2-16,0 0-3 0,0 4-2 0,0 0 3 15,0-4 0-15,0 3-3 0,0 0 3 0,0 2 0 0,0-2 0 16,0 1 2-16,0 1 0 0,0-3 0 0,0 2 0 15,6-1-3-15,0 1 0 0,8-4 3 0,-8 4-1 16,7-1-2-16,7 2 0 0,0-5 0 0,-1 0 0 0,7 0 0 16,0 0 0-16,0 0-2 0,7 0 3 0,-1-5-1 15,1 2 3-15,6-1-3 0,0 0-1 0,-6-3 1 0,6 5-1 16,6-7 0-16,-13 1 2 0,8 2-6 0,-7 2 4 16,5-3-5-16,1 4 0 0,-6-5 2 0,-1 4 0 15,1-3-1-15,7 3-1 0,-8-3-3 0,7 0 2 0,0-5-6 16,0 5-1-16,0-4-6 0,6 4-4 0,-5-5-5 15,-1 2-11-15</inkml:trace>
  <inkml:trace contextRef="#ctx0" brushRef="#br0" timeOffset="-143297.37">2754 15332 419 0,'7'36'23'0,"6"-3"-1"0,7-4-1 0,-1-3 0 15,7-3-1-15,0-9-3 0,0-8-1 0,13-1-2 16,-6-5 0-16,-1-5 3 0,1-1-2 0,-7-5 2 0,6-5-2 16,-5 2 1-16,-8-4 1 0,0 0-1 0,-5 0 3 15,-1-5 2-15,-7 6 1 0,-6-6-5 0,-6 4 1 0,-1-2-1 16,-5 6-2-16,-2-3 0 0,-6-4-2 0,1 4-2 16,-7 0 2-16,-6-1-4 0,5 4-1 0,-5-3-1 15,-1 3 1-15,1 5-4 0,-1-2-3 0,1 5-2 0,6 0-3 16,-7 3-4-16,7 0-4 0,6 8-4 0,1 0-6 15,-1-1-7-15,8 8-4 0,-2 1-5 0,1 5-7 0,13 1 1 16,-6 8-5-16,6-3-13 0,6 6-12 0,-6 0 5 16</inkml:trace>
  <inkml:trace contextRef="#ctx0" brushRef="#br0" timeOffset="-142896.52">2423 15730 409 0,'-8'4'32'0,"2"-1"-5"0,6 1 3 16,0-4-1-16,6 5 2 0,8-2-10 0,-1-3 1 15,6 0-1-15,8-3-1 0,-1-2-1 0,6 5-3 0,7-7 2 16,6 3-6-16,1-3 3 0,-1 4-4 0,2-5 1 15,5 1-6-15,-1 0 4 0,-4 7-1 0,-2-5-6 16,-7 2 4-16,9 3-1 0,-15 3-1 0,1 2 0 0,-1-1-1 16,-6 6 0-16,-6-2 0 0,-7 2 1 0,-1-3-1 15,-4 8 2-15,-8-1 4 0,-8 6 3 0,2-6 1 0,-7 9 4 16,-6-5-1-16,0 0 1 0,-8 7-1 0,-5-3 2 16,-1 3-1-16,1 2-1 0,-8-2-1 0,1-3-2 0,1 4-1 15,-9-3-2-15,15 2-2 0,-7-3-1 0,7 0-2 16,-1-4-1-16,1 3 0 0,5-2-6 0,7-4-1 0,2 0-2 15,-2-1-4-15,7-3-4 0,6-4-7 0,0 5-2 16,1-9-4-16,0 4-1 0,6-3-4 0,6-4-4 0,7 0-3 16,-6-4-5-16,12-3-5 0,-5-3-10 0,11-5-5 15,1 0-10-15,0-7-10 0,0-3 9 0</inkml:trace>
  <inkml:trace contextRef="#ctx0" brushRef="#br0" timeOffset="-142616.64">3477 14837 421 0,'0'-4'28'0,"0"8"2"16,0 3 4-16,-6 8 0 0,6 3 6 0,0 7-5 16,0 6 2-16,0 4 1 0,-7 9 6 0,1 8-1 15,-1 6 2-15,1 5-3 0,0 3 2 0,-8 4-7 0,1 2 0 16,0 1-7-16,0-2-1 0,7 5-3 0,-8-2-3 15,2-5-3-15,-2 5-2 0,8-8-2 0,-1-1-2 0,1-2-4 16,0-6 2-16,6-4-3 0,0-2-4 0,-7-7-1 0,14-8-4 16,-7 1-3-16,6-10-6 0,0-2-5 15,-6-7-4-15,7-4-8 0,-7-2-10 0,6-5-5 0,1-4-12 0,0-3-16 16,-1-3-13-16,-6-9-16 0,6-2-2 0,2-4 6 16,4-4 14-16,1-5 8 0</inkml:trace>
  <inkml:trace contextRef="#ctx0" brushRef="#br0" timeOffset="-142330.68">4298 14357 401 0,'-7'21'41'0,"1"2"-2"0,-1 3 1 0,-5-1-4 16,5 8-2-16,-6-7-8 0,7-1-3 0,-2 1-2 16,2-1-3-16,-7-3-3 0,7 4-2 0,-1-7-5 0,1-1-4 15,-1 0-8-15,1 0-10 0,-8-3-8 0,8 1-9 0,0-3-9 16,-1 1-14-16,0 2-13 0,1-9-2 0</inkml:trace>
  <inkml:trace contextRef="#ctx0" brushRef="#br0" timeOffset="-141294.8">3751 14983 403 0,'6'0'26'0,"7"-3"-2"16,1 3-2-16,-2-4 0 0,8 0-1 0,0-3-4 0,5 3-1 15,1 1-5-15,1 3 4 0,-1 0-2 0,0-4 0 16,7 8 2-16,-7-1-2 0,0 4-2 0,-1 5 0 16,-5-1 2-16,6 0 1 0,-7 7 1 0,1 0 2 0,0 4-1 15,-7 4 1-15,-7 0 3 0,7 3 0 0,-13 0-2 16,7 5 1-16,-7-2 2 0,-7 5-4 0,1-4 2 0,-1 4 0 15,-6-5 0-15,1 5-2 0,-8-4 5 0,0 1-3 0,1-5-1 16,-1 3 0-16,-6-6-4 0,0-1 4 16,7 0-6-16,-7-5 2 0,-1 0-1 0,1-3-1 0,0-3-1 15,0 1-1-15,7-5-1 0,-7-2 0 0,6-1-1 0,1 0-1 16,-1-7-1-16,0 3 1 0,1-3-3 0,5 0 0 16,-4 0 0-16,4-3 3 0,1-4 1 0,0 3 0 15,0-3 0-15,7 0-4 0,0 0 2 0,-8-5 1 0,14 5-1 16,-6-3-1-16,6 2 0 0,6-3-1 0,-6 4 0 15,6-1-1-15,8-2 0 0,-8-3 0 0,7 7-1 0,7-5 0 16,-7-1 0-16,12 2-1 0,-5-1 1 0,13 0-1 16,-7-1 1-16,13-2-1 0,0 3 0 0,1 1 0 0,5-2 0 15,-7 5 0-15,9-3-1 0,5 2 1 0,-13-1-1 16,6 3 0-16,1 6 0 0,-1-4-2 0,-5 0 3 16,-1 4 1-16,0 0-2 0,-7 0 1 0,1 4-1 0,-1 0 0 15,-6-1 0-15,0 4 0 0,1-2 0 0,-7 3 0 16,-8-2 0-16,8 5 1 0,-7 1 0 0,-1-2-3 0,-4 1 3 15,-2 0 0-15,-6 1 0 0,0-2 0 0,0 1 0 16,0 3 2-16,-6 1-3 0,-2-1 1 0,2-1 2 16,-7 1-1-16,0 4-2 0,0-3 0 0,1 2 0 0,-2 2-1 15,1-4 0-15,-7 7-1 0,1-5 0 0,6 3-1 16,-7-2-4-16,1 1-2 0,6-1-6 0,-6 0-1 0,-1-4-6 16,0 5-8-16,1-5-6 0,-1-2-5 0,7 1-5 0,-7-1-1 15,8-1-7-15,-8-7 3 0,14 6-3 16,-8-5 2-16,8-1-1 0,6-4 0 0,-7 3 4 0,7-3 4 15,0-3 4-15,0 3 5 0,7 0 7 0,-7-4 5 0,0 4 6 16,6 0 8-16,-6-5 4 0,0 2 7 0,0 3 3 16,0-4 5-16,0 1 2 0,0 3 2 0,-6 0 7 0,-1 0 1 15,7-4 1-15,-6 4-2 0,0 4 1 0,6-1 4 16,-14 1 0-16,8 4 0 0,0 2 0 0,-8 1-2 16,1 4-2-16,0 3 1 0,7 1-4 0,-7 3-4 0,-1 0-2 15,-5 3 1-15,6-3 0 0,0 3-2 0,0-2-3 16,6-2 1-16,-5-2-4 0,5-1 1 0,0 1-5 0,1-5-4 15,0-3-3-15,6 0 1 0,0 0-4 0,-7-3 4 16,14-4-1-16,-7-1-1 0,6 2-2 0,0-5 5 16,1-5 0-16,6 2 1 0,-7-6 0 0,8 3 1 0,-1-5-4 15,-7 0 1-15,7-4 5 0,0-3-1 0,1 0 2 16,-2-1 0-16,1 1-2 0,-6-4 2 0,6 0-1 0,-1-3 1 16,2 2-2-16,6 0 1 0,-8-2 0 0,8 3 0 15,-1 0 0-15,1 4 1 0,-1 4-1 0,1-1 2 0,0 4-1 16,-1 4 1-16,1 0 1 0,0 7-1 0,-8 3 5 15,8 5-3-15,-7 2 3 0,0 2 0 0,0 2 2 16,0 4-1-16,0 1 4 0,-7 3 1 0,1 0 2 0,-1-4 4 16,-6 4 4-16,7 0-1 0,-7 0 1 0,-7 3-1 0,1-6 2 15,-1 3-1-15,-5-7-2 0,-2 3-2 0,2 0-1 16,-8-3 1-16,7-4-3 0,-7 0-5 0,0-5-2 0,8 3 0 16,-8-6-5-16,1 2 0 0,5-3-7 0,-5-2-3 15,6 0-7-15,0-2-1 0,-7-6-6 0,8 4-5 16,-2-4-6-16,1 1-1 0,1-3 0 0,-2 2-3 15,8-3 1-15,0 0-1 0,6 4-6 0,0-5-1 0,0 5-7 16,6 0-5-16,0-4-8 0,8-1-11 0,5 5-3 16,1-4 5-16</inkml:trace>
  <inkml:trace contextRef="#ctx0" brushRef="#br0" timeOffset="-140977.22">6108 15284 431 0,'-12'7'57'0,"-1"0"-5"0,-1 7-3 0,-6 1-9 16,2 4 1-16,-9 3-9 0,-5 3-3 0,6 5-2 16,-7-1 0-16,1 1-2 0,5-1-3 0,-5-3-3 0,6 3-2 15,-7-4-2-15,7 0-2 0,-7-2-3 0,15-1-5 16,-9 4-3-16,1-8-7 0,0 4-8 0,6-3-8 0,1-5-8 16,-1 0-9-16,8 1-8 0,-2-4-13 0,1-3-14 15,0-5-12-15,7 1 8 0</inkml:trace>
  <inkml:trace contextRef="#ctx0" brushRef="#br0" timeOffset="-140724.89">5639 15002 409 0,'20'18'35'15,"-7"8"-3"-15,7 3-1 0,-8 8-3 0,8 3-1 16,-7 4-4-16,7 3-1 0,-8 1-1 0,2-1-2 0,-1 1-1 16,0 0-1-16,-6 0-3 0,5-1-1 0,-5-3-2 15,6-4-2-15,-7 1-1 0,8 3-4 0,-8-8 0 0,7 4-1 16,1-3-5-16,-8 0-2 0,6-4-1 0,2 0-6 0,-1 0-4 16,-1-3-6-16,2-5-4 0,-2 4-5 0,-4-6-6 15,4-2-11-15,1-3-7 0,1 1-12 0</inkml:trace>
  <inkml:trace contextRef="#ctx0" brushRef="#br0" timeOffset="-139725.97">6584 16984 411 0,'-26'-4'23'0,"6"0"0"16,-6 4-3-16,-7 0 1 0,8 0 0 0,-1-3-5 16,-7 3-3-16,1-5 3 0,-1 5 1 0,0-3-3 0,-6 6 1 15,7-3-3-15,-14 0-1 0,7-3 0 0,-6 3 4 16,-2 0-2-16,-4 0 0 0,-8 0 0 0,1 3 0 15,-1 2 2-15,-6-5 0 0,0 3-1 0,-6 5-1 0,5-5-3 16,-6 1 1-16,-5 3 0 0,4 4-1 0,-4-3-1 16,-2-1 1-16,1 0 2 0,-6 4-4 0,-1-4 2 0,0 0 0 15,-7 1-1-15,9 3-1 0,-9 0 1 0,1-4 0 16,0 4 2-16,0-3-1 0,-1 3 0 0,1 0 0 0,-6-4 0 16,6 4-2-16,-7-1 0 0,7 2 0 0,-8-1 1 15,2 0-2-15,-1-1 0 0,1 6-1 0,5-5-2 16,-5-1 0-16,6 2 4 0,0-1-4 0,-1 0 3 0,7-1-5 15,0 1 5-15,8-3-1 0,-2-1-5 0,2 0 4 16,12 2-5-16,0-7 2 0,6 2-3 0,0 0 4 16,7-4-5-16,-1 3 4 0,8-3-4 0,-1 0 0 0,1 0-2 15,6 0-8-15,-1 0 1 0,8 0-7 0,-1-3-2 16,1 3-6-16,6 3-3 0,7-3-2 0,-1 0-6 0,0 0-2 16,1 0-3-16,13-3-1 0,-2 3-6 0,2 0-4 0,6-4-9 15,0-2-13-15,6 1-1 0</inkml:trace>
  <inkml:trace contextRef="#ctx0" brushRef="#br0" timeOffset="-137813.33">7092 15577 422 0,'-7'-4'47'0,"1"-3"-10"0,6-1-5 16,-6 2-10-16,6 2-4 0,0-1-14 0,0 5-6 15,0 0-12-15,0 0-4 0,0 0-8 0,0 5-8 0,0-1-14 16</inkml:trace>
  <inkml:trace contextRef="#ctx0" brushRef="#br0" timeOffset="-137690.27">7065 15983 400 0,'0'-3'9'0,"0"0"-5"0,8-1-9 0</inkml:trace>
  <inkml:trace contextRef="#ctx0" brushRef="#br0" timeOffset="-137083.45">7131 16118 408 0,'-19'-3'33'16,"12"0"-14"-16,0-1-12 0,-6 0-7 0,7 4-1 15,-8 4-9-15,8 0 5 0,0-1 0 0,0 0 0 0,-1 2-3 16,0-5-2-16,7 4-5 0</inkml:trace>
  <inkml:trace contextRef="#ctx0" brushRef="#br0" timeOffset="-136508.49">7000 16068 402 0,'0'0'20'0,"0"0"2"0,0 0-1 0,0 0-2 0,8 0-2 15,-8 0-6-15,6-4-1 0,-6 4-1 0,6-3-1 0,1-2-1 16,-1 5-1-16,1-2-1 0,0 2 0 0,-7 0-1 15,0-5 0-15,6 5-3 0,-6 5-1 0,0-5 0 0,0 0 0 16,0 0 3-16,0 0-1 0,0 0 1 0,-6 0-1 16,6 0-3-16,6 0 0 0,-6 0-1 0,0 0-1 15,0 0 1-15,0 0-5 0,0 0-6 0,-6 0-8 0,6-5-3 16,0 2-6-16,0 3-7 0</inkml:trace>
  <inkml:trace contextRef="#ctx0" brushRef="#br0" timeOffset="-136261.4">7073 15522 400 0,'6'-4'12'0,"-6"1"2"16,13-1-2-16,-7 1-4 0,1-1-1 0,6-4-6 15,-7 5 1-15,8-1-4 0,-8 0-2 0,0 4-6 0,-6 0-7 16,7-3-3-16</inkml:trace>
  <inkml:trace contextRef="#ctx0" brushRef="#br0" timeOffset="-132594.05">8212 14434 402 0,'7'-7'34'0,"-1"-1"-2"0,-6 4 0 0,0 1-4 0,0-1-2 15,6 0-3-15,-6 8 2 0,0 0 6 0,0 6 7 16,0 5 6-16,0 4 2 0,-6 2-1 0,6 13 2 0,-6-2-3 16,6 9 0-16,-14 10-4 0,8 1-5 0,0 2-4 15,-7 5-4-15,-1 7-1 0,2 1-5 0,-2-3-2 16,8 3-2-16,-7 2-2 0,6-3-2 0,-6-3-3 0,13-1 1 15,-6-3-2-15,0-5-1 0,6-6-1 0,0-4 0 16,-8-4-2-16,8-7-1 0,0-4 0 0,0 1-1 0,0-8-1 16,8-3-2-16,-16-1-5 0,8-4 0 0,0-2-2 15,0-2-3-15,0-3-5 0,0-4-1 0,0 2-7 0,0-2-4 16,-6-3-7-16,6-3-5 0,-6-5-7 0,0-3-2 16,-1 0-2-16,7 0-5 0,-13-3-3 0,13-9-3 15,-7 3 3-15,1-6-3 0,6 0-7 0,-6-4-3 0,6-3-1 16</inkml:trace>
  <inkml:trace contextRef="#ctx0" brushRef="#br0" timeOffset="-132228.89">8199 14536 409 0,'20'-18'28'0,"0"3"0"0,5-3-1 16,1 4-5-16,0-1 2 0,7 0-5 0,-1 1-3 16,-5 6 0-16,5 1 1 0,1 7-4 0,-7 0 5 15,0 10-1-15,-7 2 0 0,1 2 6 0,-8 9 4 0,-4 2 0 16,-8 4 5-16,0 4-1 0,-8 0 3 0,-4 5-2 15,-1-2 0-15,-13 1-3 0,0 0 0 0,0-2-2 0,-7-1-3 16,1-5-2-16,-1 0-2 0,1-4-3 0,-1 2-2 16,7-9-2-16,-7 0-2 0,7 0-1 0,0-7-3 15,7 3-1-15,5-6-4 0,-5-1-7 0,6 1-6 0,7-5-6 16,-1 1-9-16,7-4-13 0,-7 0-9 0,7 0-5 16,7 4-8-16,0-4-9 0,-1 0-15 0,7 0-10 15,0 3 8-15,0 1 10 0</inkml:trace>
  <inkml:trace contextRef="#ctx0" brushRef="#br0" timeOffset="-131874.36">8596 15368 438 0,'-20'11'57'0,"1"8"-1"0,0-1-1 0,-8 3-4 16,15 4-5-16,-1 2-8 0,6-1-4 0,1-1-3 0,6-3-3 16,6 3-4-16,1-2-2 0,6-4 0 0,-1-5-1 15,15-1-2-15,-8-1-2 0,8-1-2 0,-1-3-5 0,6-5-2 16,1 0 3-16,-1-3-5 0,-5-3 3 0,-2 0-4 16,7-5 3-16,-12 2 0 0,0-6 0 0,-1 5-5 15,-5-8 4-15,-8 5 5 0,0-3-2 0,-6-1 4 0,-6 3 1 16,6 0 1-16,-6-3 1 0,-8 3-1 0,1-4-2 15,-6 4-2-15,0-3-1 0,-1 3-1 0,0 0-2 0,-5 3-1 16,5-3-1-16,-7 3-4 0,8 4 3 0,-7 1-7 16,6 3-3-16,8-3-7 0,-2 3-6 0,8 0-10 15,0 0-8-15,-2 0-12 0,8 3-6 0,8 0-9 0,-2 1-16 16,7-4-16-16,0 5-10 0,6-5 11 0,1 3 11 16,6-3 9-16</inkml:trace>
  <inkml:trace contextRef="#ctx0" brushRef="#br0" timeOffset="-131182.09">9091 14386 425 0,'0'7'37'0,"6"4"7"0,-6 7 3 0,0 8 2 0,0 0 5 16,8 8-8-16,-8 1 0 0,0 6 0 0,0 7 1 16,0 3-2-16,-8 0-1 0,8 4-3 0,0 3-5 0,0 2-4 15,0-2-3-15,0 4-4 0,0-3-2 0,0-1-4 16,0 2-2-16,-6-2-1 0,12-8-3 0,-6-1-3 0,0-2 1 15,8-7-2-15,-2-3-1 0,-6-7-1 0,6-5-3 16,1-3 2-16,-1-4-1 0,1-7-1 0,0 0 0 16,-7-3 0-16,6-5-1 0,0-3 0 0,1-3 0 0,0-5-3 15,-7-3 2-15,12 0 0 0,-5-7 0 0,0-4-1 16,6-3 1-16,-1-5-1 0,2-7 0 0,-2 1 0 0,2-8-1 16,-1 0 1-16,0-7-1 0,0 0 0 0,7-1 0 0,-8 0 1 15,1 2-1-15,1 2 1 0,-2 0 0 0,2 5-1 16,-8 2 1-16,7 5-1 0,0 2 1 0,-6 9 0 15,5 3-1-15,-5 0-2 0,0 7 2 0,-7 4 0 0,6 7 0 16,-6 1 0-16,0 3 0 0,0 7 0 0,0 4 1 16,0 4-1-16,0 2 1 0,0 10 1 0,0-2-2 0,0 12 0 15,0-1 0-15,0 6 0 0,-6 1 0 0,6 4 0 16,0 1 1-16,6-1-1 0,-6 1 0 0,6 4 0 16,1-8 0-16,0 0 0 0,-1-4 0 0,1 0 0 0,6-7 0 15,0-4 0-15,-1-3 0 0,2-7 0 0,-1-1-1 16,0-7 1-16,0-4 0 0,-7 1 0 0,8-8 0 0,-2-4 1 15,2-3-1-15,5-4 0 0,-6-8 0 0,0-3 0 16,7-7 1-16,-1-8-1 0,1-3 1 0,0-7 0 16,5-9-1-16,-5 2 0 0,0-5 0 0,-1-3 0 0,-6 3 0 15,6-4 0-15,-5 8 1 0,-2-3-1 0,2 7 0 16,-2 3 0-16,-5 4 0 0,-1 4 0 0,-6 3 0 0,7 4-1 16,-7 3 1-16,0 1-1 0,0 4-1 0,0 3-4 15,0 3-2-15,0 6-2 0,0-3-9 0,0 5-8 16,0 4-11-16,0 4-7 0,0 3-9 0,0 0-7 0,0 3-6 15,0 8-5-15,7 0-5 0,-7 8-15 0,6-1-3 0,-6 7 6 16,0 4 14-16</inkml:trace>
  <inkml:trace contextRef="#ctx0" brushRef="#br0" timeOffset="-130682.16">10153 15401 413 0,'0'-3'44'15,"-7"-5"-5"-15,7 1-3 0,0 7-2 0,0-4-1 16,0 4-5-16,7 0-2 0,0 0-1 0,5 0-1 0,2 0 2 16,-2 0-2-16,8 0-1 0,-1 4-2 0,1-4 0 15,6 3-1-15,1 1-2 0,-1-1-2 0,-1 2-1 0,1 2-2 16,7 0-1-16,-7 0-2 0,0 1-1 0,0-1-1 15,-6-4 0-15,5 5-1 0,-11-8-3 0,5 3 2 16,-6-3 2-16,0 0 6 0,-7 4 4 0,-6-8 2 0,8 1 1 16,-8-1 4-16,0-3-1 0,0-4-1 0,0 0-4 15,-8-3-1-15,2-1-3 0,0-7-1 0,-1-1-3 16,1-3 0-16,-7 1-2 0,0 0-3 0,7-1 2 0,-8-3-2 16,1 3-2-16,0 0 0 0,0 4-2 0,7 1 0 0,-8 2-6 15,8 5-7-15,-7-1-4 0,6 8-8 0,7-1-8 16,-6 5-5-16,0 3-2 0,6 0 1 0,0 8-3 0,0 2-3 15,6 1 0-15,0 4-2 0,1 3 3 0,0 1 0 16,5 6 3-16,2 0 8 0,-1 5 2 0,6-1 2 16,-6 0 8-16,7 1 4 0,-7-4 1 0,0 2 4 0,0-2 6 15,-7 0 5-15,0-4 4 0,2 0 4 0,-8-1 6 16,-8 2 1-16,8-4 5 0,-6 2-1 0,0-7 0 0,-7 5 0 16,0-1-2-16,-6-3 0 0,5 3 0 0,-5-2-2 15,-1-2-7-15,0-3-2 0,1 3-1 0,-7-3-3 16,6 0-7-16,0 1-2 0,2-5-7 0,-2 0-4 0,7 0-11 15,-1 0-5-15,8 0-11 0,0-3-10 0,0 1-19 16,6-2-4-16,6-3 4 0</inkml:trace>
  <inkml:trace contextRef="#ctx0" brushRef="#br0" timeOffset="-129956.29">11234 14503 430 0,'-6'22'47'0,"-1"4"6"16,0 7 0-16,-5 7 2 0,-2 1-2 0,2 6-2 15,-2 5-3-15,-5-1 1 0,-1 4 1 0,8 4-5 16,-8 3-5-16,7 1-5 0,-7-5-4 0,8 4-3 0,-2-3-1 16,-5-1-5-16,5 0-3 0,2-6-2 0,6-1-2 15,-8-4-2-15,8-6-2 0,-8-4-1 0,8-4-2 16,-1-4 0-16,7-3-4 0,-6-8-2 0,6 1-9 0,0-9-3 16,0 1-2-16,-6-4-5 0,6-3-5 0,0-1-12 0,0-3-12 15,6-3-11-15,-6-4-7 0,0 0-8 0,-6-4-4 16,6-5-7-16,0-1-10 0,6-5 3 0,-6-3 14 15</inkml:trace>
  <inkml:trace contextRef="#ctx0" brushRef="#br0" timeOffset="-129666.99">11605 14508 405 0,'19'3'29'16,"1"0"4"-16,-6 5 0 0,-1-1 2 0,-13 0 4 15,6 4-6-15,-6 0 2 0,0 3 1 0,-6-2 3 0,-7 2-3 16,6 2-1-16,-6 2-1 0,-7-4-6 0,1 5 1 16,6-5-8-16,-14 0 2 0,8 1-7 0,-7 0 2 15,6 1-5-15,-6-6-4 0,7 5 0 0,-7-5-1 0,6 2-6 16,1-1-6-16,-1 0-3 0,0-1-6 0,-5 5-6 15,12-4-2-15,-7 0-8 0,1 4-6 0,5-1-6 0,-5-2-9 16,6 2-3-16,6-3-14 0,-5 4-14 0,-2-4-3 16,14 0 9-16</inkml:trace>
  <inkml:trace contextRef="#ctx0" brushRef="#br0" timeOffset="-129320.17">11391 15412 415 0,'-20'18'47'16,"7"0"2"-16,-7 8-1 0,8-4 1 0,-2 4-4 16,1 0-5-16,7-1-2 0,6-3-6 0,0-1-1 0,0 2-3 15,6-6-2-15,7 3 0 0,1-6-7 0,4-2 2 16,2-2-6-16,0 1 1 0,5-4 0 0,2-3-2 15,-1-1-1-15,0 1-2 0,7-4-5 0,-7-7 4 0,0 3-5 16,-7-6 4-16,7 2-5 0,-12-2 0 0,5-2 1 16,-12-2 3-16,-1 3 1 0,1-4 0 0,-1 1 4 0,-12-1 0 15,6 4-1-15,-7-4 0 0,-6 4 0 0,0-4-3 16,-1 4 2-16,2 5-5 0,-1-6 3 0,-7 5-1 16,0 0-4-16,1 3-2 0,6 0-2 0,-6 1-10 0,5 3-4 15,8 0-8-15,-7 0-10 0,13 0-9 0,-7 3-13 16,7 1-12-16,0-4-14 0,7 4-22 0,6-4 1 0,0 0 7 15,7 0 14-15,-1-4 8 0</inkml:trace>
  <inkml:trace contextRef="#ctx0" brushRef="#br0" timeOffset="-128963.53">12387 14921 430 0,'-19'-3'40'0,"5"3"-7"0,8 0 1 15,-7 0-2-15,0 6-7 0,13 3-3 0,-7 5-5 16,7 0-2-16,0 8-1 0,7 4-2 0,-1 3-1 0,1 8-3 15,0 0 1-15,-1 6-1 0,-6-2 0 0,0 3 0 16,0 0 0-16,-6-4 4 0,-1 4 0 0,-6-7 5 16,0-5 2-16,-7 2-1 0,0-6 3 0,1-1-2 0,-7-5 1 15,0-8-1-15,6 1-2 0,1-5-2 0,-7-2-2 16,6-4-3-16,1-1-5 0,-1-3-3 0,8 0-8 0,-8-3-3 16,13-1-6-16,-6 0-10 0,6-3-9 0,1 3-8 0,0-3-8 15,0 0-2-15,6-4-9 0,0 4-3 0,0 2-7 16,0-1-6-16</inkml:trace>
  <inkml:trace contextRef="#ctx0" brushRef="#br0" timeOffset="-128407.14">11306 14514 421 0,'0'0'26'0,"0"-3"2"0,0 0-4 16,6-2-4-16,1 1 2 0,6 1-7 0,-1-4-5 15,2 3 3-15,-1-4-4 0,7-3-3 0,-2 4 3 16,9 0-1-16,-7 3-4 0,6 1-1 0,-7-1 4 0,1 4-2 15,-8 0-1-15,8 0-1 0,-6 4-2 0,-8 3-4 16,7 0-2-16,-7 0-3 0,1 4-4 0,-7 1-7 0,0 2-7 16,0 1-10-16,0 3-17 0,0-3-17 0</inkml:trace>
  <inkml:trace contextRef="#ctx0" brushRef="#br0" timeOffset="-126950.14">12719 14800 405 0,'6'-7'26'0,"-6"-4"1"15,7 0-3-15,0 4 4 0,-1-5-3 0,-6 1-5 0,7 4-1 16,-7-4-3-16,6 0 4 0,-6 1-1 0,0-2-1 15,6 1-3-15,-6 0 0 0,0 1 3 0,0-2 0 0,0 1-1 16,0 0 3-16,0 1-3 0,0-2 4 0,0 5-1 16,-6-4 3-16,6 4-1 0,-6-1-3 0,6 1 0 15,-7 0-1-15,1-1-2 0,-1 1 1 0,0 3 1 0,1-3-6 16,-7 3 3-16,6 1-6 0,-5-5 4 0,5 5-6 16,-6 3 2-16,0-3-1 0,-1 3-1 0,-4 0-1 15,4-5 1-15,-5 10-5 0,-1-2 4 0,0 0-4 0,-5 1 4 16,5 3-3-16,-6-3 0 0,0 3 0 0,-1 4 0 15,9-3 0-15,-9 3 0 0,7 0 0 0,2-1 1 0,-2 5 2 16,0-3 0-16,7-2 0 0,-7 5 0 0,8 0-4 16,-1-1 5-16,6 1-4 0,-6-1 3 0,7 5 0 0,-8-1 0 15,8-3-1-15,6 7 0 0,-6-4 0 0,6 1 2 16,0 2-2-16,6 2 0 0,-6-5-1 0,6 3 2 16,8 1-1-16,-2 1-3 0,8-1 1 0,-7 0 1 0,7 3-3 15,6-3 1-15,0 5 1 0,-7-6 0 0,7 8-1 16,1-3 0-16,-1-1 0 0,-7 5 0 0,-6-4 0 0,6 3-3 15,-5 0 3-15,-8-3-2 0,-6 3 1 0,0 1-1 16,-6-5 6-16,-8 1-1 0,2-1-2 0,-8 1 2 16,-7 0-1-16,2-4 0 0,-7 0 0 0,-1 0-1 0,0-4 0 15,0-4 0-15,1 5-1 0,-1-8 2 0,1 0-3 0,6-1 0 16,0-2-2-16,0-4-3 0,12 0 0 0,-4-1-6 16,-2 1-3-16,7-4-10 0,-1 0-3 0,8 0-11 0,-6 0-6 15,4 0-10-15,2 0-3 0,0 0-9 0,-8 0-4 16,8 0-4-16,-1 0-10 0,1 0-12 0,6 0 10 15,-6 0 8-15</inkml:trace>
  <inkml:trace contextRef="#ctx0" brushRef="#br0" timeOffset="-124282.6">3086 10397 403 0,'0'0'18'16,"0"0"-1"-16,0 0-1 0,0 0 0 0,0 0 0 0,0 0-10 15,7 0 4-15,-7-4-1 0,13 4-5 0,-6-4 4 16,12 1-1-16,0-1-3 0,8-3-2 0,11 0 4 0,2-1-5 16,5-3 0-16,8 0 5 0,-1-1-6 0,6-2 5 15,8 1-3-15,5-4 2 0,0 0-4 0,8 2-1 16,-1-3 5-16,0-1-5 0,7 1 5 0,-7-1-1 0,7 5 0 15,-8-4 0-15,-4 3-1 0,-2 1 0 0,-6-1 0 16,-6 0 0-16,-7 4 0 0,1-4 0 0,-2 7-4 0,-12 2 0 16,7-5 4-16,-7 8 0 0,-1-4-4 0,2 2 5 15,-7 1-5-15,6 1 5 0,-7-1-5 0,1 4 3 0,-1-4 1 16,1 4-4-16,-7 0 2 0,0-3 2 0,0 3-2 16,-7 0-2-16,1 0 5 0,0-4-3 0,-7 8 0 0,0-8 2 15,0 4-4-15,-7-3 4 0,-6 3 0 0,6 0-2 16,-6 0 0-16,0 0 0 0,0 0 2 0,0 0-1 0,0-4-1 15,0 8-6-15,0-4 1 0,0 0-3 0,0 0-1 16,0 0-4-16,0 0-2 0,0 0 1 0,-6 0-5 16,0 3 0-16,-1 1-3 0,1-1-10 0</inkml:trace>
  <inkml:trace contextRef="#ctx0" brushRef="#br0" timeOffset="-113636.46">2950 8349 400 0,'0'0'14'0,"0"0"-4"0,0 0 4 0,0 0-2 15,0 0-1-15,6 0-5 0,-6 0-3 0,0 0 2 0,7 0 0 16,-7 0 1-16,6 0-3 0,1 0 0 0,0 0 0 16,-1 0-2-16,0 0 3 0,0 4 1 0,2-4 0 0,-2 0 2 15,7 0 1-15,-6 0 0 0,6 0-4 0,-1 0 4 16,8 0-4-16,-7-4 2 0,13 4 0 0,-6 0 0 15,6-4-1-15,0 1 0 0,-1 3 0 0,9-4-1 0,5 0 0 16,-7 1 0-16,7-2-1 0,0 3 0 0,1-3 0 16,-2 2-1-16,1-1 0 0,0 0 0 0,7 1-3 0,-7-1 3 15,0 0 0-15,7 1 0 0,-7-1 0 0,-1 1 0 16,2-5-1-16,5 4 1 0,-6 1-1 0,1-1 0 0,5 4 0 16,-5-4 0-16,5 4 0 0,0-3-2 0,-5 3 1 15,5 0 0-15,1 0 4 0,-7 0 0 0,6 0-3 0,-5 0 0 16,5 0 2-16,-6 0-1 0,-6 0 0 0,6 0 0 15,-6 0-4-15,5 0 0 0,-5 3 2 0,-1 1 2 16,1-4 0-16,-1 4 0 0,1-1-1 0,-1-3-4 0,2 4 5 16,-1-1-3-16,-1-3-2 0,-7 5 3 0,9-2 2 15,-2-3 0-15,1 4-1 0,-1-1 0 0,-6-3 0 0,7 4 0 16,-8 0-2-16,9-4 2 0,-2 7 0 0,-7-7-5 16,2 4 3-16,5-4 2 0,1 3-2 0,-7 2 0 0,6-5 2 15,1 2-2-15,-7 3 0 0,7-2 0 0,-7 1 2 16,6 0 0-16,-6-1 0 0,7 1 0 0,-7 0-3 15,7-4-1-15,-7 0 2 0,0 3 2 0,7-3-3 0,-7 0-1 16,-1 0 3-16,-5 0-1 0,6 0 0 0,0 0 1 16,-7 0-1-16,1 0 1 0,-7 0-1 0,7 4 1 0,-8-4 0 15,2 0 0-15,-2 0 0 0,2 0 0 0,-1 0-1 16,-7 0 1-16,8 0 2 0,-8 0-3 0,0 0 1 16,8 3 2-16,-8-3 0 0,0 0-3 0,1 0 0 0,0 0 1 15,-7 0 1-15,0 0-2 0,6 0 0 0,-6 5 1 16,0-10-1-16,0 5 1 0,0 0-1 0,0 0 1 0,0 0 2 15,0 0-2-15,0 0 0 0,0 0 2 0,0 0-1 0,0 0-2 16,0 0 0-16,0 0 0 0,0 0 0 16,0 0 1-16,0 5 2 0,7-5-1 0,-7 3 0 0,6 0 0 15,0-3-2-15,1 4 0 0,0-4 0 0,-1 0 3 0,7 4-3 16,-6-4 0-16,6 0 1 0,-1 0 0 0,2 3-2 16,-2-3 2-16,2 0 2 0,-1 0 0 0,6 0-1 0,0 0 0 15,1 4-2-15,0-4 0 0,-1 0 2 0,7 0 0 16,-6 0-2-16,6 0 0 0,1 0 2 0,-2 0-2 15,-5 4 0-15,6 0 2 0,-7-4 0 0,7 3 0 0,-6-3 0 16,0 4 0-16,-8-4-3 0,8 3 1 0,-7 1 2 16,0-4 0-16,-6 0 0 0,5 0 0 0,-5 0-3 15,0 4 1-15,-1-4 2 0,1 0 0 0,-7 0 0 0,6 0 0 16,-6-4 0-16,0 4-1 0,0 0 1 0,0 0-3 16,0 4 1-16,0-4 2 0,0 0 0 0,0 0 0 0,0 0 0 15,0 0-1-15,0 0 0 0,0 0 0 0,0 0 1 16,0 0-1-16,0 0-2 0,0 0 3 0,0 0 0 0,0 0-3 15,0 0-1-15,0 0 2 0,0 3 0 0,0-3 1 16,0 0 0-16,0 0-2 0,0 0 2 0,0 4 3 16,0-4-4-16,0-4 4 0,0 4 0 0,0 4-4 0,0-4 2 15,6-4-2-15,-6 4 5 0,0 0-2 0,0 0 0 0,0 0 1 16,0 0 2-16,8 0 0 0,-8 0-2 0,0 0 1 16,0 0 0-16,0 0 1 0,0 0 3 0,0 0-3 0,0 0 4 15,0 0-1-15,0 0 2 0,0 0 1 0,0 0-4 16,0-3 0-16,0-1-3 0,6-3 2 0,-6 0-1 15,6-1 0-15,-6 1 1 0,6-4 0 0,1-4-1 0,-7 1-4 16,7-2 1-16,-1 2 3 0,1-1-1 0,-7-3-4 16,6 3 4-16,0 1-4 0,-6-4 4 0,8-1-5 0,-8 1 4 15,6-1-4-15,0 1 3 0,-6 0-3 0,7 0 0 16,-7-4 0-16,7 3 2 0,-1-3-2 0,-6 1 0 16,6 2 4-16,1-3-2 0,-7 0-2 0,6 0 4 0,1 0-4 15,0 0 4-15,-1-1-5 0,-6 2 1 0,6 3 4 16,1-4-5-16,0 0 0 0,-7 0 5 0,6 4-4 0,0-4 4 15,-6-1-2-15,0 5-2 0,0-4 4 0,0 4-3 16,0 0-2-16,7-5 5 0,-7 6-1 0,-7-3-4 16,7 6 2-16,0 0 2 0,0-1-2 0,0 0-1 0,0 1-1 15,0 3 4-15,0 0-4 0,0 1 0 0,0-2 4 16,0 1-1-16,0 3-4 0,-6-3 5 0,6 0 0 0,0 4-5 16,0-4 5-16,0 1-4 0,0 1 4 0,0-1-3 0,0 3 1 15,0-4 2-15,0 4-4 0,0-1 4 0,0 1-5 16,0-1 5-16,0 2-3 0,0-7 0 0,0 6-2 15,0 0 5-15,6 0-2 0,-6 0-3 0,7-4 2 0,-7 3-1 16,7-3 2-16,-1 0 0 0,1 4 0 0,-1-4 0 16,-6 0-2-16,6 1 4 0,2-2-2 0,-8 1 0 15,6 5-2-15,-6-7 2 0,0 3 2 0,0-1-2 0,0 0 0 16,0-1-1-16,0 5 3 0,0-3-3 0,0 2 0 0,0-3 3 16,0 4-3-16,0-4 0 0,0 4 0 0,0 0 0 15,0-6 0-15,0 7 2 0,0-5-2 0,0 3 0 16,0 1 3-16,0-4-3 0,0 4 0 0,0 0 3 0,0 3 0 15,0-4-3-15,0 1 0 0,0 4 3 0,0 3-3 16,0-4 0-16,0 4 0 0,0-4 0 0,0 4 0 16,0 0 3-16,0 0-3 0,0 0 2 0,0 0-2 0,0 4 2 15,0-8-2-15,0 4 0 0,0 0-1 0,0 0 0 16,0 0 1-16,0 0 0 0,0 0 0 0,0 0-1 16,0 0 0-16,-6-3 0 0,6-1 0 0,-8 0 0 0,2 1 0 15,0-1 0-15,-7 1 1 0,6-5 0 0,-12 4 0 16,5-3 1-16,2 4-2 0,-8-5 1 0,1 4 1 0,-1-4-4 15,-6 6 3-15,6-3-3 0,-5-2 5 0,-2 4-5 16,1-1 5-16,0 0-4 0,0 2 5 0,-7-3-5 0,1 1 5 16,-1 1-5-16,1-2 3 0,-7 5 2 0,-1 0-3 0,1 0-2 15,-6-3 3-15,-1 3-3 0,1 0 1 16,-1 0 0-16,1 0 5 0,-8 3-1 0,8-3 0 0,-1-3-5 0,-6 6 5 16,7-3-5-16,-1 5 0 0,0-5 5 0,-6 3-5 15,7 1 1-15,-8 1 4 0,8-3-5 0,-7-2 5 16,0 8-4-16,0-8 4 0,0 3-5 0,-1-3 1 0,1 4 2 15,7-4 2-15,-8 3-2 0,8-3 0 0,-1 0-2 16,7 5 4-16,-6-5-4 0,5 0 4 0,2 0-4 16,-1 0 4-16,6 0-4 0,-7 0 4 0,8 0-2 0,-1 0-2 15,1 0 5-15,6 0-5 0,-7 0 4 0,8 0 0 16,-1 0-2-16,0 0-2 0,6 0 4 0,-6 0-4 0,7 0 4 16,-8 0-2-16,8 0-2 0,0 0 4 0,5-5-4 15,-5 5 0-15,-1 0 5 0,8-3-5 0,-8 3 0 16,6 0 0-16,-5-4 0 0,6 4 5 0,-6 0 0 0,5-3-3 15,-5 6-2-15,-1-6 5 0,0 3-5 0,1 0 4 16,0-4 0-16,0 8 0 0,-1-4-5 0,-6 0 5 0,6-4-3 16,-6 4-2-16,7 0 5 0,-1 0-5 0,-7 0 5 15,9 0-5-15,-9 0 5 0,7 0-3 0,2 0-2 0,-9 0 2 16,7 4 0-16,1-4-2 0,0 3 3 0,-1-3 0 16,1 0-2-16,-1 0 2 0,7 4-2 0,-7-4 5 15,8 0-5-15,-2 0 5 0,2 0-5 0,-2 0 5 0,1 0-5 16,7 0 4-16,-8 0-4 0,2 0 4 0,6 0-2 0,-8 0-2 15,8 0 4-15,-1 0-4 0,1 0 4 0,-1 0-4 16,0 0 4-16,1 0-4 0,0 0 4 0,0 0-4 16,6 0 4-16,-8 0-4 0,-4 0 4 0,5 0 0 0,0 0-3 15,1 0 0-15,-1 0-2 0,-5 0 5 0,5 0 0 16,0 0-5-16,-5 0 5 0,5 0-3 0,0 0-2 16,1 0 5-16,-1 0-4 0,1 0 2 0,-1 0 0 0,1 3 0 15,-1-3 0-15,1 0 0 0,0 0 0 0,-2 0 0 16,2 0-2-16,-7 0 4 0,7 5-4 0,-1-5 0 0,-6 0 5 15,1 0-1-15,-2 2 0 0,8-2 0 0,-8 0-5 16,1 5 1-16,1-2 0 0,5 1 0 0,-6-4 1 0,7 4 0 16,-1-4 0-16,0 0 0 0,1 0 0 0,-1 4 5 15,1-4-1-15,6-4 0 0,-6 4 0 0,6 0-1 16,0 0 0-16,0 4 0 0,0-4 0 0,0 0 0 0,0 0-1 16,0 0 0-16,0 0 0 0,0 0 0 0,0 0-1 15,0 0 1-15,0 3-1 0,0 1 1 0,0-1-1 0,0 4 1 16,0 1-1-16,0 3 1 0,0 0-1 0,0 3-2 0,0 1-2 15,0 0 1-15,0 4 5 0,0-1-5 16,0 4 6-16,0 0-1 0,0 0 1 0,0 3 0 0,6 4 0 16,-6 1-1-16,6 3-1 0,1 0-3 0,-1 7 3 0,1 0 0 15,-7 4 1-15,7 7 0 0,-7 2 0 0,0 1-1 16,0 5 1-16,0-1-1 0,0 0-2 0,0-2 3 0,-7-1 0 16,7-1 0-16,-7-2 0 0,1-8 0 0,6-5 0 15,-7-2 0-15,1-3-2 0,0-5 5 0,6-7 0 16,0 0 1-16,0-4 0 0,-7-3-1 0,7 0 0 0,0-4 0 15,0-4-2-15,0 4-4 0,0-4 1 0,7 1 0 16,-14-1 3-16,7 0 2 0,0 0-1 0,0 1-5 0,0-1 0 16,0 1 5-16,0-1-2 0,0-4-1 0,0 5 0 15,0-1 2-15,0 0 0 0,0-2-2 0,0 2 2 0,0-4-2 16,0-3 0-16,0 4 1 0,0-4 3 0,0 0-3 16,0 0 1-16,0 0 1 0,0 0 6 0,0 0-5 15,0 0 2-15,0 0 0 0,0 0-1 0,0 0-1 0,0 0 0 16,0 0-1-16,0 0 0 0,0 0-1 0,0 0 0 15,0 0-1-15,0 0 0 0,0 0 0 0,0 0-1 0,0 0 0 16,0 0 0-16,0 0 0 0,0 0 0 0,0 0 0 16,0 0 0-16,0 0-1 0,0 0 0 0,0 0 1 15,0 0-1-15,0 0 0 0,0 0 1 0,0 0-1 0,0 0 0 16,0 0 0-16,0 0 0 0,0 0 0 0,0 0 0 0,0 0 0 16,0 0 0-16,0 0 0 0,0 0 3 0,0 0-3 15,0 0 0-15,0 0 0 0,0 0 0 0,0 0 0 0,0 0 0 16,0 0 0-16,0 0 0 0,0 0 0 0,0 0 1 15,0 0 0-15,0 0 2 0,0 0-2 0,0 0 0 16,0 0 3-16,0 0 1 0,0 0-2 0,0 0-1 0,0 0 5 16,0 0-2-16,0 0 1 0,0 0 0 0,0 0 1 15,0 0 3-15,0 0-1 0,0 0-4 0,0 0 4 16,0 0-5-16,0 0 3 0,0 0 0 0,0 0 0 0,0 0-1 16,0 0 0-16,0 0-1 0,0 0 3 0,0 0-3 15,0 0 0-15,0 0 2 0,0 0-1 0,0-4 0 0,0 4-1 16,0-3 0-16,0-2-4 0,0 3 4 0,0-6 0 15,0 4-1-15,0-3-4 0,0-4 4 0,0-1 0 16,0 2-5-16,0-1 4 0,0-7 0 0,0 3 0 0,0-3-5 16,-7-1 4-16,7 2 0 0,0-10 0 0,0 5-5 15,-6 0 2-15,6-3 3 0,0-4-5 0,0 2 1 0,0-2 0 16,0-4 5-16,6 4-5 0,1-3 4 0,-7-2 0 16,7 1-5-16,-1-3 5 0,0-1-1 0,1 0 0 15,-1 1-1-15,1-5 0 0,0 4-2 0,-1 5 0 0,-6-5 2 16,6 4-3-16,-6 5 0 0,7-3 0 0,-7 6 2 0,0 3-4 15,0 0-2-15,0 4 4 0,0-1-5 0,0 5 5 16,0-2-1-16,0 6-3 0,0-5 0 0,0 8 0 0,0-5 1 16,0 6 0-16,0 2 0 0,0-3 0 0,0 7 2 15,0-3-5-15,0-2 0 0,0 5 1 0,0 0 1 16,0 0 1-16,0 0 3 0,0 0 3 0,0 0-1 0,0 5-4 16,0-10 0-16,0 5 0 0,0 0 1 0,0-4 0 15,0 4 0-15,0-3 1 0,-7-1 5 0,7 1-1 0,0 3 0 16,0-4 0-16,0 0 0 0,0 1 0 0,0 3 0 15,0-4-3-15,-6 4-1 0,6 0 4 0,0-3 0 0,0-1-2 16,-6 4-2-16,6-3 0 0,0 3 5 0,0-4-5 16,0-4 1-16,0 5 4 0,0-1-5 0,0 0 1 15,-7 1 4-15,7-5 0 0,-7 5 0 0,7-2-6 0,0-2 5 16,-6 4-3-16,6-5 0 0,0 5 0 0,0-5-1 16,0 1-3-16,0-1 5 0,0 5-2 0,0-4 0 15,0 0 3-15,0-1-2 0,-7 4 0 0,7-3 0 0,0 0-2 16,0 3 2-16,0-3 1 0,0 3 0 0,-6 1-2 15,6 0 2-15,0-1 0 0,0-4 1 0,0 8-1 0,0-5 0 16,-6 3 0-16,6-2 0 0,0 4 0 0,0-4 0 0,0 0-2 16,0 1 5-16,0 0-6 0,-7-4 6 0,7 2-5 15,0 1-1-15,0-3 6 0,0 3-3 0,0 1 3 16,0-1-1-16,0 1 0 0,-7-4 0 0,7 2-5 0,0 1 0 16,0 1 0-16,-6 0 1 0,6-5 0 0,0 5 1 15,0-5 0-15,0 1 2 0,-6-1-2 0,6 5 5 0,-8-4-1 16,8 0 0-16,-6-1 0 0,6 1-1 0,0 0 0 15,-6-1 0-15,6 1 0 0,-7-1-1 0,7 6 0 0,0-7 1 16,0 1-1-16,0-2 0 0,-6 3 0 0,6 4 0 16,0-6 0-16,0 2-2 0,-7 4 0 0,7-5 3 15,7 5-1-15,-14 3 0 0,7-4-2 0,0 4 2 0,7 0-2 16,-14 0-3-16,7 0 2 0,0 0 0 0,0 0 0 16,0 0 0-16,0 0 0 0,0 0 0 0,0 0 0 0,0 0 0 15,0 0 2-15,0 0-2 0,0 0 0 0,0 0-3 16,0 0 4-16,0 0 0 0,0 0-2 0,0 0 3 15,0 0 0-15,0 0 0 0,0 4 0 0,0-4 0 0,0 0 2 16,0 3-3-16,0 1 3 0,0 0-2 0,0-4 2 16,0 3-3-16,0 1 3 0,0-1-2 0,0 1 0 15,0-4 2-15,0 5-4 0,0-5 5 0,0 0-3 0,0 3 0 0,0 0 0 16,0-3 1-16,0 0 2 0,0 0-3 16,0 0 1-16,0 0 0 0,0 0 0 0,7 4 0 0,-7-4 0 15,6 0 1-15,1 4 0 0,-1-4 0 0,0 3 0 0,2 0-1 16,4 2 0-16,2-2 0 0,5 6-2 0,1-9 3 15,-8 2 0-15,8-2-2 0,6 0 2 0,1 4 0 0,-2-4 0 16,1 0 1-16,7-4-1 0,-1 4 0 0,1 0 0 16,6 0 1-16,-6 0 2 0,6 0-3 0,-7 0 0 15,1 0 0-15,5 0-1 0,-5 4 1 0,7-4-1 0,-8 0 1 16,1 4-1-16,6-1 0 0,-7 1 0 0,1-1 0 16,5 2 0-16,2 2-2 0,-1-4 3 0,0 1 2 0,1 4-3 15,-2-5 0-15,8 1 1 0,0-1-1 0,-8-3 0 16,9 4 1-16,-2-4-1 0,-6 0 3 0,7 3-3 15,-8 2 0-15,1-5 0 0,1 0 0 0,-7 0 3 0,5 0-3 16,-5 0 0-16,-1 3 0 0,1-6 2 0,-7 6-2 16,7-3 0-16,-1 0 2 0,1 4-3 0,-1-1 0 0,-6 1 0 15,7 0 1-15,-1 3-2 0,-5-3 4 0,5 2-2 16,-6-2 0-16,7 4 0 0,-7-1 0 0,6-3 0 16,-5-1 2-16,5 1 0 0,1 3 0 0,-1-3-3 0,-6 3 0 15,7-2 1-15,-1-2 2 0,1-3-1 0,-1 3-2 16,1 1 0-16,-1 0 0 0,-5-4 0 0,5 0-2 0,1 4 5 15,-7-2-2-15,6-2-3 0,1 5 5 0,-7 3-2 0,7-8 0 16,-7 4-2-16,6-1 4 0,1 4-5 0,-1-3 3 16,1-1 0-16,-1 1 0 0,1 0 0 0,6-1 0 15,-7 4 0-15,1-3 0 0,-1-4 0 0,8 4 0 0,-8 0 0 16,7-1 0-16,-6-3 2 0,-1 4 0 0,1-4 0 16,-1 0-3-16,-5 3 0 0,-1-3 2 0,0 0-2 15,0 0 3-15,0 4-3 0,0-4 0 0,-7 3 2 0,1-3 0 16,-1 5 1-16,1-2-3 0,0-3 0 0,-1 4 2 15,1-4-2-15,-8 3 0 0,2-3 3 0,-1 0-3 0,-1 0 0 16,2 0 0-16,-1 0 0 0,-6 0 0 0,-1 0 0 16,0 0 0-16,1 0 1 0,-7 0-1 0,6 0 1 15,1 0 0-15,-7 0 0 0,0 0 0 0,7 0 0 0,-7 0 2 16,0 0-2-16,0 0-1 0,0 0 1 0,0 0 2 16,0 0 0-16,0 0-3 0,0 0 0 0,0 0 1 0,0 0 0 15,0 0-2-15,0 0 2 0,0 0 2 0,0 0 0 16,0 0 0-16,0 0 0 0,0 0 0 0,0 0-3 0,0 0 0 15,0 0 0-15,0 0 1 0,0 0 0 0,6 0 0 16,-6 0-1-16,0 0 1 0,6 0 2 0,-6 0-3 16,7 0 0-16,-7 0 0 0,0 0 2 0,0 0 0 0,0 0-2 15,0 0 0-15,0 0-2 0,0 0 2 0,0 0 0 16,0 0 1-16,0 0 0 0,0 0 0 0,0 0 0 0,0 0 2 16,0 0 0-16,0 0-2 0,0 0 0 0,0 0 0 0,0 0 2 15,0 0 0-15,0 0-4 0,0 0 3 0,0 0 2 16,0 0-4-16,0 0 4 0,0 0-5 0,0 0 1 15,0-3 5-15,0 3-5 0,0 0 0 0,0 0 3 0,0 0 2 16,0 0 0-16,0 0-1 0,0 0 0 0,0 0-5 16,0-4 4-16,0 8-5 0,0-4 4 0,0 0-5 0,0 0 5 15,0 0 0-15,0 0-5 0,0 0 5 0,0 0 0 16,-7 3-2-16,7 5-2 0,-6-1 4 0,6 0 0 16,-6 5-4-16,-1 2 4 0,0 5-4 0,-6-5 4 0,7 8-4 15,0 0 5-15,-1 4-5 0,0-5 5 0,-5 9-4 16,4-4 2-16,-4 2-2 0,5 6 4 0,-6-1-4 15,6 4 5-15,-5-1-1 0,-2 1-2 0,2 3 3 0,-1-3-1 16,-1 3-2-16,2 0 3 0,-8-3 0 0,7 0 0 16,0-1 0-16,0-7-5 0,0 4 3 0,0-7 2 0,0 0 0 15,0 0-5-15,0-8 0 0,6-1 1 0,1-2 4 16,-1 1 0-16,1-5 0 0,0-1-1 0,6-2 0 0,-8-1-2 16,8-3 2-16,0-1 0 0,0-3-3 0,0 0-1 0,0 0 0 15,0 4 4-15,0-8-2 0,0 4 0 16,0 0 2-16,0 0-2 0,0 0 0 0,0 0 1 0,0 0 0 15,0 0 1-15,0 0 0 0,0 0 0 0,0 0 1 0,0 0 1 16,0 0 0-16,0 0 2 0,0 0-5 0,0 0 5 16,0 0-1-16,0 0-4 0,0 0 1 0,0 0 3 0,0 0-5 15,0 0 0-15,0 0 4 0,0 0-5 0,0 0 5 16,0 0-1-16,0 0 0 0,0 0 0 0,0 0-5 16,0 0 0-16,0 0 5 0,0 0-1 0,0 0 0 0,0 0-1 15,0 0 0-15,0 0 0 0,0 0-5 0,0 0 5 16,0 0-3-16,0 0 0 0,0 0 0 0,0 0 0 0,0 0-2 15,-6 4 5-15,6-1 0 0,0-3-4 0,0 8 4 16,-6-4-2-16,-1-1-2 0,1 5 4 0,-1-1-2 16,1-3 0-16,-1 3 0 0,-5 0 0 0,4 0 0 0,-4-3 0 15,5 3 0-15,-6 0 0 0,0 1 0 0,7-3 0 16,-1 1 0-16,-6-2 0 0,7-4 0 0,-1 4 3 0,0-4-3 16,1 0 0-16,0 3 1 0,6-3 0 0,-7 0 0 15,7-3 2-15,-7 3-2 0,7 0 0 0,-6 0 0 16,6 0-2-16,-7 0 5 0,1 0-3 0,6-4-2 0,-6 4 5 15,-2-4-3-15,-4 4 0 0,5-4-2 0,1 2 2 0,-7-3 2 16,6 2-4-16,1 3 2 0,0-5 2 0,-2 2-2 16,2 3 0-16,6 0 0 0,-6 0 0 0,-1 0 0 15,0 0-1-15,7-4 1 0,-6 4-2 0,6-3 2 0,-6 6 2 16,6-6 0-16,-7 3-3 0,1 0 0 0,6-4 1 16,-7 4-1-16,0-4 3 0,1 4-3 0,0 0 0 0,-1 0 0 15,0-3 2-15,1-1-2 0,0 0 0 0,-7 4-1 16,-1-3 0-16,8-1 0 0,-14 4 0 0,8 0 1 0,-2 0-2 15,-5 0-1-15,-1-3-3 0,0 3 5 0,-5 0-5 16,5 0 4-16,-6 0-2 0,-7-4 0 0,7 4 1 16,-6-4 0-16,-1 1 2 0,-6-1-2 0,1 4 0 0,-2-4 0 15,-5 1 1-15,-1 3 0 0,0-4-1 0,-6 4 3 16,-7-3-3-16,8 3 0 0,-8 0-3 0,0 0 5 0,1 0-1 16,-1 0-6-16,0 0 3 0,7 0-2 0,-7 0 0 15,8 0 1-15,-2 0-1 0,1 0-5 0,1 0 2 16,-2 3 1-16,1-3-1 0,0 4 0 0,0-1-2 0,6 1 5 15,-6 0-2-15,0-1-2 0,7 1 6 0,5-4-4 16,-5 7 6-16,12-7 0 0,1 0-4 0,-1 0 1 0,14 4 3 16,-8-4 3-16,15 0 1 0,-2 0-2 0,2 0-1 0,12 0 4 15,-7-4 0-15,7 4-2 0,0 0 3 16,-6 0 0-16,12 0 0 0,-6 0 0 0,0 0 0 0,0-3-1 16,0 3 1-16,0-4 0 0,0 0 0 0,0 1-1 0,7 3 1 15,-7-4 2-15,0 0-3 0,6 4 0 0,-6-3 2 16,0 3-2-16,0 0-3 0,0 0 2 0,6 0 0 0,-6 0 3 15,0 0-1-15,7-4-3 0,-7 4 1 0,7 0 0 16,-7 0 2-16,6 0 0 0,-6 0-3 0,0 0 0 16,0-3 0-16,0 3 0 0,0 3 0 0,0-3 0 0,0 0 0 15,0 0 0-15,0 0 3 0,0 0-3 0,0 0 0 16,0 0 2-16,0 0-3 0,0 0 0 0,0 0-2 0,0 0 0 16,0 0 0-16,0 0 5 0,0 0-1 0,0 0-5 15,0 0 5-15,0 0-2 0,0 0-2 0,-6 0 5 16,6 0-5-16,-7 0 2 0,0 0-2 0,1 0 5 0,0 0-5 15,-1 0 2-15,-6 0 2 0,0 0-3 0,-1 0 0 16,8 0-2-16,-6 4-1 0,-2-4 0 0,1 3-2 16,1 1-4-16,4 0-1 0,-4-1-4 0,-2 1 2 0,2 0-4 15,-1-1-1-15,-1 1 1 0,-5-1-1 0,6 5 0 0,0-5-9 16,0 5-12-16</inkml:trace>
  <inkml:trace contextRef="#ctx0" brushRef="#br0" timeOffset="-111635.83">8284 15983 402 0,'32'-3'13'0,"1"0"1"0,-1 3 0 0,7 0 0 15,7-4-1-15,-1 4-5 0,14 4 1 0,-7-4-2 16,7-4-1-16,6 8-2 0,7-1 2 0,0-3 1 0,5 0 0 16,-4 3-5-16,11-3 0 0,7 4 0 0,0 0 0 15,0-1 3-15,7-3-3 0,7 4 2 0,-1 0-1 0,7-1 0 16,-1 1-1-16,1-1-1 0,6 2-2 0,0-5-1 16,6 0 1-16,-5 0 1 0,-1 3-1 0,7-3-1 15,-7 0 1-15,1 0-1 0,-1 0 1 0,0-3 0 0,-6 3 1 16,0 0-1-16,-7 0 1 0,0 0 2 0,-7 3-2 15,2-6 2-15,-8 3 0 0,-7 0 0 0,-6 0 0 16,0 0-1-16,-6 0-1 0,-7 0 0 0,0 0-1 0,-12 0 0 16,5 3 1-16,-12-3 1 0,0 0-1 0,-1 4 0 15,-13-4 2-15,1 3-2 0,-7-3-1 0,0 4 0 0,-7-1 0 16,-5 1 2-16,-8-4 3 0,0 4-2 0,2 0 3 0,-8-4 3 16,0 0 4-16,0 0 3 0,-8 0 1 15,2 0-3-15,-7 0 5 0,6 0 0 0,-5 0-3 0,-1-4 0 0,-7 4 1 16,0-4-1-16,1 0-1 0,-1 4-2 0,0 0-1 15,2-3-2-15,-2-1-1 0,1 1-1 0,-1-1-1 16,0 4-5-16,1 0 3 0,5 0-4 0,2 0-3 16,-2-3-5-16,2-2-3 0,5 5-2 0,-6 0-5 0,6 0-6 15,1 0-6-15,0 0-6 0,-2 0-1 0,2 0-10 16,6 0-9-16,-6 0-12 0</inkml:trace>
  <inkml:trace contextRef="#ctx0" brushRef="#br0" timeOffset="-105225.28">9371 16559 419 0,'6'-4'23'0,"2"-3"-6"0,-8 7 2 0,6-5-2 0,-6 2 1 0,6 3-11 16,-6-3 4-16,0 3-2 0,0 3-1 0,0-3 1 16,-6 0-1-16,0 3 1 0,-2-3 2 0,-4 5-5 15,-1 2 1-15,-7 0 2 0,0 4 3 0,-5 3-3 0,-1 1 3 16,0 4 0-16,0 3 0 0,-7 3-4 0,7 1 3 15,0 0 0-15,-7 3 2 0,14 3-2 0,-7 2 2 0,6-1-5 16,0 0-1-16,8 0-1 0,-1 1 2 0,-1-2 1 16,8-3-1-16,0-3-3 0,6 0-2 0,0-8 4 15,6 4-3-15,0-4-1 0,-6-3 2 0,14-4 0 0,-1 0-5 16,-1 0 5-16,2-4-1 0,-2-2 0 0,2-3-2 16,-1-2-1-16,7 0 2 0,-8 0 0 0,2-7 1 15,-2 3 0-15,1-4 1 0,1 2 0 0,-2-2 2 0,2 1-3 16,-2-4 5-16,-5 0-2 0,0 0 0 0,-1 1 0 15,1-2 1-15,-7 1 0 0,6 0 0 0,-6-4-1 0,0 4-1 16,0 0-2-16,0 1 3 0,0-2-5 0,0 1 4 16,-6 1-3-16,12-1-1 0,-6 3 0 0,0-3-1 0,0 5-2 15,0-2 2-15,0-1 0 0,0 3 0 0,0 2 0 16,0 1 0-16,0-4-1 0,-6 7 1 0,6-5-1 16,0 3 1-16,0 2-1 0,-7 0 1 0,7 0 0 0,0 0 0 15,0 0 0-15,0 0-1 0,0 0 4 0,0-5-3 0,0 10 3 16,0-10-4-16,0 5 1 0,0 0 1 0,0 0 0 15,7 0 0-15,-7 0 2 0,0 0 0 0,6-4 0 0,8 1 0 16,-8-1-2-16,6 0 2 0,2-3 3 0,-1 4-3 16,7-4 0-16,-8-1-2 0,8 1 3 0,-1-1-3 15,1 1-1-15,0 0-1 0,-1 3-1 0,1 1 0 0,-1-2-3 16,-6 2-5-16,7-1-6 0,-7 1-10 0,0 3-12 16,0 0-9-16,-7 0-10 0,0 0-12 0,-6 0-12 0,8 0-15 15,-16 0 13-15,8 3 8 0</inkml:trace>
  <inkml:trace contextRef="#ctx0" brushRef="#br0" timeOffset="-104888.98">9144 17079 403 0,'0'4'52'0,"-7"-4"-8"16,7-4-2-16,0 4-7 0,0 0-1 0,0-4-12 0,7 8 1 15,-1-4-2-15,7 0-2 0,-6 0-7 0,5 0 3 16,2 0-7-16,5-4 3 0,1 1-4 0,-1 3-1 0,7-4 0 15,-6-3-4-15,6 2-4 0,0-2-1 0,-1-4 1 16,2 0-4-16,-1 1 0 0,0 2-1 0,0-3 1 16,-6 0 1-16,5-3 1 0,-5 3 0 0,0-3 2 0,-1 2 1 15,-5-3 2-15,-2 5 4 0,2-2 0 0,-2 1 4 0,-5 0 0 16,-7 8 4-16,6-4 0 0,-6 2 4 0,0 2 0 16,0 3-1-16,0 0 2 0,0 3 4 0,-6 5 5 15,6-1 0-15,-7 0 3 0,1 8-2 0,0 0-4 0,-1 7-1 16,-6 0-1-16,7 4-3 0,-8-1-2 0,1 4 0 15,0 1-5-15,0 0-1 0,1-5-2 0,-2 4-1 0,1-2-2 16,0-7-1-16,7 3-8 0,-7-5-3 0,6 0-8 16,-6 1-9-16,7-4-11 0,-1-5-9 0,-6 5-9 0,7-8-12 15,-1 4-13-15,-6-7-15 0,6-1-6 0,-5 1 10 16,4-4 9-16</inkml:trace>
  <inkml:trace contextRef="#ctx0" brushRef="#br0" timeOffset="-104721.1">9111 17346 432 0,'-14'8'56'0,"2"-1"-1"0,6 4-9 0,-8 0-1 16,8-1-4-16,-7 5-8 0,7 0-4 0,6 4 0 0,-8-5-5 15,8 1-3-15,8 0-3 0,-8-4-2 0,6 0-3 16,7-1-2-16,-7-2-2 0,8-1-2 0,-2-3-1 16,8-1-8-16,-1-3-10 0,1 0-15 0,6-3-12 0,-6-1-15 15,5-3-15-15,1-5-19 0,7-2 3 0,-7 0 8 0</inkml:trace>
  <inkml:trace contextRef="#ctx0" brushRef="#br0" timeOffset="-104494.77">9716 17012 411 0,'14'-3'33'0,"6"3"-2"0,-1 3-1 15,7 5-2-15,0 3-3 0,0 0-3 0,0 3-1 16,0 2-1-16,0 2-3 0,-6 0-1 0,0 4 0 0,-2-4 2 15,-4 1-1-15,-8 2 0 0,1-3 0 0,-1 1-1 16,-6-1 0-16,-6-3 0 0,-1 4 0 0,1-4-2 16,-8-5-2-16,2 5-2 0,-2-3-5 0,-5-2-3 0,6 1-7 15,-6 0-3-15,5-4-8 0,-5 1-6 0,6-1-9 16,-6-3-1-16,5-1-6 0,2-3-8 0,-2 3-2 0,1-6-12 16,7 3-11-16</inkml:trace>
  <inkml:trace contextRef="#ctx0" brushRef="#br0" timeOffset="-104266.22">10563 16884 408 0,'-12'37'45'0,"4"0"-5"16,-4 7 1-16,-1 0-5 0,0 3-1 0,-7 1-8 0,7-1-3 15,0 1-3-15,0-4-3 0,0-4-5 0,0-4 2 16,0 6-4-16,-7-10-4 0,8 1-1 0,-2 1-3 16,1-5-4-16,-7 0-5 0,8-3-8 0,-8-1-9 0,7-7-10 15,-7 5-7-15,8-9-15 0,-2 1-17 0,-5-4-3 16</inkml:trace>
  <inkml:trace contextRef="#ctx0" brushRef="#br0" timeOffset="-102484.33">6272 15020 407 0,'-14'21'25'15,"-5"9"0"-15,6 7 0 0,-6-1-2 0,-1 1 2 0,-6 7-3 16,6 0-2-16,-6 3 2 0,0 1-3 0,0 0 1 16,-6-1-2-16,5-2 2 0,-5 3-4 0,-1-5 4 0,1-2-2 15,6 2-1-15,-7-6 0 0,1-1-2 0,-1 1 3 16,7 0-3-16,0-4 0 0,-7-5 0 0,13 6-4 16,-5-8 4-16,5 0-3 0,0-5-2 0,1 2 3 0,6-6-5 15,0 3-1-15,0-6-1 0,6-1 0 0,1-1 3 16,-7-4-1-16,13 3-1 0,-13-5 0 0,13-1-1 0,0 2 0 15,-7-7-1-15,7 4-1 0,0-4 0 0,0 0 0 16,0 0-1-16,0 0 0 0,0 0-1 0,0 0-2 0,0 0-2 16,0 0 3-16,0 0-1 0,0 0-4 0,0 0-1 15,0 0-4-15,0 0 0 0,0 0-3 0,0 0-2 0,0 0-6 16,0 0-8-16,0-4-6 0,7 4-12 0,-1-7-10 16,-6-1-12-16,7-3-22 0,0-3 7 0,5-1 7 0</inkml:trace>
  <inkml:trace contextRef="#ctx0" brushRef="#br0" timeOffset="-101971.36">5438 14947 403 0,'25'18'26'0,"2"8"0"0,-1-1 2 0,13 8-5 15,-7 1 4-15,8 5-6 0,5 5-2 0,1 1-1 16,-1 6-2-16,8-4 4 0,-8 8-1 0,1-3-2 16,5-2-1-16,-5 6-2 0,-1-5 3 0,2-3-5 0,-2 4 4 15,-6-9-1-15,-6 4-3 0,6-6 0 0,-7 3 0 16,-5-8-1-16,-1 1 0 0,0-4-2 0,-7-7 0 0,1-1 2 15,0-3 1-15,-8-3-2 0,1-4 1 0,0-4-1 16,-6-2 0-16,-1-4-1 0,-6-1-1 0,6-4 0 16,-6 0 1-16,0 3-3 0,0-3-3 0,0 0 2 0,0-3-2 15,0 3-1-15,0 0-2 0,0 0-1 0,0 0-4 16,-6 0-8-16,6 0-4 0,-6 0-6 0,6 0 0 0,-7 0-7 16,1 0-4-16,-1 0-5 0,1 0-2 0,-1 0-4 15,1 0-7-15,6 0-14 0,0-4-11 0,0-1 6 0</inkml:trace>
  <inkml:trace contextRef="#ctx0" brushRef="#br0" timeOffset="-86006.46">14210 16123 410 0,'0'7'18'0,"7"-3"2"16,0 3-13-16,-7 4 14 0,6-4-3 0,0 8-5 15,1-1-1-15,0 2-1 0,-1-2 0 0,-6 4-1 16,6 1 2-16,-6-1-3 0,0 4 0 0,7 4 1 0,0-4-1 16,-7 3-1-16,6 0 0 0,1 1-1 0,-1 0-4 15,0 0 3-15,8 3-1 0,-8 0 0 0,7 1 0 0,-6-2-1 16,6 2 1-16,-7 3 0 0,8-3 3 0,-2 7 1 0,2-5 0 15,-2 0-4-15,1 5 3 0,1-3 0 0,-2 2 0 16,2 1-1-16,-2 0 1 0,2 3-1 0,5-4 2 0,-5 1 0 16,4 0-5-16,-4-1 0 0,5 1 5 0,1 0-1 15,0-4-1-15,-1 4 0 0,1-5 0 0,-2 0-3 16,2 2 1-16,0 3 1 0,-1-4-3 0,1 4-2 0,0-1 4 16,-1 1-2-16,1 3 2 0,0 0-2 0,-1 1-1 15,-6-1 0-15,6 0 0 0,-5 1 0 0,5 2 0 16,-6-6-1-16,6 4 0 0,1-1 0 0,-7-4-1 0,7 1 1 15,-8-4 0-15,8 4 0 0,0-5-1 0,-7 1 1 16,6 0 0-16,0-4-1 0,-5 1 0 0,-1-1 0 0,6 0 0 16,-6-2 0-16,1-2 0 0,-2 4 0 0,2-4-2 15,-2-2 2-15,-5-2 0 0,6 2 0 0,-6-4 0 0,-1-1 0 16,0-1 0-16,1-2-2 0,-7-4 2 0,0 0 1 16,0 0 0-16,7-3 0 0,-7-1 0 0,0-3-1 15,0-1 3-15,0-3-2 0,-7 3 1 0,14-3-1 0,-7 0 2 16,0 0 3-16,0 0-1 0,0-3-5 0,0 3 1 15,0 0-1-15,0 3 0 0,0-3 4 0,0 0 0 16,0 0-1-16,0 0-1 0,0 0-1 0,0 0 0 0,0-3-4 16,0 3 0-16,0 0 0 0,0-3-8 0,0 3-5 0,0-4-6 15,0 0-11-15,0 1-7 0,-7-5-8 0,7 6-8 16,0-3-16-16,-7-2-8 0,7-1 8 0</inkml:trace>
  <inkml:trace contextRef="#ctx0" brushRef="#br0" timeOffset="-39448.32">4266 8345 403 0,'0'0'25'0,"0"0"-2"0,0 0 2 0,0 0-2 16,0 0 1-16,0 0-6 0,0 0-2 0,0 0-5 15,0 0 3-15,0 0-6 0,0 0 3 0,0 0-5 0,0 0 3 16,0 0-5-16,0 0 3 0,0 0 0 0,0 0-1 16,0 0-5-16,0 4-1 0,0 0 5 0,-7-1-5 15,7 1 5-15,-7-1-5 0,1 5 3 0,0-1 1 0,-2 4 0 16,2 4 1-16,-7-1 0 0,7 0 4 0,-7 5-2 15,0 4 2-15,-1-2-2 0,2 2 2 0,-2 6-2 0,2-4-1 16,-1 2 0-16,-1 0 0 0,2 0-1 0,5-2 0 16,-6 1 0-16,0-4 0 0,7 1-1 0,-1-5 0 15,0 0 0-15,1-7 1 0,6 3 2 0,-6-6 0 0,6-1-4 16,0 0 5-16,0-3-5 0,0 0 4 0,0-4 0 16,0 0 0-16,0 0 0 0,0 0-2 0,0 0 4 0,0 0-5 15,0 0 4-15,0 0-5 0,0 0 4 0,0 0-5 16,0 0 4-16,0 0-5 0,0 0 2 0,0 3-1 15,0-3-2-15,0 4 5 0,0 0-5 0,-8-1 2 0,8 0 2 16,0 6-1-16,-6-3-2 0,6 2-2 0,0 0 4 16,0-2-2-16,0 1-3 0,0 1 5 0,-6 0-3 0,12-5-2 15,-6 5 0-15,0-1 5 0,0-4-5 0,0 5 5 0,0-4-5 16,-6-1 5-16,6 5-2 0,0-5-3 0,0 1 5 16,0-1-2-16,0-3 2 0,0 4-5 0,0-4 5 15,0 0 0-15,0 4-5 0,0-4 5 0,0 0-4 0,0 0 4 16,0-4 1-16,0 4 2 0,0 0 0 0,0 0 5 15,0 0 2-15,0 0 5 0,0 0 0 0,-6 0 5 0,6 0-2 16,0 0-2-16,-7 0 1 0,0-4-5 0,1 1-1 16,-1-1-2-16,-5-3-1 0,4 0-2 0,-4-5-1 15,-2 5 0-15,2-4-2 0,-8-3-1 0,7 2-4 0,-7 1 1 16,8-3 0-16,-8 2-2 0,7 2-6 0,-1-1-2 16,2 0-6-16,-1 4-4 0,-7-4-6 0,14 3-7 0,-8 5-5 15,2 0-6-15,6-2-4 0,-8 5-5 0,8-3-2 16,-1 3-5-16,1 3-1 0,6 2-5 0,0-2-12 15,-7 0-3-15,7 1 4 0</inkml:trace>
  <inkml:trace contextRef="#ctx0" brushRef="#br0" timeOffset="-39161.26">3940 8931 407 0,'20'-7'28'16,"-1"-4"-3"-16,7-3 4 0,0-2-4 0,13-1-3 15,-7-6-5-15,7 1 1 0,1-3 0 0,-1-1 1 0,-7-3-6 16,7-5 3-16,1 9-4 0,-8-4-4 0,1 0 3 15,-1-1-2-15,-5 4-3 0,-2 1-5 0,-5 3-7 0,0 4-3 16,-8 3-4-16,2 1-6 0,-2 3-10 0,-5-1-1 16,-1 8-8-16,-6 1-12 0,7 0-13 0</inkml:trace>
  <inkml:trace contextRef="#ctx0" brushRef="#br0" timeOffset="-33252.04">3165 7188 400 0,'0'11'5'0,"6"0"4"15,-6 3 0-15,0-3-1 0,7 4 1 0,-7-4-3 16,0 3-1-16,6 1 0 0,-6-1 0 0,0 6 0 0,7-6 0 16,-7 1-4-16,6 3 3 0,-6-1 1 0,0 2 0 15,7 3 1-15,-7-4 1 0,6 9 2 0,-6-6-4 16,6 5 5-16,-6 3-6 0,8 0 5 0,-8 5 0 0,0-2-3 15,0 5 0-15,0-4 0 0,0 7 0 0,0 1 2 16,0-5-6-16,0 4 3 0,0 1 0 0,0-1 0 0,0 0-1 16,0-3 1-16,0 3-1 0,0-3-2 0,0-1 4 15,0 1 0-15,0 4-5 0,0-5 5 0,0-3 0 16,6 3-5-16,-6-2 1 0,0-5 4 0,6 0-1 0,-6 0 0 16,7-7 0-16,-7 1-2 0,7-5 0 0,-7 0 0 0,0-3 0 15,0-8 1-15,6 5 0 0,-6-6-1 16,0-2 0-16,0-4 1 0,0 4 2 0,0-4-3 0,0 0 0 15,0 0 0-15,0 0-1 0,0 0 0 0,0-4 0 0,0 4-1 16,0 0-1-16,0 4-1 0,0-4-1 0,0 0-4 16,0-4 1-16,0 4-6 0,0 0-1 0,0-7-5 0,0 4 0 15,6-2-5-15,-6-2 1 0,7 0-5 0,-7-4 0 16,6 0-2-16,1-4-2 0,0-3-6 0,-1-1-8 0</inkml:trace>
  <inkml:trace contextRef="#ctx0" brushRef="#br0" timeOffset="-30534.32">3067 6872 401 0,'19'-3'16'0,"1"-1"-5"0,-1 0 4 16,7 4-2-16,1-2-1 0,-1-3-5 0,6 1 0 0,-6-4 1 15,7 5 0-15,6-4 2 0,-7 3-1 0,8 1 0 0,-1-5-1 16,6 1-5-16,1-4 2 0,7 4 2 0,-2-4-2 15,8-1 0-15,6 6-3 0,7-9 3 0,-1 3 0 16,7 2-1-16,-6-1 0 0,12 3 0 0,-5-2 0 0,6 2-1 16,-8-3 0-16,2 4-1 0,-1 0 0 0,0 3 0 15,-7 0 0-15,8 1 0 0,-8-2 0 0,1 2 0 16,6 3-1-16,-6-3 1 0,0-1 2 0,-1 0-3 0,1 1 1 16,0 0-1-16,-1-6 0 0,1 1 0 0,-7 6 1 15,1-2 2-15,-1 1-1 0,0-5-2 0,-7 5 0 16,7 3 0-16,-13-5 2 0,6 5 0 0,-5 0-1 0,-1 0 0 15,-7 0-1-15,1-2-2 0,0 4 0 0,0-2-1 0,-7 0 2 16,-1 0 2-16,1 0-3 0,-5 0 3 0,4 0-1 16,1 0-2-16,-6 0 0 0,-1 0 2 0,1 0-2 15,-1 0 0-15,-6 0 0 0,1 0 1 0,-1 0-1 0,0 0-2 16,-1 0 3-16,-5 0 2 0,0 0 0 0,-1 0 0 16,-5 5-3-16,-2-5-2 0,2 0 2 0,-2 0 1 0,2 3 2 15,-1 0-3-15,-7 2 1 0,8-5 2 0,-2 0-3 16,1 3 0-16,-6 1 1 0,6-2 2 0,-1 3-1 15,2-2-2-15,6-3 0 0,-8 0 3 0,8 4-3 0,-1 1 3 16,1-5-3-16,-7 0 2 0,7 3 0 0,-1-3-2 0,-6 0-2 16,7 3 2-16,-7-3 3 0,-1 0-3 0,2 0 3 15,-8 0-3-15,0 4 2 0,2-4-2 0,-2 0 0 0,0 0 1 16,1 0 0-16,-7 0-2 0,0 0 2 0,0 0 2 16,6 0-2-16,-6 4-2 0,0-8 2 0,0 4 2 15,0 0 0-15,0 4 0 0,-6-4 0 0,6 0 0 0,0 3-1 16,0-3 0-16,0 0-2 0,0 0-2 0,0 0 1 15,0 0 0-15,0 3 2 0,0-6 2 0,0 3 0 0,0 0 0 16,6 3 0-16,-6-3 0 0,0 5 0 0,0-2 0 16,0 5 0-16,0-1-1 0,0 0 1 0,0 0-1 15,0 8-4-15,0 0 3 0,-6 4-2 0,6-5 5 0,0 7 0 16,-7 2-5-16,7-2 5 0,-6 5-5 0,6 4 5 16,-6-5-4-16,-2 4 3 0,2 5 0 0,0-5 2 15,-1 1-2-15,0-2 0 0,1 2-2 0,0-1 2 0,-1 4 0 16,1-3 0-16,-1-2 1 0,0 2 0 0,1 3 0 15,0-4 0-15,6 1-2 0,-7 3 1 0,7-4 0 0,-7 7-1 16,7-3 2-16,0 1 2 0,-6 2 0 0,6-3-1 16,0 3 0-16,-6 2-1 0,6-6 0 0,-7 5 0 0,7-1 0 15,-7-2-5-15,1-1 5 0,-1-4-1 0,1 0-2 0,6 0-2 16,-6-3 1-16,-2 0-1 0,8-1 1 0,-6-3 0 16,0 0 4-16,0 0-4 0,-1-4 4 0,0 1-5 15,1-1 1-15,-1 1 4 0,1-5-2 0,6 1 1 0,-6-1-4 16,-2 1 4-16,2-4-4 0,0 0 5 0,6 0-3 15,-6-1-2-15,-2-1 0 0,8-2 3 0,0-3 2 0,0 3-4 16,0-3 4-16,0-4 1 0,0 0 0 0,0 0 0 16,0 3-1-16,0-6 0 0,-6 3-1 0,6 0-2 15,0 3 0-15,0-3 2 0,0 0 0 0,0 0-12 0,0 3 13 16,0 2 0-16,0-5-1 0,-6 7 0 0,6-7-2 16,0 7-2-16,0-3 0 0,0-1 2 0,0 1-2 0,0 0 0 15,0-1 5-15,0-3-1 0,0 0 0 0,0 4 0 16,0-4 0-16,0 0-1 0,0 0-2 0,0 0 1 15,0-4 0-15,0 4 1 0,0 0-1 0,0 0 1 0,0 0 1 16,0 0 1-16,0 0-1 0,0 0 1 0,0 0 3 16,0 0-2-16,0 0-2 0,0 0 0 0,0 0 0 0,0 0 4 15,0 0-5-15,-7 0 4 0,7 0-5 0,0 0 5 16,-6 0-1-16,-1 0 0 0,7 0 0 0,-7 0-1 16,1 0 0-16,0 0 0 0,0-3-5 0,-8-1 3 0,8 4 2 15,-1 0-4-15,-6-4 4 0,0 4-2 0,0 0 1 0,0-3 0 16,-7 3 0-16,7 0 1 0,-13 0-1 15,6 0 1-15,-5 0 0 0,-1 3 1 0,0 1 2 0,-7-4 0 0,1 4-2 16,-1-1-2-16,1 1 5 0,-8-1-5 0,1 2 5 16,0-2 0-16,0 4-2 0,0-3-1 0,0 0 2 15,6-4 0-15,-6 7 0 0,1-7 2 0,-2 0-5 0,1 0 2 16,0 4-2-16,-7-4 3 0,7 0 0 0,-7 0-5 16,1 3 4-16,0 2-4 0,-7-5 3 0,-1 2-4 0,1-2 4 15,7 5-4-15,-8 2 4 0,2-3-5 0,-2-4 4 16,1 3-4-16,-7 1 1 0,8 0 3 0,-2-1-5 15,1 1 2-15,-7-1 2 0,8 5-4 0,-8-1 4 0,7-3-2 16,-7 3 0-16,7 1 0 0,0-5 0 0,6 4 0 16,-5-3-2-16,5 3 2 0,1-3-2 0,5 0 4 15,1-4-2-15,0 3-2 0,0-3 4 0,6 3-2 0,-6-3 0 16,7 5 0-16,-7-5-2 0,6 4 2 0,1-4 0 16,-7 3-2-16,5 0 5 0,-4-3-5 0,5 4 4 0,1-4-4 15,-1 0 4-15,1 4-2 0,-1-4 0 0,7 0-2 16,0 3 5-16,-1-3-5 0,9 0 4 0,-2 0-4 0,0 0 4 15,1 0-4-15,5 0 4 0,8 5-2 0,-7-10-3 16,7 10 2-16,-8-5 0 0,8 0 0 0,0 0 0 0,-8 0-1 16,8 0 0-16,0 3 1 0,-8-3-1 0,8 0 1 15,-7 0 0-15,7 3 0 0,-8-6 0 0,8 6 0 0,-7-3 0 16,0 0 0-16,6 5 0 0,-6-5 1 0,6 0 0 16,1 2-2-16,0-4 2 0,0 4 2 0,-2-2-2 0,2 0 0 15,0 5 0-15,-1-5 0 0,1 0 0 0,-1 0 0 16,0 0 0-16,1 0 0 0,0 0 0 0,-8 0 0 15,8 0 0-15,-7 0 0 0,6 0 0 0,-6 0 0 0,1 0 0 16,-2 3-1-16,2 1 1 0,-2-4-1 0,-5 4 1 16,6-1 0-16,-6 1 0 0,5 0-1 0,-5-4 0 0,-1 3-2 15,0 1 3-15,8-4 0 0,-8 0 0 0,1 3 0 16,5-3 0-16,-5 0 0 0,-1 0 0 0,8 0 0 16,-2 5 0-16,2-5 0 0,-8-5 0 0,13 5-2 0,-6 5 3 15,0-10-1-15,1 5 0 0,-2 0 0 0,8 0 1 16,-1 0 0-16,-6 0-3 0,7 0 3 0,-1 0 0 15,1-3 0-15,-1 3 0 0,0 0 0 0,1 0-1 0,0 0 0 16,-1 0 0-16,0-4 1 0,7 4-1 0,-6 0 0 16,0-3 0-16,6 3 0 0,-7-4 0 0,1 4 0 0,6 0 0 15,-7 0 0-15,7 0 0 0,0 0 0 0,0 0 0 0,-7-4 0 16,7 4 0-16,0 0 0 0,0 0 0 0,0 0 0 16,0-3 0-16,0 3 0 0,0 0 0 0,0-4 0 0,0 4-3 15,0 0 3-15,0 0 0 0,0 0 0 0,0 0 0 16,0 0 0-16,0 0 0 0,0 0 0 0,0 0 0 15,0 0 0-15,0 0 0 0,0 0 0 0,0 0 0 0,0 0 0 16,0 0 0-16,0 0 0 0,0 0 0 0,0 0 0 16,0 0 1-16,0 0 0 0,0 0 0 0,0 0-1 0,0 0 0 15,0 0 0-15,0 0 0 0,0 0 0 0,0 0-3 16,7 0 3-16,-7-4 0 0,7 4 0 0,-1 0 0 16,7 0 0-16,0-3 0 0,0 3-2 0,7-5 2 0,5 3 0 15,1-3 0-15,14-1 0 0,-7 1 0 0,12-2 1 16,7-3-1-16,1 1 0 0,4-1-3 0,2-1 3 0,13 4-1 15,-7-4-1-15,7 0 0 0,6 3 2 0,-6-3 0 16,5 4-1-16,2-4-4 0,-8 4 4 0,8 3-4 16,-8-4 0-16,1 1 1 0,0 0 0 0,-7 0 5 0,0-1-5 15,6 1 5-15,-5 4-5 0,-1-5 5 0,0 4 0 16,0-3-5-16,0 3 5 0,0-3-5 0,0 3 5 0,0-2-1 16,0 2 0-16,-6-4-3 0,6 5-2 0,-6-1 2 0,-1 0-1 15,1 1 0-15,-7-1 0 0,-6 4 0 16,6-4 2-16,-6 4 0 0,-7 0-4 0,0 0 4 0,-1 0-3 15,2 0 4-15,-14 0-4 0,0 0 5 0,0 0 0 0,0 0 0 16,-6 0 0-16,-7 0 0 0,-1 0 0 0,2 0 0 16,-8 0-2-16,0 0 0 0,-6 0 3 0,8 0 0 0,-8 0-3 15,0 0-1-15,0 0 3 0,0 0-1 0,0 0 1 16,0 0 0-16,0 0-2 0,0 0 3 0,0 0-1 16,0 0-1-16,0 0 3 0,0 0 0 0,0 0 0 0,0 0-1 15,0 0 1-15,-8 0-1 0,8 0 0 0,0 0 0 16,0 0 0-16,-6 0 0 0,6 0 0 0,-6 0 0 15,0 0 0-15,6 0 0 0,-8 0-1 0,8 0 1 0,0 0 0 16,-6 0 0-16,6 0-1 0,0 0 1 0,0 0 0 16,6 0 0-16,-6 0 0 0,0 0 0 0,0 0 0 0,0 0 0 15,-6 0 0-15,6 0 2 0,0 0-3 0,0 0 0 16,0 0 0-16,0 0 0 0,0 0 0 0,0 0-1 16,0 0 1-16,0 0-1 0,0 0 1 0,0 0-1 0,0 0 0 15,0 0 2-15,0 0-3 0,0 0 1 0,0 0 2 16,0 0-2-16,0 0 0 0,0 0 0 0,0 0 0 0,0 0 0 15,0 0 2-15,6 0-3 0,-6 0 3 0,8 0-3 16,-8 0 1-16,6 0 0 0,0 0 0 0,0 0 0 0,2 0 1 16,4 4-1-16,-5-4 1 0,-1 0 0 0,8 4 0 0,-8-1 0 15,6 1-1-15,-4-4 1 0,-2 4 0 16,7-1 0-16,-6-3 0 0,-1 0 0 0,1 3 0 0,5 2 0 16,-5-5 0-16,6 4 0 0,-7-4 0 0,8 0 0 0,-8 0 0 15,7 0 0-15,0 0-2 0,-6 3 2 0,5-3-2 16,-4-3 2-16,4 6 0 0,-5-6-3 0,6 3 2 0,-7 0 1 15,1 0-6-15,-1 0 0 0,0 0-7 0,2 0-4 16,-8 0-2-16,6 0-10 0,0 0-7 0,1 0-5 16,-1 0-9-16,1 0-19 0,0 0-9 0,-1 0 8 0</inkml:trace>
  <inkml:trace contextRef="#ctx0" brushRef="#br0" timeOffset="-26842.13">1836 1746 400 0,'0'0'10'0,"0"0"4"0,-7 0-1 0,7 0-5 16,-6 0 0-16,6 5-6 0,-6-1 3 0,-7-1 2 0,13 1-5 16,-14 3 5-16,2 4-3 0,4 4 1 0,-4 3-1 15,-1 1 1-15,0 2-1 0,0 5 0 0,-1 0 0 0,2 3 0 16,-1 0 0-16,0 0 0 0,0 0 2 0,-1 5 0 15,8-5 0-15,0 0-1 0,0-3-1 0,-2 4 0 0,8-5 0 16,-6 1 0-16,6-4 0 0,0 0-1 0,0 0-2 16,6-4-2-16,2 1 0 0,-2-1 5 0,0 0-5 0,7-3 0 15,0-1 1-15,0-3 0 0,7 4 5 0,0-4-5 16,-1-4 4-16,1 0-5 0,-2 0 5 0,2-2-5 16,0-2 0-16,6 1 5 0,-7-4-5 0,8 4 3 15,-14-4 2-15,6-4 0 0,1 0-2 0,-1-4 0 0,-5 1 0 16,4 4 1-16,-4-8-1 0,-1 0 1 0,0-1 0 15,0-2 0-15,0 0 0 0,-6-5 0 0,5 2 2 0,-5-2 0 16,6-4-1-16,-6 2 0 0,-1-5 0 0,0 0-3 0,-6 1-2 16,7-4 5-16,-7-1-5 0,0 4 1 0,0-3 3 15,-7 3-2-15,7 1 5 0,-6-1-1 0,0 1 0 16,-1 3-6-16,-6 3 4 0,6 1-3 0,-5 3-3 0,5 1 3 16,-6 3-6-16,7-1-1 0,-1 5-7 0,-6 4-2 15,6 3-4-15,-5-4-4 0,4 4-4 0,-4 0-5 0,-1 0-16 16</inkml:trace>
  <inkml:trace contextRef="#ctx0" brushRef="#br0" timeOffset="-26264.24">2500 1703 411 0,'-19'33'19'0,"-1"4"3"0,1 3-5 0,0 0 2 0,5 1-1 15,1 3-5-15,0 0-1 0,0 0 2 0,7-4-4 16,0 1 0-16,-2-2 1 0,8 2-1 0,0-5-1 15,8-2 0-15,4-2-1 0,-6-2 0 0,8-1-5 0,-1-3 2 16,7-4 0-16,-8-1 2 0,14-2-5 0,-6-4 3 16,-1-1 0-16,1-6 1 0,6-1 0 0,-7-4 0 0,7-3 3 15,1-3-4-15,-1-1 0 0,0-3 3 0,0-8 1 16,-1 5-3-16,2-9 3 0,-1 1-1 0,0-1 0 16,7-6 0-16,-14 3-2 0,7-4 5 0,-6 0-5 0,-7 1 5 15,0-5-2-15,-7 4 0 0,0 1-1 0,-6-4 0 16,-6 3-1-16,0 0 0 0,-7 1-1 0,-7-1-3 0,0 1 2 15,1 2-1-15,0 2-1 0,-1-1-1 0,-7 3 0 0,9 1-3 16,-2 3-7-16,-7 5-1 0,9-1-3 0,-2 3-3 16,0 0-7-16,7 1-4 0,1 7-6 0,-2-3-2 15,1 3-5-15,7 0-3 0,-1 3-7 0,0 4-9 0,7-2-17 16</inkml:trace>
  <inkml:trace contextRef="#ctx0" brushRef="#br0" timeOffset="-25864.79">3054 1876 401 0,'-13'37'15'0,"0"-1"2"0,6 4-2 16,1-3 0-16,6-5-1 0,0-2-6 0,13-1-2 15,0-2 1-15,6-6 4 0,1-3-5 0,6-3 0 16,0-5 3-16,7 2 0 0,-1-9 0 0,1 1 0 0,-1 0 0 16,7-8 2-16,-6 0-1 0,7-3 0 0,-8-4-4 15,-7-3 0-15,8-1 3 0,-7 0 0 0,-6-2 0 0,0-6 1 16,-1 4-1-16,1-6 5 0,-14 3 0 0,0 0-2 15,2-4-1-15,-2 1 0 0,-12-1-1 0,6 0-2 0,-8 4 4 16,2-3-6-16,-7 3-1 0,0 0 4 0,0 0-5 16,0 3 3-16,-6 4-2 0,5 1-4 0,-5 3-1 0,-1-1-7 15,0 6-1-15,8 2-3 0,-8 1-4 0,1 3-7 16,5 3-2-16,-5 5-2 0,6-1-4 0,0 0-9 16,7 4-1-16,-1 3-11 0,0-2-18 0</inkml:trace>
  <inkml:trace contextRef="#ctx0" brushRef="#br0" timeOffset="-25139.72">598 3352 403 0,'46'-7'13'0,"-1"0"-1"0,8-8 0 0,6 4-3 0,12-5-3 16,1 2-5-16,12-4 4 0,1-1 0 0,13 1-1 0,-1 0 0 16,8-3-1-16,5-2 0 0,1-3 0 0,7 4-1 15,5-3-4-15,-5-1 0 0,5 1 0 0,1-1 5 16,6 0-5-16,7 0 5 0,0-3-1 0,-1 3-4 0,2 1 0 15,4-1 0-15,-11-4 3 0,12 5-3 0,7 0 0 16,0-1 5-16,0 1 0 0,0-1 0 0,-8 3-1 16,8-2-4-16,-6 3 0 0,6 0 5 0,0 4-5 0,-8-1 1 15,-4 1 4-15,-2 0 0 0,-6 3 0 0,-6 1-5 16,7 3 0-16,-15-1 5 0,1 5-2 0,-5 0 1 0,-9 0 0 16,-5-1 0-16,0 5 0 0,-14 3-1 0,1-5-4 15,-13 5 0-15,0-2 5 0,-7 2-1 0,-6 0-4 0,-8 0 0 16,-5 0 5-16,-7 0-4 0,0 0 0 0,-7 0 0 15,-5 0 0-15,-1-5 0 0,-6 10 5 0,-1-5-1 16,-6 0 0-16,0 0 0 0,0 0-4 0,-6 0 1 0,-1 0 2 16,0 0-4-16,2 0-1 0,-8 0 2 0,0-5-2 15,6 5-1-15,-6 0-6 0,0 0-1 0,-6-3-5 16,-2 3-9-16</inkml:trace>
  <inkml:trace contextRef="#ctx0" brushRef="#br0" timeOffset="-24440.42">3842 1721 415 0,'-20'56'33'0,"0"2"-1"0,2 1-3 0,-2-1-3 16,1 1-2-16,-1-7-7 0,0-2-2 0,7-2-2 0,0-7-2 16,0-5-1-16,7 1-2 0,0-8-2 0,-2 0-5 15,8-3-2-15,0-4-1 0,0-4-6 0,0 0-1 0,0 1-6 16,8-4-1-16,-8-4-5 0,6 0-2 0,0-8 0 15,0 1-6-15,1-4-8 0,6 0-8 0</inkml:trace>
  <inkml:trace contextRef="#ctx0" brushRef="#br0" timeOffset="-24013.26">4252 1802 421 0,'-32'37'28'0,"-1"0"4"0,1 3-4 0,6 4-1 0,-7-1-1 0,13-2-5 16,-5-1-2-16,11 0-2 0,8-7-6 0,0 1 4 15,6-5-6-15,12-4 4 0,2-3-5 0,5-3 4 16,7-4-1-16,7-1-3 0,5-6-1 0,-5-5 0 0,13-3-4 16,-1 0 3-16,-5-7 2 0,5 0-3 0,-6-9-1 15,7 2 0-15,-7-4 0 0,-7-1 0 0,1-3 0 16,-1-3 0-16,-12 3-2 0,0-4 5 0,-1-3-4 0,-5 3 5 16,-8-3 1-16,-6 0-2 0,0 3 1 0,0 0 1 15,-14 1-2-15,8 3 0 0,-13 0 4 0,5 4-5 0,-4-1 3 16,-9 9-6-16,1 2 4 0,6 4-6 0,-6 0 2 15,-6 4-1-15,5 8-3 0,2 0 0 0,-1-1-8 0,0 7-1 16,6 1-6-16,1-1-2 0,-1 5-1 0,14-1-3 16,-8 0-3-16,14 4-9 0,0-4-4 0,7 5-1 15,6-5-3-15,0 0-7 0,6 1-16 0,8-4-6 0</inkml:trace>
  <inkml:trace contextRef="#ctx0" brushRef="#br0" timeOffset="-23703.79">4988 1992 408 0,'-20'11'38'0,"8"5"-5"15,-8-2-2-15,7 8 0 0,0 0-1 0,0 0-7 16,7 0-6-16,6 1 3 0,0 2-7 0,0-3 2 0,6 0-1 16,14-4-1-16,-7 3-1 0,13-2 0 0,0-4 1 15,7-5-1-15,-1 1-1 0,7-6 0 0,0-2-1 0,7-3-5 16,-7-3 5-16,-1-2-5 0,2-6 3 0,-1 1 0 15,-6-5 0-15,-7 1 3 0,0-5 0 0,-7 4 1 0,-6-6-2 16,0 2-2-16,-7-3 2 0,2 0 0 0,-8 0 3 16,-8 4-2-16,8-4 3 0,-12 3-1 0,5 1-1 15,-6-1-4-15,-6 5-1 0,5 3-1 0,-5 0-4 0,0 3 2 16,-1 5-5-16,1 0-3 0,-1-1-6 0,7 8-1 16,-7-4-3-16,0 6-7 0,8-1-4 0,-1 5-5 15,0 1-4-15,6 0 3 0,1 4-3 0,0 0-3 0,-2-1-5 16,8 1-6-16,8 4-3 0,-2-4-15 0,0-5-6 15</inkml:trace>
  <inkml:trace contextRef="#ctx0" brushRef="#br0" timeOffset="-23432.28">5704 2037 400 0,'0'7'28'0,"0"7"2"0,-6-2-2 16,12 6-2-16,-6 1-5 0,0-2-2 0,14 3-4 15,-1-3-2-15,-1 2 1 0,8-5 0 0,6 0-1 0,1 1 2 16,5-4-1-16,1-3-5 0,5-5 4 0,-5 1-2 16,7-4-1-16,-1 0 1 0,-1-4 2 0,-5-3 1 15,-1 0-5-15,-5-4 0 0,-1-1 3 0,-6 2 0 0,-1-5 0 16,-13 1-1-16,7-5-1 0,-13 1 0 0,0-1 2 16,0-2-6-16,-6 2 1 0,-7 1-3 0,6 0 0 15,-5 0-1-15,-8-1 0 0,-6 8-3 0,6-1-7 0,-6 2-7 16,-6 6-2-16,-2 1-6 0,-4 3-6 0,-1 3-6 15,-7 1-3-15,7 3-5 0,-6 4-6 0,-8 0-13 0,7 4-12 16,1 0 1-16</inkml:trace>
  <inkml:trace contextRef="#ctx0" brushRef="#br0" timeOffset="-21932.04">1139 3102 401 0,'0'0'12'0,"0"0"3"0,0 0 0 0,0 0 3 15,0 0 0-15,0 0-5 0,0 0-4 0,0 0 3 16,0 5 0-16,0-5 2 0,0 3-2 0,0-3-3 16,0 0-1-16,0 4 0 0,0-4 0 0,7 0-2 0,-7 3 6 15,6-3-1-15,1-3 4 0,6 3 1 0,7-4 0 16,-1 1-3-16,13-2 1 0,1-2-1 0,6 0 0 16,6-4 2-16,8-3-6 0,6-5-1 0,-1 1 4 0,7-4-1 15,7 0-3-15,6 0-4 0,0-4 4 0,0 0-5 16,6 1 4-16,-5-1-1 0,6 1-1 0,-7 3-5 15,6-4 5-15,-12 5-5 0,0-2 0 0,-1 2 4 0,-12-2 0 16,0 4-1-16,0-2 0 0,-1 3 0 0,-6 3-1 16,-6-4 0-16,-1 5 0 0,1-1 0 0,-13 4-1 0,5 0-2 15,-11 0-2-15,-1 4 0 0,-7-1 5 0,-6 5-1 16,0 3 1-16,-7 0 1 0,1-4 1 0,-14 4 3 0,7 0 0 16,-6 4-3-16,-7-4 2 0,-7 3-5 0,-6 5 4 15,1-1-5-15,-9 0 5 0,-4 4-5 0,-7 4 1 16,-8 0 0-16,-6 7 0 0,-6-4 0 0,0 8-1 0,-6-5 0 15,-1 5 1-15,-6 3-1 0,-1-3 0 0,8 0 0 16,-14 0 0-16,14-1 0 0,-8-3 3 0,8-3-2 0,0-1 0 16,12 1-3-16,0-5 5 0,7 0-5 0,7-3 6 0,5-3-3 15,14-1-1-15,1 0 6 0,11 1-1 0,1-8-1 16,7 3 0-16,-1-3-1 0,14 0 0 0,-1-3 0 16,13-2-1-16,1-1 0 0,6-2 1 0,7 2-3 0,-1-6 2 15,13-2 0-15,8 3-3 0,-1-8 3 0,13 1-1 16,0-1 2-16,0 1-3 0,8-1 0 0,-2 2 0 0,0-2-1 15,2 1-3-15,-2-1 1 0,-6-3 2 0,0 0 2 16,-6 8 0-16,-1-5-1 0,1 1 0 0,-8 0-1 0,2 4-6 16,-7-1 3-16,-1 4-1 0,-6 0 0 0,-7 3-1 15,-5 1 1-15,-7 3 0 0,-1 2-1 0,-12 2 1 16,-1 0 1-16,-6 0 0 0,-13 2 1 0,0 2 0 0,-6 3 0 16,-7 1-2-16,-7 6 3 0,-7-2-5 0,-5 2 6 15,-1 4 0-15,-5 4-4 0,-8 4 5 0,0-3 0 16,-6-2 1-16,0 2 0 0,0 2 0 0,7-3 0 0,-7 0 0 15,-1-4 0-15,8 1-1 0,-1-1 0 0,0-4 1 16,13 1-3-16,1-4 4 0,-1 0 1 0,14-1 1 0,5-1-1 16,8-6 5-16,0 0-5 0,12 1 3 0,1-4-3 15,-1 4 4-15,14-8-1 0,6 0-6 0,6 1 0 0,8-5 1 16,5 1 0-16,7-4-1 0,6 4 0 0,8-7 0 16,5-1 5-16,7 0-1 0,0-4-2 0,0 5 0 0,8-4 1 15,-2 3-5-15,0-3 0 0,2 3 4 0,-2-3 0 16,-6 3 0-16,6-4-1 0,-12 8 0 0,6-3-5 0,-6 3 0 15,-7 0 2-15,0 3-1 0,-6-2 0 0,-14 2-1 16,1 5 0-16,-1-1 0 0,-12 0 1 0,-7 4 0 0,0-3 0 16,0 3 1-16,-13 0 1 0,6 0 0 0,-6 0 1 15,0 0 0-15,0 0 0 0,0 0 0 0,0 0 0 16,-6 0 0-16,6 0 0 0,-7 0-1 0,7 0 0 0,-6 0-1 16,0 0-1-16,-1 0 1 0,-6 0-2 0,7 0-1 15,-8 0-7-15,1 0 3 0,1 3-5 0,-2-3-1 16,2 4-7-16,-2 0-3 0,1-1-1 0,0 1 0 0,7 3-6 15,-7-3 0-15,7-1-7 0,-2 2 1 0,2 2-7 16,6-7-9-16,-6 3-10 0</inkml:trace>
  <inkml:trace contextRef="#ctx0" brushRef="#br0" timeOffset="-20875.01">3601 2517 410 0,'0'3'17'0,"-6"1"1"16,-8-4-2-16,2 8 4 0,-8-5-6 0,1 8-5 0,-7-4 3 15,-1 4 0-15,-5 4 2 0,-7 0-3 0,-1-1-1 16,1 1-2-16,1 3 5 0,-8-3-5 0,0 3 4 0,0-3 3 16,1 3 0-16,6-4-2 0,0-3 2 0,0 1-2 15,6 2-1-15,7-6-1 0,0-1 0 0,7 0-1 16,5-3-1-16,2-4 0 0,5 4-4 0,0-4 4 0,7 0-4 16,0 0 0-16,7 0-1 0,0-4 0 0,5 4-1 15,8-4 0-15,7 1 0 0,-1-1-1 0,6-3 0 0,7-1 0 16,0 1-1-16,13-4 0 0,-7-3 0 0,8 2 0 15,-1-2 0-15,7-1-1 0,-8 4 0 0,8-4 0 0,-7 1-3 16,1-1 3-16,-8 1-1 0,1 2 0 0,-7 2 0 16,0-2 0-16,-7 1-1 0,1 4 1 0,-13 0 2 15,-2 3-1-15,-4 0-1 0,-8 1 0 0,-6 3-12 0,0 0 14 16,-12-4 0-16,-2 4 0 0,2 4 0 0,-15-1 0 16,1 1 2-16,0 3-2 0,-7 2-2 0,-5-3 3 15,-1 5 0-15,-1-1 0 0,-5 2 0 0,-1 3 0 0,-6 0 2 16,6-5-3-16,-5 5 0 0,-2-1-3 0,7 1 2 15,-5-4 0-15,-1 5-3 0,6-3 2 0,-6-1 0 0,13 2-4 16,-1-3-1-16,2 0-1 0,5 0 1 0,1-3-1 0,5 3-1 16,7-4-3-16,2-3 4 0,4-1-4 0,8 0-2 15,-1-3 0-15,7 0-5 0,0 5-1 0,7-10-6 16,-1 5 0-16,8-3-9 0,-2-4-2 0,8 3-12 0,0-3-16 16</inkml:trace>
  <inkml:trace contextRef="#ctx0" brushRef="#br0" timeOffset="-19848.54">3445 2569 417 0,'-33'6'20'16,"1"1"2"-16,-1 5-1 0,-6-2-1 0,0 5-2 15,-6-4-6-15,-1 4 1 0,0 3-3 0,-6-4 1 0,0 5-1 16,-7-5 0-16,1 5-1 0,-1 0-4 0,7-1 4 16,-7 0-5-16,1 0 3 0,-1 1 3 0,0-1-2 0,1-4 0 15,0 4 3-15,5 1-4 0,-5-5 5 0,-1 2-6 16,0-2 3-16,1 4-3 0,-1-7 4 0,0 0-1 16,8 4 0-16,-2-4-3 0,1 0-1 0,7-1 0 0,-1-2-1 15,1 4 0-15,6-5 0 0,-1 3 0 0,7-2-1 16,1-1 1-16,-1 1-1 0,1-1 0 0,-1 0 3 15,1 0-3-15,6-2-2 0,-1 2 2 0,1-4 3 0,7 1-5 16,-7 0 4-16,6 3-3 0,1-4-2 0,6-3 4 0,-6 4-4 16,5-4 4-16,8 0-5 0,-7 5 5 0,13-5-5 15,-7 0 5-15,7 0-3 0,-6 0 0 0,6 0 0 0,0-5-3 16,0 5 5-16,0 0-5 0,0 0 5 0,6 0-5 16,-12 0 5-16,6 0-5 0,0 0 5 0,0 0-3 15,0 0 0-15,0 0-3 0,0 0 5 0,0 0-4 0,0 0 4 16,0 0-2-16,0 0-2 0,0 0 0 0,0 0 2 15,0 0 0-15,0 0 0 0,0 0-2 0,0 0 5 0,0 0-5 16,0 0 5-16,0 0-5 0,0 0 5 0,0 0-5 16,0 0 0-16,0 0 3 0,0 0-2 0,0 0 4 15,0 0-5-15,0 0 5 0,0 0-2 0,0 0-3 0,0 0 5 16,0 0-5-16,0 0 5 0,0 0-5 0,0 0 5 16,0 0-5-16,0 0 5 0,0 0-5 0,0 0 0 0,0 0 5 15,0 0-5-15,0 0 0 0,0 0 5 0,0 0-3 16,0 0-2-16,0 0 0 0,0 0 5 0,0 0-3 15,0 0-2-15,0 0 5 0,0 0-5 0,0 0 5 0,0 0 0 16,0 0-5-16,0 0 5 0,6 0 0 0,-6 0 1 16,7 0-6-16,-7 0 6 0,13 0 0 0,-7-4-2 0,14 1-3 15,-1-1 5-15,1 1-3 0,12-8 3 0,-5 4-3 0,11-5 0 16,2 1-1-16,5-3 3 0,2-1-3 16,4 1 0-16,8-6 0 0,-1 6 0 0,1-4-3 0,12 0 3 15,-6-1 2-15,8 1-3 0,4 4 2 0,-4-5-5 0,-2 1 1 16,7 4 4-16,-6-2-1 0,-7 2 0 0,6-1-5 15,-6 1 4-15,-6 3-2 0,0 0 2 0,-1 0-3 0,-5 0 0 16,-2-1 0-16,2 2 0 0,-7 3-1 0,-1-1 1 16,1-2-1-16,-7 1-3 0,-7 6-1 0,1-4 5 0,-1-1-4 15,-12 5-1-15,-1-1 1 0,1 1-1 0,-7 3-1 16,-6-5-6-16,-1 5 2 0,-6 0-4 0,0 0 1 16,0 0-2-16,0 0-3 0,-6 0-2 0,-1 5-1 0,-6-2-7 15,7-3 0-15,-8 7-5 0,1-3-12 0</inkml:trace>
  <inkml:trace contextRef="#ctx0" brushRef="#br0" timeOffset="-18752.4">1575 3114 409 0,'-6'0'15'0,"6"0"1"0,6 0-5 0,-6 0 1 16,-6 0-1-16,6 0-5 0,0 0-1 0,0 0-1 0,0 0 0 16,0 0 0-16,0 0-1 0,0 0 0 0,0 0 0 15,0 0 1-15,0 0 0 0,0 0-1 0,0 0 0 16,0 0 0-16,0 0 1 0,0 3 0 0,0 1 4 0,0-4-4 15,0 4-1-15,-6 3 6 0,6-4-2 0,0 6 4 16,0-2 0-16,0-1-1 0,-6 2 0 0,6-2-6 16,0-1 6-16,0 7-3 0,0-6 0 0,0 2 1 0,-8-1 0 15,8 4 0-15,0-4 3 0,-6 1-1 0,6 2-4 16,0-3 3-16,-6 1 2 0,-1 3-3 0,7-4 0 0,0 4-2 16,-7-4 3-16,7 6 2 0,0-3 0 0,-6 0-5 15,-1 2 4-15,7-1-5 0,-6 0 5 0,6 3-3 16,-6 1 0-16,6 0-1 0,-7-1 1 0,0 1-1 0,7 3 0 15,0 4 0-15,0-3-1 0,0-1 1 0,0 4 2 16,0 0-2-16,0 0-1 0,0 0 2 0,0 0-3 0,0 0-2 16,0 0 4-16,0 0 0 0,0 0 0 0,0 1-6 15,0-3 1-15,0 3 5 0,0-2-5 0,7 2 3 16,-7 2 0-16,0-3 0 0,7 1 0 0,-7 2 0 0,0-3 0 16,0 4-1-16,6-5 1 0,-12 1-1 0,12 0 0 0,-6-3 0 15,0 3 0-15,0-4 0 0,0 1 3 0,0-5-5 16,0 4 2-16,0-6 2 0,0 2-4 0,0-3 4 15,0-1 0-15,0 2 0 0,0-5-1 0,0 1 0 0,0-1 0 16,0-4-6-16,0 2 6 0,0-1-1 0,0-4 0 0,0 0 0 16,0 3-3-16,0-3 2 0,0 0 0 0,0 0 0 15,0 0-5-15,0 0 0 0,0-3 1 0,0 3 0 16,0 3 1-16,0-3 0 0,0 0 0 0,0 0 0 0,0 0 0 16,0 0 1-16,0 0 0 0,0 0 2 0,0 0 0 15,0 0 0-15,0 3 0 0,0-3 0 0,0 4 2 16,0 0 0-16,0-1-2 0,0-3 0 0,0 0 1 0,0 4 0 15,0-4 0-15,0 4 3 0,0-4-2 0,0 0 3 16,0 0 0-16,0-4 0 0,0 4-1 0,0 0 0 0,0 0 0 16,0 0 4-16,0 0-5 0,0 0 2 0,0 0 0 15,0 0 3-15,0 0 0 0,0 0 1 0,0 0 0 16,0 0-1-16,0 0 1 0,-6 0-1 0,6-4-1 0,-7 4-1 16,-6-3 0-16,7-5-1 0,-8 5 0 0,1-4-3 15,1-1-1-15,-8 1-2 0,0-4 2 0,7 0 1 0,-13-4 0 16,6 4-2-16,-6-3 0 0,1-1-1 0,-1 4-4 0,-1-4-1 15,1 0 0-15,0 1-5 0,0 3-3 0,7-4-6 16,-1 4-1-16,1 1-5 0,-1-3-2 0,7 3-5 16,6 0-6-16,1-2-3 0,0 5-6 0,6-4 1 0,6 7-7 15,0-3 2-15,1 0-3 0,0 2 5 0,6 2-2 16,0 3 3-16,6-3-11 0,-5 3-5 0,-2 0-6 0</inkml:trace>
  <inkml:trace contextRef="#ctx0" brushRef="#br0" timeOffset="-18401.19">1634 4260 402 0,'20'-14'28'15,"6"-4"1"-15,-1-1-1 0,8-4-5 0,-7 2 3 0,7-2-11 16,-1-2 3-16,1 3-6 0,0 0 0 0,-8 4-1 15,2 1-2-15,-1 0 1 0,-6 3-4 0,-1-1 0 16,1 5-3-16,-8 2-4 0,2 1-9 0,-2 0-3 0,-5 4-5 16,-7-1-3-16,7 4-9 0,-7 0-2 0,0 0-7 15,-7 0-14-15</inkml:trace>
  <inkml:trace contextRef="#ctx0" brushRef="#br0" timeOffset="-17938.76">859 4759 419 0,'0'14'28'15,"0"-3"5"-15,0 8 1 0,0-1 1 0,7 8-5 0,-7-1-5 16,0 5 5-16,6 2-3 0,-6 5 0 0,7-1-3 15,-7 5 2-15,0 3-1 0,6 0-1 0,-6 0 1 0,0-4-1 16,0 4-1-16,0-4-4 0,-6 1-1 0,6-5-4 16,0-3 3-16,-7 1-4 0,7-9-1 0,0 0-2 15,0-2-1-15,0-5-1 0,0 0-1 0,0-7-1 0,0 0-1 16,-6-4-1-16,6-3-1 0,0 0-1 0,0-4 1 16,0 0-2-16,0 0-1 0,0 0-5 0,0 0-3 0,0 0-2 15,0 0-5-15,0 0-7 0,0 0-7 0,-7 0 1 16,7 0-5-16,0-8-5 0,-6 6-7 0,6-3-2 15,0-2 0-15,0-1-9 0,0 1-3 0,0-8-13 0,0 5-3 16</inkml:trace>
  <inkml:trace contextRef="#ctx0" brushRef="#br0" timeOffset="-17541.34">762 4894 414 0,'6'-10'23'0,"7"-6"5"16,-13 2-5-16,13-1-1 0,0-3 0 0,0 3-3 15,6 1-2-15,1-1-1 0,0-1 0 0,-1 3-4 0,1 1-1 16,-1 5 2-16,1 4-4 0,0-5 0 0,-1 8 2 0,1 4-5 16,-8 0 5-16,2 4-5 0,5-2 6 0,-12 5-2 15,6 4 0-15,-7 0 3 0,7 2-4 0,-13-2 5 16,7 7-2-16,-7-3 0 0,0-1-1 0,0 1 0 0,-7-1-2 16,1 1 3-16,-1-5-1 0,1 4-6 0,-1-3 4 15,-6-4-3-15,6 4-1 0,-5-9-2 0,-2 5-2 0,8-3-2 16,-7 0-2-16,0-6-6 0,6 6-2 0,-5-4-5 15,-2 0-8-15,8-1-5 0,-1-3-2 0,1 4-4 0,-1-4-6 16,7 0-3-16,0 4-6 0,0-1-10 0,7-3-16 16</inkml:trace>
  <inkml:trace contextRef="#ctx0" brushRef="#br0" timeOffset="-17207.33">1192 5253 407 0,'-8'22'30'0,"2"4"-2"16,6 0 1-16,0-5-3 0,6-2-1 0,2-1-5 16,4-3-2-16,2-4 4 0,11-5-3 0,-5-1-1 0,6-2-1 15,0-6-1-15,1-2-1 0,5-1-1 0,-7-5-3 0,1 0 5 16,1 0 0-16,-7-4-2 0,-1 0 4 0,0 1 2 15,-6 3 0-15,-6-1-1 0,0 2 4 0,-7 2 0 16,0 1-4-16,0 3 4 0,-7 1-3 0,0-1-2 0,1 4-3 16,-1 0-1-16,-5-3-2 0,-2 3-2 0,2 0-6 15,-8 0 0-15,7 0-2 0,-7 0 1 0,8 7-1 0,-8-4-3 16,7 1-2-16,-1-4-3 0,2 4-7 0,6-4 1 16,-2 3-5-16,8 1-7 0,-6-4-4 0,6 0-6 0,0 0-1 15,0 0-5-15,0 0-5 0,0-4-5 0,0 1-3 16,0 3-6-16,0-8-10 0,0 1-5 0</inkml:trace>
  <inkml:trace contextRef="#ctx0" brushRef="#br0" timeOffset="-16624.3">1407 4663 412 0,'0'-3'40'0,"-8"3"-6"0,8-3-4 0,0 3 1 0,0 3-1 16,0 0-4-16,8 8-1 0,-2-3 4 0,0 10-1 15,0-4 3-15,2 8 1 0,4 3-3 0,1 2-1 0,1 6-1 16,5 0-3-16,-6 4 2 0,6 0-7 0,-5-1-2 16,6 1-1-16,-8-4 3 0,8 3-2 0,-1-3-1 0,-5 0-2 15,-2-4 0-15,8-3-4 0,-14-8-1 0,7 4 0 16,1-7-1-16,-8-4 0 0,0-1 0 0,0-5 4 15,2-2 1-15,-8 1-1 0,6-4 3 0,-6 3 1 0,0-6-1 16,0-1-1-16,6-4-1 0,-6 1-3 0,7-7 1 16,-1-4-3-16,-6-1-1 0,7-6-1 0,0-5 0 0,-1-2-1 15,0-5 0-15,-6 0 1 0,6 0-2 0,-6-3-1 16,0 3 0-16,0 5 0 0,0-2 0 0,0 8 0 16,0 1-1-16,0 0 0 0,0 6 0 0,8 1-3 0,-8 3 3 15,0 4-1-15,0 4 0 0,0-1-1 0,0 5 0 16,0-1 2-16,0 4-3 0,0-4 1 0,0 8 1 0,6 0-2 15,-6 3 3-15,6 4-3 0,1 0 3 0,0 8-1 16,6-1-2-16,-1 3 0 0,-5 5 1 0,6 4-1 0,0 2 1 16,0-2 0-16,7 3 0 0,-7 4-3 0,-1-5 3 15,8 2 0-15,-7-5 0 0,1-3 1 0,-2-1-2 0,8-3 3 16,-7-3 0-16,0-8 0 0,0-4 0 0,0 0 0 16,0-7 0-16,0 0 0 0,0-7 2 0,6-8-3 0,-5 0 0 15,-2-7 2-15,2-3 0 0,5-4-3 0,-6-4 3 16,0-8-3-16,1 1 2 0,-2 0-3 0,-5 0 1 15,6-1 0-15,-7-3-1 0,-6 8-2 0,7 2 2 0,-7-2 0 16,0 7-1-16,0-1 0 0,0 8 0 0,0 1-5 16,-7 2 3-16,7 4-8 0,-6 1-7 0,6 6-9 0,0 1-8 15,0 4-13-15,-6-1-15 0,6 4-10 0,0 0-7 16,0 0-16-16,0 4-9 0,0-1 8 0,0 1 10 16,0 3 13-16</inkml:trace>
  <inkml:trace contextRef="#ctx0" brushRef="#br0" timeOffset="-15720.57">2227 5656 416 0,'-78'18'26'0,"-7"-3"-1"0,0 3 3 0,1 1-1 16,-1-1-2-16,0-3-5 0,-6-1-4 0,6 1 4 0,1 3-6 15,-1-7 4-15,0 4-5 0,1-5 3 0,6 2-2 16,-1-1 0-16,2 0 1 0,12-8 0 0,-8 4-1 0,8-7 0 15,7 0-5-15,6-2 2 0,0-6 1 0,6 0-2 16,1-3 0-16,-2-4 0 0,9 1 1 0,-1-4-5 16,0 3 4-16,7-2-3 0,-2-6-1 0,2 2 0 0,6-2-3 15,-6 1 5-15,6-4-6 0,6 1 5 0,-6-4-1 16,13-1-1-16,-7 1-3 0,14-8-2 0,-7 4 0 0,13-7 5 16,-7 0 0-16,7-1-3 0,0-7 2 0,13 1 0 15,-6-4 0-15,13-3-6 0,-1-2 3 0,0 1-3 0,8-1 6 16,5 2-6-16,7-5 0 0,-7 4 4 0,15 1 1 15,-2 2 0-15,1-3-5 0,-1 3 4 0,7 2-2 16,0-5-3-16,6 3 5 0,1 5-1 0,0-4-5 0,6 4 5 16,7-2-5-16,-7 5 5 0,7 1-5 0,6 6 5 15,0-4-1-15,0 9 0 0,0 3 0 0,7-1-3 0,0 4 1 16,6 5 0-16,0 2-1 0,-1 1 0 0,9 3 0 16,-1 1 0-16,-1 7 0 0,1-1-1 0,-1 8 2 0,-6 3 0 15,8 2 2-15,-9 9-3 0,-5 1 0 0,-6 6 2 16,-8 9-2-16,0 2 0 0,-12 6-3 0,0 6 2 0,-7 3 4 15,-7 4 0-15,-5 8 0 0,-8-1-4 0,-5 5 0 16,-2-5 5-16,-5 8-2 0,-8-7 2 0,-4 3 0 0,-2 0-2 16,-6-7 0-16,-6 4-2 0,-2-4 4 0,2-1-2 15,-7-2 2-15,-6-1-1 0,0-4-6 0,-1 2 3 16,-6-2-5-16,-1-6-1 0,1 3-6 0,1-8-2 0,-1-3-4 16,-7-3-6-16,7-1-3 0,-6-4-4 0,5-3-4 15,1 0-7-15,0-4-9 0,0-7-14 0,7 0 0 16</inkml:trace>
  <inkml:trace contextRef="#ctx0" brushRef="#br0" timeOffset="-14827.49">3712 3748 416 0,'13'0'30'15,"7"0"-3"-15,5 3-2 0,-5 0-5 0,6 6-1 0,0-2-8 16,-7 0 3-16,7 0-1 0,-6 4-3 0,-7 1 2 0,7 2-5 16,-14 0 4-16,0 1-3 0,2-1 0 0,-2 1-1 15,-6 4-1-15,-6-1-1 0,6-3-3 0,-8 2 4 0,2 2-3 16,0-4 1-16,0 4-2 0,-8-5-2 0,14-3-5 16,-13 4-2-16,7-8-1 0,-1 4-5 0,0-4-1 15,1 0-6-15,0-2-4 0,-1 2 0 0,0-4 1 0,1 1-3 16,-7-4 0-16,7 0 2 0,-1 0-3 0,0 0 6 15</inkml:trace>
  <inkml:trace contextRef="#ctx0" brushRef="#br0" timeOffset="-14338.95">3705 4011 407 0,'-6'0'25'0,"-1"0"-1"0,7 4 0 0,-6-4-2 0,-1 6 4 16,0 2-4-16,1 4 2 0,0-1-1 0,0 3 0 0,-8 5-1 15,8-1 2-15,-1 7 0 0,1 1-2 0,-1-1-2 16,7 5 3-16,-7-4-6 0,1 3-1 0,6-4 3 15,-6 5-4-15,6-4-2 0,0-4-1 0,0 0-4 0,0-4 3 16,0 1-2-16,-6-5 0 0,6 0 0 0,0 1-1 16,0-4 0-16,-8 0 3 0,2-4 0 0,0 1 0 15,-1 3-2-15,0-4 0 0,1 1 0 0,-7-5 0 0,7 4 3 0,-8-3 0 16,2 3 0-16,5-3-4 0,-6 0 4 16,0-1-2-16,0 0-1 0,0 2 0 0,7-5 3 0,-8 4 0 15,8-4 0-15,-7 0-5 0,6 0 2 0,1 0 0 0,-1 0-1 16,1 0 0-16,0 0 0 0,6 0-1 0,0 0-1 15,0 0 4-15,-8 0-1 0,8 0-4 0,0 0 3 0,0 0-5 16,0 0 5-16,0 0-3 0,0 0-3 0,0 0-1 16,0 0 5-16,8 0-6 0,-8 0 0 0,6 0 5 15,0 0-5-15,1-4 5 0,6 4-6 0,0-5 5 0,-7 2 0 16,14 3-3-16,-1-3 0 0,-6-1 0 0,7 0-2 16,6-3 0-16,-7 3 2 0,8 1-2 0,5-4 0 15,1 3 0-15,5-4 5 0,2 1-1 0,5 0 0 0,-6-1-1 16,7-2 0-16,-1 2-1 0,2-3 0 0,-9 8-1 15,1-4 0-15,-6 2-1 0,-1 2-3 0,-6-1 0 16,1 4-1-16,-15 0 0 0,2 0 1 0,-2 0-2 0,-12 0 1 16,8 0-4-16,-8 0 0 0,6 0 4 0,-12 0-4 0,6 0 1 15,-8 0-2-15,2 0-5 0,0 0-4 0,-1 4 3 16,0-4-5-16,1 0-2 0,0 0-3 0,-7 3 0 16,6-3-4-16,0 0-6 0,1 0-4 0,0 5-6 0,6-10-3 15,0 2-7-15,-7-5-4 0,14 5-7 0,-7-5-8 0,6-3-2 16,-6 0 7-16</inkml:trace>
  <inkml:trace contextRef="#ctx0" brushRef="#br0" timeOffset="-13758.28">3999 3743 416 0,'0'0'35'0,"6"0"-1"0,0 0 3 16,8-3-1-16,5 3 1 0,-6 0-7 0,13-3-2 0,0 0-3 15,6-2-4-15,2 5-3 0,-2 0-2 0,1-3-1 16,-1 3-2-16,-6 0-4 0,0 3 1 0,-7 5-1 15,-6 3 0-15,1 4-1 0,-8-1-2 0,-6 4 0 0,-6 4-1 16,-1 0-1-16,-6 7-1 0,-6-3-4 0,-7 3 1 16,6 1-6-16,-6-1-3 0,-1-4-6 0,-5 6-8 0,7-6-4 15,-9-3-6-15,9-4 0 0,5-4-2 0,-6 1 3 16,13-8 1-16,0-4 3 0,6-3 2 0,1-3-1 16,6-4 7-16,6-4 3 0,8-3-2 0,-1-1 6 0,6 1 4 15,0-5 6-15,1 4-2 0,6 0 3 0,1 1 5 16,-2 0 1-16,1 2 2 0,0 5 3 0,0-1 1 0,1 5-1 15,-1 3 0-15,-7 0 3 0,7 3-3 0,-6 1 0 16,-1 0-1-16,1 6-3 0,-8 2 3 0,8-1-4 16,-7 0-1-16,0 4-1 0,0-1-5 0,-6 1-3 0,0-4-1 15,-1 3-2-15,0 1-5 0,1 0-1 0,-7-4-4 16,7-1-3-16,-14-2-6 0</inkml:trace>
  <inkml:trace contextRef="#ctx0" brushRef="#br0" timeOffset="-13153.29">4552 3891 415 0,'19'-12'27'0,"7"4"-2"0,-6 1 4 0,0 0-5 16,-1-4 2-16,1 4-7 0,-8 3-1 0,8-3-2 0,-7 3-2 15,-6 4-1-15,6-3 2 0,-7 3-6 0,8 3 0 16,-8 1 3-16,-6 3-5 0,6 0 4 0,1 5-6 15,-1-2 5-15,-6 5-5 0,0 0 0 0,7 0 4 0,-7 4-3 16,-7-2 0-16,7 5 1 0,0-4-1 0,-6 4 1 16,-1 0 2-16,7 1 0 0,-6-5-5 0,6 4 1 0,-6-4 3 15,6 0 1-15,-8 0 0 0,8 1 0 0,0-5 2 16,-6-2-4-16,6-1 5 0,0 0-1 0,0-1-2 16,0-1 0-16,0-3 0 0,0-6 0 0,-6 8 3 0,6-8-2 15,0 3 3-15,0-3-2 0,0 4 1 0,0-4-2 16,0 0 5-16,0 0 0 0,-6 0-2 0,6 4 0 0,0-8 0 15,0 4 1-15,0 0-3 0,0 0-1 0,0 4-2 0,0-4-1 16,0 0 2-16,0 0-3 0,0 0-1 16,0 0 2-16,0 0-5 0,-7 0 4 0,7 3-3 0,0 1-1 0,0-4 2 15,0 3-2-15,-7 1 2 0,7 0-4 0,0 3 0 16,0-3 1-16,-6-1 4 0,6 4 0 0,-7 1 1 16,1-3 0-16,6 5-2 0,-7-3-2 0,0 1 3 0,1-1 0 15,0 4 0-15,0 0 0 0,-2 4 2 0,2-4-5 16,0 3 2-16,6-3 2 0,-7 1-3 0,7-2-1 0,-6 1 0 15,6-4 1-15,6 0 0 0,-6-2-2 0,13-2 0 16,-7-3 2-16,8 0-3 0,5-3 2 0,1-2-2 16,0-2-1-16,6-4 0 0,-7 0 0 0,7 0 0 0,0-3 1 15,0-1 0-15,-7 1 0 0,1-1 3 0,-7 0 1 16,0 3 2-16,-6 2-2 0,-1 3 0 0,-6-1 0 0,0 6-1 16,0-3-3-16,0 5 4 0,-6-3-2 0,-1 6-3 15,1-3 4-15,-8 0-5 0,8 0 1 0,-6 0 3 16,-2 0-2-16,-5 0 0 0,5 0-2 0,-6 0-4 0,8 0-3 15,-1 0-3-15,0 0-2 0,0 0-8 0,-1 0-6 16,2 0-8-16,6 0-5 0,-1 0-9 0,0 0-11 16,7 0-7-16,0 0-9 0,0 0-15 0,0 0-7 0,0 0 10 0,7 0 9 15</inkml:trace>
  <inkml:trace contextRef="#ctx0" brushRef="#br0" timeOffset="-12168.6">5053 3714 421 0,'0'0'26'0,"0"0"3"0,0 0-6 16,0 0 3-16,0 0-6 0,0 0-2 0,0 0-3 0,0 0-1 15,0 0-1-15,0 0-1 0,0 0 0 0,0 0 2 16,0 0-3-16,0 0-2 0,0 0 4 0,0 0-5 0,0 0 2 16,0 0-1-16,0 0 0 0,0 0-1 0,0 0 1 15,0 0-1-15,0 0 0 0,0 0-3 0,0 0 5 0,0 0-5 16,0 0 5-16,0 0-1 0,0 0-2 0,0 0-1 16,0 0 3-16,0 0 3 0,0 0-3 0,0 0 4 15,0 0 0-15,0 0 4 0,0 0 0 0,0 0-1 0,0 0-1 16,0 0-1-16,0 0-1 0,0 0-1 0,-6 0-1 15,6 0-1-15,0 0 1 0,-6 0 2 0,6 0 0 16,0 0 0-16,-8 0-1 0,8 0-1 0,0 0 1 0,0 0-4 16,0 0 1-16,0 0-3 0,0 0-1 0,0 0 2 15,0 0-4-15,0 0-1 0,0 0 0 0,0 0-1 0,0 0-1 16,0 0 0-16,0 0-1 0,0 0 0 0,0 0 2 0,0 0-5 16,0 0 5-16,0 0-5 0,0 0 0 0,0 0 6 15,0 0-3-15,0 0 2 0,0 0 1 0,0 0-1 0,0 0-4 16,0 0 5-16,0 0-1 0,0 0 1 0,0 0-5 15,0 0 5-15,0 0-5 0,0 0 5 0,0 0-5 16,0 0 5-16,0 0-2 0,0 0 0 0,0 0 2 0,0 0-14 16,0 0 15-16,0 0-2 0,0 0-3 0,0 0 0 15,0 0 5-15,0 0-2 0,0 0-3 0,0 0 5 0,0 0-5 16,0 0 3-16,0 0 2 0,0 0-3 0,0 0-2 16,0 0 2-16,0 0 0 0,0 0 2 0,0 0-2 15,0 0 2-15,0 0-1 0,0 0-2 0,0 0-6 0,0 0 0 16,0 0-4-16,0 0-8 0,0 0-1 0,0 0-2 15,0 0-4-15,0 0 2 0,0 0 0 0,0 0-3 0,8 0 6 16,-8 0-1-16,6 0 2 0,-6 3 2 0,6-3 2 16,1 0 2-16,0 4 1 0,-7-4 2 0,6 5 1 15,-6-5 2-15,0 3 1 0,0-3 2 0,0 0 1 0,0 0 1 16,0 0 1-16,0 0 1 0,0 0-2 0,0 0 5 16,0 0-3-16,0 0 0 0,0 0 5 0,0 0 0 0,0 0 0 15,0 0-2-15,0 0-2 0,0 0 0 0,0 0 0 0,0 0 0 16,0 0-1-16,0 0 0 0,0 0 3 15,0 0-5-15,0 0-4 0,0 0-3 0,0 0-7 0,0 0-8 16,0 0-8-16,0 0-12 0,0 0-14 0,0 0-14 0,0 0 5 16</inkml:trace>
  <inkml:trace contextRef="#ctx0" brushRef="#br0" timeOffset="-10949.38">3589 3029 414 0,'-20'19'32'16,"6"3"-3"-16,8 0-6 0,-7 0-2 0,7-1 3 0,6 1-12 15,0-3-1-15,0 3 4 0,6-4-6 0,7-3 2 16,0-1-1-16,0-2-1 0,7-5 0 0,-1 0-1 0,1-3 0 15,6-4 0-15,-7-4 2 0,7-3 0 0,-6 0 0 16,0-1-4-16,-1-6 2 0,1 2 1 0,-8-2 0 16,-6 3 0-16,2-3-1 0,-2-1 0 0,-6-3-1 0,-6 2-1 15,6 2 0-15,-14 0 1 0,2-5-4 0,-2 4 0 16,1-3-1-16,1 4-1 0,-2-1 0 0,2 0-2 0,-2 4-3 16,8 0-2-16,-7 4-1 0,6-1-3 0,0 5-6 15,7 3-6-15,0-4 1 0,-6 8-2 0,12-4-3 0,-6 6-4 16,0 2 1-16,7-4-4 0,6 7 1 0,-6-4-4 15,-1 1-17-15</inkml:trace>
  <inkml:trace contextRef="#ctx0" brushRef="#br0" timeOffset="-10692.19">4057 2817 423 0,'-13'33'39'0,"-6"7"1"15,5-3-5-15,2 3-1 0,-2 0-1 0,8-3-8 16,-1-4-6-16,1 0-4 0,0-4 0 0,6-3-3 0,6 0-3 16,-6-4-2-16,6 0-7 0,7-5-3 0,-6 2-7 15,6-4-2-15,-1 0-6 0,2-1-2 0,-1-3-8 16,0-8 1-16,6 2-1 0,-5-5 0 0,-8-5-2 0,7-5 2 15,-6 3 4-15,-1-9 2 0,1 2 4 0</inkml:trace>
  <inkml:trace contextRef="#ctx0" brushRef="#br0" timeOffset="-10569.03">4096 3117 410 0,'-6'0'19'16,"6"-3"1"-16,0 3-2 0,0 0-2 0,0 0 0 0,6 0-6 16,-6 0-4-16,13 0 5 0,-6 3-3 0,-1-3-1 0,7 0-1 15,7 0-3-15,0 0-1 0,-1 0-2 0,7 4 3 16,0-4-7-16,0 4-3 0,0-4-11 0,-7 0-3 0,7 0-9 15,-6 0-16-15</inkml:trace>
  <inkml:trace contextRef="#ctx0" brushRef="#br0" timeOffset="-10214.48">3810 3329 425 0,'-14'5'35'16,"2"-1"-4"-16,5 3-1 0,0 0 0 0,7-3-6 0,0-1-1 15,0 1-5-15,7-1 2 0,0 4-2 0,5-3-1 16,2 1 0-16,5-5-2 0,1 3-2 0,-1 0-4 0,7-3-1 16,6 4-2-16,-6 0-2 0,7-1-5 0,-7 0-1 15,0 2 0-15,1 2-2 0,-1 0-1 0,-7 1 1 16,1-5-6-16,-8 4 0 0,2 0 2 0,-2 1-1 0,2 0 1 16,-8-4-1-16,1 3 1 0,-7-4 1 0,6 5 1 15,-6-4 1-15,0 3 2 0,0 0 1 0,-6-3 1 0,-1 3 0 16,1-3 2-16,0 2 5 0,-8 3 3 0,1 1 4 15,0 1-3-15,0 0 3 0,0 1 0 0,0-1 1 0,0-2-3 16,0 8 2-16,7-7 0 0,-1 1-1 0,1 0-1 16,6 0-1-16,-7-4 0 0,7 4 0 0,0-8-1 0,0 5-1 15,7-1-1-15,-1-3-2 0,1-4 4 0,-1 4-4 16,7-4-1-16,6 0-1 0,-5 0-2 0,5-4-1 0,7-3-4 16,-6 3-6-16,-1-4-5 0,7 1-7 0,-6-3-2 15,6-2-7-15,-7-2-7 0,1-1-6 0,6-3-18 0,-7-4-5 16,1 0-11-16</inkml:trace>
  <inkml:trace contextRef="#ctx0" brushRef="#br0" timeOffset="-10022.12">4676 3007 427 0,'12'8'27'0,"8"-2"3"0,-7 2-1 0,7 7 1 16,-8-4-2-16,2 4-7 0,-8 3-7 0,1 1 0 0,-1-1-1 15,-6 1 0-15,0-1-5 0,0-1-2 0,0 2-3 16,0-1-6-16,-6 1-6 0,6-5-3 0,0 4-8 16,0-7-3-16,-7 0-4 0,7 1-2 0,-6-4-9 0,0-5-7 15,-2 0-6-15</inkml:trace>
  <inkml:trace contextRef="#ctx0" brushRef="#br0" timeOffset="-9751.87">4493 3238 418 0,'-6'11'24'0,"-1"4"0"16,1 3 2-16,-1 4-1 0,1 0-5 0,0 4-2 0,-2-5-5 16,2 5 1-16,0 0-2 0,-1-5-1 0,1 2-3 15,-1-1 2-15,1-4-1 0,-1 0 0 0,1-3-1 0,0 0 1 16,6-5 6-16,-8-1 6 0,2-3 2 0,6 2 4 16,-6-5 4-16,-1-3 6 0,7 3-3 0,0-3 5 15,0 0-4-15,0 0-3 0,0 0-2 0,0 0-3 0,0-3-3 16,0 3-2-16,0 0 0 0,0 0-5 0,7 0-4 15,-1 0 3-15,0 0-4 0,2 0-2 0,4-3-2 16,1 0-1-16,0 3-3 0,6-5-3 0,1 2-5 0,6-5-3 16,1 1-8-16,-1 3-6 0,-1-6-9 0,9 2-7 15,-2-2-9-15,1-2-11 0,-1-2-4 0,1 3-10 0,-7-8-8 16,6 2-8-16,-13-3-5 0,7 0 10 0,-6-7 12 0</inkml:trace>
  <inkml:trace contextRef="#ctx0" brushRef="#br0" timeOffset="-9309.67">4858 3055 416 0,'0'-7'34'0,"-6"3"-3"16,6 4-1-16,0-3-5 0,0 3-1 0,6 0-3 15,1 0 0-15,-1 3-6 0,0-3 4 0,8 4-6 16,-2 0 3-16,2-1-4 0,5 0-1 0,-5 2-1 0,-2 2-4 16,8 0 2-16,-7 0 1 0,0 4-3 0,-6-4-1 15,-1 5-1-15,0-5 0 0,0 4 2 0,-6 1-3 0,0-2 2 16,0 1-2-16,-6 0 0 0,6 4 0 0,-6-4 1 15,0 0 2-15,-1-1-1 0,0 2 3 0,-6-2 2 0,13 2 1 16,-12-5 1-16,12 0-4 0,-8-7 0 0,8 4 0 16,0 3 3-16,0-7 1 0,0 4-1 0,0-1 0 15,0-3 1-15,0 5-3 0,0-5-2 0,0 7 3 0,0-4-5 16,8 2 3-16,-8-2-3 0,6 0-3 0,0 1 3 16,1-4-5-16,6 4-4 0,0-1 1 0,-1-3-6 15,8 0-2-15,-6-7-7 0,-1 3-4 0,6-2-6 0,0-9-1 0,1 3-4 16,-1-6 1-16,-5 3 1 0,6-7 4 0,-8-3-2 15,8 2 8-15,-7-2 3 0,-1-1 4 0,2 0 2 16,-1 5 5-16,0-2 9 0,-7 2 4 0,1 5-1 0,6 2 4 16,-13 3 0-16,7 4-1 0,-7 0 0 0,0 7 0 15,0 0 5-15,0 3 2 0,0 1 2 0,0 7 3 0,-7 4 3 16,7 3-4-16,-7 4 2 0,1 4 0 0,-1 0 1 16,1 6-6-16,-1 5 2 0,-6 0-4 0,7-1-4 15,-8 4 3-15,8-3-6 0,0 0-2 0,-1-1-3 0,1-6-8 16,6 3-5-16,0-11-10 0,-7 0-7 0,14-5-9 15,-7-1-11-15,6-9-8 0,1-3-19 0,-1-8-15 0,8-3 9 16</inkml:trace>
  <inkml:trace contextRef="#ctx0" brushRef="#br0" timeOffset="-8970.08">5574 2904 415 0,'13'9'35'16,"-6"5"-1"-16,6-3-2 0,-7 3-5 15,8-3-1-15,-2 3-3 0,-5 3-7 0,0-4 2 0,-1-1-6 16,1-2 3-16,-1 2-7 0,-6-1 3 0,0-5-6 0,0 2 3 16,0-1-2-16,0-3-4 0,0 3 0 0,0-7 0 15,-6 4 2-15,-1-4-3 0,7 0 0 0,-6 0 0 0,-1 0 3 16,7 0 1-16,-7 0-3 0,7 0 5 0,-6-4 0 15,6 4 1-15,0 0-2 0,0 0 4 0,0 0-4 0,0 0 4 16,6 0-1-16,-6 0-5 0,7-3 5 0,0 3-2 16,6 0 0-16,-7 0-1 0,8 0 0 0,4 0-1 15,2 0-1-15,-7 0 1 0,7 0-2 0,0 0-7 0,-1 0-2 16,1 0-3-16,-1 3-6 0,0-3-9 0,1 4-5 16,-7 0-7-16,7-1-4 0,-8 0-1 0,-5 6-6 0,0-6-5 15,-7 4-8-15,0 1-6 0</inkml:trace>
  <inkml:trace contextRef="#ctx0" brushRef="#br0" timeOffset="-8838.31">5646 3257 426 0,'0'-5'30'0,"-7"2"1"0,7-1-2 0,0 1 0 0,-6 3-6 0,6-4-7 16,0 4-3-16,6 0-2 0,-6 0-3 0,7 0-1 16,0 0-5-16,6 0-3 0,-7 0-7 0,8 0-4 15,-2 0-6-15,8 0-5 0,-7 0-8 0,7 0-5 0,-8 4-5 16,2-4-11-16</inkml:trace>
  <inkml:trace contextRef="#ctx0" brushRef="#br0" timeOffset="-7630.49">3093 7136 400 0,'0'0'18'0,"0"-4"-2"16,0 1 2-16,7-1-4 0,-7 4-1 0,6-3-5 16,1-5-2-16,5 4 0 0,2 1 0 0,-2-4 0 0,2-1-3 15,5 4 4-15,-6-3-3 0,14 0-10 0,-8 0 13 16,0 3-4-16,8-3 4 0,-1 0-5 0,-1-1 4 0,1-3-4 16,1 3 4-16,-1 2-5 0,6-1 0 0,1-2 4 0,-1 2-5 15,7-4 2-15,1 4-2 0,-1-1 0 16,-1-2 4-16,9 6-5 0,-2-7 0 0,1 4 1 0,-1 3 2 15,1-4-2-15,5 1 4 0,-4 0-5 0,5 4 4 0,-1-5-4 16,-5 4 0-16,6 1 0 0,0-4 2 0,1 2-2 16,-2-2 0-16,2 4 1 0,-1-5-1 0,0 6 0 0,6-7 4 15,1 1 0-15,-1-2-4 0,1 3 3 0,0-1 0 16,0-3-5-16,-1 4 4 0,7-4 0 0,-6 4-1 16,0-5-2-16,-8 6-1 0,8-5 0 0,-7 3 0 0,7 0 0 15,-14 1 1-15,8 4 2 0,-7-5-2 0,-1 5 0 16,-6-1 0-16,7 4 0 0,-8-4 1 0,-5 4 0 15,-1 0-1-15,1 0 0 0,-7 0 0 0,0 0 1 0,1 0 0 16,-1 0 0-16,-7 0 2 0,1 0-4 0,0 0 2 16,-8 0 0-16,1-3 0 0,0-1 0 0,0 4 1 0,1-3 0 15,-8-2 2-15,0 2-2 0,0 3 0 0,2-4-1 16,-2 4 1-16,0-3-1 0,1 3 1 0,-7 0-1 0,6 0 0 16,-6 0-1-16,7 0 0 0,-7 3 1 0,0-6 0 15,0 3 0-15,7 0 0 0,-7 0-3 0,0 0 5 16,0 0-5-16,6 0 3 0,0 0 0 0,0 0 2 0,2 0-4 15,-2-4 2-15,0 4-2 0,8-3 3 0,-1-1 1 16,-7-3-1-16,7 3 0 0,0 0-1 0,0-4 0 0,0 5-1 16,0 0-4-16,0-1-1 0,6 4 1 0,-5-4-4 0,-1 4 0 15,0 0 0-15,6 4 4 0,-5-4-3 0,5 0 0 16,1 0 0-16,-8 4 1 0,8-4 0 0</inkml:trace>
  <inkml:trace contextRef="#ctx0" brushRef="#br0" timeOffset="-7176.78">6923 7579 409 0,'-6'49'16'15,"-8"-5"-1"-15,1 6-1 0,0-2-1 0,0 0-1 16,0-5-6-16,6 5 0 0,-5-4-1 0,5 0-1 0,0-3-1 16,-6-1 0-16,7 0-1 0,6 0 0 0,-6-3-1 15,-1 0 1-15,0-1-4 0,7 1 2 0,-6-4 2 16,0 0-3-16,6 0-4 0,-8-5-1 0,2 3 3 0,6-6-4 15,0 0-3-15,-6-2 2 0,6-5-1 0,-7 0-3 16,7-3-3-16,0-3 0 0,0-2 3 0</inkml:trace>
  <inkml:trace contextRef="#ctx0" brushRef="#br0" timeOffset="-5493.7">6207 3974 409 0,'12'0'17'0,"1"4"-5"0,7-4 2 16,0 4-1-16,-1-1 1 0,7 1-7 0,0-1-1 0,0 1-1 15,0 1 0-15,1-2-1 0,-2 4 0 0,1-3 0 16,0 2-1-16,-6 2 2 0,6-3-2 0,-7 2-1 0,1-4 0 15,-1 5 0-15,-5-1 0 0,-2-3 0 0,2 3 3 0,5-4 0 16,-12-3 0-16,6 5 0 0,-7-5 0 0,8 0-4 16,-14 3 5-16,6-3-2 0,-6 0 0 0,6-3 0 15,-6 3-1-15,0 0-3 0,0 0 2 0,0 0-3 0,-6 0-10 16,6 0-2-16,-6 0-7 0,6 0-4 0,-8 0-5 16,-4 0-8-16</inkml:trace>
  <inkml:trace contextRef="#ctx0" brushRef="#br0" timeOffset="-4011.84">6252 3850 408 0,'-13'18'17'0,"0"5"2"16,0-1-2-16,-1-1 1 0,2 5 0 0,5-4-5 15,-6 3-1-15,0 2-2 0,0-2-1 0,0 4 2 16,0 0 2-16,-6 0-4 0,6 4 4 0,-7 1 0 0,0-1-2 16,1-1 1-16,-7 1 1 0,6 4-2 0,-6-3 0 15,0 1 2-15,1-1 0 0,-2-5-1 0,1 4 0 0,0-4-1 16,0 1-1-16,-1-4-2 0,1-1 1 0,1 0 1 0,-1-2-2 15,0-5-3-15,-1 4-1 0,1-4 0 0,0 1 1 16,1-6-2-16,-1 3-1 0,-1-1 2 0,-5-1 2 16,6 1-5-16,-7-4 4 0,-6-1-1 0,7 5 0 0,-8-4 0 15,1-3-5-15,-6 2 1 0,-1 2 4 0,-6-1-4 16,7-4 4-16,-8 5-4 0,-6-6 2 0,8 5 3 0,-1-3-3 16,-7-1 0-16,6 4-2 0,-5-4 2 0,6 1 2 15,0-2-3-15,0-1 1 0,6-5-1 0,-6 4 2 16,7-1-5-16,-8-6 3 0,8 3 0 0,-7-4 2 0,6-4 0 15,-6 1-2-15,0 0 0 0,0-4 0 0,7 0 0 16,-8-4 0-16,1-3 0 0,0 3 0 0,6-6 0 16,-5-2-1-16,5 1-2 0,1-4 2 0,5 1 0 0,1-2 0 15,0 0 0-15,7-4 2 0,-1-1-1 0,7-1 0 0,0-4-1 16,6 0-5-16,7-3 5 0,1 0-5 0,-2-1 5 16,8-3-5-16,6 1 4 0,0-2-4 0,0 1 0 15,6 0 5-15,8 5-3 0,-2-3 0 0,1 3 2 0,7-1-1 16,0 3-2-16,-1 0 0 0,0 1 0 0,8-1 0 15,-1 0-1-15,-7-3 1 0,7 3-3 0,-6 1 5 16,6-4-5-16,-1-1 4 0,-5 4 0 0,6-7-5 0,-6 4 2 16,-1-1 2-16,1-2-3 0,6 2 0 0,-7 1 0 0,1 0 2 15,0 4-5-15,5-1 4 0,-5 0-1 0,6 8 0 16,1-3-3-16,5 1 0 0,1 2 0 0,-1-1-3 0,7 2 1 16,0-1 5-16,0 3-4 0,7-4 5 0,0 5 0 15,-8-4 0-15,8-1-2 0,-7 0 2 0,7 5 2 16,0-4-2-16,-8 0 3 0,8 4-2 0,-7-6 1 0,6 6 2 15,2-5-2-15,4 5 0 0,-5 0 0 0,5-1 0 16,2 4 0-16,-1 0 1 0,1 0 0 0,4 4-1 0,-4-1 1 16,6 1 1-16,-1 3 0 0,-5 1 0 0,5-1 0 15,0 7 0-15,1-3-2 0,0 4 3 0,-1 4-4 0,1-2 5 16,0 5-2-16,-7 0-2 0,7 5 5 0,-8 2-4 16,-5 4 5-16,6 0 0 0,-6 4-2 0,-7 7-2 15,-1 0 2-15,-4 7 1 0,-2 0-3 0,1 4 3 0,-8 8 0 16,1-1 0-16,-6 3 0 0,0 5 0 0,-1 4 0 15,-13-5 0-15,8 9 3 0,-8-6-2 0,-6 6 3 16,0-2-2-16,0 5-1 0,-6 0 5 0,-8 2-5 0,2 2 0 16,-8-5 0-16,1 5 3 0,-1-1-1 0,0 0-2 15,-5-6-6-15,-1 2-2 0,0-11-8 0,-1 5-7 0,1-8-9 16,0-4-16-16</inkml:trace>
  <inkml:trace contextRef="#ctx0" brushRef="#br0" timeOffset="-2982.28">6968 3748 403 0,'0'0'29'0,"0"0"1"0,0 0-1 16,0 0-2-16,0 0-1 0,0 0-5 0,6 0 2 0,2 0-3 15,-2 3-1-15,6 0-1 0,8 2-1 0,0 2 1 16,-1-3-5-16,7 3-1 0,1 0-1 0,-1 4-1 15,0 1 1-15,-1-2-2 0,1 1-2 0,1 0 0 0,-7 4 4 0,-8-5-5 16,2 5 3-16,-2 4 2 0,-5-4-3 0,-7 3 1 16,0-1-1-16,-7 6-1 0,1-2-1 0,-8 2 0 15,2 0-3-15,-8 2-1 0,1 0-1 0,-1 1-6 0,0-1-4 16,-5 1-9-16,5-5-6 0,0-2-8 0,1-4-10 16,6 0-4-16,0-4-14 0,7-8-18 0,-8 1 3 0</inkml:trace>
  <inkml:trace contextRef="#ctx0" brushRef="#br0" timeOffset="-2746.13">7196 4041 404 0,'0'0'37'0,"7"0"-4"0,-1-3-3 0,8 3-3 16,-8-4-3-16,7 4-7 0,0-5-2 0,6 2-2 0,1 3-5 15,-1-5 0-15,1 5-4 0,-7-3-9 0,6 3 0 0,1 0-10 16,-1 0-4-16,-5 3-6 0,-2 2-8 16,2-5-10-16,-1 3-17 0</inkml:trace>
  <inkml:trace contextRef="#ctx0" brushRef="#br0" timeOffset="-2558.62">7255 4168 428 0,'-7'-3'40'0,"7"3"-7"0,0 0 3 0,0 0-4 0,-6 0-1 16,12 0-8-16,-6 0 0 0,0 0-1 0,0 0-6 0,7 0 2 15,-7 0-2-15,13 0-5 0,-7 0-4 0,8 0-2 16,-2 0-7-16,1 0-4 0,7 0-6 0,0-3-8 0,-1 3-2 15,7-3-10-15,-6 3-4 0,-1-5-5 0,7-3-11 16,-13 1-6-16</inkml:trace>
  <inkml:trace contextRef="#ctx0" brushRef="#br0" timeOffset="-2292">7580 3945 419 0,'0'0'28'0,"0"3"-1"16,0 6 3-16,0-2-3 0,-6 3 1 0,6 1-6 15,-6 0-2-15,-2 4-2 0,2 3-6 0,6 1 0 0,-6-1 0 16,6 1-2-16,-7-5-6 0,7 1-1 0,0-1-6 16,0-3-1-16,0 1 1 0,7-4-1 0,-1-5 0 15,8-3 1-15,-8 0 0 0,7-8 0 0,0 0 2 0,6-2 0 16,-5-5 1-16,-2 4 2 0,8-4 2 0,-7 1 2 16,0-1 0-16,-6 1 0 0,-1 3 0 0,0 4 0 0,2-1-1 15,-8 3 3-15,6 2-2 0,-6 3-1 0,-6 0-2 16,6 0-3-16,0 8-3 0,-8 0 2 0,2-1-7 0,6 7-3 15,-6-3 1-15,-1 4-7 0,-6 7-4 0,6-4-1 16,1 3-4-16,0 2-1 0,-1-2-3 0,-6 2 0 16,7 0-1-16,-1-2-5 0</inkml:trace>
  <inkml:trace contextRef="#ctx0" brushRef="#br0" timeOffset="-1672.48">7385 3898 410 0,'-32'7'37'0,"-1"1"3"15,-7 2-2-15,8 5-3 0,-1 4 0 0,1 2-4 16,-1 5-1-16,7 4-3 0,0-1 1 0,7 7-7 0,-1 4 0 16,1 5-2-16,12-1 3 0,1-1-4 0,-1 5-3 15,14-4 0-15,-1-4-2 0,1-3-1 0,12 0-1 16,7-8-2-16,1-3 2 0,5-12-1 0,7 1-3 0,7-9-2 16,-1-1-1-16,8-10-3 0,-1-1 3 0,-1-5-2 15,2-7-1-15,-1-5-1 0,0-2-2 0,-6-5-3 16,6-3-1-16,-13 1 1 0,-7-9-1 0,1 2 0 0,-7-3 0 15,-7-2-2-15,1 0 1 0,-14 4 5 0,1-4 1 16,-7 4-1-16,-7 3 3 0,1 1 6 0,-7 2 1 0,0 9-1 16,-6 0 3-16,-7 3-3 0,-1 7 1 0,-5 0 3 0,-7 8 0 15,-1 3 0-15,1 4 0 0,-7 7 2 16,-5 5-4-16,12-2 5 0,-13 10-2 0,13 1 0 0,-7 5 2 16,7 0 0-16,0 2-5 0,13 5 3 0,-7 4-1 0,14-4-5 15,-1 4-1-15,7 0 0 0,7-4 3 0,-1 4-1 16,7-9-1-16,7 1 0 0,5 1-4 0,8-8 2 0,-1-4 0 15,7-7 0-15,7-3-1 0,7-4-5 0,-8-8 4 16,13-7 0-16,1 0-5 0,0-9 4 0,0-5-4 16,-8 0 0-16,1-4 4 0,-6-5-1 0,-7 2 0 0,0-5 0 15,-6 4 0-15,-7 4 0 0,-7-4-2 0,-6 0 4 16,-6 3-2-16,-7 5-2 0,6 2 0 0,-12 3 1 0,-1-3-1 16,0 5-1-16,-5-1 1 0,-1 5-3 0,-7 2-3 15,7 2-5-15,-7 2-2 0,1 5-5 0,-1-1 2 0,1 4-4 16,6 4 1-16,-7 3-4 0,7 0-4 0,-6 8 1 15,12-1-5-15,-7 1 0 0,8 4-3 0,6-1-8 16,-6 0-5-16,12 5-3 0,0-2-15 0,1-3-13 0,0 4 5 16</inkml:trace>
  <inkml:trace contextRef="#ctx0" brushRef="#br0" timeOffset="-1138.66">7418 4048 421 0,'-33'11'29'0,"7"3"-4"0,0 1-4 15,6 4-1-15,1 2-2 0,-1-3-6 0,14 4-2 16,0 1-1-16,-1 2 1 0,7-3 1 0,7 0-1 0,5-4-2 15,2 5-1-15,5-9-5 0,1 1 0 0,6-4 1 16,6-4 2-16,1-7-1 0,6 0-1 0,-1-3-1 0,2-8-2 16,-1-4-1-16,6-3 1 0,-5-5 2 0,-1-2-3 15,-1 0 3-15,-5-5-3 0,-7-3 1 0,0 4 3 0,-6-4-2 16,-7 0 5-16,-7 4 0 0,1-5 4 0,-7 5 0 16,-7 4 4-16,1 3 5 0,-7-4-1 0,0 5 4 15,-6 1-4-15,-7 6 0 0,6-1 2 0,-7 1-1 0,-5 6-2 16,6 2-2-16,-7 1 1 0,1 1-4 0,-1 8-1 0,7 1-1 15,-6 1-1-15,5 5-1 0,-5 4 1 0,6 0-1 16,0 7-3-16,7 0-1 0,-1 0 0 0,7 6 1 16,0-2-1-16,6 4-3 0,1 0-1 0,6-5-1 0,6 4-1 15,1-3 0-15,6-4-2 0,7-7 3 0,5 2-5 16,1-1 5-16,1-9-4 0,5-3 4 0,7-4-4 0,1-4 4 16,-8-3-2-16,7-4 0 0,-7-3-1 0,1-3 0 15,-7 0 5-15,-6-5-4 0,-7 4 5 0,-1-8-4 0,-4 8 5 16,-8-5-4-16,-8 1 5 0,2-3 0 0,-7 7-2 15,0-4-1-15,-6 0 0 0,-1 0-3 0,1 3-1 16,-7 1 3-16,0 3-7 0,-1 1-4 0,-5 3-3 0,6-1-5 16,-7 5-8-16,7 0-6 0,-6 7-3 0,5 0-5 15,1 0-4-15,7 4-12 0,-1-1-16 0,8 4-4 16,-2-3 4-16</inkml:trace>
  <inkml:trace contextRef="#ctx0" brushRef="#br0" timeOffset="1258.98">8511 3868 417 0,'-19'3'34'0,"6"2"0"0,-6 3 1 0,5-1-2 16,-5 0-1-16,-7 4-7 0,6 0-1 0,1 0 2 0,0 0-4 16,-1 0-5-16,7-4 2 0,-1 4-7 0,2 0 2 15,6-4-6-15,-1 0 2 0,0 1-2 0,7-1-4 16,0 0-1-16,0-4-1 0,0 5-1 0,0-3 0 0,0-1-1 15,7-1-2-15,0 0 2 0,-7 1-1 0,6-4 0 16,-6 0 0-16,6 0 1 0,-6 4 0 0,0-4 0 0,6 0 0 16,-6 0 0-16,0-4 0 0,0 8 1 0,0-8 0 15,0 4 0-15,0 0 0 0,8 0 0 0,-2 0 0 16,0 0 2-16,1 0-3 0,-1-4 2 0,8 1-2 0,-8 0 0 16,7-1 1-16,0-4-1 0,0 3 1 0,-6-1 2 15,6-5-3-15,-1 3 0 0,-5 1 2 0,0 0 2 0,-1 3-3 16,0-3 5-16,-6 3-3 0,0 1 5 0,7-1-2 0,-7 4 1 15,-7 0-1-15,7 0 0 0,0 0 1 0,0 0-1 16,-6 0-3-16,6 0 0 0,0 0-2 0,-6-3 0 16,-1 3-1-16,7 0 0 0,-7 0-4 0,1 0 0 0,0 0-5 15,6-4-2-15,-7 4-7 0,7 0-4 0,0 0-7 16,0 0-1-16,0 0-10 0,0 0-4 0,0 0-2 0,0 0-9 16,0 0-15-16,0 0 1 0</inkml:trace>
  <inkml:trace contextRef="#ctx0" brushRef="#br0" timeOffset="1512.67">8779 3648 416 0,'-7'26'32'0,"-6"3"0"16,0 2-4-16,-7 1-4 0,8 4 0 0,-1-3-7 0,-1 3-2 15,2-2-2-15,-2-1-3 0,2-4-5 0,-2 0-2 16,8-4-5-16,-1 2-7 0,7-5-4 0,0 0-11 0,0-4-1 16,0-3-8-16,7-1-14 0,6-7-12 0</inkml:trace>
  <inkml:trace contextRef="#ctx0" brushRef="#br0" timeOffset="1657.37">8779 3942 418 0,'0'-4'23'16,"0"4"0"-16,0 0-3 0,0 0-3 0,0 0 0 16,6 0-12-16,0 4-2 0,-6-4-2 0,8 3-7 15,-2 0-4-15,7 2-7 0,-6-1-7 0,5-1-3 0,-5 4-15 16</inkml:trace>
  <inkml:trace contextRef="#ctx0" brushRef="#br0" timeOffset="2055.49">8590 4191 408 0,'-6'-7'46'0,"6"2"-5"0,-8 2-2 0,8 3 0 0,0 0-3 15,8 0-12-15,-8 0 2 0,6 0-6 0,0 0 2 16,1-3-3-16,0 6-2 0,5-3-2 0,-5 3-2 0,13 2-2 16,-1-3-3-16,-6 10 1 0,7-5-2 0,-1 1 0 15,-5 2-2-15,5 2-2 0,0 2-4 0,-6-3-2 16,1 4-1-16,-2-4-1 0,-5-1-3 0,6-2 4 0,-13-1-4 16,6 1 6-16,-6-1 1 0,0-3-4 0,0 0 4 15,-6-2 3-15,0 3 0 0,-1-1-1 0,0-1 0 0,1 1 7 16,0 0 1-16,-2-1-1 0,-4 1 2 0,5 0 3 15,-6-1-4-15,7 0 4 0,-1 6 2 0,-5-6-1 16,4 1-2-16,-4 3 3 0,5 0 0 0,-6 4 0 0,0-4 2 16,0 4-2-16,0 0 0 0,0-3 0 0,0 2-3 15,6-2 1-15,1 3-1 0,0-3-1 0,-1-5 0 0,7 4-2 16,7-2-2-16,-1-2 0 0,0-3 0 0,7 0 0 16,1 0-3-16,5 0-2 0,0 0-2 0,1 0-6 0,7-3-2 15,5-2-7-15,-7 2-7 0,2-4-8 0,5-1-8 0,1 1-10 16,-7-5-12-16,6-2-10 0,-6-1-16 15,7-3-9-15,-7 0 9 0,0-5 10 0</inkml:trace>
  <inkml:trace contextRef="#ctx0" brushRef="#br0" timeOffset="2271.47">9202 3821 413 0,'0'-4'45'0,"7"4"-6"0,-1 0-2 0,8 0-4 16,-8 0-2-16,13 0-5 0,-6 4-6 0,0 3 3 16,7-3-2-16,-8 3-1 0,8 0-4 0,-7 4-3 15,-6 0 1-15,6 0 0 0,-7 4-2 0,0 0-3 0,2-1-5 16,-8 1-4-16,6 0-2 0,-6-1-10 0,0-3-9 16,6 0-12-16,-6 1-7 0,0-2-11 0,0-3-16 0,0 1-11 15,0-5 8-15</inkml:trace>
  <inkml:trace contextRef="#ctx0" brushRef="#br0" timeOffset="2594.08">9170 3967 406 0,'0'11'37'0,"-7"0"-3"0,0 4 1 16,7 2-4-16,-6 3 0 0,0 5-7 0,-1-3-1 15,0 4-3-15,1-1-2 0,-7 1-2 0,7-5-1 0,-2 6-2 16,2-8 0-16,0-2-4 0,0 1 0 0,-1-3 1 15,0-1-1-15,1 1-4 0,-1-7 1 0,1 3 2 0,0-7 1 16,-2 3 0-16,-4-3 2 0,6-1 6 0,-8 1 4 16,8-4 3-16,-7 0 5 0,6 0-1 0,-6 0 3 15,7-4-2-15,0 4 0 0,-2 0 0 0,2 0-3 0,6 0-2 16,0 0-3-16,-6 0 0 0,6 0-4 0,0 0-4 16,0 0 0-16,0 0-1 0,6 0-1 0,0 0-1 15,-6 0-2-15,8 0 0 0,4 0-1 0,1 0-2 0,7 0-1 16,0 0 0-16,6 0-4 0,-1 0-5 0,7 4-3 15,-5-4-8-15,5 4-5 0,1-1-5 0,-1 1-10 0,1 0-7 16,0-1-6-16,0-3-10 0,-1 8-5 0,-7-4-9 16,2-4-11-16,-7 3-14 0,6 1 5 0,-14-4 13 0,2 0 9 15</inkml:trace>
  <inkml:trace contextRef="#ctx0" brushRef="#br0" timeOffset="3142.76">9612 3971 406 0,'0'-4'60'0,"0"4"-7"0,0-3 0 0,0-1-5 16,0 4-3-16,0 0-7 0,0 0-4 0,7 0 1 0,-7 0-2 15,13 0-5-15,-7 0-2 0,7 0 1 0,1 0-3 16,5 0-3-16,7 0-3 0,-6 0-3 0,6 0-5 15,-7 0-2-15,7 0-2 0,-6 0-3 0,0 0 0 0,-1 4-4 16,1-1-2-16,-14 1 0 0,7-1 0 0,-6 1 1 16,-7 3 1-16,0 0 1 0,0-3 2 0,-7 7-3 0,-6-3 5 15,0 3-1-15,0 1 2 0,-6-2 0 0,-1 1 7 16,6 3 0-16,-11-2 4 0,5 2 1 0,0 1 1 16,1-4 3-16,6 3 0 0,0-7-5 0,0 9-3 0,0-5 2 15,7 0-3-15,-1 0-1 0,-6 3-4 0,13 0 4 0,-7 1-6 16,1 4 2-16,6-5 1 0,-6 4-2 0,6 2 1 15,0-6-3-15,0 4-3 0,0-3 2 0,0-1-1 0,0-2 2 16,6-5-1-16,0 3-2 0,1-6-2 0,-1 0-3 16,1-4-2-16,6 0-1 0,7-4-3 0,-1 0-4 15,1-6-2-15,0-1-8 0,5-4 2 0,1 0-4 0,7-7 2 16,-7 0-1-16,6-7 4 0,-6 0 0 0,1-4 3 16,-1-1 3-16,0 1 4 0,-1 4 7 0,-5-3 4 0,0 6 7 15,-7 1 2-15,0-2 6 0,0 9 1 0,-7 0 4 16,0 4 2-16,2 5-3 0,-2 3-4 0,-6-2 2 15,0 8-1-15,0-3-3 0,0 10 0 0,0-3 0 0,-6 7-1 16,-2 3-4-16,2 4 0 0,0 8 1 0,0 4-3 16,-8 2-1-16,8 5-1 0,-7 7 2 0,-1 0-3 0,2 0-4 15,-2 3-1-15,8-2-3 0,-7-1-7 0,13-1-8 16,-6-5-9-16,6-2-8 0,0-7-15 0,0 0-13 16,6-6-13-16,1-1-20 0,-1-9-16 0,8 3 12 0,-2-9 11 15,2-3 12-15</inkml:trace>
  <inkml:trace contextRef="#ctx0" brushRef="#br0" timeOffset="3570.08">10328 3957 436 0,'8'0'41'0,"4"3"-3"16,1 4 2-16,1-3-2 0,-2 3 0 0,8 4-4 16,0 1-6-16,-7-2 3 0,-7 5-5 0,0 0-2 0,-6 3-3 15,0 1 0-15,0-5-5 0,-6 4-3 0,-7 0-2 16,7 0-7-16,-8-5-2 0,2 1-4 0,-2-3-4 0,2 0-4 15,-2-4-1-15,1 0-5 0,1-3 0 0,4-4-5 16,2 0 0-16,0-4 1 0,0 0 1 0,-1 1 2 16,7-4 2-16,0-2 3 0,0-1 2 0,0 2 3 0,0 2 3 15,7-5 2-15,-1 6 1 0,0-2 6 0,0 4 1 16,-6-1 1-16,14 0 1 0,-8 4 4 0,7-3 1 0,1 3 4 16,-2-4 1-16,8 4-2 0,0 4 4 0,-1-4-3 15,7 3-4-15,-6-3 1 0,6 0 0 0,7 4-6 0,-8 3 2 16,1-4-6-16,0 1-3 0,1 4-9 0,-1 0-9 15,0-5-10-15,-7 5-8 0,1-2-11 0,-8 1-10 0,2 2-14 16,-8-2-16-16,-6 0 13 0</inkml:trace>
  <inkml:trace contextRef="#ctx0" brushRef="#br0" timeOffset="3735.13">10381 4389 430 0,'-13'0'64'15,"6"3"-2"-15,-6-3-4 0,7 0-6 0,0-3-2 16,6 3-10-16,-8 0 1 0,8 0-4 0,0 0-3 0,0 0-3 15,0 0-1-15,0 0-7 0,0 0 1 0,8 0-5 16,-2 0-4-16,0 0-4 0,7 0-3 0,1 0-9 16,-2 3-10-16,8 1-11 0,6-4-12 0,-7 0-12 0,14 3-13 15,-7-3-14-15,0 0-26 0,-6 0 2 0,6 0 15 16,-7 0 5-16</inkml:trace>
  <inkml:trace contextRef="#ctx0" brushRef="#br0" timeOffset="4065.1">10498 4598 419 0,'-13'13'39'0,"-6"-1"0"16,-1 3-4-16,1 4-3 0,-1-2-3 0,0 1-12 0,8 1 2 15,-2-1-2-15,1-3-7 0,7 0 2 0,0-4-2 16,-2-4-2-16,8 0-1 0,0-3-1 0,0 0-2 16,14-4-2-16,-8-4-1 0,7 0 0 0,7 1 1 0,-8-5-3 15,8 1-2-15,0 0 3 0,-1-1 0 0,7 1 0 16,-6-3 0-16,0-2 0 0,-1 4 0 0,1 1 1 0,-1 0-1 15,-6 4 0-15,6 3 2 0,-5-5-1 0,-1 5 0 16,0 5 0-16,0-2-2 0,-7 0 5 0,8 5 0 16,-8 3 2-16,0 1 1 0,1-2-1 0,-7 1 5 0,0 4 3 15,-7-1 1-15,7-3 5 0,-12 4 1 0,-2-1-1 16,-5-3 3-16,-1 1 0 0,0-5-3 0,-5 4 0 0,-1-4 1 16,0-3 0-16,-7-1-5 0,7 2-2 0,0-3-2 15,-7-4-1-15,7 2-4 0,0-5-4 0,7 2-5 0,-1-1-11 16,8-3-8-16,-2 3-13 0,1-3-11 0,0 3-10 15,13-4-12-15,-7 1-18 0,7 4-10 0,-6-5 9 16,6 1 8-16</inkml:trace>
  <inkml:trace contextRef="#ctx0" brushRef="#br0" timeOffset="4527.05">11409 3957 406 0,'0'7'41'0,"-6"0"-1"0,0 4-2 0,0 8-2 16,-1-2-3-16,-6 9-5 0,0 0-4 0,-1 3-2 15,2 4-5-15,-1 0-4 0,0 4-2 0,6-7 0 16,-6 2-4-16,6-7-2 0,7 5-7 0,-6-13-5 0,6 6-8 16,0-4-6-16,0-8-3 0,0-1-9 0,6 1-1 15,1-7-13-15,0-1-11 0,-1-6-11 0</inkml:trace>
  <inkml:trace contextRef="#ctx0" brushRef="#br0" timeOffset="4896.18">11697 3974 416 0,'0'11'39'0,"0"0"-4"0,-7 8 3 0,0 4-1 15,7 2 3-15,-12 4-7 0,5 0 3 0,-6 9-2 0,6-6-4 16,-5 5-2-16,-2-5 1 0,1 4-3 0,0 2-3 15,0-5-3-15,1-4-2 0,4 1-3 0,-4-5-2 0,-2 1-2 16,8-5-2-16,-7-2-1 0,7-1-1 0,-8-3-1 0,2-4-4 16,5 0 0-16,-6-4 2 0,7-4-2 15,-7 1 2-15,-1-4 0 0,2 0-1 0,4 0 0 0,-4-7 0 16,-1 4 1-16,6-6 0 0,-6 3 0 0,1-5-1 0,4 0 2 16,-4 0 1-16,6 0 7 0,-1 0 1 0,0-4 3 15,1 4-2-15,-1 0 0 0,7 1 0 0,0-2-1 0,0 1-2 16,7 4-1-16,-1-5-2 0,1 5-1 0,6-4 2 15,7 1-3-15,-1-1-1 0,1 3 2 0,-2-3-3 16,9 0-2-16,-1 4 1 0,0 0 1 0,0-1-3 0,0 5-1 16,1-1-1-16,-2 4-1 0,1-4-4 0,0 4 1 15,1 0-6-15,-8 0-5 0,7 4-7 0,-6 0-5 16,-1-1-2-16,0 1-10 0,-5 0-4 0,-1 3-9 0,0 0-6 16,0 1-3-16,-7-1-1 0,0 3-8 0,2-1-6 15,-8-2-12-15,-8 0 12 0</inkml:trace>
  <inkml:trace contextRef="#ctx0" brushRef="#br0" timeOffset="5227.5">11624 4466 411 0,'0'0'36'0,"0"0"-1"16,-6 0-5-16,6 0-1 0,0 0 0 0,6 0-3 16,-6 0 2-16,8 0-4 0,-2 0 1 0,0 0-2 0,1 0-2 15,6 0-2-15,0 0-2 0,0 0-2 0,6 0-2 16,1 0-2-16,-1 0-3 0,-5 0-3 0,12 0 0 0,-7-5 0 15,1 3-5-15,0-6 3 0,-1 0-5 16,0 1 4-16,1-3-4 0,-7-2 5 0,7-3-4 0,-8 1 4 16,1-1 2-16,1 4 2 0,-2-3 1 0,-4 3 6 0,-2 0 0 15,0 3 5-15,0 2 0 0,-6-2 3 0,0 3 0 0,0 2 2 16,0 3 0-16,0 0-2 0,-6 3 1 0,6 5 3 16,-12-1-4-16,12 8-2 0,-14 0-2 0,8 3-2 15,-8 5-2-15,1 2-2 0,1 4-1 0,-2 1-1 0,2-1-4 16,-2 4 1-16,1 0 0 0,7-4-2 0,-7 4 0 15,6-8-6-15,1 5-3 0,0-5-6 0,6-2-5 0,0-1-8 16,-8-4-11-16,8-3-9 0,0-4-10 0,0 0-4 16,0-4-8-16,0 0-8 0,0-7-12 0,-6 0-14 15,6-4 8-15,-6-3 11 0,-1-1 9 0</inkml:trace>
  <inkml:trace contextRef="#ctx0" brushRef="#br0" timeOffset="5385.33">11605 4711 436 0,'-13'3'48'15,"0"9"-6"-15,1-2 3 0,4-2-2 0,-4 7 1 0,5-1-4 16,7-3-7-16,0 3 0 0,0 1-3 0,0-4-4 0,7 4-2 16,5-4-5-16,2-4-6 0,5 1 0 0,1-1-8 15,0-7-4-15,6 4-8 0,-1-4-8 0,8-8-13 16,-1 5-8-16,-6-5-8 0,7-2-6 0,-1-5-10 0,-5 0-15 16,5 1-5-16,-6-5 8 0</inkml:trace>
  <inkml:trace contextRef="#ctx0" brushRef="#br0" timeOffset="5616.02">12080 4315 409 0,'7'-6'34'0,"6"1"-4"0,-6 5-1 0,6 0 3 0,6 5-3 16,-5-3-3-16,5 2 0 0,-6 4 4 0,0 3 0 15,1 0 1-15,-8 3 0 0,-6 5 2 0,0 2-3 0,-6 1 2 16,-8 4 0-16,1 0-3 0,-7 7-2 0,-6-7-2 15,0 3 0-15,-7 0-7 0,7-3 0 0,-6-1-1 0,7-3-6 16,5-3-4-16,-7-1-3 0,15-7-10 0,-2 0-4 0,2-4-10 16,12 0-7-16,-7-3-9 0,7-4-5 0,0 0-4 15,7 0-7-15,-1-4-9 0,7-3-5 0,-6 4-12 16,5-9-3-16,1 5 6 0</inkml:trace>
  <inkml:trace contextRef="#ctx0" brushRef="#br0" timeOffset="5782.04">12192 4520 424 0,'0'-3'45'0,"0"-1"-4"16,6 4-4-16,-6-4 2 0,6 4-3 0,2-3-6 15,-2 3 2-15,0 0-3 0,7 0-3 0,0 0-8 0,0 0 2 16,1 0-3-16,4 0-4 0,-4 0-5 0,5 0-4 16,-5 0-10-16,4 0-9 0,-4 0-8 0,5 0-10 0,-5 3-10 15,-2 1-11-15,2 0-15 0,-2-1-14 0,-5 1 12 16</inkml:trace>
  <inkml:trace contextRef="#ctx0" brushRef="#br0" timeOffset="6343.51">12068 4674 400 0,'0'0'45'0,"-6"0"-2"0,6-3 0 0,6 6-2 0,0-3-3 15,0 0-7-15,1-3 0 0,0-1-7 0,6 0 2 16,0-2-3-16,6 2-7 0,1-8 2 0,6 5-6 0,1-4 2 16,-2-1-4-16,7-1-1 0,1 1-1 0,-7-2-1 15,6 3-1-15,-5-4-1 0,-1 4-1 0,-6 0 0 0,6 0 2 16,-7 1 0-16,-6 2 1 0,0 1-1 0,-7-1 1 16,1 5 1-16,0-1 1 0,-1 0 1 0,-6 4-4 0,0 0 0 15,0 0 5-15,-6 8-4 0,6-5 2 0,-7 5 0 16,0-1 0-16,1 4 1 0,0 3 2 0,-8-2-1 15,2 9 0-15,-1-2-5 0,6 2 5 0,-12 2-3 0,5-1 0 16,8 0-3-16,-7-4 2 0,0 4-1 0,6-4 0 16,1 0 0-16,0 1-1 0,6-8-1 0,-8 4 3 0,8-4-2 15,0 0 0-15,0-8-2 0,-6 4 4 0,6-3-1 16,0 0 0-16,0-1 0 0,-6 1 0 0,6-4-1 16,-6 4 0-16,-1-1 1 0,0 1 1 0,1-1 0 15,-7 2-1-15,6 2 0 0,-6 0 0 0,1 0 2 0,-2 4-1 16,1 1-1-16,0-5-1 0,0 8-2 0,7-5 0 0,-8 5-1 15,14 0 4-15,-6-1-2 0,0 5 0 0,12-8-1 0,-6 7 0 16,6-7 0-16,8 4 0 0,-2-4-1 0,8-8 0 16,-7 5 0-16,7-5 0 0,-1-3 2 0,7 0-2 15,-6-7-1-15,6 0 0 0,-7-1 0 0,1-2 0 0,-8-1 0 16,2-5 0-16,-8 1 0 0,1 1 0 0,0 0-2 16,-7-1 1-16,0 0 0 0,-7 1 0 0,7-1 0 0,-7 1 1 15,1 2-1-15,0-2 0 0,-2 3-2 0,2-1-1 16,0 5-5-16,0-4-4 0,-8 4-2 0,8 0-5 15,-7 3-2-15,7-4-3 0,-8 8-8 0,8-3 0 0,0 3-6 16,-1-3-5-16,-6 3-5 0,6 0-6 0,7 3-4 16,-6 0-8-16,6-3-9 0,0 5-11 0,0-2-5 15,0 1 12-15</inkml:trace>
  <inkml:trace contextRef="#ctx0" brushRef="#br0" timeOffset="7092.67">13364 4506 410 0,'0'0'34'0,"0"0"-3"0,0 0-1 0,0 0 1 16,-6 0-5-16,6 0-6 0,0 0-2 0,0 0-1 0,6 0 1 16,-6 0-3-16,0 0 1 0,0 0 1 0,0 0-2 15,6 0 0-15,-6 0-1 0,0 0 0 0,0 0 0 16,0 0-2-16,0 0 0 0,0 0 3 0,0 0 0 0,0 0-1 15,0 0-2-15,0 0-3 0,0 0 1 0,0 0 0 0,0 0-1 16,0 0-1-16,0 0-1 0,0 0 0 0,0 0-1 16,0 0-1-16,0 0 0 0,0 0-1 0,0 0 0 0,0 0 0 15,0 0 0-15,0 0-1 0,0 0 0 0,0 0 1 16,0 0 1-16,0 0-3 0,0 0-1 0,0 0 3 16,0 0-2-16,0 0 1 0,0 0 3 0,0 0 0 0,0 0 0 15,0 0 0-15,0 0 0 0,0-3-1 0,0 3 0 16,0 0 1-16,0 0 1 0,0 0-1 0,0 0 0 0,0 0 0 15,0 0-1-15,0 0 0 0,0-5 0 0,0 10-1 16,0-5 0-16,0 0-2 0,0 0 2 0,0 0 0 16,0 0-4-16,0 0 3 0,0 0-4 0,0 0 4 0,0 0-4 15,0 0 4-15,0 0-2 0,0 0-2 0,0 0 4 16,0 0-4-16,0 0 4 0,0 0-4 0,0 0 5 0,0 0-1 16,0 0-2-16,0 0-2 0,0 0 5 0,0 0 0 15,0 0-3-15,0 0 2 0,0 0 0 0,0 0 0 0,0 0-1 16,0 0-2-16,0 0 0 0,0 0 0 0,0 0 1 15,0 0-5-15,0 0 2 0,0 0-6 0,6 0-3 16,-6 0-13-16,8 0-14 0,-8 0-14 0,0 0-26 0,0 0-32 16,6-5 4-16,-6 2 13 0,0-1 9 0,-6 1 9 15</inkml:trace>
  <inkml:trace contextRef="#ctx0" brushRef="#br0" timeOffset="11133.71">3100 10338 401 0,'0'0'24'0,"0"0"-2"0,0 0-2 0,-7 0 0 15,7 0 5-15,0 0-9 0,-7 0 3 0,7 0 0 16,0 4 2-16,0-4 0 0,-6 0-2 0,6 0-1 0,0 0 0 16,0 0 1-16,0 0-1 0,0 0-1 0,0 0-1 0,0 0-2 15,0 0-1-15,0 0-2 0,0 0 1 0,0 0-6 16,0 0 2-16,0 0-3 0,0 0 2 0,0 0-1 15,0 0 0-15,0 0 0 0,0 0-1 0,0 0-1 0,0 0 0 16,0 0 0-16,6 0 0 0,1 0-1 0,-7 0 0 16,7 0 3-16,-1 0-3 0,1 0-1 0,-1 4 2 0,0-4 1 15,8 0 0-15,-2 0 0 0,-4 3-5 0,4-3 4 16,1 0-4-16,0 0 4 0,0 0-4 0,1 0 4 16,-2 0-5-16,8 0 0 0,-7 0 1 0,0 0 0 0,6 0 0 15,-5 0 2-15,5 0 2 0,1 0 0 0,-8 0-1 16,8 0 0-16,0 0 0 0,-1-3-1 0,1-1 0 0,-1 0-2 15,1 4-2-15,0-4 0 0,6-4 5 0,-7 6-1 16,7-3 0-16,-6 2 0 0,6-1 0 0,-7 4 0 0,7-4 0 16,0 1-1-16,1-1 0 0,5 2 0 0,-6-3 0 15,-1 1-2-15,9-4-2 0,-2 5 3 0,-6 0 2 16,14-5-1-16,-8 2 0 0,1 1 0 0,-1-2-2 0,7 3-2 16,-7 1 0-16,7-1 5 0,1-3-1 0,-8 3 0 15,7-3 0-15,0 4 0 0,1-2-4 0,-8 5 1 16,7-4 4-16,0 1-1 0,0 0 0 0,1-1-4 0,-2 4 3 15,1 0 1-15,1-4 0 0,5 4-2 0,-6 0-2 16,7-3 4-16,-1-1-1 0,1 4 0 0,6-4 0 0,-6 1-1 16,-1-2 0-16,7 5-2 0,-6 0-2 0,0-7 5 0,0 4-4 15,5-5 4-15,-5 5 0 0,-1-1-2 0,1 0 0 16,0-3-2-16,0 4 4 0,-8-5-2 0,8 1 0 16,-7 3 0-16,6 1 0 0,-6 3 0 0,-6-4 0 0,7 0 1 15,-8 1 0-15,1 3 0 0,-7 0 0 0,6 0 0 16,-5-4 0-16,-9 0 0 0,9 4 0 0,-7-8 0 0,6 8 0 15,-7-3 0-15,1-4 0 0,-8 3 2 0,8 1-2 16,0 0-2-16,-7-2 3 0,-1 1 0 0,2 1 0 16,5 3 2-16,-12 0-3 0,6 0 1 0,-7 0 2 0,7-5-3 15,-6 10 1-15,-1-5 0 0,-6-5 2 0,6 5-3 16,-6 0 1-16,0 0 2 0,0 0 1 0,0 0 0 0,0 0-3 16,0 0 4-16,0 0-4 0,0 0 5 0,0 0 0 15,0 0-1-15,0 0 0 0,0 0 0 0,0 0 0 0,0 0-3 16,0 0 1-16,0 0-1 0,0 0-2 0,0 0 0 15,0 0 2-15,0 0-1 0,0 0 2 0,0 0 0 16,0 0-1-16,0 0 0 0,0 0-5 0,0 0 4 0,0-2-2 16,0 2-3-16,0 0 0 0,0 0 0 0,0 0-7 15,0 0-1-15,0 0-6 0,0-4-4 0,0 4-5 0,0 0-8 16,0 0-10-16,0 0-2 0,0-4-10 0,0 0-9 16,-6 1-9-16,6 0 6 0</inkml:trace>
  <inkml:trace contextRef="#ctx0" brushRef="#br0" timeOffset="13514.91">6245 10049 418 0,'-13'2'27'0,"7"3"0"0,-1 2-3 15,1-2 2-15,0-2-1 0,-8 0-4 0,1 1-1 16,6 0-1-16,-5-1-1 0,-1 0-3 0,6 5 1 0,-6-4-2 16,0 0 0-16,-6 3 2 0,6-3-4 0,-1 3 0 15,-6-4 0-15,8 1 2 0,-8-1-1 0,1 2 0 16,-1-2-1-16,-6-3 2 0,7 4-5 0,-7-1 3 0,6 1-5 15,-13-4 4-15,7 0 0 0,0 0-2 0,-7 0-2 0,1 4 3 16,-1-4-1-16,-5 0-1 0,5 0-1 16,-6 0-1-16,-7 0 0 0,1 0-1 0,-1 3 0 0,-5-3 0 15,-2 4 0-15,1 0-1 0,-1-1 4 0,-4 2-1 0,-2-3-1 16,0 6-1-16,1-4 0 0,-1 0-3 0,-6-1 2 16,0 5-1-16,0-5-2 0,6 0-2 0,-6 1 4 0,-1 1-1 15,1-2-4-15,0 1 0 0,0-1 5 0,0 1-1 16,0-4-4-16,0 3 1 0,0 1 4 0,0 0-1 0,-7-1 0 15,0 1-4-15,7 0 0 0,-7 4 4 0,1-5 0 16,6 0 0-16,0 5 0 0,0-2-4 0,6-1 4 16,0 2-2-16,0 0 1 0,7-3 1 0,1 3 0 0,-2-3-3 15,7-1 5-15,-5 4-2 0,12-2 0 0,-7-2 0 16,7 1 0-16,-7 0 0 0,13 0 1 0,-5-1 0 0,5-3 0 16,7 4 0-16,-7-4 0 0,7 0 2 0,7 3-3 15,-1-3 1-15,0 0 1 0,8 0 0 0,-2 0-3 0,8-3 0 16,0 3 2-16,-1 0 0 0,1 0-3 0,6 0-2 15,0 0 2-15,0 0-1 0,0 0 0 0,-7 0 0 16,7 0-1-16,0 0 0 0,7 0-1 0,-7 0 1 0,0 0 0 16,6 0 0-16,-6 0 0 0,0 0 2 0,7 0-4 0,-1 0 3 15,-6 0 0-15,6 0 2 0,2 0-2 0,-8 0 0 16,0 0 2-16,6 0-5 0,-6 0 3 0,6 0 0 16,-6 0 0-16,0 0 1 0,0 0-2 0,0 0 3 0,0 0 0 15,0 3 0-15,0-3 0 0,0 0 0 0,0 0 0 16,0 0 0-16,0 0 0 0,0 0 0 0,0 0 0 0,0 0-1 15,0 0 0-15,0 0 0 0,0 0 0 0,0 0 0 16,0 0 0-16,0 0 0 0,0 0-3 0,0 0 2 16,0 0 1-16,0 0-6 0,0 0 0 0,0 0-5 0,0 0 2 15,0 0-6-15,0 0-6 0,0 0 0 0,0 0-7 16,0 0-2-16,0 0-7 0,0 0-7 0,0 0-5 0,6 0-5 16,-6 0-7-16,7 0-14 0,0 0-7 0,-1 0 11 15</inkml:trace>
  <inkml:trace contextRef="#ctx0" brushRef="#br0" timeOffset="14763.59">6011 10137 414 0,'-19'0'20'0,"-1"0"-1"0,-6 0-1 0,-1 0-1 0,9 3-5 15,-15-3-1-15,0 4-3 0,0-1 1 0,0 1-5 16,-5 0 4-16,-1-1-5 0,0 5 0 0,-1-5 2 0,-5 4 0 15,-1-2 1-15,-5-2 0 0,5 5 0 0,-7-8 0 16,2 3 1-16,-2 1-2 0,1 0 4 0,-7-4-3 0,1 3 2 16,0 0 0-16,-1 1 0 0,-6 1 1 0,0-2-1 15,-7 1-1-15,7 3 4 0,0-7 0 0,-7 7-4 16,7-7 4-16,-1 4-3 0,1-1 3 0,0 1-3 0,0 0 0 16,0-1 0-16,0 2 0 0,7-2-2 0,-7 0 4 15,0 5-4-15,6-5 3 0,-6 0-5 0,6 2 5 0,7-2-1 16,-7 1-1-16,14 3-2 0,-8-7-3 0,1 7 0 15,7-7 2-15,6 4-1 0,-1 3 2 0,1-2-2 0,1-3 1 16,5 3-3-16,-7-2-3 0,8 1 5 0,7-4-1 16,-2 4 0-16,1 0-1 0,0-4-1 0,0 0-2 15,7 0-4-15,-1 3-4 0,6-3 0 0,2 0-3 0,-1-3-1 16,0 6-6-16,6-3-4 0,7 0-3 0,-6 0-10 16,6 0-6-16,-6 0-4 0,6 0-11 0,0 0-13 15</inkml:trace>
  <inkml:trace contextRef="#ctx0" brushRef="#br0" timeOffset="19199.75">3569 10419 400 0,'-20'0'7'0,"1"3"2"0,5 1-3 0,-5-1 1 16,6 1 0-16,-7 0-5 0,7-1 0 0,-7 1 0 0,8 1 3 15,-8-3-1-15,7 3-2 0,1-2 0 0,-8 0 2 16,6 5-2-16,1-4 0 0,1-2 0 0,-2 3 0 0,2 2-2 16,-2-2 4-16,1-2-4 0,1 0 4 0,-2 5-4 15,2-5 0-15,-2 0 4 0,1 5-2 0,7-4-3 16,-7-1 5-16,0 1-5 0,-1 3 5 0,8-3 0 0,-7 0-5 15,0 3 5-15,0-4-5 0,0 5 0 0,0-4 0 16,0 3 1-16,0 0 4 0,0-3 0 0,0 3-1 0,-6 0 0 16,5 1 0-16,2 3-2 0,-8-3 0 0,1-2-1 15,5 6 2-15,-5-5-4 0,6 4 2 0,-7 0 0 0,1 1 0 16,5-2 2-16,-5 0-2 0,-1 2 0 0,0-1 2 16,2 0 0-16,4-1-1 0,-5 2-4 0,-1-1 2 15,8 4 3-15,-8-4-3 0,0 3 2 0,1 0 0 0,-1 1-2 16,7 0 0-16,-7 3 2 0,2-3-4 0,-2 3 5 15,6-3-1-15,-5 4-4 0,-1-1 5 0,1 0-1 16,-1 0 0-16,8 1-2 0,-8-1-2 0,0 1 4 0,1-1-4 0,-1 0 3 16,0-4-3-16,1 5 3 0,-1 3-2 15,1-8 4-15,6 9-5 0,-7-5 5 0,1 1-4 0,-1-1 4 16,0-1-4-16,1 2 4 0,0-1-4 0,0 1 4 0,-1 3-4 16,0-4 5-16,7 1-5 0,-7-1 5 0,1 3-5 15,6-2 4-15,-6-1-4 0,5 0 5 0,-6 1-2 0,8-1-1 16,-8 1 2-16,7 3-4 0,1-4 4 0,-2-4-4 15,1 5 2-15,-6-1 0 0,12 1 2 0,-6-1-2 16,0 0 2-16,7 1-2 0,-8-1 2 0,8 0-2 0,-7 4 0 16,7-4 2-16,-1 5-2 0,-6-2 0 0,7 1 0 15,-2 4 0-15,2-5 0 0,-6 5 0 0,5 0-2 16,0 0 2-16,1 0-2 0,-1-5 3 0,7 5 0 0,-6 0-1 16,6 0-2-16,0-1 1 0,0 1 0 0,0 0 3 15,0-1-1-15,0 1 2 0,0-4-2 0,0 3 0 0,0 1 0 16,0 4 0-16,0-5 0 0,0 4 0 0,0 1 0 15,0-1 0-15,0-1 1 0,0 6-1 0,0-1 1 0,0 4 2 16,0-1-3-16,0 1 1 0,0 0-2 0,-6 3 4 16,6-4-2-16,-8 5-1 0,8-4-2 0,-6 0 4 15,6 0-2-15,0 2 0 0,-6-2 2 0,6 0-2 0,0-5-1 16,0 0-2-16,0 2 4 0,0-4-2 0,6 2 2 16,-6-3-1-16,6-2-2 0,2 2-1 0,-2-4 2 15,0 0 2-15,7 1-1 0,-6 1 0 0,6-2 0 0,-7 1 0 16,8 0 0-16,-8-1 0 0,7 0 0 0,0 6-2 0,-6-6 0 15,5 0 0-15,-5 1 0 0,0 4 1 0,-1-5-1 16,7 1 0-16,0-1 1 0,-6-3 0 0,6 0-2 0,-7 0 1 16,7-4 1-16,7 1 2 0,-7-1-2 0,0 0 0 15,6-3-2-15,1-1 4 0,0-3-2 0,5 0 0 0,-5 0 0 16,6 0-2-16,-7-3 4 0,7 3-1 0,1-4 1 16,-1 1-3-16,0-1 2 0,0 0-2 0,0 1 3 15,7-5-4-15,-8 8 4 0,1-4-2 0,7 1-2 0,-7-1 4 16,0 1-2-16,7 2 0 0,-7-6-3 0,6 3 5 15,1 1 0-15,-7 0-4 0,7-1 4 0,-1-4-4 16,1 0 1-16,5 2-1 0,-5-2 4 0,7 1-2 0,-1 0 2 16,-1-1 0-16,2 0 0 0,-1-3-2 0,0 4 1 15,7 1 1-15,-7-2-2 0,0 0-1 0,7 1 1 0,-8 0 1 16,1-1 0-16,0 5 0 0,1-5 0 0,-1 1 0 16,0 3 0-16,7-3-1 0,-8 0-1 0,1-1 2 0,0 1-1 15,7-4 0-15,-7 0 0 0,7 4 0 0,-7-4 0 16,6 0 0-16,1 0-1 0,-1-4 1 0,1 4 0 15,7-7-1-15,-8-1-2 0,1 5 1 0,5-8 0 0,-5 3 0 16,6-6 0-16,-6 2 0 0,6-2 0 0,-7 3 2 0,8-4 2 16,-8 1-3-16,7 3-1 0,-6-1 2 0,6 2-2 15,-6-1 3-15,-1 0 1 0,1-1 0 0,-1 6 0 0,0-5-3 16,2-1 1-16,-9 4-1 0,9-2 1 0,-9 0 1 16,7-2 0-16,-5 1-2 0,-1-4 0 0,0 4 0 15,7-3 1-15,-7 3 1 0,0-3 0 0,0-1 0 0,0 4 0 16,0-5 0-16,0 2 0 0,1 3-2 0,-2-3-1 15,-5 3 1-15,6-3 0 0,1 2 0 0,-8-3 1 16,7 5-1-16,-7-2 1 0,1 5-1 0,-1-4 1 0,7 4-1 16,-6 0 0-16,-1 0 0 0,-6-1 0 0,7 0 0 15,-7 5 0-15,7-5 3 0,-7 5-2 0,0-4-1 0,0 2 1 16,0-2-1-16,7 0 1 0,-8 3 0 0,1-3 0 16,1-4-1-16,-1 3 1 0,0-2 2 0,0 3-2 0,0-1-1 15,-7-6-1-15,8 6 2 0,-1-2 0 0,-6 3 1 16,5 2-1-16,-5-2 0 0,-8 7 0 0,8-4 0 15,-7-3 0-15,7 7 0 0,-14 0 0 0,8 0 0 0,-2 0 1 16,-5 0 1-16,0-4-3 0,-1 8 0 0,0-8 3 16,1 4-1-16,-1 0-3 0,-6-3 4 0,7 3-3 0,-7 0 3 15,7 0-3-15,-7 0 2 0,6-4-2 0,-6 4 3 16,0 0-3-16,0-3 3 0,0 6-3 0,6-3 3 16,-6 0-1-16,0-3 0 0,0 3-3 0,0-5 4 0,0 10-2 15,0-5 0-15,0-5 0 0,0 5 0 0,7 0-2 0,-14 0 4 16,7 0-4-16,0 0 3 0,0 0-1 0,0 0-1 15,0 0 1-15,0 0-3 0,7 0-2 0,-7 0-7 0,7 0-4 16,-7 0-4-16,0 0-6 0,0-3-9 0</inkml:trace>
  <inkml:trace contextRef="#ctx0" brushRef="#br0" timeOffset="21038.74">6897 12748 404 0,'-7'26'18'0,"7"8"0"0,-6-6 2 0,6 8-1 0,-7 6-3 16,0 2-2-16,1 0 1 0,0 7 0 0,-1-1-2 15,0 9 2-15,1 0 0 0,0 3 0 0,-1 1-1 0,0-1 3 16,1 4 0-16,-1 0-2 0,1 0 0 0,0-4 0 15,-1 0-2-15,0-3-3 0,7-4 1 0,-6 0 2 0,0-4-5 16,6-4 1-16,-8 2 1 0,8-9-5 0,0 4-1 16,0-4 0-16,-6-3-1 0,6-4 3 0,0-4-1 15,-6 0-4-15,6-3 3 0,0-1-3 0,0-6 0 0,-7-1-1 16,1-3-2-16,6-1-1 0,-7-7-1 0,7 1-5 16,0-1-2-16,0-3-6 0,0 0-1 0,-7-4-6 0,7 3-1 15,0-6-6-15,0-1-3 0,0-3-5 0,-6-5 0 16,6 2-5-16,0-5-11 0</inkml:trace>
  <inkml:trace contextRef="#ctx0" brushRef="#br0" timeOffset="22141.74">9730 12628 402 0,'0'18'6'0,"0"4"1"0,0 4-1 15,6-5 1-15,-12 12 3 0,6-3-6 0,-7 3 2 16,0 3-4-16,1 1 5 0,0 4-2 0,-1 2 1 0,-6 1 1 15,6 4 2-15,-5 0 0 0,-2 3-1 0,8 4-2 16,-7 0 4-16,0-1-1 0,0 9-2 0,7-5 2 16,-8 6 0-16,1-7-3 0,7 6 0 0,-7-5 0 0,0 1-1 15,7-1 0-15,-8-3-1 0,8 1 1 0,-7-5-2 16,0-4 1-16,0 5 0 0,6-8 0 0,-6 3 1 0,0-6-3 16,0 3 3-16,-6-7-1 0,5 0-2 0,2-2 4 15,-2-6-4-15,2 1 4 0,-8-4 0 0,7-4 0 0,7-1-1 16,-8-5-2-16,2 2 0 0,5-7 0 0,-6 0-1 15,6-4 0-15,7 4 0 0,-6-7 0 0,-1-1 1 0,7 1-2 16,-7 0 0-16,1-4-2 0,6 3 2 0,-6-3 0 16,0 3 0-16,-2 2 0 0,-4-5 0 0,5 3 0 0,-6 1 1 15,6-1 0-15,-5 1 1 0,5 0-1 0,-12-1 2 16,12 1 1-16,-6-4-2 0,0 0 3 0,-1 4-4 16,2-4 4-16,6 0 0 0,-8 0-3 0,1 0-2 0,1 0 4 15,-2 0-3-15,2-4 2 0,-2 4-4 0,-5 4 1 16,-1-4-1-16,0 0 0 0,1 0 1 0,-7 0 0 0,0-4 0 15,0 4 0-15,-7-4 0 0,1 4 0 0,-7-3 2 16,0-1 0-16,-1 4 0 0,-5-4 0 0,-7 1 1 16,-1-1 1-16,2 4-1 0,-8 0-1 0,1-3 1 0,-1 3 4 15,-6 0 0-15,0 0 0 0,0 0-4 0,0 3 0 16,-1 1 3-16,-6-4 0 0,1 3 1 0,-1 1-1 0,0 0 1 16,1-1 0-16,6 1 3 0,-7 0 0 0,7-1 2 15,0 2-2-15,0-5 1 0,6 0 0 0,0 2-4 0,1-2 2 16,13 5 0-16,-8-5 1 0,1 3-1 0,7-3-1 15,-1 0 2-15,0 5-5 0,8-5 0 0,-2 3 1 16,-5-3 1-16,6 3-5 0,6-3 1 0,-6 0 2 16,6 4-5-16,7-4 1 0,1 4 0 0,-2-1-1 0,1-3 0 0,6 4-1 15,1-4-2-15,6 0-1 0,0 0-8 16,0 0-8-16,6 0-12 0,-5-4-10 0,12 4-8 0,-14-7-11 16,14 0-6-16,-6-4-14 0,6-1-8 0,0-2 4 0,0-4 8 15</inkml:trace>
  <inkml:trace contextRef="#ctx0" brushRef="#br0" timeOffset="22870.53">6610 12764 419 0,'0'0'28'0,"0"0"3"0,0 0-4 0,0 0-1 0,0 0-2 15,7 0-3-15,-7 0-5 0,6 0 0 0,0 0 0 16,1 0 2-16,0 0-1 0,5 0-1 0,2 0-2 0,-1 0 0 16,7 0-1-16,-2 0 3 0,9 0-2 0,-1 2 2 15,0-2-2-15,7 0 4 0,-1 5-4 0,7-5 1 0,0 0-1 16,13 0 0-16,-6 0 0 0,12 0 1 0,-6-5-2 15,13 3 0-15,0 2-5 0,1 0 0 0,6 0 3 0,-1-5-2 16,8 2-3-16,-2-1 2 0,8 0 0 0,-6 1-1 16,5-1 1-16,7 0-2 0,-6 1-1 0,0 0 2 15,6-6-2-15,0 6-1 0,0-1-1 0,1 1 0 0,-1-1 0 16,-7 1-1-16,7-1 1 0,-6 0-1 0,0 1 0 16,-8 3 0-16,2 0-1 0,-8 0 0 0,1-4 0 0,-6 4 0 15,-1 0 1-15,0 0-2 0,-13 0-1 0,6 0 2 16,-12-4-1-16,-1 1 1 0,-5 3-1 0,-8 0 1 15,1 0-1-15,-7 0 1 0,-7 0-1 0,1-5 1 0,-7 5-1 16,-6 0 1-16,-1 5 1 0,0-5-2 0,-6 0 0 0,7 0-1 16,-7 0-3-16,-7-5-1 0,1 5-8 0,0 0-6 15,-1 0-12-15,-6 0-10 0,-1 5-10 0,2-2-13 16,-8 1-20-16,1 0-13 0,-7 3 8 0,0 0 10 0</inkml:trace>
  <inkml:trace contextRef="#ctx0" brushRef="#br0" timeOffset="23902.33">7098 13181 401 0,'0'0'46'0,"-6"0"-2"0,6 0 2 0,-7 0-2 0,7 0 2 15,0 0-8-15,0 0-2 0,0 0-3 0,0 0 0 16,0 0-2-16,0 0-3 0,0 0-1 0,0 0-1 15,0 0-3-15,0 0-6 0,0 0 2 0,0 0-5 0,0 0 2 16,0 0 0-16,0 0-6 0,7 0 4 0,-7 0-3 16,6 0 0-16,-6 0-2 0,7 3 2 0,0 2-4 0,5-3 1 15,-5-2-2-15,6 5 2 0,-7-5-2 0,8 3-1 16,-1 1-1-16,-1-4 0 0,2 0 0 0,6 0-1 16,-8 0 0-16,8 0 1 0,-1-4 0 0,1 4-1 0,-1-3 0 15,7-2 0-15,-6 3-3 0,6-3 1 0,-7 2-1 16,1-5 1-16,0 8-1 0,-1-3 0 0,-6 3 0 0,0-4 1 15,-7 4 2-15,2 0-2 0,-8 0 5 0,6 4 0 16,-12-1 2-16,-2 5 1 0,-4 0-1 0,-1 2-1 0,-7 1-2 16,0 7 1-16,1 1-3 0,-7 3-1 0,-6 3-4 15,-1 1 2-15,7 4-3 0,-13-5-5 0,13-3-1 16,-7 3-3-16,7 1-5 0,0-8-5 0,6 1-3 0,8-8-5 16,-2 4-8-16,1-8 0 0,13 0-3 0,-6-4 1 15,6 2-2-15,6-5 6 0,1-5 2 0,-1 5 5 16,1-6 2-16,6 6 4 0,0-8 5 0,0 2 0 0,0-2 1 15,7-1 5-15,-8 3 3 0,2-2 2 0,6 2-2 16,-14-1 6-16,7 2-3 0,0-2 6 0,0 7 0 0,-7-4 3 16,0 4 1-16,8 0-3 0,-8 4 1 0,1-1 4 0,-1 1-3 15,8 1 3-15,-8 2-4 0,0-1 3 0,1 2-5 16,6 3 0-16,-7 1 0 0,1-6 1 0,0 5-3 16,6 0-4-16,-7 0-2 0,7 0 0 0,0-4-11 0,-7-3-7 15,8-1-4-15,-8 2-13 0,7-10-14 0</inkml:trace>
  <inkml:trace contextRef="#ctx0" brushRef="#br0" timeOffset="24215.99">7489 13353 400 0,'0'0'35'0,"-6"0"-7"16,6 0 1-16,0 0-3 0,0 0 0 0,6 0-9 15,-6 0-1-15,14 0-2 0,-8 0-2 0,7 0-1 16,0 0 0-16,6 0-2 0,-5 0-1 0,12 0-3 0,-7 0 2 16,1 0-1-16,6-3 0 0,0 3 0 0,-7 0-1 15,7-4 3-15,-6-1-1 0,-1 5-2 0,1 0-1 0,-7 0 4 16,0 0 6-16,-7 0 2 0,1 9 3 0,-1-6 6 16,-6 8 9-16,0 0 1 0,0 4 2 0,0-1-1 0,-6 4 0 15,-7 4-2-15,7 0-7 0,-8 3-4 0,8 2 0 16,-8-5-5-16,2 3 0 0,-1-3-6 0,-1 0-4 0,2-3-5 15,6-1-7-15,-2 1-13 0,2-9-10 0,0 5-9 16,-1-8-13-16,7 4-6 0,0-3-15 0,-6-5-10 16,6 0-12-16,-7 2-2 0,7-10 6 0,-7 2 14 0</inkml:trace>
  <inkml:trace contextRef="#ctx0" brushRef="#br0" timeOffset="24414.61">7437 13665 410 0,'-13'14'56'15,"-7"9"-4"-15,8-6 2 0,-1 5-3 0,6 1 2 16,0 2-7-16,1 1 1 0,6-1-4 0,0-3 0 0,6 5-3 16,1-10-6-16,0 5-2 0,6-3-4 0,-1-5-3 15,2-3-2-15,-2 0-3 0,8-4-4 0,0 0-2 16,-1-2-3-16,7-2-4 0,-6 1 1 0,13-8-7 0,-7 4-5 16,-1-8-10-16,1 5-11 0,0-4-8 0,7-4-9 15,-13 0-13-15,6-1-7 0,-1-2-11 0,-5-4-11 0,0-1-10 16,-1-3 7-16,-5 0 10 0</inkml:trace>
  <inkml:trace contextRef="#ctx0" brushRef="#br0" timeOffset="24590.83">8121 13140 416 0,'0'4'44'0,"0"-1"2"0,0 5-5 15,0-1 1-15,0 8-2 0,0-1-10 0,0 2 1 16,0 2-4-16,0 4-7 0,0-4-1 0,7 8-1 0,-14-3-5 15,7-3-3-15,7-1-4 0,-7-1-8 0,0 1-9 16,0-5-4-16,6-3-8 0,-6 1-6 0,6-5-7 0,-6-7-9 16,0 3-10-16,7-6-15 0,-7-1-2 0</inkml:trace>
  <inkml:trace contextRef="#ctx0" brushRef="#br0" timeOffset="24848.92">8205 13041 413 0,'7'-7'24'0,"6"0"-2"0,1-1-3 16,-2 1 2-16,8 0-1 0,5 4 0 0,-5-2-1 16,0 5 1-16,6 0 5 0,-7 0 3 0,8 8 3 15,-8-4 1-15,0 6 4 0,1 1-1 0,-7 0 3 0,0 8-3 16,-6-4 2-16,-1 3-1 0,-6 0-3 0,6 1-2 0,-6 3 0 16,-6-8-3-16,0 4-6 0,-1 1-2 0,-6-4 1 15,7-5-6-15,-7 5 2 0,-1-4-2 0,-5-4-2 16,6 1-2-16,-6 0-2 0,5-2-2 0,-5-2-5 0,6 0-2 15,-7 2-5-15,7-6-2 0,1 5-3 0,-2-2-10 16,2-3-4-16,-2 0-12 0,8 4-5 0,-7-4-9 0,-1 0-7 16,8 0-7-16,-7 0-8 0,6 0-17 0,-5-7-6 15,5 7 9-15,1-5 10 0</inkml:trace>
  <inkml:trace contextRef="#ctx0" brushRef="#br0" timeOffset="25203.51">7939 13540 451 0,'-6'4'62'0,"-8"-4"-7"0,8 0-5 0,-1-4-3 0,7 4-5 16,0 0-9-16,7 0-5 0,5-4-2 0,2 1-1 15,-2-2-3-15,15 2-2 0,-1-4-2 0,0 3-1 0,7-2-3 16,-1 1-3-16,7 2 1 0,-7-1 0 0,7 4 2 0,-5 0-2 16,-2 4 2-16,1 4-3 0,-8-2 3 0,1 5 4 15,-12 4 0-15,5-1 0 0,-12 1 3 0,-1 3-1 0,1 4-1 16,-7 1-2-16,-7-2-2 0,1-2-1 0,-1 3-2 16,-6 0-2-16,7 1-1 0,-8-6-1 0,-5 1-2 15,6 1-3-15,0-4-5 0,-1 3-3 0,8-7-9 0,-6-1-5 16,5-2-8-16,0-1-7 0,7-3-6 0,-6-1-13 15,6 1-5-15,0-4-12 0,0 0-6 0,0-4-9 16,-7-3-6-16,7 0 3 0,0-1 9 0,-6 1 10 0</inkml:trace>
  <inkml:trace contextRef="#ctx0" brushRef="#br0" timeOffset="25367.61">8049 13873 400 0,'-6'18'40'0,"-7"5"1"0,13-1 2 0,-6 0-4 16,6 3 2-16,6-3-8 0,-6 0 1 0,13-3-2 15,0-1-5-15,0 1-2 0,-1-5-3 0,8-3-2 0,0-4-1 16,6 0-5-16,0 1 0 0,0-8-3 0,-6 3-6 16,6-3 1-16,0 0-6 0,-1-3-8 0,2-1-5 0,-7 0-7 15,-1-3-8-15,0 3-12 0,1-3-5 0,-1 0-6 0,-5-1-9 16,-2-3-11-16,2 4-3 0</inkml:trace>
  <inkml:trace contextRef="#ctx0" brushRef="#br0" timeOffset="27351.61">6825 12774 400 0,'0'0'19'0,"0"0"1"0,0-3 3 0,0 3-1 0,0 0 3 16,0 0-10-16,0 0 5 0,0 0-2 0,0 0 0 15,0 0 2-15,0 0 0 0,0 0-2 0,0 0 2 0,0-5-4 16,0 5 1-16,0 0 2 0,0 0 0 0,0 0-2 15,-7 0 2-15,7 0-2 0,0 0 0 0,0 0 1 16,0 5-1-16,0 2 3 0,0 4-1 0,0 0 1 0,0 7 4 16,7 0-1-16,-7 12 3 0,0 3-1 0,7 4-1 15,-7 10-1-15,6 0-2 0,-6 6 4 0,6 4-4 0,1 6 0 16,-7 6-4-16,7 0-1 0,-7 5-3 0,0 0-1 16,0 2-1-16,6-2-1 0,-6-1-2 0,0 0-1 0,0 0 0 15,0-3-1-15,-6-4 0 0,12 0-2 0,-12-7 0 16,6 3-1-16,0-7 0 0,0 0-1 0,-7-5-1 15,7-1-3-15,0-9-1 0,0 4-2 0,-7-7-7 0,7-5-3 16,0-6-8-16,-6 0-9 0,6-7-7 0,0-1-13 16,0-4-12-16,-6-6-13 0,6-1-14 0,-7 0-16 0,0-7 8 15,7-3 7-15,0-1 13 0</inkml:trace>
  <inkml:trace contextRef="#ctx0" brushRef="#br0" timeOffset="29884.07">6799 14430 414 0,'-6'0'22'0,"6"0"-5"0,-7 4 3 0,0-4-5 16,1 3 2-16,0-3-6 0,-2 0 0 0,2 4-1 15,6-4 0-15,-6 0 0 0,-1 4 0 0,1-4-2 0,6 0 4 16,0 0 0-16,-7 0-2 0,7 0 1 0,0 0 0 0,0 0 0 15,0 3 2-15,0-6 0 0,0 3 0 0,0 0-2 16,-7 0-1-16,7 0-3 0,0 0 1 0,7 0-1 16,-7 0-1-16,-7 0-1 0,7 0 0 0,7 0 0 0,-7 0-1 15,7-4 0-15,6 4 0 0,-7 0-1 0,8 0 0 16,5-4-1-16,0 1 1 0,1-1 0 0,6 1-1 0,0-2 0 16,0 2 0-16,6-1 0 0,1 4-1 0,-1-3 1 15,8-1 1-15,-7 0-1 0,6 4-2 0,-1 0 1 0,1 0 0 16,7-3 0-16,-7 6 0 0,7-3 0 0,-7 0 0 15,6 4-1-15,1 0 1 0,-1-4-1 0,8 3 0 16,-7-3 0-16,-1 4 0 0,1-4 0 0,5 0 0 0,-4 0 0 16,-2 0-2-16,1 0 1 0,-7 0 1 0,-1 0 0 15,1 0 0-15,-5 0-1 0,-9 0 1 0,7 0 0 0,-12 0 1 16,0 0-1-16,-1 3 0 0,-5-3 0 0,-8 5 1 16,0-5-1-16,-6 0 0 0,7 3 4 0,-7-3-3 15,0 4 4-15,0-4 0 0,0 3 0 0,-7-6 1 0,7 6 0 16,0-3-3-16,0 0 1 0,0 0-1 0,-6 0 1 0,6 0 0 15,-6-3 3-15,-1 6-1 0,7-3 2 16,-7 0 0-16,7 0-5 0,-6 0 3 0,6 0 1 0,0 0-1 0,0 0-1 16,-6 0-1-16,6-3-1 0,0 3 0 15,0 0-5-15,6 0 3 0,-6 0-3 0,0 0 2 0,-6 0-3 16,6 0-2-16,0 0 1 0,0 0 0 0,6 0 0 0,-6 0 0 16,6 0 1-16,-6 0 0 0,7 0 1 0,0 0 2 15,-1 0 0-15,0 0-2 0,1 0 0 0,6 0 0 16,-6 0 2-16,-7 0-1 0,6 0-1 0,0 0 3 0,-6 0 0 15,0 0 0-15,0 0-1 0,0 0 0 0,0 0 0 16,0 0 1-16,0 0 0 0,7 0-2 0,-7 0 1 0,7 0 0 16,-7 0 1-16,6 0 0 0,8 0 0 0,-8 0 0 15,7 0 0-15,-7 0 0 0,8 0-1 0,-2-4-2 16,2 4 4-16,-2 0-2 0,1-3-2 0,1 3 3 0,-2-5 0 16,2 5 0-16,-2-3-1 0,-5-1 0 0,6 4 0 15,-6 0-1-15,5-3 0 0,-5-1 0 0,0 4 0 16,-1-4 0-16,0 4 0 0,1-3 0 0,0 3 1 0,-1 0-3 15,1 0 5-15,-7-4-2 0,0 4 0 0,6 4-2 16,-6-4 2-16,0 0 0 0,7 0 0 0,-7 0 0 0,0 0-1 16,6 3 1-16,-6-3-2 0,7 0 2 0,-1 0 0 15,0 0 0-15,-6 0 0 0,8 4 0 0,-2-4-1 0,0-4-1 16,-6 8 2-16,7-4 1 0,-7 0-2 0,0 4-1 0,0-4 2 16,0 0 0-16,0 3 0 0,0-3 0 0,0 0 0 15,0 0 0-15,0 0 0 0,0 0 0 0,0 0 0 16,0 0 0-16,0 0 1 0,0 0-1 0,0 0 1 0,0 0-1 15,0 4 0-15,0-4 0 0,6 0 0 0,-6 0 0 16,7 0 0-16,-7 3 0 0,6-3 0 0,1 0 0 0,-7 0 0 16,6 0 0-16,-6 0 0 0,6 0 0 0,-6 0 0 15,0 5 0-15,0-5-1 0,0-5 1 0,0 10 0 16,8-5 0-16,-8 0 0 0,0 0 0 0,0 0 0 0,6 0-1 16,-6 0 1-16,0 0-1 0,6 0 1 0,1 0 1 15,-7 0-4-15,7 0 4 0,-1 0-2 0,0 3 2 0,1-6 0 16,-1 3-1-16,1 0-1 0,0 0-1 0,5 0-1 15,-5 0 0-15,0 0 3 0,-1 0 1 0,0 0-1 0,1 0 0 16,6 0 0-16,-13-5 0 0,13 5-1 0,-7-3 0 16,2 3-4-16,-8 0 1 0,6 0 0 0,-6-4 3 15,6 4 0-15,1 0-3 0,-7 0 0 0,0 0 0 0,6 0-1 16,-6 0 0-16,7 0 2 0,-1 0-3 0,-6 0-1 16,7 0 0-16,-1 0 1 0,-6 0 4 0,6 0 0 15,2 0 0-15,-2 0 0 0,-6 0 0 0,0 4 0 0,0-4-2 16,0 0 2-16,6 0 1 0,-6 3 1 0,0-3 0 0,-6 0 0 15,6 0 0-15,0 5 0 0,0-10 0 0,0 5 0 16,0 0 0-16,0 0 0 0,0 5 0 0,0-10 0 0,0 5 0 16,0 0 0-16,0 0 0 0,0 0 0 0,0 0 0 15,0 0 0-15,0 0-2 0,6 0 0 0,-6 0 2 16,0 0 0-16,0 0 0 0,0 0 0 0,0 5 0 0,7-5 0 16,-7 0 0-16,0 0 0 0,0 0 0 0,0 0 0 15,0 0 0-15,0 0 0 0,0 0 0 0,0 0 0 0,0 0 1 16,0 0 0-16,0 0-4 0,0 0 0 0,0 0 4 15,0 0 1-15,0 0-1 0,0 0 1 0,0 0-1 0,0 0 0 16,0 0 0-16,0-5 1 0,0 5-1 0,0 0 0 16,0-3 0-16,0-1-1 0,0 1 0 0,0-1 0 15,0 0 2-15,0 1-2 0,0-5 2 0,0 5-1 0,0-1-3 16,0-4 2-16,0 2 1 0,0-2 0 0,0 1-1 16,0-1 1-16,0-2 0 0,0 2 0 0,0 1 0 0,0-3 0 15,0-2 1-15,0 1 0 0,0-3-1 0,0 2 1 16,0-2-1-16,0-4 0 0,0 3-1 0,7-4 0 15,-7-3 2-15,6 0-1 0,0 0 0 0,-6-3-1 0,7 0 0 16,-1-6 0-16,1 2 0 0,0-4 0 0,-1-4 0 16,0 0 0-16,1 1 0 0,0-4 0 0,-1 0 1 0,0-4 0 15,-6 4 0-15,0-4 0 0,7 0 2 0,-7 3-3 0,0 1 2 16,-7 1 0-16,7-3-3 0,-6 6 4 0,6-1-4 16,-6 5 4-16,-1 2 0 0,7-4 0 0,-7 6 0 15,1-1 0-15,0 3 0 0,6 1 0 0,-7-2 0 0,7 2 0 16,0 3-2-16,-7 0-1 0,7 0 0 0,0 0 2 15,0 3 0-15,0 1 2 0,0 3-1 0,0-3-2 16,0 4 0-16,0-1 0 0,0 1 2 0,0 3-4 0,7 0 2 16,-7 0 0-16,7-3-3 0,-7 2 2 0,6 1 1 0,-6 0-1 15,6 0 1-15,-6 0 0 0,0 4 2 0,0-4-2 16,7-1 0-16,-7 5 0 0,0 0 0 0,0 0-1 16,0-1 0-16,-7 5 0 0,7-2 0 0,0 3 0 0,0-6 0 15,7 4 0-15,-7 0 0 0,0-3 0 0,0 3 0 16,7-2 0-16,-7 2 0 0,6-4 0 0,-6 1 0 15,6 0 0-15,-6-1 1 0,0 1 0 0,0 0-1 0,0-1 1 16,0 5-1-16,0-5 1 0,0 8-1 0,0-3 0 16,0 3 0-16,0-3 0 0,0 3 0 0,0 0-1 0,0 0 0 15,0 0-4-15,0 0 3 0,0 3-6 0,0-6-3 16,0 3-14-16,0 0-10 0,0 0-14 0,0 0-20 16,0 0-17-16,-6 0 6 0,0 0 9 0</inkml:trace>
  <inkml:trace contextRef="#ctx0" brushRef="#br0" timeOffset="31170.75">5952 12216 424 0,'-6'12'34'0,"6"-1"-1"0,-13 4 1 0,6 0-2 0,-6 7-4 15,1-1-7-15,-8 1-1 0,7 1-4 0,-7 3-1 16,7-1-4-16,-6 0-1 0,5 1-5 0,1-4 0 0,1 0-4 16,4-3-3-16,2-1-5 0,0-4-2 0,0 1-5 15,6-7-3-15,0 2-4 0,0-6-1 0,0-4-2 0,6 4-5 16,0-4-4-16,0-4-6 0,-6-3-14 0</inkml:trace>
  <inkml:trace contextRef="#ctx0" brushRef="#br0" timeOffset="31918.58">5477 12353 429 0,'-6'0'37'0,"6"0"0"0,0 0-2 0,0 0-5 0,6 0-2 16,0 0-10-16,1 0 1 0,12 0-2 0,-6-4-2 15,7 1-1-15,6-2-1 0,7 3-2 0,-1-3-1 0,7-1-2 16,-7-2 0-16,7 4-1 0,1-3-1 0,-7 7 0 0,5-3 0 15,-11 3 0-15,5 0 3 0,-12 3-3 0,-1 0 4 16,1 5 0-16,-8 3 6 0,2-1 4 0,-1 6 3 16,-7-2 3-16,1 5-1 0,0-1-2 0,-7 1-2 0,0 6-2 15,0-3-3-15,0 4-1 0,0-4-3 0,-7 3-1 16,0 0-3-16,7-2-1 0,-6 3-7 0,6-6-2 16,-7 3-9-16,1-1-6 0,0-3-6 0,6-2-7 0,-8-2-10 15,8 4-7-15,0-4-5 0,-6-4-3 0,0 3-2 16,6-7-7-16,-6 1-14 0,-2-1 1 0,2-3 7 0</inkml:trace>
  <inkml:trace contextRef="#ctx0" brushRef="#br0" timeOffset="32295.33">5731 12606 408 0,'-7'-4'43'0,"7"8"-1"0,-13 4 0 15,13-1 0-15,-7 7-3 0,1 1-8 0,0 3 1 16,6 0-3-16,-6 1-2 0,-2 7-3 0,2-5-3 15,6 1-2-15,0 0-2 0,-6-3-2 0,6-1-2 0,0 1-2 16,0-5-1-16,0 1-1 0,-7-1-1 0,7-3-4 16,-6-1 2-16,6-1-1 0,-7 2 0 0,0-4-1 15,-5 0 2-15,6 1-4 0,-8-5 2 0,-6 4 1 0,7-7 2 16,1 4 4-16,-8 0 0 0,7-4 4 0,0 0 2 16,0 0-1-16,-7 0 1 0,14 0 3 0,-8 0 1 0,8 0-2 15,0 0 3-15,6 0-2 0,-7 0-3 0,7 0-6 16,0 0 2-16,0 0-6 0,0 0 3 0,7 0-5 0,-1-4 4 15,0 4-3-15,14-4-3 0,-7 4 0 0,13-3 4 16,0-1-1-16,7-4-1 0,7 5 0 0,-2 3-5 16,1-4 4-16,6 1-1 0,-5 3-2 0,-1 0-3 0,7 3 3 15,-13 1-5-15,5-1 3 0,-5 2-3 0,-1-2-1 16,-5 1-6-16,5-1-2 0,-12 1-5 0,-1 0-1 0,1-4-4 16,-1 0-5-16,-6 0-1 0,0-4-5 0,0 0-5 15,-6 1-6-15,-1-4-4 0,0-5-3 0,2-2-6 0,-8 3-4 16,0-7-9-16,0-1-6 0,0-3-3 0,-8 0 5 15</inkml:trace>
  <inkml:trace contextRef="#ctx0" brushRef="#br0" timeOffset="32802.86">6089 12203 406 0,'0'4'33'0,"0"-4"2"0,0 3-2 0,0-3-3 15,0 4 1-15,7-4-7 0,5 2-1 0,-5 3 1 16,6-5-6-16,0 4-2 0,7-1 1 0,-8 5 0 0,14-1-1 16,-12-3-2-16,5 3-1 0,-6 4-1 0,6-4-1 0,-11 4-1 15,4 3 0-15,-5-2-1 0,-1 2-4 0,1 2-3 16,-7-2 2-16,0 4 0 0,-7 1-2 0,1-1-4 16,-1 1-3-16,1 1-5 0,-8-1 1 0,2-1-3 0,5 1-6 15,-6 0-2-15,0-1 4 0,1-4 1 0,-2-3 0 16,1 1-3-16,6-5 2 0,1-7 3 0,0 7 1 0,-1-7 3 15,7 0 0-15,-6-4 5 0,6 1-2 0,0-1 1 16,0 4 4-16,0-3 1 0,0 3 0 0,0 0 1 16,0 0-1-16,0-5 1 0,0 5-1 0,0 0 1 0,0 0-1 15,0 0 1-15,0 0 0 0,6 0 0 0,1 5 0 16,-7-2 1-16,6 1-1 0,0 3 1 0,8 0-1 0,-8 4 0 16,8 1 0-16,-2 2-1 0,-5-3-2 0,6 7-2 15,0-7-2-15,-1 4 2 0,-4 0-5 0,4-5-6 16,-5 6-2-16,6-10-5 0,-6 5-1 0,5-3-1 0,-5-5-6 15,0 2-2-15</inkml:trace>
  <inkml:trace contextRef="#ctx0" brushRef="#br0" timeOffset="33297.04">6382 12565 408 0,'6'-3'23'16,"1"-1"0"-16,0-3-1 0,5 3 0 0,2 0-1 0,-1-3-4 15,0 4-5-15,6-5 4 0,-5 5-5 0,5-5 2 16,0 8-2-16,1-3 0 0,-1-1 1 0,1 0-3 16,-1-3-1-16,1 2 1 0,0 3-2 0,6-6-2 0,-7 5 1 15,7-5-1-15,-6-3-1 0,-1 4 0 0,7-1 0 16,-12-3-1-16,5 5 2 0,-6-2 0 0,0 0-2 0,0 5-2 16,-6-4 5-16,-1 3-4 0,0 4 2 0,-6 0 4 15,0-4 1-15,0 4 4 0,0 0-1 0,0 4 2 16,-6 0 3-16,0-1 0 0,6 8-1 0,-7-4 1 0,0 4 2 15,1 3 0-15,0 3-1 0,-8 3-4 0,8 3 5 16,-7 3 0-16,7-1-4 0,-1 4 1 0,-6 0 0 0,7 5 0 16,-2-1-2-16,2-1 5 0,0 1-1 0,-7 4-1 15,6-4-3-15,0 1 3 0,1-2-5 0,0 5 2 0,0-5-5 16,6 2 3-16,-8-5-3 0,8 1-3 0,-6-5 3 16,12-3-3-16,-6 0-3 0,8-4 4 0,-2-4-5 15,6-2 4-15,2-5-5 0,5-3 4 0,7-1-1 0,-6-3-2 16,13-7 1-16,-7 3-2 0,6-6-1 0,1-2 2 15,-7-2-2-15,-1-1 0 0,1-3-1 0,-6 0 4 16,-7-1-4-16,1 2 5 0,-8 1-4 0,-6 2 1 0,0 2 4 0,0 2-1 16,-6-1 0-16,-1 3 0 0,-6 1-3 0,6-1-3 15,-13 5 4-15,8-4-2 0,-2 7-4 0,-5-4-2 16,-1 4-1-16,8-3-8 0,-8 3-3 0,1 0-1 0,-1 3-7 16,7-3 0-16,0 4-5 0,-7-4-7 0,7 0-5 15,1 3-5-15,-2 1-4 0,2-1-4 0,4 2-3 16,-4 2-4-16,5-4-10 0,-6 1-10 0,6 0 4 0,1 3 4 15</inkml:trace>
  <inkml:trace contextRef="#ctx0" brushRef="#br0" timeOffset="33647.51">6226 12639 436 0,'-19'14'44'0,"5"5"0"0,-6 3-1 16,8-1 2-16,-8 5-6 0,1 4-4 0,-1-5-5 0,1 1-2 16,-1-1-4-16,6-3-4 0,-4 4-1 0,4-7-6 15,8-1-3-15,-7-4-7 0,7-2-3 0,6-2-8 0,-8 1-5 16,8-7-3-16,0 0-7 0,0-1-3 0,0-3-2 16,8 0-6-16,-8 0-5 0,6-3-4 0,0-1-8 15,1-3-8-15,-1-1-10 0</inkml:trace>
  <inkml:trace contextRef="#ctx0" brushRef="#br0" timeOffset="34238.36">5698 12528 400 0,'0'-3'36'0,"0"3"-1"0,0 0 0 0,0 0-4 0,0 3 3 16,0 2-6-16,0-2 3 0,0 4-1 0,-6 4 0 0,6 0-3 15,-6 8-3-15,-2-1-3 0,8 4-2 0,-6 4-4 0,6-4-3 16,-6 7-5-16,-1-3-7 0,7-1 0 0,0 1-9 16,0-1-4-16,0-2-6 0,0-2-7 0,0-2-4 15,0-1-10-15,0 1-5 0,0-6-4 0,0-1-14 0,-6-4-13 16</inkml:trace>
  <inkml:trace contextRef="#ctx0" brushRef="#br0" timeOffset="34599.55">5340 12953 415 0,'7'0'27'15,"-1"-3"-1"-15,7-1-3 0,0 4 2 0,6-7 1 0,1 4-8 16,13-5 0-16,-1 5-1 0,7-6-4 0,7 2 0 16,7 4 1-16,-2-4 1 0,1 3-1 0,7 4-6 0,0-4 1 15,0 8 0-15,-8-4 0 0,1 4-1 0,1 0-1 16,-8 2-1-16,-6 1 0 0,0-2-2 0,0-1-1 15,-6 3-1-15,-7-3-4 0,0-1 1 0,0 1-4 0,-13-4-1 16,7 0-6-16,-14 0-5 0,1 0-2 0,-1 0-2 16,-6 0-4-16,-6-4-6 0,-1 1-4 0,1-1 0 0,-8 0-6 15,2 1-10-15</inkml:trace>
  <inkml:trace contextRef="#ctx0" brushRef="#br0" timeOffset="35473.44">6858 13323 400 0,'-20'11'29'0,"0"1"3"16,-5-1-3-16,-1 0-1 0,-7 4-2 0,7-5-7 0,-7 1-1 16,-6 4 0-16,0 0-2 0,0-5-1 0,0 5-5 15,-7-3 3-15,-5-2-5 0,5-2 3 0,-7 3-5 16,2-3 0-16,-8-2 0 0,7-2 3 0,-13-4-1 0,6 4 0 16,-6-4 1-16,-6 0-3 0,-2-4 1 0,8-3 0 15,-6-4 0-15,0 0 2 0,5-1-4 0,1 1 3 0,0 0-5 16,6-7 4-16,7 3-1 0,0-3 0 0,0 0-1 0,6 0 0 15,7-4-5-15,-6 3 4 0,12-3-2 0,-6-3 2 16,7 3-1-16,6-3 0 0,-1-5 0 0,1 4-1 0,0-4 0 16,7 2 0-16,5-2 0 0,2-3-1 0,-2 0-4 15,8-3 0-15,0-1 0 0,6-4 5 0,6-2-1 16,0-1 0-16,8-4 0 0,-2-4-5 0,15 2 5 0,-1-1-2 16,0-1 0-16,13-3 1 0,0 0-2 0,7 4-1 15,5 0 4-15,2 0-4 0,5 3 3 0,1 0 1 16,6 4-4-16,-6 0 5 0,6 0-5 0,6 5 5 0,1-3-4 15,-7 6 4-15,7 3-4 0,-1 3 0 0,-5 4 4 16,5 1 0-16,-6 7-2 0,0 3-2 0,0 9 4 0,-6-2-2 16,0 8-2-16,-7 8 4 0,0 2 0 0,-6 12-2 15,6 0-2-15,0 7 1 0,-6 4 4 0,-1 8 0 16,1-1-4-16,-7 8 0 0,-1-1 1 0,1 5 0 0,1-1 3 16,-7 4 0-16,-1 3 2 0,-6 1-1 0,7-1-1 15,-14 5 0-15,7-1 0 0,-6 1-1 0,-8-1 2 0,2 0-2 16,-1 1-1-16,-7-9 0 0,1 5-1 0,-7-8 0 15,0 0-4-15,-7-8 2 0,1 2-3 0,-7-1-3 0,-1-8-6 16,-4 1-3-16,-9-4-5 0,7-3-5 0,-6-5-2 0,1 0-6 16,-1-2-4-16,6-4-4 0,-6-9-8 0,7 1-16 15,5-3-2-15</inkml:trace>
  <inkml:trace contextRef="#ctx0" brushRef="#br0" timeOffset="39411.95">6708 13390 402 0,'0'3'24'0,"0"-3"-12"0,6 4 13 0,-6 0-1 16,6-1 0-16,-6 5-4 0,7-5-5 0,-7 4 2 16,7 1-1-16,-7 3 1 0,0-4 0 0,6 4-3 0,-6 1 3 15,7-2 0-15,-7 5 1 0,0 0 1 0,0-1 0 16,6 5-4-16,-6 2 0 0,0-2 0 0,0 6 2 15,0 1-2-15,0 4 0 0,0-5 0 0,0 7-1 0,0 2-1 16,0-1-3-16,0 0 2 0,0 0 1 0,0 1-4 16,6-2 0-16,-6 0 2 0,8-2 1 0,-8 3-3 0,0-3 1 15,0-2 0-15,0 6 0 0,0-9-1 0,0 6 0 16,0-6-1-16,0 0 0 0,0 1 0 0,0-4 0 0,0-4-1 16,0 0-1-16,0 0-3 0,0-7-2 0,0 3 2 15,0-6-1-15,0 0-1 0,0-1 0 0,0-3 0 0,0-4 0 16,6 4 1-16,-6-1 0 0,0-3 5 0,0 0-1 15,0 0 1-15,0 0-1 0,0 0 1 0,0 0 1 16,0 0 0-16,0 0-1 0,0 0-3 0,0 3-2 0,0-3 2 16,0 0 1-16,0 0-1 0,0 0-2 0,0 5 2 15,0-2-1-15,0 1-1 0,0-1-2 0,0 1-2 0,6 0 1 16,-6-1 2-16,0 1-1 0,0 0 1 0,0-4-1 16,0 3 0-16,7-3 3 0,-7 0-1 0,0 0 0 0,0 0 0 15,-7 0 0-15,14-3 0 0,-14 3-4 0,7 0 1 16,0 3 0-16,0-3 0 0,0 0 0 0,0 0 0 15,0 0 0-15,0-3 0 0,0 3 0 0,0 0 2 0,0 0 1 16,0 0 0-16,0 0-1 0,0 0 0 0,0 0 0 16,0 0 0-16,0 0 0 0,0 0-1 0,7 0-2 15,-7 0 1-15,0 0 2 0,0 0-3 0,0 0 0 0,0 0 2 16,0 0 2-16,7 0-1 0,-7 0 0 0,0 0 0 16,0 0 0-16,0 0-1 0,0 0 2 0,-7 0-1 0,7 0 0 15,0 0 0-15,0 0 0 0,0 0 0 0,0 0-3 0,0 0 2 16,7 0-2-16,-7 0-1 0,0 0 3 0,0 0 0 15,0 0 2-15,0 0-1 0,0 0 0 0,0 3-3 16,6-3 0-16,-6 4 0 0,0-1 0 0,6-3 3 0,-6 0 1 16,7 5-3-16,-7-5 3 0,6 0 0 0,1 0 0 15,-7 0-4-15,7 0 3 0,-7 0 1 0,6 0-4 0,0 0 3 16,1 0 1-16,0 0-4 0,5 0 5 0,2 0-5 16,-8 0 5-16,13 0-2 0,-5 0-3 0,5-5 4 0,1 5-4 15,0-3 4-15,6-1 0 0,-1 4-4 0,1-3 4 16,7-1 0-16,-1 0 0 0,8-3-1 0,-1 0 0 15,6 0 0-15,1-1 0 0,6 1-1 0,0 0-3 0,0-1 0 16,7 1 0-16,0 0 0 0,-8-1 0 0,8 4 1 16,-1-3 4-16,1 1-4 0,-6 1 0 0,-1-2 3 0,-7 7 1 15,8-8 0-15,-8 1-1 0,1 3-3 0,-7-2 3 16,6-2-3-16,-6 4 3 0,7 1-3 0,-8-5 2 16,2 8 1-16,-1-11-4 0,0 8 4 0,0-1-1 0,0 1 1 15,0-2-2-15,-6 5-1 0,6-3 2 0,-7-1-2 16,8 1 0-16,-8-1 2 0,-5 0 1 0,5 4 0 0,1-3 0 15,-7 3 0-15,-1 0 0 0,-5-4-2 0,6 4 0 0,-7 0 0 16,1 0 1-16,0 0-3 0,-1 0 2 0,-6 4 2 16,6-4 0-16,-5-4-2 0,-2 4 0 0,2 0 0 15,5 0 0-15,-5 4 0 0,-2-4 0 0,2 0 0 0,-8 0-1 16,7 0 1-16,0 3 0 0,0-3-1 0,0 0 0 16,0 0 0-16,-7 4 1 0,8-8 0 0,-8 8 1 0,7-4-1 15,-7 0-1-15,2 0 2 0,-2-4-2 0,0 4 2 16,0 0 0-16,1 0 1 0,-7 0 0 0,7 0 0 15,-1 0 0-15,-6 0 0 0,0 0-1 0,7 0 0 0,-7 0 0 16,0 0 1-16,0 0-1 0,0 0 0 0,0 0 0 16,0 0 1-16,0 0-1 0,6 0 0 0,-12 0 0 15,12 0-2-15,-6 0 2 0,0 0 0 0,0 0 0 0,7 0 0 16,-7 0 0-16,0 0 2 0,7 0-2 0,-7 0 0 16,0 0 0-16,0 0 1 0,0 0 0 0,0 0 0 0,0 0 0 15,0 0 0-15,0 0 0 0,0 0 0 0,0 0-2 16,0 0 4-16,0 0 0 0,0 0-4 0,0 0 1 0,0 0 3 15,0 0-4-15,0 0 4 0,0 0-1 0,0 0-3 16,0 0 3-16,0 0 0 0,0 0-3 0,0 0 3 16,0 0 1-16,0 0-1 0,0 0 1 0,0 0 0 0,0 0 0 15,0 0 0-15,0 0 0 0,0 0 0 0,6 0-2 0,-6 0 1 16,0-3 1-16,0 3-2 0,0-4 0 0,0-3 2 16,0 2-2-16,0-2 0 0,0-4 0 0,0 2-1 0,0-3 1 15,0 1-1-15,0-4 1 0,0 0 0 0,0-3-1 16,0-1 1-16,0-3 0 0,0 1-1 0,-6-1 0 15,6-4 0-15,-7 1 1 0,7 0 0 0,0-6 0 0,-7 6 0 16,1-8 0-16,-1 4 0 0,1-4 0 0,-1-1 1 16,7 2-1-16,-7-5 2 0,1 4-2 0,6-4 0 0,-6 0 0 15,0 1-1-15,6 0 1 0,-8 0-1 0,2-1 0 16,6 3 0-16,-6 5 2 0,-1-4-2 0,7 4 2 16,-6 4-2-16,-1-2 0 0,7 5 0 0,0-3 0 0,-7 6 0 15,7-3 0-15,0 4 0 0,0 0 0 0,0-5 0 16,0 6 0-16,-6-3 0 0,6 7 0 0,0-6 0 0,0 4 0 15,0-2 1-15,0 2 1 0,0 0-1 0,0 4 2 16,0 0 0-16,-6 0-3 0,6 4 3 0,0 0-3 16,0-2 4-16,0 9-1 0,0-7-3 0,0 7 0 0,0 0 0 15,0-3 4-15,0 3-5 0,0 0 4 0,0 0-4 16,0 0 4-16,0 0-4 0,0 0 4 0,0 0-4 0,0 0 4 16,0 0-1-16,0 0-3 0,0 0 4 0,0 0 0 15,0 0-4-15,-7 0 3 0,7 0 0 0,0 0-2 0,0 0 3 16,0 0 0-16,-7 0-1 0,7 0 0 0,-6 0 2 15,0 0-3-15,-1 0 0 0,0 0 2 0,1 0-3 0,-7 0 1 16,7 0-1-16,-8 0 0 0,-5 3 0 0,6-3 0 16,-6 5 0-16,-7-3 0 0,6 3 1 0,-13-1-2 0,1 3 1 15,-1-3 2-15,-6-1-3 0,0 4 0 0,-7-3 1 16,0 4-1-16,1-5 1 0,-7-3 2 0,-1 4-2 0,2-1 0 16,-1-3 1-16,-7 0 0 0,7 0-2 0,0 0 1 15,0 0 0-15,-1 0 0 0,2 0 0 0,5 4 0 16,-6-8 0-16,6 4 0 0,1 0 0 0,-7 0 0 0,6 0 0 15,0 0 0-15,0 0 0 0,-5 4 0 0,5-4 1 16,1 0-1-16,-1 0 0 0,7 0 0 0,0 0 0 16,0 0 0-16,-1 0 0 0,14 0 0 0,-6 4 1 0,6-8-1 15,0 4 0-15,6 0-1 0,0 4 2 0,2-4-1 16,4 3 1-16,1-3-1 0,7 0 1 0,-8 0-1 0,8 0-2 16,0 0 2-16,6 0 0 0,-7 0 1 0,7 0-1 15,0 0 0-15,0 0-2 0,0 0 2 0,0 0 0 0,0 0-2 16,0 0 2-16,0 0 0 0,0 0 0 0,0 0 0 15,0 0 0-15,0 0 0 0,0 0 0 0,0 0 0 16,0 0 2-16,0 0-2 0,0 0 0 0,0 0 0 0,0 0-2 16,0 0 2-16,0 0 0 0,0 0 0 0,0 0 0 15,0 0 1-15,0 0-1 0,0 0 1 0,0 0-1 0,0 0 0 16,0 0 0-16,0 0 0 0,0 0 0 0,0 0 0 16,0 0 0-16,0 0 0 0,0 0 0 0,0 0 0 0,0 4 0 15,0-4 0-15,0 0 0 0,0 0 0 0,0-4 0 16,0 4 0-16,0 0 0 0,0 0 0 0,0 0 0 0,0 0 0 15,0 0 0-15,0 0 0 0,0 0 0 0,0 0-2 16,0 0 2-16,0 0 0 0,0 0-2 0,0 0 3 16,0 0-1-16,0 0 1 0,0 0-1 0,0 0 0 0,0 0 0 15,0 0-2-15,0 0 0 0,0 0 3 0,0 0 0 16,0 0 0-16,0 0-1 0,0 0-2 0,0 0 3 0,0 0-1 16,0 0 0-16,0 0 2 0,0 0-2 0,0 0 1 15,0 0 1-15,0 0-2 0,0 0 0 0,0 0-2 0,0 0 3 16,0 0-1-16,0 0 0 0,-7 0 0 0,7 4 0 15,-6-4-2-15,0 0 3 0,-1 0-1 0,1 4 1 16,-8-1-1-16,2-3 0 0,-2 4 1 0,2-1-1 0,-2-3-2 16,1 0 2-16,-7 0 0 0,8 0 0 0,-1 5 0 15,0-5 0-15,0-5 0 0,-1 5 1 0,2 0 0 16,-8 0 0-16,14 0-1 0,-7 0 1 0,-1 0 0 0,8 0-1 16,-6 0 0-16,4 0 0 0,2 0-2 0,0 0 4 15,-1 0-2-15,1 0 0 0,6 0 0 0,-7 0 0 0,0 0 0 16,7 0 0-16,-6 0 0 0,6 0 0 0,0 0 0 15,0 0 0-15,0 0 0 0,0 0 0 0,0 0 0 16,0 0 0-16,0 0 0 0,0 0 0 0,0 0 0 0,0 0 2 16,0 0-3-16,0 0 1 0,0 0 0 0,0 0 0 15,0 0 0-15,0 0 0 0,0 0-1 0,0 0 0 0,0 0 1 16,0 0 0-16,0 0 0 0,0 0-1 0,0 0 1 0,0 0 0 16,0 0 0-16,0 0 0 0,0 0 0 0,0 0 0 15,0 0-1-15,0 0 1 0,0 0 2 0,0 0-2 16,0 0 0-16,0 0-2 0,0 0 2 0,0 0 0 0,0 0 0 15,0 0 0-15,0 0 0 0,0 0 0 0,0 0 0 16,0 0 0-16,0 0 1 0,0 0-1 0,0 0 0 0,0 0 0 16,0 0 0-16,0 0 0 0,0 0 0 0,0 0-1 15,0 0 3-15,0 0 0 0,0 0-3 0,0 0 2 0,0 0-2 16,0 0 0-16,0 0 0 0,0 0 1 0,0 0-1 16,0 0 1-16,0 0 0 0,0 0 0 0,0 0-1 15,0 0 1-15,0 0 0 0,0 0 0 0,0 0 0 0,0 0 0 16,0 0 0-16,0 0 0 0,0 0 0 0,0 0 0 15,0 0 0-15,0 0 2 0,0 0-2 0,0 0 0 0,0 0 0 16,0 0-1-16,0 0 1 0,0 0 0 0,0 0 0 16,0 0 0-16,0 0 0 0,0 0-1 0,0 0 1 15,0 0 0-15,0 0 0 0,0 5 0 0,0-2 0 0,0 1 0 16,0-1 0-16,0 4 0 0,0 1 0 0,0 4 0 16,0-2 0-16,0 1 0 0,0 0 0 0,0 4 0 15,0-4 0-15,0 0 0 0,6 3 0 0,-6 1 0 0,7 3 0 0,0-3 0 16,-7 4-1-16,6 2-1 0,1 2 2 0,-1 2 0 15,0 4 1-15,2 4-1 0,-2 4 0 0,0 3 0 16,0 0 0-16,1 8 0 0,0 0-2 0,-7-1 2 0,6 5 0 16,1-1 0-16,-1 0 0 0,0 4 0 0,2-7 1 15,-8-1-2-15,6 2 1 0,-6-6 1 0,6-3 0 0,-6-4-2 16,6 1 1-16,-6-4 0 0,0 0 0 0,0-4-1 16,0-3-2-16,0 0 3 0,0-4 2 0,0 0-3 15,0-4 3-15,8 4-3 0,-8-3-1 0,0-9 4 0,6 5-3 16,-6-1 1-16,0-2-1 0,6-1 1 0,-6-4 0 15,0 0 0-15,0 0-1 0,0-2 3 0,0 2-2 0,7-4 0 16,-14 1 0-16,7 0 0 0,0-1 0 0,0-3 1 16,0 0-1-16,0 0 2 0,0 4-1 0,0-4-1 15,0 0 0-15,0 0 0 0,0 0 0 0,0 0 0 0,0 0 0 16,0 0 0-16,0 0 0 0,0 0 0 0,0 0 0 16,0 0 0-16,0 0 0 0,0 0 1 0,0 0 0 0,0 0-1 15,0 0 1-15,0 0 0 0,0 0-2 0,0 0 1 16,0 0 0-16,0 4 0 0,0-4 1 0,0 3-2 0,0 2 1 15,0-3 0-15,0 3 0 0,0-2 0 0,0 0 0 16,0 5 0-16,0-4 0 0,0 0 0 0,0-1 0 0,0 0 0 16,0-3 0-16,0 0-1 0,0 4 1 0,0-8 0 15,0 4 0-15,0 0-1 0,0 0 0 0,0 0 1 16,0 0-1-16,0 0 1 0,0 0 1 0,0 0-1 0,0 0-4 16,0 0 1-16,7 0 1 0,-7 0 2 0,6 0-3 15,1 0 5-15,0-3-4 0,-1 0 2 0,6-1 0 0,2 0 0 16,5-4 2-16,1 5-4 0,0-5 4 0,-1 1-4 15,7-4 4-15,0 8-4 0,0-5 2 0,7-2 2 16,-1 2-4-16,7 1 2 0,1-1 2 0,5 1-2 0,1 0-3 16,-7 0 3-16,12 2 0 0,-5-1 2 0,7 2-5 15,-2 0 5-15,-5-3-1 0,13 3 0 0,-7 0-3 0,0 1 3 16,0-2 0-16,1-1-3 0,-2 2 1 0,2-3-2 16,-1-1 5-16,-1 1-4 0,-4 0 2 0,4-1 2 0,-5 1-4 15,-1 0 4-15,1-1-5 0,-7 1 5 0,0 0-1 16,1 3-4-16,-8 1 5 0,1-1-1 0,-1 0-4 15,-6 1 2-15,1 3 2 0,-8-4-2 0,0 4 0 0,0 0-2 16,1 0 4-16,-6 0-4 0,-2 0 1 0,1 0 3 16,-6 0-4-16,0 0 5 0,-7 0-4 0,6 0 4 0,-6 0-2 15,0 0-2-15,0 0 5 0,0 0-5 0,0 0 5 16,0 0-4-16,0 0 4 0,0 0 0 0,0 0-1 0,0 0 0 16,0 0 0-16,0 0-2 0,0 0 0 0,0 0 2 15,0 4 0-15,0-8-2 0,0 4 1 0,0 0 0 0,0 0-1 16,0 0 0-16,0 0 1 0,-6 0-1 0,6-3 0 15,0-2 0-15,0-2 0 0,-7 0 0 0,7-4 1 0,0-1-1 16,0-2 0-16,0 1-2 0,0-7 2 0,0-2 2 16,0 0-2-16,0 5-2 0,0-9 2 0,0 0-2 15,0-3 2-15,0-1 2 0,0-3 0 0,0-4-2 0,7-3 0 16,-7 0 2-16,6-4 0 0,-6-4-3 0,6 1 1 16,-6-1 0-16,7-3 0 0,-7 3 0 0,0 1 0 15,0-1-2-15,0 4 2 0,0 8 1 0,-7-5-1 0,7 4 1 16,-6 4-1-16,0 4 0 0,6 4 0 0,-7-5 0 15,7 8 0-15,-7-3 2 0,7 3-2 0,0 0 0 0,0 0 0 16,-6 3 0-16,6 1 0 0,0-1-2 0,0 5 2 16,0-1 2-16,0 5-2 0,0-2 0 0,-7 5 0 15,7-4 0-15,0 4 0 0,0 2 0 0,0-2 0 0,0 4 0 16,0 3 0-16,0-3 0 0,0-1 0 0,0 4 0 16,0 0 0-16,0 0 0 0,0 0 0 0,0 0 0 0,0 0 2 15,0 0-2-15,0 0-1 0,0 0 1 0,0 0 0 16,0 0 0-16,0 0 0 0,0 0 0 0,0 0 0 0,0 0 0 15,0 0 0-15,0 0 1 0,0 0-1 0,0 0 0 0,0 0 0 16,0 0 0-16,0 0 0 0,0 0 0 0,0 0 0 16,0 0 0-16,0 0 0 0,0 0 2 0,0 0-3 15,0 0 1-15,0 0-1 0,0 0 1 0,0 0 0 0,0 0 0 16,0 0 0-16,0 0 0 0,0 0 0 0,0 0 0 16,0 0-2-16,0 0 2 0,0 0 0 0,0 0 0 15,0 0 0-15,0 0 0 0,0 0 1 0,0 0 0 0,0 0-3 16,0 0 2-16,0 0 0 0,0 0 0 0,0 0 0 15,0 0-2-15,0 0 2 0,0 0 1 0,-6 0 0 0,12 0 0 16,-6 0-3-16,0 0 3 0,0 0-1 0,0 0 0 16,0 0 0-16,0 0 0 0,0 0 0 0,0 0-1 0,0 0 0 15,0 0-2-15,0 0-1 0,0 0 3 0,0 0-5 16,0 0 0-16,0 0-5 0,0 0-2 0,0 0-7 16,0 0-7-16,0 0-4 0,0 0-12 0,0 0-8 0,-6 0-14 15,6 0-9-15,-6 0-13 0,6 0-12 0,-7 0-1 16,7 0 13-16,-7 0 6 0</inkml:trace>
  <inkml:trace contextRef="#ctx0" brushRef="#br0" timeOffset="42609.75">8193 4714 400 0,'0'0'31'16,"0"0"2"-16,0 0-2 0,0 0 0 0,0 0-3 0,0 0-3 15,0 0-1-15,0 0-1 0,0 0-2 0,0 0 1 16,0 0-2-16,0 0-6 0,0 0 3 0,0 0-6 15,0 0 3-15,0 0-5 0,0 0 3 0,0 0-2 0,0 0 0 16,0 0 1-16,0 4 3 0,6 0-3 0,0 0 2 16,-6-1 1-16,14 2-1 0,-8-3-2 0,8 6 4 0,-2-1-1 15,1-3-5-15,13 2 0 0,-6 3 1 0,-1-6 0 16,1 5-1-16,6-1 2 0,0-3-3 0,0 2 1 16,7 2 1-16,-1-4 5 0,7-1 2 0,0 1 3 0,7 0-1 15,6-1-4-15,0-3-2 0,0 0-1 0,7 0-4 0,6 0 0 16,0 0 1-16,6 0-1 0,8 0 1 0,-1 0-5 15,0 0 2-15,7 0-1 0,-1-3-1 0,7 3 0 0,8 0-1 16,-9 0-1-16,9-4 0 0,-8 4 0 0,0 0-1 16,0 0 0-16,1 0 2 0,-2 0-2 0,-5 0 0 15,0 0 0-15,-7 0-1 0,0 0 1 0,0 0-1 0,-6 0-1 16,-1 0 2-16,1 0 2 0,-7 0-2 0,-6 0 1 16,-1 0 0-16,-6 0 0 0,1 0 0 0,-1 0 0 15,-7 4 0-15,1-4 0 0,-7 3-2 0,0 1 3 0,-7-4-2 16,1 7 0-16,-7-3-1 0,0-1 1 0,-7-3 0 0,-5 5-1 15,-2-5 3-15,-4 3 0 0,4-3 0 0,-12 0 2 16,7 0 1-16,-7 0-2 0,0 0 0 0,0 0 1 16,0 0 0-16,0 0-3 0,0 0-2 0,0 0 2 15,-7 0 0-15,7 0-1 0,-6 0 2 0,0 0-2 0,-2-3 2 16,2-2-3-16,-7 5 2 0,6 0-2 0,1 0 2 16,-7-3-4-16,7 3 4 0,-1-4-4 0,0 4 4 0,1-3-2 15,6 3 2-15,-6 0-1 0,6 0-2 0,0-4 0 16,0 4 2-16,0 0-4 0,0 0 4 0,0 0-4 15,0 0 0-15,0 0 4 0,0 0 0 0,0 0-1 0,0 0 0 16,0 0 0-16,0 0 0 0,0 0 0 0,0 0-2 0,0 0-2 16,0 0 3-16,0 0 2 0,6 0 0 0,-6 4-1 15,6-1 0-15,-6-3 0 0,7 4 0 0,0-1 0 0,-1 2 0 16,1 2 0-16,-1-4 0 0,-6 1 0 0,6 0 0 16,1-1 0-16,0 5 0 0,-1-5 0 0,0 2 0 15,2-3 0-15,-2 6-4 0,7-4 2 0,-7 0 2 0,7 3 1 16,0-3-4-16,-7 3 0 0,14 1 4 0,-6-2 0 15,-1 2 0-15,6-1 0 0,0-3 0 0,1 3-1 0,-1 0 0 16,1-3 0-16,6 3 0 0,0 1 0 0,1-5-4 16,-8 5 1-16,7-1 3 0,0-4-2 0,0 5 2 15,0 0-2-15,1-2 0 0,-2-1 0 0,-5 2-1 0,0-4 1 16,-2 5 1-16,-4-5-1 0,5 1 2 0,-12 0-1 16,6 3-1-16,-7-7 1 0,1 3 2 0,0 2-2 0,-1-2 0 15,0-3 0-15,1 4 0 0,-7-4 2 0,6 0-2 16,-6 0 0-16,0 0 1 0,0 3 0 0,0-3 0 0,7 0 2 15,-7-3 0-15,-7 6-2 0,7-3 0 0,0 0 2 16,0 0 0-16,0 0 0 0,0 0 0 0,0 0 0 16,0 0 0-16,0 0 0 0,0 0-1 0,0 0 0 0,0 0 0 15,0 0 0-15,0 0 0 0,0 0 0 0,0 0-3 0,0 0-1 16,0 0 4-16,0 0-3 0,0 0 1 0,0 0 2 16,0 0 0-16,0 0-1 0,0 0 1 0,0 0-1 0,0 0 1 15,0 0-1-15,0 0 0 0,0 0 0 0,0 0 0 16,0 0 0-16,0 0 0 0,0 0 0 0,0 0 0 15,0 0 0-15,0 0 0 0,0 0 0 0,0 0 0 0,0 0 0 16,0 4 0-16,0-4 0 0,0 0 0 0,0 0-3 16,0 4 0-16,0-4 0 0,0 3 0 0,0 1 3 15,0-4 1-15,0 4-2 0,7-4 0 0,-7 3 0 0,0 1 1 16,7-1-1-16,-7-3 1 0,6 5-1 0,-6-2 2 16,6 0-2-16,8 1 0 0,-8 0 2 0,-6 3-2 0,13-7 0 15,-6 4 0-15,-1 0 2 0,1-1-2 0,5 2 0 16,-4-3 0-16,4 2 2 0,-6-4-2 0,8 4 0 0,-8-4 1 15,1 4 0-15,6-1-1 0,-6-3 0 0,-1 0 0 16,0 4 1-16,0 0 0 0,2-2 0 0,4-2 0 16,-5 5 0-16,-1-5-1 0,1 0 0 0,0 0 1 0,-1 4 1 15,0-1-2-15,8-3 0 0,-8 0 0 0,0-3 1 16,1 6 0-16,0 1 0 0,-7-4-1 0,6 0 1 0,1 0 0 16,-7 0 0-16,0 0 2 0,6 0-2 0,-6 4 0 0,0-4 0 15,0 0 3-15,0 0-5 0,0 0 3 0,-6 0 0 16,6 0 2-16,0 0 0 0,0 0-1 0,0 0 0 15,0 0 0-15,0 0 0 0,0 0 0 0,0 0-1 0,0 0 0 16,0 0 0-16,0 0 0 0,0 0 0 0,0 0 0 16,0 0 0-16,0 0-1 0,0 0 0 0,0 0 0 0,0 0 0 15,0 0 0-15,0 0 1 0,0 0-1 0,0 0 0 16,0 0 1-16,0 0-1 0,0 0 0 0,0 0 0 16,0 0 0-16,0 0 0 0,0 0 0 0,0 0 0 0,0 0 0 15,0 0 0-15,0 0 0 0,0 0 0 0,0 0 0 16,0 0 0-16,0 0 0 0,0 0 0 0,0 0 0 0,0 0 0 15,0 0 0-15,0 0 0 0,0 0 0 0,0 0-2 16,0 0 1-16,0 0 1 0,0 0 1 0,0 0-1 16,0 0 0-16,0 0 0 0,0 0 0 0,0 0 0 0,0 0 0 15,0 0 0-15,0 0-2 0,0 0-1 0,0 0 0 16,0 0 0-16,0 0 3 0,0 0 1 0,0 0 0 0,0 0 0 16,0 0 0-16,0 0 0 0,0 0 0 0,0 0-3 15,0 0 1-15,0 0 2 0,0 0-3 0,0 0 2 0,0 0-3 16,0 0 0-16,0 0-1 0,0 0 1 0,0 0-2 15,0 0-1-15,0 0-4 0,0 0-1 0,0 0-5 0,0 0 0 16,0 0-5-16,0 0-2 0,0 0-6 0,0 0-5 16,0 0-9-16,0 0-5 0,0 0-7 0,0 0-7 0,0 0-8 15,0-4-14-15,-7 0-6 0,7 1 6 0,-6 3 12 16</inkml:trace>
  <inkml:trace contextRef="#ctx0" brushRef="#br0" timeOffset="43359.58">11358 5524 414 0,'-79'0'20'0,"2"-3"-3"0,-2 3 2 0,2-4 1 16,-2 4-1-16,1-4-4 0,-7 4-2 0,7 0 3 16,0 0-5-16,0 0 4 0,0 0-1 0,-1 0-3 15,2 0-1-15,-2 0-3 0,8 0 2 0,-8 0 0 0,8 0-1 16,6 0-1-16,-14 0 0 0,14 0-1 0,0 0 3 0,0 0-4 15,0 0 0-15,0 0 4 0,0 0 0 16,6 0-2-16,1 0 0 0,5 0 0 0,1 0-1 0,1 0 0 16,4 0 0-16,2 0 0 0,-1 0-1 0,7 0-1 0,1 4 0 15,-2 0-1-15,7-1 2 0,-6 1-3 0,7 0-2 16,-7-1 2-16,7 1 0 0,-1 4 0 0,1-5 0 0,5 0-1 16,-5-3 0-16,6 4 0 0,-1-4 0 0,1 4 0 15,6-4 0-15,1 0-1 0,0 0 1 0,0 0-1 16,5 0 0-16,1 0 0 0,0 0 0 0,7 0 0 0,-7 0 0 15,6 0 0-15,0 0 0 0,7 0-1 0,-6 0-1 16,6 0-2-16,0-4 0 0,-6 4-5 0,12 0-5 16,-12 0 1-16,12 0-6 0,-6 0-3 0,0 0-1 0,0 0-4 15,0 0-5-15,0 0-6 0,0 0 0 0,0 0-12 0,0 0-12 16</inkml:trace>
  <inkml:trace contextRef="#ctx0" brushRef="#br0" timeOffset="46459.37">3660 10440 412 0,'0'4'21'0,"-6"-4"2"16,6 0-2-16,-8 0-1 0,2 0-1 0,0-4-7 15,-1 4-1-15,1 4 0 0,-8 1-2 0,2-3 4 0,-2 3-5 16,2-2 5-16,-2 4-2 0,-5 3-1 0,-1 2 1 16,1-1 1-16,-1 3 2 0,-6-2 1 0,0 2-1 15,7 1 1-15,-13 0-2 0,5-1 2 0,-5 2 0 0,6 2 0 16,-7-4 1-16,1 5-1 0,-1-5 2 0,1 0-1 15,-2 5-3-15,2-4-3 0,6 3 2 0,-6-4-1 0,-2 1 2 16,9 0-4-16,-1 0-1 0,0-4 0 0,0 3-1 0,-7 4 2 16,7-3-3-16,0 0 0 0,-1 3-2 15,2 1 4-15,-1 3 0 0,0-4 0 0,0 4 0 0,-1-1 0 16,9 2-3-16,-2 3 0 0,-7-1 0 0,9 1 0 0,-9-5-1 16,7 5 0-16,1 0 0 0,-7 0 1 0,0-1 0 15,6 1 0-15,-6-1 3 0,0-3-5 0,7 0 5 0,-7 0-5 16,-1 1-1-16,1-5 0 0,7 4 0 0,-7-4 0 15,-6 4 3-15,5-4 2 0,1 0-2 0,-6 4 0 16,-1-3 0-16,1 3-1 0,-1 0 0 0,1 3 0 0,-1-3-1 16,1 4-2-16,-1 4 2 0,0-2-1 0,0 2 0 15,-6 7 1-15,7-4-1 0,-1 3 0 0,1 1 0 16,6-1 0-16,-7 1 0 0,7-3 0 0,7-2 0 0,-1-3 3 16,-6 1 0-16,6-1-4 0,7-4 5 0,1 1-5 15,-8-3 5-15,14-2-3 0,-8 2 3 0,1-3-3 0,7 3 0 16,0 0 0-16,-2 2 1 0,2-3-1 0,0 3 0 15,6 5 0-15,0-1 0 0,-6 0 0 0,6 1 0 16,0 2 0-16,0 2-1 0,0 2 0 0,6 1 0 0,-6 0 0 16,0-1-1-16,6 1 2 0,0-1-2 0,2 1 2 15,-2 0-3-15,0-1 1 0,7-2 0 0,-6 1 0 0,6-5 0 16,0 0-1-16,0 3 4 0,0-3-2 0,0-5 2 16,0 4-3-16,1 0 0 0,4-4 2 0,-4 5 0 0,-1 0 0 15,-1-1-1-15,2 0 0 0,-2 3 0 0,2 5-2 0,5-3-2 16,-5 2 0-16,-2-3 0 0,2 4 0 15,-2 0 0-15,1-1 5 0,7-3-4 0,-8 3 4 0,8-6-4 16,-6 3 4-16,5-4-4 0,1-3 4 0,-8-1-2 0,8 1-3 16,0 0 5-16,-1 0-5 0,7-5 2 0,-6 5 3 15,-1-4 0-15,7 5-5 0,-6-2 0 0,6 0 0 0,-7-3 1 16,8 4 4-16,-1-5 0 0,0 1-1 0,-7 4-4 16,13-4 5-16,-5 0-5 0,-1-2 5 0,0 0 0 15,6-1-5-15,-5-1 5 0,5 1-2 0,1-1 0 0,-1 1-2 16,1-5 4-16,6 0-2 0,-7 1-3 0,8 0 5 15,-1-1-3-15,-1 1 2 0,9-1-4 0,-2-2 4 16,1 2-4-16,-1-3 2 0,7 1 2 0,1-2 0 0,-2 1-1 16,2-3 0-16,-1 0 0 0,7-6 0 0,-8 3 0 15,8-5-1-15,6 0-3 0,-6-5 4 0,6 3-4 0,0-6 4 16,1 0-4-16,5-3 4 0,0-4-4 0,0 5 4 16,2-5-2-16,4 1 0 0,-4-5 1 0,4 4 0 0,-4-3 0 15,-2 1-1-15,0-6 1 0,2 9-1 0,-8-9 0 16,6 9-2-16,-6-8-1 0,6 3 1 0,-5-3 1 15,6 4 2-15,-7-4-2 0,0 0 2 0,0 0 0 0,-7 0 0 16,7 0-2-16,-12 0 1 0,-1 0-1 0,0 0 2 16,-6 0 2-16,-1 4-1 0,-5-1 0 0,-8 5 0 15,1 0 0-15,-8 2-3 0,1 1 4 0,-6 0-4 0,0 4 4 0,-1-1-3 16,-6 5 0-16,-6-1 4 0,5 1-4 16,-4-1 4-16,-2 4 0 0,-6-4 0 0,6 4-1 0,-6 0-4 15,0 0 4-15,0 0-4 0,0 0 4 0,0 0-5 0,0-3 0 16,0-1-1-16,0 0-5 0,6 1-5 0,-6-4-4 15,7-1-10-15,-7 1-9 0,0-4-13 0,0-5-11 0,7 6-13 16,-7-5-12-16,0-4-15 0,0 5 0 0,0-4 10 16,6 0 7-16,-6-1 13 0</inkml:trace>
  <inkml:trace contextRef="#ctx0" brushRef="#br0" timeOffset="48089.69">8147 5096 407 0,'0'0'25'0,"0"0"0"0,0-4 1 0,0 4-5 0,0 0-1 16,0-4-4-16,0 4-2 0,0 0-2 0,0 0-3 16,0 0-1-16,0 0 1 0,0-3 0 0,0 6-4 15,0 1 4-15,0-4-1 0,0 0 1 0,7 4 0 0,-1-1 3 16,0 1-4-16,1 3 4 0,0-3-4 0,6 4 3 0,-1-5 0 15,8 0 2-15,-6 5 0 0,5-5-4 0,7-3 4 16,0 0-4-16,0 4 3 0,0-4 2 0,7 4-3 16,-1-4 0-16,1 4-4 0,6-4 2 0,0 0-1 0,-1 3 0 15,8 2-3-15,-7-5 4 0,7 0-1 0,0 2 0 16,0 2-5-16,5-4 5 0,-5 0-1 0,7 4-2 0,-2 0 0 16,8-4 0-16,-7 3 0 0,7 1 0 0,0 0 0 15,-1 3 1-15,0-7-3 0,8 4 4 0,-1-1-1 0,0 1-2 16,6 0-1-16,1-1 2 0,0-3-1 0,-1 0-2 15,8 0 1-15,-2 0 0 0,-4 0-2 0,4 0-1 16,2 0 0-16,-1 0 0 0,0 0 0 0,0 0 0 0,0 0 0 16,-6 0 0-16,6 0 0 0,-13 0 0 0,7 0 2 15,-1 0-4-15,-6 0 2 0,1 0 2 0,-8 0-2 16,1 0 0-16,-1 4 0 0,1 0 0 0,-7-4 0 0,1 0 0 16,-2 3 0-16,-5-3-1 0,-1 8 3 0,1-5-2 15,-7-3-1-15,-6 4 0 0,6-4 0 0,-13 3 1 0,6 1 1 16,-5-4-1-16,-8 4-1 0,0-4 0 0,-5 0 0 15,-1 0 0-15,-7 0 1 0,1 0 0 0,-1 0 0 16,-6 0 0-16,0 0 3 0,0 3 0 0,0-3-2 0,0 0 0 16,0 4 0-16,0-4 0 0,0 0 0 0,0 0-1 0,0 4-2 15,0-4 1-15,0 0 4 0,0 0-2 0,0 0-1 16,0 0-2-16,0-4 5 0,0 8-5 0,0-4 5 0,0 0-1 16,0 0-2-16,-6 0 0 0,12 0 0 0,-6 0-1 15,0 0 0-15,0 0-1 0,0-4 0 0,0 4-1 16,0 4 0-16,0-4-1 0,0 0-2 0,0 3 2 0,0-3-4 15,0 0-5-15,0 4 1 0,0-4-6 0,0 0-5 16,0 0-5-16,7 0-7 0,-7 0-5 0,0 0-2 0,0 0-12 16,-7 3-16-16,7-6-12 0,-6 3 4 0</inkml:trace>
  <inkml:trace contextRef="#ctx0" brushRef="#br0" timeOffset="49725.35">10505 5488 404 0,'13'7'20'0,"-7"1"-3"0,7 2-1 16,-7-2 3-16,8 3-5 0,-1-4-5 0,0 4-1 15,-7 3 4-15,7-3-5 0,7 0 2 0,-7 4-1 0,0 0 0 16,0 3-1-16,0-4 0 0,0 5-1 0,-7-1 1 16,8 4-1-16,-1 0 1 0,-1 4 2 0,2 0-4 0,-2-1 3 15,-4 5 0-15,4-1 1 0,1 0 2 0,0 5-3 16,0-6 1-16,-7 5 0 0,14 0 0 0,-13 1-2 15,6-5-2-15,6 3 0 0,-12 1 4 0,12-3-5 0,-12 3 4 16,6 0 0-16,0-4-2 0,0 5 0 0,0-2 2 16,-7-2-3-16,8 2 1 0,-8 5 2 0,7-4 0 0,0 4-1 15,-6 0 0-15,-1 2-4 0,0 3 4 0,8 1-2 16,-8 1 0-16,0 4 0 0,1-1 2 0,0 2-3 16,-1-2 1-16,1 0-3 0,-1 0 2 0,1 6 0 0,0-6 0 15,-1 0-1-15,0 0 0 0,1 1 0 0,0 3 0 0,5 1 1 16,-5 0-2-16,-1-2 2 0,8 6-1 0,-8-2-2 15,0 5 4-15,2-3-4 0,-2 1 4 0,0-1-1 0,0 2-4 16,-6-2 4-16,7 2-4 0,-7-8 4 0,0 6-5 16,0-1 3-16,7 3-3 0,-7-2 4 0,0 2 0 15,0 1-4-15,0-1 1 0,0 1 0 0,0 0 0 0,0-1 5 16,0 1-1-16,0-1-2 0,-7 1-1 0,7-4 3 16,-7 0 0-16,7 0 0 0,0-4-2 0,-6 4 1 0,0 0-1 15,6 0-2-15,-6 0 2 0,-2 0 1 0,8 0 0 16,-6-4-1-16,0 5 1 0,-1-2-1 0,0-2 1 15,1-1 0-15,-1-3 0 0,1 3 2 0,0-4-2 0,-1 1 1 16,0 0 0-16,-5 3-4 0,5-4 4 0,0 5-4 16,-6 2 4-16,7-1-4 0,-1-3 5 0,0 6-2 0,-5-2 1 15,6-3 0-15,-2 1 0 0,2-5 1 0,0 4 0 16,-1-6-2-16,7 2 2 0,-6-3 2 0,6 0-3 16,0 0 0-16,-7 0 1 0,7 0-4 0,0 0 4 0,0 3-2 15,-7 1-1-15,7-4 0 0,-6 4-2 0,6 4 4 16,-6-8-3-16,0 3-2 0,-2-4 4 0,2 2-2 0,0-1-1 15,-1-4 0-15,0-1 3 0,-6-1 2 0,7-2 1 0,0 1-2 16,-8-1 2-16,8-2-1 0,0-1 0 0,-8 3 2 16,8-3-2-16,-7 4 0 0,0-5 1 0,6 2-1 15,-5 2-3-15,4 1 1 0,2-4 1 0,-7 4 0 0,7-5 0 16,-1 2-4-16,1-2 3 0,6-6 0 0,-7 3 0 16,7 2 0-16,-6-6-4 0,6-3 1 0,0-5 4 0,0 6 1 15,0-5 0-15,-6-3-1 0,6-1 0 0,0-3 1 16,0 1 0-16,0-1-1 0,0-4 1 0,-8 0 2 15,8-3-1-15,0 4-4 0,0-5 4 0,0 0-5 0,0 1 0 16,0 0 4-16,0-1-2 0,0 1-3 0,0 0 4 16,0 0-2-16,0-1-2 0,0 1 4 0,0-1-5 0,0 5 4 15,0-5-4-15,0 1 4 0,0 3-4 0,0-4 4 16,0 6-4-16,0-6 0 0,0 4 4 0,0 0-4 16,0 1 4-16,8 0-5 0,-8-1 4 0,6 0-4 0,-6 0 2 15,6 4 2-15,1-4-4 0,-1 5 4 0,1-5-4 16,-7 4 4-16,6 0-4 0,1-3 2 0,-7 2 2 0,0 0-2 15,6 2-2-15,-6-1 0 0,0 3 4 0,0 2-4 16,0-2 4-16,0-3-4 0,0 4 4 0,0-1-4 0,0 4 4 16,0-3-4-16,0 0 0 0,0-1 5 0,0-2-2 15,0-1 1-15,0 0-3 0,0-3 3 0,0-2 0 16,0-2-3-16,0 0 4 0,0-1 0 0,0-3 0 0,0 0 0 16,0 0 0-16,0 0-2 0,0 0 1 0,0 0-1 15,0-3 0-15,0 6 0 0,0-3 0 0,0 0 0 0,0 0 0 16,0 0 0-16,0 0-2 0,0 0 2 0,0-3 0 15,0 3 0-15,0 0 0 0,0 0 0 0,0 0 0 0,0 0 0 16,0 0 0-16,0 0 0 0,0 0 0 0,0 0-1 16,0 0 1-16,0 0-1 0,0 0 0 0,0 0 1 0,0 0-1 15,0 0 0-15,0 0-2 0,0 0 3 0,0 0-1 16,0 0 0-16,0 0 1 0,0 0-1 0,0 0 0 16,0 0 0-16,0 0 0 0,0 0 0 0,0 0 0 0,0 0 0 15,0 0-2-15,0 0 2 0,0 0-1 0,0 0 2 16,0 0 0-16,0 0-1 0,0 0-6 0,0 0 0 0,0 0-3 15,0 0-4-15,0 0-3 0,0-4-8 0,0 4-5 16,0-4-8-16,0 1-11 0,0-5-3 0,0 5-9 16,0-1-3-16,-6-3-4 0,6 0-8 0,0 3-6 0,-7 0-8 15,1 1 6-15,-1 3 10 0</inkml:trace>
  <inkml:trace contextRef="#ctx0" brushRef="#br0" timeOffset="50106.68">10433 12565 408 0,'0'4'38'0,"0"4"4"0,0 6 0 15,0 1 0-15,7 7 1 0,-1 0-3 0,0 11 3 16,1-1-2-16,0 9 3 0,-1 3 2 0,0 3-3 16,8 5 0-16,-14 7-4 0,6-1-3 0,1 4-4 0,-7 7-3 15,0 2-3-15,0 2-3 0,0 4-3 0,6-1-2 16,-6 2-2-16,0-2-2 0,7-2-1 0,-7-1-2 0,0-7-2 16,0 0 2-16,6-7-3 0,-6-5-1 0,-6 2 0 15,6-9-2-15,-7-3 1 0,-6-4-2 0,7-3 0 16,-8-4 0-16,2-3 0 0,-2-5-2 0,-5 0-2 0,6-6 1 15,0-4-1-15,-7-4-3 0,8-5 1 0,-2-6-7 16,1-3-6-16,1-4-12 0,-2-8-10 0,8-3-13 0,0-12-16 16,6 2-7-16,-7-9-11 0,7-7-12 0,7 0-7 15,-7-4 7-15,12 1 12 0,-6-5 9 0</inkml:trace>
  <inkml:trace contextRef="#ctx0" brushRef="#br0" timeOffset="50843.51">10237 12701 442 0,'-12'-18'52'15,"-1"-4"-8"-15,6 2-4 0,0 3-4 0,14-1-4 0,0 3-7 16,6 1-4-16,7 2-2 0,5-2 0 0,8 3-4 15,6-1 0-15,0 2 0 0,7-1-2 0,5-5 0 16,8 9 3-16,6-3 0 0,0 0 1 0,0-2-4 0,14 1 3 16,-1 3-4-16,6 2 1 0,1-6-2 0,6 5-2 15,1 3-1-15,5-3-1 0,1 0-5 0,-1 7 1 0,2-7 2 16,-2 7-2-16,-6-5 1 0,1 2-4 0,-7 3 4 16,-2 0 0-16,-4-4-1 0,-1 4 0 0,-6 0 0 15,-1 0 0-15,-12 0 0 0,6 0-1 0,-6 0 1 0,-7 0-1 16,0 0 0-16,-6 0 0 0,-1 0-2 0,1 0-1 0,-7 0 0 15,-7 0 1-15,1 0-1 0,-1 0 4 0,-6 0-1 16,1 0 0-16,-1 0 0 0,-7 4 0 0,1-1 0 16,-8 2 0-16,2-2 1 0,-1 4 0 0,0 1-1 0,-7-1 4 15,1 7 6-15,-7-3 0 0,6 8 3 0,-6-1-4 16,0 1 2-16,-6 3 0 0,-1 3-1 0,7 1-2 0,-6 3 0 16,-1 1-1-16,1 2-1 0,-1 5 0 0,1 0 1 15,-8 0-3-15,8 2-1 0,-7 5 2 0,7-2-3 16,-1 5 0-16,0-7-1 0,1 7 1 0,0-4-2 0,-8 2-1 15,8-1 1-15,0 4 0 0,-1-4 1 0,-6 0 0 16,6-1 0-16,1 1-1 0,0 5-2 0,-1-10 1 0,-6 6 1 16,7-5-2-16,-1 0 0 0,0 1 2 0,1-8-3 15,-1 4 1-15,1-5 0 0,-1-2 0 0,7-1 0 0,-6-4 0 16,-1 1 1-16,1-4 1 0,6 1-2 0,-6-6 0 16,-2 1 0-16,8 1 2 0,0-4-2 0,-6-1-1 15,6 1 0-15,-6 0 0 0,6-5 2 0,-7 1-1 0,7 0 0 16,-6 1 0-16,-7-6 0 0,6 2 0 0,-5 3 0 15,-8-8 2-15,6 6 0 0,-5-6 0 0,-7 4-4 0,-6-3 4 16,-1-1-3-16,1-3 4 0,-7 0-3 0,-7 0 4 16,-7 0-3-16,2 4 3 0,-14-4 0 0,-1 0 0 15,1-4 0-15,-7 4 0 0,1 4 0 0,-1-4-1 0,-6 0 0 16,7 4 0-16,-8-4 0 0,8-4-1 0,-1 8 0 16,0-1-1-16,1 1 1 0,-1 0-1 0,7-1-1 0,-7 1 0 15,7 3 0-15,-7-3 0 0,7 3-1 0,6 1-1 0,-6-1-3 16,7-2 2-16,6 1-5 0,0 1-3 0,7 0-5 15,5 0-8-15,1-7-5 0,7 5-7 0,-1-5-6 16,13 3-7-16,1-3-10 0,6 0-7 0,6 0-7 0,1-3-14 16,6-2-11-16,6-2 6 0,7 4 10 0,0-1 8 15</inkml:trace>
  <inkml:trace contextRef="#ctx0" brushRef="#br0" timeOffset="52282.72">10987 12496 404 0,'0'0'19'0,"0"0"0"0,0 0-1 0,0 0-4 0,0 0-1 16,0 0-7-16,0 0-1 0,0 0-4 0,0 0 0 15,0 0-4-15,0 0-8 0,0 0-3 0,0 0-5 16,0 0-10-16</inkml:trace>
  <inkml:trace contextRef="#ctx0" brushRef="#br0" timeOffset="52744.82">10999 12641 429 0,'0'0'52'0,"-6"5"1"0,6 2 7 0,0 1-1 15,-6 6 6-15,0-3-7 0,-2 8 0 0,-4 3-7 0,5-1-5 16,-6 9-4-16,0 0-8 0,0-2-2 0,0 5-2 15,0 1-6-15,0-1-3 0,0-1-2 0,0-3-4 0,6 1-1 16,1-4-2-16,0-4-8 0,-2 0-3 0,8-4-7 16,0-3-9-16,0-5-7 0,0 2-4 0,0-5-10 15,0-4-10-15,0 1-10 0,8-4-11 0,-2-4-12 0,-6-3-21 16,6-1 2-16,1-6 11 0,6-4 9 0</inkml:trace>
  <inkml:trace contextRef="#ctx0" brushRef="#br0" timeOffset="53312.47">11774 10858 446 0,'0'-4'57'0,"0"4"-3"0,0 0 0 0,-6 8 6 15,6 4-1-15,-6-2-6 0,-1 7 0 0,-6 6-4 0,7 3-6 16,-1-1-7-16,-6 5 0 0,6 2-4 0,-5 2-4 16,5-5-6-16,0 3-2 0,1-2-8 0,6 0-4 0,0-4-6 15,-6-5-8-15,6-3-5 0,6 1-10 0,-6-5-10 16,0 1-13-16,6-4-11 0,1-4-11 0,0-4-21 15,-7 2-19-15,12-5 11 0,-5-5 11 0,0-1 7 0</inkml:trace>
  <inkml:trace contextRef="#ctx0" brushRef="#br0" timeOffset="53697.38">12146 10869 431 0,'-13'18'81'0,"7"1"-1"0,-1 7-6 0,-6-1-6 0,0 5-3 0,-1-1-12 16,2 8-5-16,-2-5-9 0,2-2-3 0,5 2-6 16,-6-3 1-16,6 1-8 0,1-4 1 0,-6-5-4 15,12 2-5-15,-8-5 2 0,8 0-3 0,-6 1-2 0,6-4-3 16,-6-1-3-16,6-3-4 0,-7 0-5 0,0 0-3 16,1 0 0-16,-1 0-3 0,-12-4 3 0,12 1-1 0,-12-1 0 15,-1-3-4-15,1-1 2 0,0-3 5 0,-8 3 0 16,1-3-2-16,6-3 5 0,-6 0-3 0,1-1 2 15,5-3 3-15,0 3 3 0,1-7 4 0,-1 3 1 0,0 1 2 16,14-4 5-16,-7 0-1 0,0 1-1 0,7-1-2 16,6 0 0-16,-7-1-1 0,7 4-2 0,0-2 0 15,0 3-1-15,0-1-2 0,0 1 2 0,0 3-3 0,7 4-1 16,-7-3 0-16,6-1 0 0,1 4 0 0,6 0-2 16,-1 0 0-16,2 4 0 0,6-4 0 0,-1 0-1 15,1 0-1-15,6 0 0 0,-7 3-1 0,7 1-5 0,7-1-5 16,-7 1-6-16,0 0-8 0,0 0-12 0,0-1-8 0,-7 1-12 15,7-4-15-15,1 0-13 0,-7-4-16 0,-2 1-7 16,2-5 11-16,-7-3 11 0,7-3 10 0</inkml:trace>
  <inkml:trace contextRef="#ctx0" brushRef="#br0" timeOffset="53910.31">12374 10778 419 0,'0'3'76'0,"0"5"2"0,-6 3 3 0,-2 3-6 15,2 9-7-15,0 2-12 0,-7 12-6 0,0-1-6 0,0 8-5 16,-7 3-4-16,0 5-2 0,1-1-6 0,-1 1-3 16,-6-1-3-16,0 0-2 0,7-3-3 0,-1-1-2 15,1 1-2-15,6-4-1 0,-7-4-3 0,13 1-4 0,1-5-2 16,0-3-6-16,0-3-12 0,6-5-7 0,0-3-9 0,0-4-12 16,0-3-7-16,6-8-14 0,0 1-8 0,0-8-18 15,1-8-17-15,0-3 12 0,6-3 11 0,0-8 9 16</inkml:trace>
  <inkml:trace contextRef="#ctx0" brushRef="#br0" timeOffset="54868.14">12810 10869 444 0,'-6'18'61'0,"6"-4"-5"0,0 3-2 16,6 0-8-16,1 1 1 0,-1 1-9 0,14-4-5 16,-8-5-2-16,8 5-1 0,6-8-6 0,1-2-1 0,-1-5-2 15,6 0-2-15,-13-5 2 0,7-2-2 0,1-4-1 16,-7 4-1-16,5-8-1 0,-12 0 0 0,0 1 0 16,1-1-3-16,-8 1 0 0,-6-1-2 0,6-4-1 0,-6 6-1 15,0-7-4-15,-6 6-1 0,0-4-2 0,-1 3 1 16,-6-3-3-16,0 3-2 0,-7-3-5 0,8 3 0 0,-15 4-3 15,1-4-3-15,6 4-1 0,-6 0 2 0,-6 5 1 16,6 1 0-16,0 1 2 0,6 4 0 0,-6 0 2 16,7 9 1-16,-1-3 2 0,8 5 3 0,-8 0-2 0,6 7 7 15,2 0 3-15,-1 9 3 0,-1-2 1 0,2 4 2 16,-2 4 1-16,8 1 5 0,-13 2 3 0,5 1-3 0,2-1-2 16,-2 4 0-16,2-6-4 0,-2-1-1 0,1-1-1 15,1-3-1-15,-2-6-2 0,8-1-1 0,-1 0 1 16,7-8-3-16,-7-3-6 0,7 0-1 0,0-7-6 0,7 0 0 15,0-1-10-15,-1-3-2 0,8-3-7 0,-2-5-7 16,1-3-11-16,13 0-3 0,-6-3-6 0,13-4 1 0,-7-1-2 16,13-6 4-16,-13-1 3 0,13 0 5 0,-7 0 4 0,-6 1 9 15,7 0 4-15,-7 3 5 0,-13 7 4 0,6-4 2 16,-6 9 4-16,1-2 3 0,-8 9 8 0,-6-1 4 16,6 8 7-16,-12-1 5 0,6 9 2 0,-6-5 6 0,-8 4 5 15,8 3 2-15,-7 1 4 0,-7 4 2 0,8 2 0 16,-8-2 0-16,-6 3-3 0,7-5 0 0,-8 9-5 0,8-8-1 15,-8 1-7-15,1 0-2 0,7-1-2 0,-7-7-2 16,6 3 0-16,-5-3-2 0,5 0-2 0,-6-3 1 0,6-5-2 16,-5 1-1-16,5-1-1 0,0-3-1 0,1 0-1 15,-1 4-1-15,0-4-1 0,1 0-2 0,-1 0 0 16,8 0 1-16,-8 0 0 0,7 0 0 0,0 4 0 0,-6-4 0 16,5 0 0-16,2 4 0 0,-2-4 1 0,8 0-3 15,-7 0 3-15,6 0 1 0,0 0 0 0,1 0 1 16,0 0 2-16,6 0 1 0,0 0-2 0,0 0 1 0,0 0-2 15,-6 0 1-15,6 0-1 0,0 0 0 0,0 0-1 16,0 0-2-16,6 0 2 0,-6 0-1 0,-6 0 0 0,6 0 0 16,0 0 0-16,0 0-1 0,0 0 1 0,6 0-1 15,-6 0 0-15,0 0-1 0,6 0 1 0,0 0 1 16,1 0-2-16,0 0 0 0,6 0-1 0,0 0 0 0,6 0 2 16,-5 0-2-16,5 0 0 0,1 0 1 0,-2 0-2 0,2 0 0 15,7 0 0-15,-8 0 0 0,0 0 0 0,8 0 0 16,-8 0 0-16,0 0-1 0,1 3 0 0,0-3 0 0,-1 4-1 15,1-4 0-15,0 4 2 0,-7-1-5 0,-1 0 3 16,8 5-4-16,-7 0 4 0,-6-1 0 0,-1 1 0 0,1 3 1 16,-1 3 0-16,-12 1 1 0,6 0 0 0,-7 3 1 15,1-1-1-15,6 6 1 0,-7-4-1 0,0 2 0 16,7-3-1-16,0 1 0 0,0-1 0 0,14-3-4 0,-1-4 1 16,6-4 2-16,0 1-2 0,8-8 0 0,-1-5 0 15,6-2 1-15,-6 0 0 0,1-8 1 0,-1 1 0 16,-7-4 0-16,-6-1 1 0,0-3 1 0,-13 1 1 0,0-6 4 15,0 9-2-15,-6-3 0 0,-8-2-1 0,-5 5-5 16,-1 4-3-16,1-1-5 0,-7-1-3 0,6 10-11 0,-12-2-5 16,6 5-6-16,-1 3-10 0,1 0-5 0,1 7-6 15,-1 3-8-15,6 3-5 0,1 5-8 0,-1 0-17 16,0 4 6-16,1 3 6 0,6 0 14 0</inkml:trace>
  <inkml:trace contextRef="#ctx0" brushRef="#br0" timeOffset="56637.84">12667 16500 415 0,'-13'15'24'0,"-7"-1"-2"15,1 0 1-15,-1 2 2 0,0-2 1 0,-6 5-3 16,1-1-1-16,-1 1 3 0,0-1-2 0,-7 0 0 0,-6 0 3 16,-1 4-1-16,2 0 1 0,-1 0-1 0,-7 3-2 15,1 1-1-15,-8 4 0 0,8-1 1 0,-7 0-1 0,-1 4-3 16,2 0 1-16,-2 4-3 0,1-1 1 0,1 1 1 16,-8 0-1-16,0 3-2 0,0 0-2 0,1 1-1 0,-1 3-1 15,-6-1-2-15,0 2-1 0,0-1 2 0,-7 3-3 16,7-3 2-16,-7 4-1 0,1-1-4 0,-1 0 5 15,0 2-1-15,1-6-2 0,-7 1 2 0,6-3 2 0,-13-1 0 16,7 0 1-16,-6-6 0 0,5-2-1 0,-6-2-4 16,-6-5 3-16,7 1-3 0,-7-5 0 0,6-2-1 15,-6-4 0-15,0 0 1 0,-1-4-3 0,1 0 0 0,0-8 0 16,0 0 1-16,-7 1-2 0,1-4 0 0,5-4 2 16,-5 1-3-16,-1 0-1 0,0-8 1 0,7 3-1 0,-7-2 0 15,7-2 0-15,0-2 0 0,-1-2 0 0,8-2 1 16,0 0-1-16,5 0 1 0,1-4-1 0,7-4 1 15,-1 1-1-15,7 0 1 0,0-5-2 0,0-3-1 0,6 0 3 16,0 0-1-16,7-8-1 0,0 1 1 0,6-4-1 16,1 4 1-16,-1-4-1 0,1 1 1 0,5-1-1 0,1-1 0 15,1 1 0-15,-1-4 1 0,-1 4-1 0,7-3 0 0,1 0 0 16,-1-5 2-16,1-2-2 0,6-6 0 0,0 2-1 16,0-4 1-16,6-4 2 0,1 0-3 0,6 0 1 0,-1-4-1 15,8 4 1-15,0-3-1 0,6-1 1 0,0 1-1 16,0-1 1-16,0 0 2 0,6 1-1 0,0-5-2 15,2 5-2-15,-2-1 3 0,0 0-1 0,1 1 0 0,6 0 1 16,0-1 0-16,0 7 0 0,0-2 0 0,0 2 0 16,6 1 0-16,1-3 0 0,-1 2 0 0,1 1-2 15,6-1 2-15,1 5-1 0,-1 0-1 0,-1 1 2 0,7 7 0 16,-5-1-2-16,5 2 2 0,1 6 0 0,6 3 0 16,-6 3 0-16,6 0 0 0,-7 1-1 0,7-2 0 0,7 6 2 15,-7-1-1-15,7 0-2 0,-7 0 0 0,6-4-2 16,1 4 4-16,-1 1-4 0,1-2 5 0,6 1-4 0,-6 0 2 15,-1 4 0-15,1 0 0 0,-1 3 1 0,1 0 2 16,-1 5-4-16,8-1 4 0,-8 3-2 0,7 1-2 16,1-1 3-16,-1 5-4 0,0 0 3 0,6-1-5 0,1 0 1 15,6 4-2-15,-6-4 0 0,12 1-5 0,-5-1 0 16,5 4 2-16,-6-3 2 0,7-1-3 0,6 0 3 0,-6 0 1 16,-1 4-1-16,1 0 2 0,0 0 0 0,6 0 1 15,-6 1 3-15,-7 2-2 0,6 1 1 0,-5 3 1 16,-1 1-1-16,0-1 0 0,6 4 0 0,-6-3 0 0,0 3 1 0,0 0 0 15,1 0 0-15,6 3 0 0,-1-3 2 0,-6 4-2 16,7-1 2-16,6 1-2 0,-6 0 2 0,-1-1 0 16,1 8-1-16,6-4-1 0,-6 4 1 0,-1-3 0 0,1 6 0 15,0 2-1-15,-7-2 2 0,6 0-2 0,1 5 1 16,-7-4 1-16,0 3 0 0,0 3 0 0,0-2 0 16,0 4-1-16,0-2-2 0,-6 2-1 0,0 2 1 0,6 0 2 15,-6 1-1-15,-1 4 0 0,1-1 0 0,-7 0 1 16,7 4-1-16,-7 3 1 0,0-3-1 0,0 8 1 0,0-4-1 15,-6 7 1-15,-1-4 0 0,1 4 0 0,-7-1-1 16,7 2 1-16,-7 2 1 0,-7 2-2 0,1-2 1 16,6 0 0-16,-13 4 0 0,0 1-1 0,0-1 0 0,-7 3 1 15,1 6 0-15,0-6 0 0,-7 5 0 0,-7 0 0 16,7 3 2-16,-13 1-1 0,7-2 0 0,-7 6-1 0,-7-2 3 16,1 5 0-16,-1-1 0 0,-6 1 0 0,1 3 0 15,-8 5-2-15,0-2-2 0,1-2 4 0,-7 2 0 0,6 2-4 16,-6-4 1-16,-1-2 0 0,-5 1 4 0,7-4-1 15,-9 1-2-15,2-3 2 0,-1-1 0 0,1-4-1 16,-7 0 2-16,0-3-2 0,0-1 0 0,-1-3-2 0,2-4-2 16,-7-3-2-16,-2-4-2 0,2-4-1 0,5 1-7 0,-5-5-6 15,-1-3-2-15,1-3-7 0,-1-5-11 16,7-3-3-16,-6-4-6 0,5-3-9 0,2 0-5 0,5-12-7 16,-6 1-10-16,7-8-8 0,-1 1 5 0,1-8 8 0</inkml:trace>
  <inkml:trace contextRef="#ctx0" brushRef="#br0" timeOffset="57454.42">13526 12595 426 0,'-6'77'34'0,"0"3"1"0,-1 4-3 0,-6-4 2 15,0 1-1-15,0 0-7 0,-6-4 1 0,-1 1-2 16,0-9-5-16,1 0-1 0,-7-3-2 0,6 0-2 0,-6-7 0 16,7 0-3-16,-7-8-4 0,-1-4-6 0,1 0-2 15,0-5-4-15,-6-6-2 0,-1 0-2 0,1-2-5 0,-1-5 0 16,-6 0-1-16,7-4-1 0,-7 1 0 0,6-3-3 15,0-1-1-15,8-1-2 0,-2-2 2 0,-5-1-5 0,12 0 0 16,0-3-3-16,8-1-3 0,-8 2-7 0,7-2-12 16</inkml:trace>
  <inkml:trace contextRef="#ctx0" brushRef="#br0" timeOffset="82648.99">6031 6803 411 0,'-7'-4'24'0,"7"0"-1"0,-7 1-3 16,7 3-1-16,-6 0-2 0,-1 0-8 0,1-4 1 16,-8 4-1-16,8 0 1 0,-6 0-4 0,-2 0 0 0,-5 4 0 15,-1-4-1-15,0 3 0 0,1 1-1 0,-13 0 0 16,6-1-1-16,-1 1 1 0,-5 3 0 0,-1-2 1 15,-5 1 2-15,-2-2 1 0,1 3-4 0,0-4 0 0,0 2 3 16,-7-2 1-16,1 1 1 0,5 1-2 0,-5-5 0 16,-7 2 1-16,7 2-2 0,-8 3 1 0,7-3-1 0,-12-1 0 15,6 4-5-15,-7-2 0 0,1 2 2 0,-1 1 0 16,-6-1 2-16,6 0-1 0,-6 1 0 0,6-1 0 0,-6 4-1 16,7-4-4-16,-1 0 4 0,-6 0-2 0,6 5-2 15,1-5 5-15,6 0-5 0,-7 0 1 0,7-3 5 0,0 3-5 16,0 1 4-16,0-5 0 0,-1 1 0 0,8 0 0 15,-7 2-1-15,13-1 0 0,-7-2 0 0,1 2-1 16,6 2 0-16,-1-4 0 0,1 1-1 0,1 3 1 0,-2 1 0 16,7-5-3-16,-5 4 2 0,5-3 2 0,-6 4-2 0,7-5 0 15,-1 4 0-15,1-3 1 0,-1-1-1 0,7-3 1 16,-7 5-1-16,14-2 0 0,-8-3 0 0,8 0 1 16,0 0 0-16,-1 0 3 0,7 0 1 0,-1 0 0 0,8 0 0 15,-6 0 0-15,12 0-1 0,-7 0-2 0,7 0 0 16,0 0 0-16,-7 0 0 0,7 0-1 0,0 0 0 0,0 0 2 15,0 0-2-15,7 0-1 0,-14 0 0 0,7 0 0 16,0 0 0-16,0 0 0 0,0 0-1 0,0 0 0 16,0 0 0-16,0 0 3 0,0 0-3 0,7 0 0 0,-7 0 2 15,0 0-2-15,0 0 0 0,7 0 0 0,-7 0-1 16,0 0 3-16,0 0-3 0,6 0 3 0,-6 0-3 0,0 0 2 16,6 4-2-16,0-4 0 0,-6 3 3 0,0-3-3 15,8 4 0-15,-8 0 0 0,6 3 0 0,-6-3 1 16,6 4 0-16,-6 2 2 0,7-2-2 0,-7 3 0 0,0 4 2 15,0-1-2-15,0 4-2 0,0 0 3 0,0 4 0 16,0 0 0-16,-7 5 0 0,1 2 1 0,0 3 0 0,-2 1 1 16,8 4-2-16,-12 0 4 0,6 3-4 0,-1 0 4 15,0 4-4-15,1-4 5 0,-7 4 0 0,7-3 0 0,-2 3-4 16,2-7 2-16,0-2 1 0,0 2 1 0,-1 0 0 16,0-4 0-16,1-4-2 0,-7 4 5 0,6-3 0 15,0-5-1-15,7 1-1 0,-6-1 0 0,0 1-1 0,6-4-1 16,-7 4 0-16,7-4-1 0,0-3-2 0,0 2-3 0,0-2 0 15,0-5 1-15,-7 1 2 0,7 0 2 0,0-4-2 16,0 0 0-16,0-1 1 0,-6-2 1 0,12-1 0 16,-12-3 4-16,6-1 0 0,0 1 1 0,0-4-4 0,0 0 2 15,0 0 0-15,0 0-1 0,0 0-1 0,0 0 0 16,-6-4 0-16,12 8-1 0,-12-4 0 0,6 0 0 0,0 0 0 16,0 0-1-16,0 0 0 0,0 0 0 0,0 0 0 15,0 0 0-15,0 0-1 0,0 0 3 0,0 0-3 0,0 0 0 16,0 0 2-16,0 0 0 0,0 0-1 0,0 0-3 15,0 0 1-15,0 0 1 0,0 0-2 0,0 0 2 16,0 0-3-16,0 0 2 0,0 0-2 0,0 0 1 0,6 0-1 16,-6 0 0-16,6 0 3 0,1 0-2 0,6 0 1 15,0 0-1-15,0 0-1 0,7 0 0 0,5-4 0 0,2 1 1 16,-1-5 0-16,6 5 0 0,7-5 0 0,-6 1 4 16,6 0 0-16,7 0-1 0,-8-4-5 0,8 4 5 15,0-5-1-15,0 5 0 0,-1-1-5 0,7 1 5 0,-6-4-5 16,6 4 3-16,0-1-1 0,1 1 3 0,-2 0-3 15,8 0 1-15,-1-1 0 0,1 1 0 0,0-4 2 16,0 4 0-16,6-2-3 0,-7 3-2 0,1-5 4 0,0 3-2 16,-1 1 0-16,0-4-1 0,-5 4 4 0,5-1-2 0,1 5-1 15,-7-5 0-15,7 5 2 0,-1-4-4 0,0 3 5 16,1 0-3-16,0 1 0 0,0-1 0 0,-1 0 0 0,7 1 0 16,-6-1-1-16,0 1 0 0,-1-2 0 0,1 2 0 15,0 3 0-15,0-4 0 0,-2 1 1 0,2-1-1 16,-7 0 0-16,7 4 3 0,-6-3-2 0,-2-1 0 0,1 4 0 15,1-4 0-15,-8 4 0 0,1 0 0 0,-1-3 0 16,-6 3 0-16,1 0 0 0,-1 0-2 0,-7-5 2 0,1 5 1 16,-7 0 0-16,0 0 0 0,0-2 0 0,-1 4-2 15,2-4 2-15,-7 2-2 0,-1 0 2 0,-6 0 0 0,7 0 0 16,-7 0 0-16,-7 0 0 0,7 0 0 0,0 0 0 16,-7 0 0-16,2 0 0 0,-2 0 1 0,0 0 0 15,-6 0-1-15,7 0 1 0,-1 0-1 0,-6 0 1 0,0 0-1 16,0 0 0-16,0 0 1 0,0 0 0 0,0 0-1 15,7 0 1-15,-7 0-1 0,0 0 0 0,-7 0 0 16,14 0 0-16,-7 0 1 0,-7 0 0 0,7 0 0 0,0 0 0 16,0 0 1-16,0 0 2 0,0 0 0 0,0 0 0 15,0 0 0-15,0 0-4 0,0 0 1 0,0 0 5 0,0 0-2 16,0 0 0-16,0 0-1 0,0 0-2 0,0 0 4 0,0 0-3 16,0 0 0-16,0 0-2 0,0 0 4 15,0 0-2-15,0 0-1 0,0 0-2 0,0 0 4 0,0 0-2 16,0 0 0-16,0 0 0 0,0 0-2 0,0 0 2 0,0 0 0 15,0 0 0-15,7 0 2 0,-7 0-5 0,0 0 5 16,0 0-2-16,0 0-2 0,0 0 2 0,0 0 0 0,0 0 1 16,0 0-1-16,6 0 0 0,-12 0 0 0,6 0 0 15,0 0 1-15,0 0-1 0,0 0 0 0,6 0 0 16,-6-5 0-16,0 5-1 0,0-3 0 0,0 0 0 0,0-2 0 16,0-2 1-16,0 3-1 0,7-7 0 0,-7 4 1 15,0-4-1-15,0 0 1 0,6 1-1 0,0-5 1 0,-6 1-1 16,0-5 0-16,8 4 1 0,-8 0 0 0,6-3-1 15,-6-1 0-15,6-2-2 0,-6-2 2 0,7 6 1 16,-7-9-1-16,0 5 2 0,0-6-2 0,6-2 0 0,-6 4-2 16,7-8 2-16,-1 3 0 0,1-3 0 0,-1 3 0 15,-6 1 0-15,7-3 0 0,0 2-1 0,-1 1 1 0,7-1-1 16,-6 1 0-16,-1 4 0 0,0-5 0 0,7 5 0 16,-6-1 2-16,6 0-3 0,-7 5-2 0,8-5 2 0,-2 3 2 15,-5 2-4-15,6-2 5 0,-6 2 0 0,5-1-1 16,-4 4-4-16,4-2 0 0,-6 3 5 0,1 2 0 15,0 0 0-15,-1 1 0 0,1-1-1 0,-7 4 0 0,6 4 0 16,-6-4-4-16,0 8 0 0,6-5 4 0,-6 4-2 0,0 1 0 16,0 3 2-16,0-4 0 0,0 4 0 0,0 0 0 15,0 0 0-15,8 0 0 0,-8 0 0 0,0 0 0 0,-8 4 0 16,8-8 0-16,0 4 0 0,0 0-1 0,0 0 1 16,0 0 0-16,0 0-1 0,0 0 0 0,0 0 0 15,0 0-2-15,0 0 0 0,0 0 0 0,0 0 1 0,0 0 1 16,0 0-2-16,0 0 1 0,0 0 0 0,0 0 0 15,0 0 0-15,0 0 2 0,0 0-2 0,0 0 0 0,0 0 1 16,0 0 0-16,0 0 0 0,0 0 0 0,0 0 0 16,0 0 0-16,0 0 0 0,0 0 0 0,0 0 0 15,0 0 3-15,0 0-3 0,0 0-9 0,0 0 11 0,0 0-1 16,0 0 0-16,0 0 0 0,0 0-2 0,0 0 2 16,0 0 0-16,0 0 0 0,0 0 0 0,-6 0 0 15,0 0 0-15,6 4-3 0,-13-4 2 0,6 3 1 0,0-3-1 16,-5 4 3-16,-2-1-3 0,-5 2-1 0,6-2 0 15,-6 4 1-15,-7-3-3 0,-1 0 2 0,-5-1 1 0,6 5 0 16,-13-8 0-16,0 6 0 0,7-6 0 0,-14 4 0 16,7 1 0-16,-7-2 1 0,0 1 0 0,-6-1-1 15,0 1 0-15,0-1 1 0,0 1 0 0,-7 0 0 0,0 3-3 0,-6-2-1 16,0-3 4-16,7 6 0 0,-14-5 0 16,7 1 0-16,0 0 0 0,-1 2 0 0,1-1-4 0,0 3 5 15,0-1 0-15,0-4 0 0,0 1 0 0,7 0 0 0,-7 3 0 16,6-3 0-16,0-1 0 0,0-3 0 0,7 4 0 15,1-1-1-15,-2 1-1 0,8 0 2 0,-1-4 0 0,1 4 0 16,-1-4 0-16,7 3 0 0,0-3-1 0,-1 4 1 16,8-1-5-16,-1-3 0 0,1 0 5 0,-1 4-2 15,7-1 0-15,0 2 3 0,1-2-1 0,5-3 0 0,0 0-4 16,7 0 0-16,0 4 3 0,0-4 2 0,0 0-5 16,6 0 0-16,1 0 1 0,6 0 5 0,0-4-5 15,0 4 0-15,-6 0 0 0,6 4 0 0,0-4 0 0,6 0 0 16,-6 0 0-16,0 0 5 0,0-4-1 0,0 4 0 15,0 0-4-15,-6 0 1 0,6 0-2 0,0 0 5 0,0 0-2 16,0 0-2-16,0 0 2 0,0 0 2 0,0 0 0 16,0 0 0-16,0 0 0 0,0 0 0 0,0 0 0 0,0 0 0 15,0 0-1-15,0 0 1 0,0 0 0 0,0 0 0 16,0 0-4-16,0 0 4 0,0 0-1 0,0 0 0 16,0 0-2-16,0 0 2 0,0 0-2 0,0 0 2 0,0 0 0 15,0 0 0-15,0 0 0 0,-7 0 0 0,7 0-1 16,-6 0 1-16,-1 0-3 0,0 0 5 0,1 0-3 0,0 0 0 15,-8 0 0-15,8 0 0 0,0 0 0 0,-1 0 0 0,-6 0 0 16,6 0 0-16,-5 0-2 0,4 0 4 0,-4-3-5 16,6-2 5-16,-8 5-5 0,8 0 5 0,-7-3-5 15,6 3 5-15,-6-4-1 0,0 4 0 0,0 0 0 0,0-3-1 16,0 3 0-16,0 0-4 0,-7 0 3 0,8 0 2 16,-8 0-1-16,7-4-2 0,-7 8-2 0,8-8 5 0,-8 4 0 15,7 0 0-15,-7-3 0 0,8 3-1 0,-8-4-4 16,7 4 0-16,-7 0 0 0,8 0 1 0,-8-4 0 15,6 8 0-15,1-8 1 0,1 4 0 0,-8 0 5 0,14 0-1 16,-8 0-2-16,1 0-2 0,0 0 0 0,0 0 4 16,7 0-1-16,-8 0 0 0,8 0 0 0,-7 0 0 0,0 0-1 15,7 0 0-15,-7 0 0 0,7 0 0 0,-8 0 0 16,8 0-4-16,-8 0 0 0,8 0 5 0,-7 0 0 16,7 0 0-16,-1 0 0 0,-6 0-2 0,7 0 0 0,-1 0-2 15,-6 0 4-15,6 0-2 0,1 0-2 0,-7 0 2 16,6 0 2-16,-5 0 1 0,4 0-1 0,-4 0 0 0,-1 0-3 15,6 0 1-15,-6 0 2 0,7 0-2 0,-8 0 0 16,8 0 2-16,0-4 0 0,-8 4 0 0,8-3 0 0,0 3-2 16,-1-4 2-16,1 4-2 0,-1 0 0 0,0 0 2 15,1 0 0-15,6-3-2 0,-6 3 0 0,6 0 2 16,-7 0 0-16,7 0 0 0,0 0 0 0,0-4 0 0,0 4 0 16,0 0-5-16,0 0 3 0,0 0 2 0,0 0 1 15,-7 0 0-15,7 0-1 0,0 0 0 0,0 0-2 0,0 0 0 16,0 0 3-16,0 0-1 0,0 0-4 0,0 0 4 15,0 0 0-15,0-4 0 0,0 4 0 0,0 0 0 0,0 0-4 16,0 0-1-16,0 0 1 0,0 0 2 0,0 0 3 16,0 0-1-16,0 0 0 0,0 0-3 0,0 0 1 15,0 0 2-15,0 0 0 0,0 0-3 0,0 0 0 0,0 0-1 16,0 0 2-16,0 4 2 0,0 0-2 0,0-1-2 16,0 4 0-16,0 1 1 0,0-1 0 0,0 0 2 0,0 5 0 15,0 2 3-15,0-3-3 0,0 3 2 0,0 2-2 16,0-2 0-16,0 5 3 0,0 2-3 0,0 1 3 0,0 0-5 15,0 7 1-15,0 1 4 0,0-1 0 0,0 8-5 16,0-5 3-16,0 5 2 0,0 4-1 0,0-4 0 16,0 7 0-16,0-4 0 0,0 1 0 0,7-6 0 0,-7 7 0 15,7-6-3-15,-1 1 3 0,-6-2 0 0,6-1-2 16,-6-1-2-16,7 0 1 0,-7 0 0 0,0-4 4 0,0 3-1 16,0 2 1-16,0-5-1 0,0 0 0 0,0 2 0 15,0 1 0-15,0-6 0 0,7 3-2 0,-7-3 2 16,0-1 0-16,6 1 0 0,-6-4 0 0,0-4 0 0,0 4-1 15,0-7 1-15,0-1 0 0,0 1 0 0,0-4 0 16,0-3-1-16,0-2 4 0,0-1 0 0,0-5 0 0,0 0 0 16,0 2-4-16,0 3 0 0,0-10 5 0,0 5-5 0,0 0 2 15,0-2 3-15,0 4-5 0,0-2 4 0,0 0-2 16,0 0 0-16,0 0-3 0,0 0 3 0,0 0 0 16,0 0 0-16,0 0 0 0,0 0-1 0,0 0 0 0,0 0 0 15,0 0 0-15,0 0 0 0,0 0 0 0,0 0-1 16,0 0 1-16,0 0-1 0,0 0 0 0,0 0 0 0,0 0 2 15,0 0-3-15,0 0 3 0,0 0-3 0,0 0 0 16,0 0 1-16,0 0-1 0,0 0 1 0,0 0 0 16,0 0-2-16,0 0 3 0,0 0 2 0,0 0-1 0,0 0 0 15,0 0-3-15,0 0 1 0,0 0 2 0,0 0-1 16,0 0-2-16,0 0 0 0,0 0 2 0,0 0 0 0,0 0-3 16,0 0 1-16,0 0 1 0,0 0 0 0,0 0 0 15,0 0-2-15,0 0 0 0,0 0 3 0,0 0-1 16,0 0 0-16,0 0 0 0,0 0 0 0,0 0 0 0,0 0 0 15,0 0 0-15,0 0 0 0,0 0 0 0,0 0 0 16,0 0 0-16,0 0 0 0,0 0-4 0,0 0 0 0,0 0 0 16,0 0 5-16,0 0 0 0,0 0-4 0,0 0 4 15,0 0-4-15,0 0 5 0,0 0 0 0,0 0-5 0,0 0 0 16,0 0 5-16,0 0-4 0,0 0 4 0,7 0-4 16,-7 0 4-16,0 0-5 0,6 0 5 0,-6 0-2 0,0 0-3 15,0 0 4-15,0 0-4 0,0 0 4 0,6 0-4 16,-6 0 4-16,0 0-4 0,7 0 0 0,0 0 0 0,-1-2 1 15,8 2 2-15,-8 0-3 0,7-5 5 0,0 2-5 16,0 0 5-16,-1-2-5 0,2-2 5 0,-1 3-5 16,6-2 0-16,1 2 1 0,-7-7 4 0,7 7-2 0,-1 0 2 15,1-3-1-15,0 3-4 0,-1-3 0 0,0 4 0 16,0-1 0-16,1-4 0 0,0 5 5 0,-7-1-1 0,7 0 0 16,6-2 0-16,-7 1-1 0,1 2 1 0,0-1-1 15,5-3 0-15,-5 3 0 0,6 1 0 0,-7-1-5 0,7-3 1 16,6 2 4-16,-5 3 0 0,-1-6 1 0,6 4-1 15,1-3 0-15,-7-1 0 0,7 1 0 0,-1-1-1 16,1 1 0-16,-1-4 0 0,1 4 1 0,-1 0-1 0,8 0 0 16,-8-4-2-16,1 3 2 0,6-3 0 0,-7 4 0 15,1 0-4-15,6-4 0 0,-7 3 1 0,2-3 4 16,4 3 0-16,-5-2-4 0,-1 2 1 0,7 1-1 0,0 0 5 16,-5 0 0-16,-2-1 0 0,7 1-1 0,0 0 0 15,-1 0-4-15,2-1 4 0,-1 1-1 0,6 3-3 0,-5-3 4 16,5-1-3-16,1 5-1 0,-7-4 0 0,6-1 2 0,1 5 2 15,-1-5-3-15,1 4 0 0,0-3 0 0,0 4 0 16,5-2-1-16,-5-2 0 0,-1 4 1 0,1-1-1 16,0-3 0-16,-7 3 0 0,6 0 1 0,2 1-1 0,-2-1-2 15,-7 1 5-15,2 3-2 0,-1-4 0 0,0 0-2 16,0 4 2-16,1 0 1 0,-8-4-3 0,1 4 5 0,-1-3-5 16,1 3 5-16,-7 0-4 0,0-4 4 0,6 0-4 15,-5 4 4-15,-8-3-2 0,7 0-11 0,-6-2 14 0,-1 5-4 16,1 0 3-16,-8 0-4 0,2-3 4 0,-2 3 0 15,-5 0 0-15,0 0-3 0,-1 0 1 0,-6 0 2 16,7 0 0-16,-7 0 0 0,0 0-4 0,0 0 4 0,0 0 0 16,0 0-4-16,0 0 1 0,0 0 5 0,0 0-5 15,0 0 5-15,0 0-4 0,0 0 3 0,0 0 2 16,0 0-5-16,0 0 3 0,0 0 2 0,0 0-2 0,0 0 0 16,0 0 0-16,0 0-1 0,0 0 0 0,0 0 2 15,0 0-2-15,0 0 0 0,0 0-1 0,0 0-2 0,0 0 4 16,0 0-6-16,0 0 5 0,0 0-5 0,0 0 4 15,0 0-4-15,0 0 4 0,0 0-1 0,0 0-1 0,0 0-2 16,6 0-1-16,0 0 1 0,1 0 0 0,0 0 0 16,5 0 1-16,2 0 0 0,-1 0 3 0,6 0 2 15,0 0-1-15,1 0 0 0,-7 0 0 0,7 0-1 0,0 0-2 16,-1 0 1-16,-6 0 1 0,0 0-3 0,7 0 3 0,-8 0-3 16,2 0 1-16,-8 0-1 0,7 0 3 0,-6 0-3 15,6 0 1-15,-7 0 0 0,8 0 0 0,-8 0 0 0,0 0 0 16,0 0 0-16,1 0 0 0,-7 0 0 0,7 0 1 15,-1 0 2-15,-6 0-2 0,0 0 0 0,0 0 0 16,7 0 0-16,-7 0 0 0,0 0 1 0,0 0 0 0,6 0 0 16,-6 0-2-16,0 0 2 0,6 0 0 0,2 0 0 15,-2 0 0-15,-6 0-1 0,0 0 1 0,0 0 0 16,0 0 0-16,6 0 0 0,-6 3 0 0,-6-3 0 0,6 0 0 16,0 0 0-16,0 0 0 0,0 0 0 0,0 0 0 15,0 0 0-15,0 0-2 0,0 0 2 0,0 0 0 0,0 0 1 16,0 0 0-16,0 0 0 0,0 0 1 0,0 0 0 15,0 0-2-15,0 0 3 0,0 0 2 0,0 0 0 16,0 0-4-16,0 0 4 0,0 0-5 0,0-3 0 0,0-1 4 16,0 1-4-16,0-5 4 0,0-3-1 0,0 1-4 15,0-6 0-15,0 2 0 0,0-8 4 0,0 0 0 0,0-4 0 16,0 1-1-16,0-5 0 0,0 1 0 0,0-4 0 16,0 0 0-16,0-3-1 0,0-1 0 0,0 3 0 0,0-2 0 15,0 4 0-15,0-1-1 0,0-4 0 0,0 7 0 16,0-3 0-16,0 3 0 0,0-2-1 0,6 3-2 0,-6-1 1 15,0 1 1-15,7-1 0 0,0 1-2 0,-7 0 2 16,6 4-1-16,0 0 0 0,-6-2 0 0,0 1 0 0,0 5 0 16,0-1 0-16,7 3 0 0,-7 1 0 0,-7 4 0 15,7-1 0-15,0 0 0 0,0 8 0 0,0-3 0 0,0-2 0 16,0 4 0-16,0 5 0 0,0-1 0 0,0 4 0 16,0 0-2-16,0-4 2 0,0 4-3 0,0 0 0 15,0 0 1-15,0 0 0 0,0 0 0 0,0 0 0 0,0 0 0 16,0 0 0-16,0-3 1 0,0 6 0 0,0-3 0 15,0 0 0-15,0 0 2 0,0 0 3 0,-6 0-3 16,0 0 2-16,6 4-2 0,-7-4 0 0,0 0 2 0,1 0-4 16,0 4 5-16,-8-1-3 0,1 0-1 0,7-3 4 15,-8 5-3-15,2-2 3 0,-8 1-3 0,1 1 0 0,-1-3 0 16,-6 2 0-16,0 0 1 0,0-1 2 0,-7 1-4 16,1-1 4-16,-7-3-2 0,0 5-2 0,-1-3 2 15,1 3 2-15,-6-5-2 0,-1 0 2 0,1 3 0 0,-1-3-5 16,-6 0 3-16,0 8 2 0,-7-4-2 0,1-4-1 15,-1 0-1-15,-6 0 4 0,6 3-2 0,-12 1-2 0,6-1 4 16,0 1-3-16,-1-1 0 0,-5 2 0 0,6-2 3 16,-7 1-3-16,7-1 0 0,-1 1-2 0,1 0 4 0,0-1-3 15,0-3-1-15,6 8-5 0,1-8 2 0,-1 3-4 16,1 0-6-16,6 1-3 0,6-4-8 0,-6 0-6 0,6 5-6 16,1-2-6-16,5 1-4 0,2-1-5 0,-1 1-5 15,6-1-17-15,1 1-11 0,5 0 13 0</inkml:trace>
  <inkml:trace contextRef="#ctx0" brushRef="#br0" timeOffset="93869.57">7724 7191 400 0,'-6'19'34'16,"-2"2"-3"-16,2 5 5 0,0 10-4 0,-1 5 3 15,-6 7-7-15,6 6 2 0,-5 9-4 0,-2 3 2 0,2 4 1 16,-2 2-2-16,1 2-2 0,1-1-4 0,-8 4-3 16,14-7-1-16,-8-1 0 0,1-3-3 0,0-3-1 0,7-9-2 15,-1 1-1-15,1-7-1 0,6-7-1 0,-6-6-1 16,6-4-3-16,0-6-1 0,0-3-3 0,0-11 2 15,0 4-4-15,0-12-2 0,0 1-4 0,0 0-3 0,0-4-6 16,0-4-4-16,0 4-2 0,0-4-4 0,0 1-6 16,0-1-1-16,0-3-2 0,0 0-1 0,0-1 2 0,0-3 4 15,6-4 1-15,0 0 2 0,1-3-1 0,6-1 2 0,0-2 0 16,-1-5 5-16,2 1 2 0</inkml:trace>
  <inkml:trace contextRef="#ctx0" brushRef="#br0" timeOffset="94164.32">7958 7957 405 0,'-7'7'25'0,"1"4"0"0,-6 4 1 15,-2 2-3-15,1 2 5 0,-7 4-8 0,1-2-1 0,-7 2-1 16,0 2 4-16,0 0-2 0,0-2 0 0,-1 2 2 16,1-3-1-16,1 0 0 0,-1 0 0 0,0-4 3 15,6 1 0-15,1-1 2 0,-1-4-1 0,0-2-2 0,7 3-1 16,-6-5-1-16,12-2 0 0,-5 3-6 0,4-4-1 15,2-3 2-15,6 3-1 0,-6-3-2 0,6-1 0 0,0 1 0 16,6 0 0-16,0-4-1 0,8 3 2 0,-1 1-1 16,0-4-1-16,0 4-2 0,7-1-1 0,6 5-3 0,-1-4-2 15,1-1 3-15,7 0-5 0,-7 1-1 0,6-4 2 16,1 7-4-16,0-2-3 0,-1-5-2 0,1 0-8 16,-7 0-6-16,6 0-8 0,-6-5-10 0,7 2-8 0,-13-1-8 15,6 0-8-15,-7-2-7 0,1 2-12 0,-8-4-10 0,2 5 6 16,-8-8 10-16</inkml:trace>
  <inkml:trace contextRef="#ctx0" brushRef="#br0" timeOffset="94526.98">8140 8378 410 0,'14'0'18'0,"-2"4"1"0,2-1-1 0,-8 1 0 15,7-4-1-15,0 0-6 0,6 4 0 0,-5-4-1 0,-1-4-2 16,0 0 1-16,6-3-5 0,1 3 2 0,-7-2 0 16,7-2-1-16,-1-3-1 0,-6 0 0 0,0-1 0 15,0-2 0-15,0 3-1 0,0-3 0 0,-6-1 0 0,-1 0 0 16,0 1 1-16,-6-5 0 0,7 5 6 0,-7-1 1 0,-7 0 5 16,7 4 0-16,-6 0 2 0,-7 0-1 0,6 4-3 15,-5 3-3-15,-1 0 4 0,-1 4-2 0,-5 0 0 16,-7 8 0-16,6-1 2 0,-6 7 1 0,0 1-4 0,1 8 3 15,-9 2 1-15,9 4 2 0,-1 8-4 0,0-1 3 16,-1 6-1-16,1 1 0 0,7-3-2 0,6 4-1 0,0-3-1 16,-1-9-4-16,14 1 4 0,0-3-3 0,0-4 0 15,8-5-1-15,4-2-4 0,1-4-2 0,7-5-2 0,0 1-1 16,-1-3-7-16,7-5-3 0,0 4-10 0,0-7-3 16,0 5-8-16,7-10-9 0,-7 5-13 0,-1-2-5 0,8-6-12 15,-7 0-18-15,0 1 5 0,7-4 5 0</inkml:trace>
  <inkml:trace contextRef="#ctx0" brushRef="#br0" timeOffset="94872.24">8902 8188 409 0,'-32'18'44'16,"6"4"-6"-16,0 0 1 0,-1 0-3 0,2 3 0 15,5-3-12-15,0 4-1 0,1 0 0 0,6-4-7 0,6 3 2 16,1-2-7-16,0-6 0 0,6 1-3 0,0 1-4 16,0-1-6-16,6-3-3 0,0 0-7 0,1-4-3 15,6 3-5-15,-6-3-2 0,5 1-4 0,2-2-2 0,5 2-3 16,-6-1-6-16,6-4-10 0,1 0-7 0</inkml:trace>
  <inkml:trace contextRef="#ctx0" brushRef="#br0" timeOffset="95168.91">9515 8176 414 0,'-26'12'33'16,"-13"1"4"-16,6 3-3 0,1 2 2 0,-1 0-2 0,1 4-4 15,6 0-2-15,-1-3-2 0,1 7-3 0,6-8-3 16,1 4-2-16,6 0-3 0,6-4-3 0,1 1-2 16,0 3-7-16,6-4-8 0,6 0-5 0,-6 1-2 0,6-1-7 15,8 0-5-15,-8 0-2 0,7 1-7 0,1-1 0 16,-2-1-1-16,8 3-6 0,-7-6-3 0,7 1-10 15</inkml:trace>
  <inkml:trace contextRef="#ctx0" brushRef="#br0" timeOffset="95670.86">9815 8206 414 0,'-33'11'45'0,"7"4"1"15,-7 0-3-15,1 2 1 0,6 6-1 0,-1-2-8 16,1 5-2-16,6 0-1 0,1-1-3 0,0 1-4 16,6-5 1-16,7 2-2 0,-2-4-2 0,8-1-4 0,8-4-2 15,-8 1-1-15,6-4-4 0,7 0 1 0,0-7-2 16,0-1-1-16,7 1-3 0,-8-4 1 0,8 0-1 0,-1-4 0 16,1-3 1-16,0 0-3 0,-1-4 0 0,1-4-1 15,0-3 0-15,-8 2 0 0,8-5-1 0,-7-5 1 16,-1 4 0-16,-4 0 1 0,4 0-2 0,-5-3 6 0,0 6 0 15,-7 1 2-15,0 4 0 0,6-1 2 0,-6 7-1 16,0 5-6-16,0-5 2 0,0 8 0 0,0 0-3 0,0 4-1 16,-6 0 3-16,12 7 0 0,-6-1 0 0,0 9-1 15,0-1-1-15,0 5 0 0,0-2-1 0,0 9-1 16,6 3-3-16,-6-1-1 0,7 2-2 0,-1-5-2 0,1 4-4 16,6-8-3-16,-7 5-7 0,8-8-6 0,-2 0-7 0,-5-7-6 15,6-1-5-15,-6 1-4 0,5-8-6 0,2-4-11 16,-2-3-10-16,-5 0-11 0,6-7-2 0,0 0 9 0</inkml:trace>
  <inkml:trace contextRef="#ctx0" brushRef="#br0" timeOffset="96121.62">10328 8174 425 0,'-6'0'39'16,"0"0"2"-16,-7 0-2 0,0 2 2 0,0 2 1 0,-7 4-5 16,-6-1-1-16,7 4 2 0,-1 0 0 0,-6 4-3 15,0 3 1-15,-1 4-1 0,9 0-5 0,-2 3-3 16,1 1-3-16,-1 0-2 0,6 3-3 0,8 0-2 0,0-3 2 15,-1 0-3-15,7-4-3 0,0 0-2 0,7 0-5 16,-1-4-3-16,0-4-2 0,8-2-1 0,-2-2-7 0,8-2 0 16,-7-1-8-16,7-3-4 0,6-4-8 0,-7 0-12 15,7-7-4-15,0-1-8 0,1-6-10 0,5-5-7 0,-6-3-14 16,7-3-8-16,-7-8 8 0,0-4 10 0</inkml:trace>
  <inkml:trace contextRef="#ctx0" brushRef="#br0" timeOffset="96629.78">10896 7074 441 0,'-7'-7'42'0,"7"3"-3"0,-7 4-1 0,7 0 2 16,-6 7 3-16,-1 4-4 0,1 8 3 0,0 3 2 15,-8 7 1-15,-6 4 0 0,8 7 1 0,-8 8-4 0,-5 10-7 16,-2 4 0-16,1 4-5 0,0 11-4 0,-6-4-3 15,5 8-2-15,-5-4-3 0,6 4-2 0,-7-4-1 16,7 0-2-16,0-8-1 0,0-3-2 0,7-1-1 0,-1-5-1 16,1-9 0-16,5-3-1 0,2-8-1 0,5-3-1 15,0-8 0-15,1-3 0 0,-1-5-1 0,7-2 0 0,0-8 1 16,0-4-2-16,0 0-1 0,0-2 1 0,0-2 1 16,0-3 0-16,0 0-3 0,0 0-1 0,0 0 2 15,7-3 1-15,-7-2-2 0,6-2 0 0,8-4-1 0,-8 0 1 16,14-4-1-16,-8-3 1 0,8-3 1 0,6-9-2 15,-7 1-2-15,8 3 2 0,-1-3-2 0,0 0 3 16,0 3 1-16,-7 0-2 0,7 4 0 0,-6 8-1 0,-7-1 1 16,7 4-1-16,-8 4 1 0,-5 3-1 0,6 4 0 15,-6 0 1-15,-7 0-1 0,6 4 0 0,-6-1 0 0,0 5 0 16,0-1 0-16,0 3 0 0,-6 2 0 0,-1 2 0 0,-6 1 0 16,0 3 1-16,0 1 0 0,0 3 0 0,0 0 0 15,0 0 0-15,0-4 0 0,-1 4 0 0,8-7 0 16,6-1 0-16,-6 1 1 0,6-5 0 0,0-2-3 0,6 0 2 15,0-1 1-15,2 0 1 0,-2-3 0 0,0 4-2 16,8-1 0-16,-1-4-2 0,-7 5 0 0,7-5-2 0,0 1-1 16,0 3-9-16,0-3-3 0,0-4-5 0,7 3-10 15,-8-3-8-15,2 5-8 0,5-5-11 0,1 0-9 0,0-5-6 16,-1 2-12-16,-6-4-18 0,6 3 4 0,1 0 12 16,0 1 9-16</inkml:trace>
  <inkml:trace contextRef="#ctx0" brushRef="#br0" timeOffset="97711.89">10915 8210 402 0,'-26'-9'31'0,"-6"3"2"0,-8-5 3 0,1 3-5 16,-13-2 2-16,0-2-4 0,-6 5-3 0,-7 0 1 15,-14-1-4-15,0 1-1 0,-4 0-3 0,-9 3-1 0,-5 1-2 16,-8 3-2-16,1-4-1 0,-7 4-2 0,-6 4-1 16,0-1-2-16,0 1-1 0,-1 3-1 0,1 0-1 0,-1 1 0 15,-5 3-1-15,6-4 0 0,0 4 0 0,6 0-1 16,1 4 2-16,5-4 2 0,1 0-3 0,6 4 4 16,7-4-4-16,6-1 5 0,0 5 0 0,14-4-3 0,0 0-1 15,5 0 2-15,8 0-1 0,12 1-1 0,1-2-1 16,5-2 0-16,1 3-1 0,7-1 0 0,6-2-1 15,6-5 0-15,7 5 1 0,0-5-3 0,13-3 1 0,0 4 0 16,7-4-1-16,-1 4 2 0,14-8 1 0,6 4 2 16,13-4-4-16,6 1 1 0,7-1 3 0,13-3-3 15,7 4 2-15,13-5-3 0,6 1 0 0,6-4 0 0,8 0-1 16,5 4-1-16,14-5 0 0,-6 5 0 0,12-1-1 16,-7 1 1-16,1-1-2 0,7 5-3 0,-1 3 4 0,-6-4-1 15,0 4 0-15,-1 0-3 0,-13 7-1 0,2-2-1 16,-9 2 0-16,-4 0-3 0,-8 4 3 0,-7 1 0 0,-5-2-1 15,-8 5-1-15,-12-1 1 0,-7 1 0 0,-7 0 2 0,-5-4-1 16,-15 0 2-16,1 0 0 0,-6-5-1 0,-7 3 3 16,-13-3 1-16,0-2 1 0,-6 0 0 0,-7-1 0 15,-13 2 0-15,0-2 1 0,-13 5-1 0,-7-6 0 0,-6 3 1 16,-6 2-1-16,-7-3 0 0,-8 3-1 0,-12 0 3 16,1 0 0-16,-13 1 0 0,-2-1 0 0,-5 1 0 0,-7-1 0 15,1 4-2-15,-7-3 3 0,-7-2 0 0,0 5 2 16,7-3-1-16,-7-1-1 0,0 0 4 0,7 1-4 15,13-1 5-15,0 1-2 0,0-1 1 0,12-3 0 0,7 3 1 16,14-3 0-16,6 3-1 0,13-3 5 0,7-1-1 16,12-3-1-16,13 0-2 0,0 0 0 0,20 0-1 0,0 3 0 15,20-6-3-15,6 3 3 0,13 0-1 0,7 0 0 16,6 0 0-16,14 0-5 0,5 0 1 0,7 0 0 16,20 0 0-16,6 0 0 0,0-3 0 0,13-1 3 0,7 0 1 15,6 1-3-15,14-1-2 0,-8 0 2 0,14 1 1 16,-6 3-4-16,5-4-2 0,-6 4-3 0,1 0-2 0,-1 0-4 15,-6 4-2-15,-7-4-6 0,1 7-6 0,-14-3-4 16,-7-4-7-16,1 7 0 0,-13-7-5 0,-7 4-3 16,-6-1-8-16,-14-3-8 0,-6 0-5 0</inkml:trace>
  <inkml:trace contextRef="#ctx0" brushRef="#br0" timeOffset="98532.96">10602 8389 405 0,'-51'8'24'15,"-2"-1"-2"-15,-5 0 1 0,-7 0 2 0,0 4 0 16,-8-3-6-16,-4 2-1 0,-2 1 4 0,-5 0-1 0,-7 1-1 15,6-1-1-15,-13 0 0 0,7-1 0 0,-6 2-1 16,-2-1-2-16,8 3-5 0,-7-7 3 0,1 4-2 16,6 0-5-16,-1 1-1 0,1-2 3 0,0 2-1 0,7-1-1 15,5-4-5-15,-5 4 0 0,12-4 3 0,1 4-5 16,-1-3 0-16,13-1 0 0,0 0-5 0,1 0-2 0,6 1-6 16,13-1-5-16,-1-4-4 0,2 5-3 0,5-4-6 15,7-1-3-15,0 5-5 0,7-8-1 0,5 3-5 16,2-3-10-16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5:09:11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15780 5642 401 0,'-19'0'29'0,"-1"6"-4"0,0 13-2 15,1 3-3-15,-7 11 1 0,6 8-9 0,1 10-2 0,-7 7 0 16,6 5 0-16,1 6-3 0,-1 0 0 0,0 5-1 16,8-1-1-16,-1-3-1 0,-1 0-1 0,8-5 0 15,0-6-1-15,6-4-1 0,0 0-1 0,0-4-1 0,0-7-5 16,12 1 3-16,-5-6-5 0,6-2 0 0,0-5-5 16,1 2-1-16,-2-8 1 0,8 0-6 0,-1-5 1 0,1-3-4 15,0 1 1-15,-1-8-1 0,1 1-2 0</inkml:trace>
  <inkml:trace contextRef="#ctx0" brushRef="#br0" timeOffset="193.63">15911 6114 414 0,'-33'8'24'16,"7"6"0"-16,-7 4-4 0,1 5-2 0,6 3-2 0,-7 6-7 15,7 5-1-15,6 7-4 0,1-4 2 0,-1 7-6 0,8-3 0 16,4 4-3-16,2-1-1 0,0-3-6 0,6-2-3 16,0-3 0-16,6-2-6 0,0-5-1 0,8 1-7 15,-1-7-4-15</inkml:trace>
  <inkml:trace contextRef="#ctx0" brushRef="#br0" timeOffset="3630.68">11279 4151 404 0,'7'0'15'0,"-7"0"-1"16,7 0-1-16,-1 0 0 0,7 3-4 0,1 2-3 0,-2-2 0 15,14 0 0-15,-6 0-1 0,13-3 1 0,-1 8-2 16,1-5 1-16,6 2-1 0,-1 2-1 0,8-7 0 0,7 0 0 16,-2 4 0-16,2-4 3 0,5 0 1 0,7 0 1 0,0 0-2 15,7 0 5-15,0 0-2 0,12-4-2 0,1 4 0 16,6 0 3-16,7 0 0 0,-1-5-1 0,8 5-3 16,-1-2 2-16,7-3 0 0,6 5 0 0,0 0-1 0,0 0 2 15,1 0 1-15,5-3-4 0,1 3 4 0,0 0-1 16,0 8-3-16,6-6-3 0,-7 7 0 0,8-6 4 0,-7 4-1 15,0 1-3-15,0 2 2 0,-1 2-5 0,1-1 4 16,0 0-1-16,-7-1-1 0,0 1-3 0,0 4 3 16,0-4-2-16,-5 4-2 0,4-4 4 0,-11 4-4 0,5-4 1 15,-12 0-1-15,6 0 0 0,-13 0 1 0,7-1 3 16,-7 1-3-16,-6 0 1 0,-7-3 2 0,0 3-1 0,0-4-3 16,-6 0 4-16,-13 0 0 0,6 1 0 0,-6 0 0 15,-8-1-4-15,-5-3 3 0,-1 3 1 0,-12-4 0 16,-1 2 0-16,1-2 0 0,-13-3 0 0,0 3 0 0,-8-3 0 15,2 0 0-15,-2 4-2 0,-12-8 2 0,7 4 1 16,-7 0-2-16,0 0 2 0,0 0 1 0,0 0 0 0,0 0-1 16,0 0 0-16,0 0-1 0,0 0 0 0,0 0 2 15,0 0-2-15,0 0-1 0,0 0 0 0,0 0 2 16,0 0-2-16,0 0-1 0,0 0-1 0,0 0-1 0,0 4-3 16,0-4-3-16,-7 0-6 0,7 0-3 0,-6 0-7 15,6 0-8-15,-6 0-6 0,-1 4-4 0,0-4-12 0,1-4-19 16,-8 4 4-16</inkml:trace>
  <inkml:trace contextRef="#ctx0" brushRef="#br0" timeOffset="4666.43">16978 3846 400 0,'-6'0'10'16,"-7"0"2"-16,6 0 2 0,-12 4-3 0,5 3 2 0,-11 4-6 15,-1 0-3-15,-7 8 3 0,1 3 1 0,-8 6-2 16,-5 9 3-16,-7 4 0 0,7 3 0 0,-14 7-2 16,6 4-2-16,-5 4 2 0,-1-5 1 0,0 9-2 0,8-5-3 15,-8 1 1-15,0 0 0 0,7-5 1 0,-7 2-5 0,8-9 0 16,-2 4 0-16,7-6-1 0,1 2 2 0,6-7-5 15,7 1-2-15,-1-5-5 0,0 1-4 0,14-8-6 0,-1 1-8 16,8-1-9-16</inkml:trace>
  <inkml:trace contextRef="#ctx0" brushRef="#br0" timeOffset="6994.54">3165 6656 410 0,'0'0'23'0,"0"0"1"16,0 0-1-16,0 0 1 0,0 0-3 0,0 0-3 0,0 0 0 16,-6 0-1-16,6 0-1 0,0 0-1 0,6 0-3 15,-6 0 2-15,0 0-1 0,-6 0 1 0,6 0-1 0,0 0-3 16,0 0 2-16,0 0-3 0,0 0 0 0,0 0-1 16,0 0-1-16,0 0 1 0,0 0-1 0,0 0-1 15,0 0-1-15,0 0 0 0,0 0 0 0,0 4 2 0,0-4-2 16,0 0 0-16,0 0-3 0,0 0 5 0,0 0-5 15,0 0 5-15,0 0 0 0,0 0-1 0,0 0-2 0,0 0 0 16,0 0 0-16,0 0 0 0,0 0 0 0,0 4 0 16,6-4 1-16,-6 3-1 0,6-3 3 0,1 0-3 15,-1 4 0-15,7-4 1 0,0 4 3 0,7-1 1 0,0 1-1 16,-1-4 5-16,1 0 0 0,12-4-2 0,-6 4-1 16,13-3 0-16,-6-1-1 0,6-3 0 0,7-4-1 0,-1 3 0 15,7-3-1-15,1 0 2 0,5-3-2 0,0 2-3 16,1 6 4-16,-1-10-3 0,7 6 1 0,0 2-4 15,1-2 4-15,-1-2-5 0,-6 5 0 0,6-4 4 0,0 4-3 16,0 0 0-16,0-5 1 0,0 5 0 0,0 0 0 0,0-1-5 16,1 5 1-16,-1-4 1 0,-6 2 2 0,-1 2-3 15,0-1 3-15,-5 4-2 0,-1 0 0 0,0-3-1 0,-13 3 0 16,7 0 0-16,-8 0 0 0,-5 0 0 0,0 0 0 16,-7 3-1-16,0-6 3 0,-6 3-2 0,0 0 0 15,-8 0 0-15,1 3 0 0,0-3 0 0,-6 4-2 0,-1-4 2 16,0 3 0-16,2-3 0 0,-8 0 0 0,6 0 1 15,-6 5 2-15,0-5-2 0,0 0 0 0,0 0 1 0,0-5-1 16,0 10 0-16,0-5 0 0,0 0 3 0,0 0-1 16,0 0-2-16,0 2 0 0,0-2 0 0,0 0 0 15,0 0-1-15,0 0 0 0,0 0-2 0,0 0-1 0,0 0-5 16,0 0-3-16,0 0-9 0,0 0-4 0,0 0-8 16,0 0-10-16,0 0-9 0,0 0-12 0,-6 0-12 0,6 0-17 15,-8 0 4-15,8 0 15 0</inkml:trace>
  <inkml:trace contextRef="#ctx0" brushRef="#br0" timeOffset="13522.16">2969 8463 411 0,'-6'0'28'0,"6"0"-2"0,6 0 4 0,-12 3-3 0,6-3 1 15,0 0-8-15,0 0 3 0,0 0-3 0,-7 0 0 16,7 0-2-16,0 0 0 0,0 0 1 0,0 0-5 0,0 0 0 16,0 0 2-16,-6 0-2 0,6 0 0 0,0 0-1 15,0 0 2-15,0 0-2 0,6 0-4 0,-12 3 0 0,6-3 0 16,0 0 0-16,0 0 2 0,6 0-1 0,-6 0-1 16,0 0 0-16,0 0 0 0,7 0 1 0,-1 0-1 15,-6 0 2-15,14 0 0 0,-8 0-1 0,0 0 0 0,8 0 0 16,-2 0-3-16,2 0 0 0,-1 0-1 0,-1 0 0 15,2-3-1-15,5 3 0 0,-6 0-3 0,6 0 2 16,1-3 0-16,0 3 0 0,-1-5-1 0,1 2 0 0,0-1 0 16,6 0 0-16,-7-2 1 0,1 2-1 0,6-4 0 15,-1 5-2-15,-5-5 5 0,6 1-3 0,0 3 5 0,1-3 0 16,5 4-3-16,-6-5-1 0,7 4 0 0,-1-3 2 16,7 3-3-16,-6-2 0 0,5 1-1 0,2 2 0 0,-1 3 2 15,0-4-3-15,0 1-2 0,0 3 0 0,0 0 3 16,6-4-1-16,-5 0 0 0,-1 4 2 0,6-3-1 0,-5 3-2 15,5-4-2-15,-6 4 3 0,1-4 1 0,-2 1-2 16,8-2 0-16,-7 5 2 0,0 0-2 0,0-2 0 0,7 2 2 16,-7-5-1-16,6 2-2 0,-5 3-2 0,-1-4 1 15,6 4-1-15,-5 0 3 0,5 0 2 0,-7 0-13 0,2 0 14 16,-1 0-3-16,0 0 1 0,-7 0 1 0,8 0 0 16,-1 0 0-16,-6 0-5 0,-1 0 5 0,1 0-5 15,5 0 1-15,-5 0 4 0,-1 0-5 0,1 0 5 0,0 4-1 16,0-4-4-16,-1 0 5 0,1 0-3 0,-1 0-2 15,1 0 4-15,-1 0 0 0,1 0 0 0,-1 0 0 0,7 0 0 16,-6 0-1-16,-1 0 1 0,1 0-1 0,7 0 0 16,-8 0 0-16,1 0-4 0,5-4 4 0,-5 4 0 15,-1 0 0-15,1 0 0 0,-1 0 0 0,1-4-4 0,-1 4 4 16,2-3-4-16,-2 3 4 0,1 0-4 0,-1 0 4 16,1 0-4-16,6-4 4 0,-7 8-3 0,7-8 3 0,1 0-4 15,-1 4 4-15,0-7-1 0,-1 7-1 0,8-3-1 0,-7-2 1 16,7-2 0-16,-7 4 1 0,6-1-3 15,1-3 2-15,0 3 1 0,0 0 0 0,-1 1 0 0,-5-4-1 16,5 2 1-16,-7 2 0 0,9 0 0 0,-9-1 0 0,1-3-1 16,1 3 1-16,-1 0 0 0,0 1-2 0,-1-1 2 15,2 4 1-15,-7-5-1 0,6 3 0 0,-7 2 1 0,7 0-1 16,-7 0 1-16,1-4-1 0,7 4 1 0,-8 0 0 16,1 0 0-16,-1-4 0 0,1 8 0 0,-1-8-1 15,-6 4 1-15,7 0-1 0,-1 0 1 0,1 0 0 0,-7 0 0 16,0 0 0-16,7 0 0 0,-7 0-2 0,-1 0 4 15,9 0-2-15,-9 0 0 0,1 0 0 0,0 0 1 0,1 0-2 16,5 0 3-16,-6 0-3 0,0 0 1 0,7 0 0 16,-7 0 1-16,7 0-2 0,-8 0 1 0,8 0 0 15,0 0 0-15,-1 0-1 0,1 0 1 0,-1 0-1 0,1 0 0 16,-1 0 1-16,1 0 0 0,-1 0 0 0,1 0 0 16,-1-3 0-16,1 3 0 0,0 0 2 0,5 0-2 0,-11 0 0 15,5 0 1-15,1 0-2 0,-1 0 0 0,2-4 0 16,-9 4 0-16,7 4 0 0,-6-4 2 0,7 0-1 0,-1 0-4 15,-5 0 4-15,5 0 0 0,-6 3 0 0,7 1-4 16,-1-4 4-16,1 4 0 0,-1-2-2 0,1-2 2 0,7 5 0 16,-8-5 0-16,1 4 0 0,6-4-4 15,-7 0 4-15,7 0-4 0,-7 3 3 0,2 1-3 0,5-4 3 0,-7 4 1 16,7-1 0-16,-6-3-4 0,-1 4 4 0,8 0-1 16,-8-1-2-16,1 5 1 0,6-8-1 0,-7 4 1 15,1-1 0-15,5-3 0 0,-5 3 1 0,7-3 1 0,-1 4-2 16,-1 0 1-16,1-4 0 0,1 3-1 0,-1 1 0 15,0 0 0-15,7-4 2 0,-7 3-1 0,-1 1 0 0,8-1 1 16,0-3 0-16,-8 0 1 0,9 5-1 0,-9-2-1 16,8-3 1-16,0 0-1 0,0 0 0 0,-1 0 1 15,1 4-1-15,-1-1 1 0,7 1 0 0,-7 0-1 0,8-1 0 16,-1-3 0-16,0 4 0 0,0 3 0 0,1 0 0 16,-2-2 0-16,1-2 0 0,1 1 0 0,-2 3-1 0,2-3 0 15,-1 3 1-15,0 0 1 0,0-2 0 0,0 1-3 16,1-2-1-16,-8 7 0 0,7-3 0 0,1-5 0 0,-2 4 0 15,1 1 1-15,1-1 0 0,-8-3 3 0,7 2 0 16,0-1 0-16,0 2-1 0,-6-4 0 0,6 5 0 16,-6-5 0-16,-1 5-3 0,7-5 1 0,-7 2 0 0,2 2 3 15,-9 0-2-15,8 0 0 0,0-3 2 0,0 3 0 16,-8 0 0-16,8-2-4 0,-7 2 2 0,0-7 2 16,0 7-3-16,7-7 4 0,-7 4-2 0,-7-1 0 0,7 1 0 15,1 0 0-15,-7-1 0 0,-1-3 0 0,1 0-1 0,-1 4 2 16,-6-4-1-16,7 8 1 0,-7-8-1 0,-1 3 1 15,-5-6 0-15,6 3 0 0,-7 0 2 0,1 3-2 0,0 0 0 16,-1-3-1-16,-5 4 3 0,-2-4-2 0,2 0 0 16,-2 0 0-16,-5 4-1 0,6-4 2 0,-6 3-1 15,-1-6 0-15,-6 6 0 0,6-3 0 0,-6 0 0 0,0 0-2 16,0 0 3-16,0 4-2 0,0 0 3 0,0-4 0 16,0 0 0-16,0 0 0 0,0 4-3 0,0-8-1 0,0 4-3 15,0 0-5-15,-6 0-4 0,0 0-11 0,6 0-8 16,-7 0-6-16,1-4-9 0,-8 0-12 0,8 1-13 15,-8-5-8-15,8 5 8 0</inkml:trace>
  <inkml:trace contextRef="#ctx0" brushRef="#br0" timeOffset="16171.94">16907 8481 418 0,'0'0'24'0,"0"0"-1"0,0 0 1 0,0 0-5 15,0 0 1-15,0 0-3 0,0 0 1 0,0 0 4 0,0 0-1 16,0 0 1-16,6 0 3 0,0 0 0 0,2-5-2 16,-2 5-2-16,7-2-1 0,0-3-1 0,0-1 1 15,-1 1-1-15,8-2-2 0,-6 0-2 0,5 0-1 0,1-1-2 16,-8-3 1-16,8 4 0 0,6 0-2 0,-7 3 0 16,8-3-2-16,-8 3-1 0,14-3 0 0,-7 3-1 0,0-3-1 15,7 4-4-15,6-5 4 0,-7 1 1 0,7-1-1 16,7 1 0-16,-1 0 0 0,1 0 1 0,6 2-1 15,0-2 0-15,7 0 0 0,0-1-1 0,-1 5 0 0,7-4 1 16,0 2 0-16,-6 2-1 0,6-4 0 0,0 3 0 0,0 0-4 16,0 1 0-16,0-1 0 0,7 0 4 0,-13 1-1 15,6 3 0-15,0 0 0 0,0-3 0 0,0 3 0 0,0 0-4 16,0 0 4-16,8 0-2 0,-8 3 1 0,0 0-2 16,0-3-2-16,0 4 0 0,7-4 1 0,-7 4 3 15,6 3 0-15,-6-7-2 0,7 7 1 0,0-3-4 0,-1-4 3 16,0 8 0-16,2-5-2 0,4 1 4 0,-4-1-3 15,-2 1 1-15,0 0 1 0,8 3 0 0,-8-3 0 0,8-1 0 16,-8 4-1-16,1-2 0 0,6 2 0 0,-7 0-1 16,8 1 0-16,-8-1 1 0,1 1 1 0,0 2-1 15,-1-3 0-15,1 1 1 0,0-1-1 0,-1 0-1 0,1 1 0 16,-7 3 0-16,7-5 0 0,-1 3 1 0,-6-3-1 16,8-2 0-16,-8 3 0 0,6-2-2 0,-6 1 1 15,0 1 1-15,0 1 0 0,0 0 0 0,1-1 0 0,-1 0 0 16,0 5 2-16,-6-5-2 0,6 4 1 0,-7 0 1 0,7-1-2 15,-6 1 0-15,0-3 0 0,6 3-1 0,-6 1 1 16,-2-2-1-16,2 5 0 0,0-4 0 0,-1 0 0 16,1 0 0-16,0 0 0 0,0-1 1 0,-7 1-1 0,7-3 1 15,-8 2-2-15,2-2 2 0,-1-1 0 0,-1 4 0 16,-5-3 0-16,6 0 0 0,-6-1-2 0,-1-4 0 0,1 5 2 16,-7-1 0-16,7-3 1 0,-1-1-1 0,-6 1 0 15,1 4 2-15,5-8-2 0,-6 6 0 0,1-2 0 0,5-4 0 16,-7 4-2-16,2-4 4 0,-1 0-4 0,0 3 4 15,1 1 0-15,-1-4-2 0,-1 0 0 0,-5 0 1 0,-1 0-1 16,1 4-1-16,-1-4 3 0,1 0-4 0,-7 0 2 16,0 0 0-16,0 0-2 0,7 0 4 0,-7 0-4 15,0 0 2-15,0 0 0 0,-6 0 0 0,6 0 0 0,0 0 0 16,0 0 0-16,-1 0 0 0,2 0 0 0,-1 0 0 16,0 0 2-16,-6-4-3 0,6 4 1 0,-1-4 0 0,-5 1-2 15,6-1 2-15,-7 0 0 0,1 1 0 0,6-5-1 16,-6 5 1-16,-1-4 2 0,7 3-2 0,-6 0 0 15,-1-3 0-15,7 3 2 0,-6 1-2 0,7-4 0 0,-1 2 0 16,-1 2 0-16,-5-5 0 0,6 5 0 0,0-5 2 16,7 5-4-16,-7-4 3 0,-1-1-1 0,8 1 2 0,0-4-2 15,-8 0 0-15,8 4 0 0,-1-1 0 0,8-3 0 16,-7 0 0-16,-1-1 0 0,1 2 0 0,-1-1 0 16,-6 5 0-16,7-6 0 0,-1 4 0 0,1 1 0 0,-1-3 0 15,1 2 0-15,-1-3 0 0,-5 4 1 0,5-1 0 0,1 1 0 16,-1-1-1-16,1 5 1 0,-1-4 1 15,1-1-1-15,7 1-1 0,-8 0 1 0,7 0 1 0,0 2-2 16,-1 2 1-16,2 0 0 0,5-5 2 0,-5 4-3 0,5 0 1 16,0 4 0-16,2-6-1 0,-2 2 0 0,1 4 1 15,-1-5 0-15,7 2 0 0,-6 3-1 0,6 0 1 0,-6 0 1 16,5 0 0-16,2-3-2 0,-1 3 0 0,1 3 2 16,-2-3 0-16,1 0-1 0,7 0 0 0,-8 0 0 0,8 8 0 15,-6-4-2-15,5-1 0 0,1 0 2 0,0 5-2 16,-1-5 0-16,1 5 0 0,6 0 0 0,-6-1 0 0,0 0 1 15,-2-3-1-15,2-1 1 0,6 5-1 0,-6-5 1 16,6 1-1-16,-7-1 1 0,1 5-1 0,0-4 1 16,0-1-1-16,6 5-2 0,-7-5 2 0,7 1 0 0,-6 3-1 15,0-3 1-15,6 4 0 0,-7-5 0 0,1 0 0 16,0 1-1-16,0 3 1 0,-1-3-1 0,1 0 1 0,-8 0 0 16,8 4 0-16,-6-6 1 0,-8-2-1 0,7 4 0 15,-7 0 0-15,1 0 0 0,-1-1 0 0,-5-3 2 16,-1 4-2-16,-6 0 0 0,5-4 0 0,-5 0 0 0,-1 2 2 15,-5 3-3-15,5-5 3 0,-12 0-1 0,6 4-3 16,0-4 5-16,-7 0-4 0,1 0 2 0,0 0 0 16,-1 3 2-16,-5-3-2 0,-2 0 0 0,1 0-2 0,0 0 2 0,-6-3-2 15,-1 3 2-15,1 0 2 0,0 3-2 0,-7-3 0 16,0 0 1-16,0 0 0 0,0 0 1 0,0 0-1 16,0 0 0-16,0 0 0 0,0 0 0 0,0 0 0 15,0 0 0-15,0 0 0 0,0 0 0 0,0 0 0 0,0 0-1 16,0 0 1-16,0 0-1 0,0 0 0 0,0 0 0 0,0 0 1 15,0 0-1-15,0 0 0 0,0 0 0 0,0 0 0 16,0 0 0-16,0 0 1 0,0 0-1 0,0 0 0 16,0 0 0-16,0 0 0 0,0 0 0 0,0 0 0 15,0 0 0-15,0 0 1 0,0 0-1 0,0 0 0 0,0 0 0 16,0 0 0-16,0 0 2 0,0 0-3 0,0 0 0 16,0 0 0-16,0 0-1 0,0 0 0 0,0 0 1 0,0 4-2 15,0-4 1-15,0 0-1 0,0 0-4 0,0 0-2 16,0 0 0-16,0 0-7 0,0 0-2 0,0 0-9 0,0 0-3 15,-7 0-11-15,0 0-10 0,1 0-8 0,-7 0-16 16,6 0-22-16,-12 0 7 0,5-4 10 0,-5 1 6 16</inkml:trace>
  <inkml:trace contextRef="#ctx0" brushRef="#br0" timeOffset="17553.93">24996 8638 401 0,'6'4'21'0,"-6"-4"2"0,13 4-1 0,-7-1 0 16,2 1-2-16,4 0-1 0,8-1-5 0,-7 5 3 0,7-5-1 15,-2 1-3-15,2-1-2 0,13 1 0 0,-7 3-1 16,7-3-1-16,5 0-1 0,9-1-1 0,-2 1 0 15,1-1-2-15,5 5 2 0,8-4-1 0,6-1 0 0,7 5-1 16,0-5 5-16,6 5-5 0,0-5 3 0,13 4-2 0,0-2 1 16,0 2-1-16,7 0 0 0,-1 1-1 0,8-1-2 15,-7 1-3-15,6 2 2 0,-6-3 0 0,6 4 0 16,0-3 2-16,-7 3-2 0,8-4 0 0,-1 3 0 0,1 2 0 16,-1-1 0-16,-1 0 1 0,2-1-1 0,-1 2 0 15,1 3 1-15,-1-5 1 0,0 5 0 0,-7-4 2 0,8 4 0 16,-8-4-2-16,1 3-1 0,-1 1-2 0,-5 0 3 15,-1 0-4-15,-6-1 4 0,0-3 0 0,-8 3-1 0,2-2-3 16,-8-1 3-16,-6 3 0 0,-6-2 0 0,0-5 0 16,-13 4 0-16,-1-4-4 0,-6 0 2 0,-13-2 1 15,0-3 2-15,0 3-2 0,-13-5 1 0,1 3 0 0,-8-3 1 16,0 0 0-16,-6 0 0 0,0 0 0 0,0 0 2 16,0-3-2-16,0 3-3 0,0 0 3 0,0 0 0 15,0 0-1-15,0 0-3 0,0 0 0 0,0 0 0 0,0 0 0 16,0 0-1-16,0 0 0 0,0 0-1 0,-6 0-2 15,0 0-4-15,6 0-3 0,-14 0-6 0,8 0-6 0,-7-5-6 16,-1 5-7-16,-4 0-10 0,4 0-12 0,-5-2-23 16,-1 2 3-16,0-5 5 0</inkml:trace>
  <inkml:trace contextRef="#ctx0" brushRef="#br0" timeOffset="18835.61">3406 9887 410 0,'58'-7'24'0,"8"1"2"0,-7-3 4 0,6 1 4 16,0 5-5-16,-7 0-5 0,1-1 0 0,-1 0-2 0,-6 4-3 15,-6-3-3-15,-7 3-2 0,0 0-6 0,-13 0 1 16,-6 0-5-16,-1 0-2 0,-13 0-5 0,1 0-2 0,-7 0 1 16,0 0-6-16,-13 0-4 0,7 0-2 0,-7 0-8 15,-1 0-6-15,-5 0 0 0,0 0-7 0,6 0-6 0,-7-3-13 16</inkml:trace>
  <inkml:trace contextRef="#ctx0" brushRef="#br0" timeOffset="24036.14">7164 8613 426 0,'0'29'38'0,"-7"4"-4"0,0 4 0 15,1 0 2-15,0 2-1 0,-1 5-5 0,0 0-3 16,-5-3 0-16,5 6-1 0,0-3-1 0,-6-1-6 16,7 2 3-16,0-4-4 0,-8 3 0 0,8-1-3 0,-7-2-2 15,6-1-2-15,1 0-1 0,-7-7-1 0,7 4-2 16,-2-8-1-16,2 1 0 0,0-8-6 0,0 0 0 0,-2-4-4 16,2-4-1-16,6-2-3 0,0-2-4 0,0-2-1 15,0-5-6-15,0 1-5 0,-6-4 0 0,6-4-6 16,0 1-1-16,-7-5-4 0,1-2 1 0,6-2-3 0,-7-2 3 15,0-4 1-15,1-1 0 0,6-4 2 0,0 2 2 16,-6 3-3-16</inkml:trace>
  <inkml:trace contextRef="#ctx0" brushRef="#br0" timeOffset="24754.85">7183 8565 409 0,'26'-8'22'0,"-6"1"1"15,6 0 2-15,7 0-1 0,-1-4-1 0,1 4-7 16,6-5-1-16,-1 5-2 0,2 0-5 0,-1 3 3 0,6-3-1 15,1 2-5-15,-1 3 3 0,1 2-5 0,6 0 3 16,-6 2-2-16,-1 3-2 0,-5-2 3 0,-1 5 0 0,6-5-1 16,-13 5-1-16,8-1 0 0,-7 1 0 0,5-5-1 15,-11 8 0-15,5-7 0 0,-6 7 0 0,7-4-1 16,-1 1-3-16,-5-2 0 0,-1 5 0 0,6-3 4 0,-6-1-4 16,0 4 4-16,0-3-4 0,0 3 4 0,0 0-2 15,-6 0 2-15,5 0-4 0,-5 3 4 0,0 1-4 0,-7-1 0 16,7 5 4-16,-8 3-1 0,2-4 1 0,-8 8-3 0,0-4 4 15,1 3 1-15,-7 0 1 0,6 6 3 16,-12-2 0-16,6 0 1 0,-7 0-1 0,1 4 0 0,0-3 0 16,-8 3 0-16,2 3 1 0,4-6 2 0,-4 7-3 0,-1-5 3 15,0 0 0-15,0 2 0 0,-1-1-1 0,2-4-3 16,-1 0 0-16,0 1-1 0,0-1 1 0,-1-2-1 0,8-2 0 16,-7 0 2-16,0-3-1 0,7 0-3 0,-7 0 0 15,6-4 0-15,-6 0 2 0,7 1-4 0,-1-4 0 0,-6-1 0 16,7 0 3-16,-1-2 0 0,0 3 0 0,1-5-1 15,-1-3-3-15,1 5 2 0,0-5 3 0,-2 0-4 16,-4 1 3-16,6 0-1 0,-1-6 2 0,-6 6-1 0,6 0 3 16,-5-5-3-16,4 5 5 0,-4-8-1 0,-2 7-1 15,2-4 0-15,-1-3 1 0,-7 5 0 0,7-5-2 0,0 0 4 16,0 0-2-16,-7 0 0 0,0 0-1 0,8 0 0 16,-14 0 2-16,7 0-2 0,-1 0-1 0,-6 0 0 15,-1 0-1-15,1 0 2 0,-6 0 1 0,6-5-1 0,-7 2 0 16,1 3-5-16,-1-4 0 0,0 1 0 0,-5-5 0 15,-1 5 4-15,-1-1-4 0,1-3 2 0,0 2 0 0,1-2 0 16,-2 4 0-16,1-5 0 0,-6 5-1 0,5-5 0 16,8 5-1-16,-7-4-1 0,6-1 0 0,1 1-1 15,6 0-5-15,-7 3 2 0,7-7-5 0,0 4-1 0,-1-1-5 16,2 1-7-16,-1 3-2 0,0-2-4 0,6-2-3 0,1 4-9 16,-1-3-3-16,8 3-7 0,-2 1-8 0,8-5-4 15,-1 5-8-15,7-2-15 0,0-2-10 0,7 3 12 16,-1-3 7-16</inkml:trace>
  <inkml:trace contextRef="#ctx0" brushRef="#br0" timeOffset="25814.96">7587 9016 421 0,'0'-4'30'0,"-7"4"-5"15,7-4 3-15,0 0-3 0,-6 1 0 0,6-1-8 16,-6 0 4-16,6 1-5 0,-8 0 2 0,2-2-5 15,0 5 2-15,-7-3-2 0,6 3-1 0,-6 0-1 0,1 0-1 0,-2 3 0 16,-5 5 0-16,6-5 0 0,0 5 0 0,-7-1-1 16,0 1 4-16,1 2 0 0,6 2 1 0,-6 1 2 15,5-1-5-15,2-1 2 0,-2 3 1 0,1-2-1 0,7-1 0 16,-8 3 1-16,8-2-1 0,0-2-5 0,0 1 3 16,6 0-3-16,0 4-3 0,-7-4 3 0,7 0-2 15,0-4-1-15,0 4-1 0,0 0-1 0,7 0-1 0,-7-3-1 16,0-1-1-16,0 0-1 0,6 1-2 0,-6-5-4 15,6 0-2-15,-6 2-5 0,6-2-3 0,2 1-6 0,-8-4-1 16,0 0-2-16,6 7-4 0,0-7-5 0,-6 0-3 16,13 0-4-16,-6 0-3 0,6 0-6 0,-7-4-9 0,8 1-10 15</inkml:trace>
  <inkml:trace contextRef="#ctx0" brushRef="#br0" timeOffset="26136.98">7548 9228 410 0,'-7'18'18'0,"7"1"1"0,0-5 1 0,7 1-5 16,-1-8-1-16,0 5 0 0,8-6-3 0,-1 1-1 0,0-2 1 15,0-5-3-15,7 3-1 0,-1-3-1 0,-6-3 0 16,7-2 0-16,-1 3-1 0,-5-6 0 0,-2 0-1 15,-6 1 1-15,8 0 4 0,-14-5 0 0,6 6 0 0,-6-5 1 16,0 0 2-16,-6-5-2 0,-1 6 0 0,0 0-2 16,-5-2 2-16,-2 1 0 0,2 0 0 0,-1 1-1 0,-7 2-1 15,7 0 0-15,0 1-2 0,0 0-1 0,0 3 0 16,6 1-2-16,1 3-5 0,0-5-1 0,-1 5-4 16,7 0-1-16,0-3-6 0,0 3-6 0,0 0 1 0,0 0-6 15,0 0-2-15,0 0-3 0,0 0-3 0,0 0 2 16,0 0-2-16,7-4-7 0,-7 8-12 0</inkml:trace>
  <inkml:trace contextRef="#ctx0" brushRef="#br0" timeOffset="26398.6">7990 8862 410 0,'0'-5'37'0,"0"5"0"0,0 0-5 16,0 0-3-16,0 0-5 0,8 0-3 0,-2 0-7 16,0 0-1-16,-6 0 2 0,6 0-3 0,8 0-2 0,-8 0-1 15,14 0-5-15,-7 0-2 0,-1 0-7 0,2 0-8 16,-1 0-3-16,7 0-7 0,-1 0-9 0,0 0-4 0,-5 0-10 15,5 0-13-15</inkml:trace>
  <inkml:trace contextRef="#ctx0" brushRef="#br0" timeOffset="26581.2">8036 9067 416 0,'-12'18'26'0,"-8"0"-1"0,6 4-1 0,2-7-2 0,-1 3-2 16,-1 0-9-16,2-2-2 0,6-2-2 0,-2-2-1 16,2-2-2-16,0-3-5 0,-1 1-5 0,7-1-4 0,0 0-5 15,0-3-4-15,0-4-7 0,0 4-2 0,7-1-6 16</inkml:trace>
  <inkml:trace contextRef="#ctx0" brushRef="#br0" timeOffset="26845.69">8147 9174 423 0,'-13'21'32'0,"7"2"-2"0,-8-6-2 0,14-2-1 0,-6 0 1 16,6-4-6-16,0 0-5 0,6-8-1 0,1 4 2 15,0-3 0-15,5-4 0 0,8 0 1 0,-7 0-5 16,13 0 1-16,-6-4 1 0,6 1-3 0,0-4-1 0,7 2 1 15,-8-5-3-15,8 6-2 0,-14-3 0 0,8 3-1 16,-1 4-1-16,-7-3-1 0,-6 3-1 0,7 0-1 0,-14 3-3 16,7 5 2-16,-13-1-5 0,6 3-5 0,-6 2-4 0,0 2-8 15,0 2-1-15,0-2-9 0,-6 4-5 0,0 1-6 16,-1-1-6-16,1 1-9 0,6-2-10 0,-7-2-8 16</inkml:trace>
  <inkml:trace contextRef="#ctx0" brushRef="#br0" timeOffset="28804.77">10746 8722 417 0,'-20'15'31'0,"-6"-1"-4"0,7 5 1 0,-1-1 0 16,1 1 0-16,5-1-7 0,8 0-1 0,0-4-5 0,6 5 3 15,0-4-2-15,6 0-2 0,7-4 0 0,0 3-2 16,6-7-1-16,7 1-1 0,1-1-1 0,-1 1 1 16,0-5-3-16,6-3-1 0,1 4-1 0,-7-4-1 0,0-4 0 15,7 1 0-15,-14-1-1 0,7 0 0 0,-12-3 2 16,4 4 1-16,-4-2 1 0,-8-2 0 0,1 0 1 0,-7 0-2 16,0-1 0-16,0 0 0 0,-7-2-1 0,1-1 0 0,-1 0-1 15,0-4-1-15,-5 4 0 0,-2-3-1 16,8-1-1-16,-7 0-3 0,0 1-2 0,0 3 0 0,0-4-3 15,6 0-3-15,-5 4-5 0,5-3-7 0,-6 7-5 0,6-1-2 16,1 1-8-16,0 3-1 0,-1 0-2 0,0 1-4 16,7 6-9-16,-6-3-7 0</inkml:trace>
  <inkml:trace contextRef="#ctx0" brushRef="#br0" timeOffset="29527.73">10752 9261 417 0,'-13'26'24'0,"0"0"-2"0,0-5-2 0,0-2-1 16,6-1-4-16,1-3-5 0,6-5-1 0,-6-2-1 15,6 0-1-15,-7-2-1 0,7-2-1 0,0 0 0 16,0-4-1-16,0 3 0 0,0-3 0 0,0 0 0 0,7 0 0 15,-14 0 2-15,7 0 1 0,0 0-3 0,0 0 3 16,0 0 4-16,0 0 1 0,0 0 0 0,0 0 2 0,-7 0-1 16,1 0 0-16,-7 3-1 0,0 2 1 0,0 2-2 15,-7-2 5-15,-6 5-2 0,1 0 0 0,-8 2 3 0,0 6-4 16,0-4 3-16,1 5-5 0,-1-1 1 0,-6-3 0 16,13 3-2-16,-6-2-6 0,5 2 1 0,1-9-6 0,7 3-6 15,6-1-2-15,0 0-4 0,1-8-5 0,4 2-5 16,8-2-2-16,0 1 0 0,8-4-4 0,-8 0 3 0,12-4-2 15,-6 1 2-15,8-5 1 0,-1 1 1 0,-1 0 5 16,8-1 2-16,0 1 3 0,-1-4 4 0,7 0 2 16,-6 1 5-16,6-2 4 0,-7 1 1 0,7 0 5 0,1 3 2 15,-8 1 0-15,0 0 3 0,1 7 1 0,0-4 0 16,-1 1-4-16,1 6 3 0,-7-3-1 0,6 4 0 0,-6 3-2 16,7 5-1-16,-7-5-1 0,7 4-2 0,-8 3-1 15,2 1-2-15,5 0 0 0,-6 4-5 0,0-5-4 16,-7 4-6-16,8-3-2 0,-2-1-4 0,-4 1-5 0,4-4-4 15,-5 0-4-15,-1-3-7 0,-6-1-7 0</inkml:trace>
  <inkml:trace contextRef="#ctx0" brushRef="#br0" timeOffset="29786.95">10237 8979 404 0,'0'-4'41'0,"8"0"-2"0,4 1-5 0,1-1 1 16,7 4 2-16,0 0-7 0,12 0-1 0,-6 0 3 0,13 0-6 16,0 4 2-16,7-1-3 0,-7 1-2 0,6 0-3 15,1 4-3-15,-1-2-3 0,1 2-2 0,-1 3-6 0,1 1-3 16,0 2-8-16,6-3-6 0,-7 0-8 0,1 0-13 15,-1 0-9-15,1-5-15 0,0 2-18 0,-7-1-10 16,0-3 6-16</inkml:trace>
  <inkml:trace contextRef="#ctx0" brushRef="#br0" timeOffset="30309.55">11651 9195 417 0,'-33'15'58'0,"1"-1"0"15,-1 5 2-15,1-1-2 0,5 0-2 0,1 0-4 0,1 4-2 16,-1-3-4-16,6-4-2 0,0 0-3 0,7-1-4 16,1-3-4-16,4 0-4 0,2 0-4 0,0-8-2 0,6 8-7 15,0-8 0-15,0 5-3 0,6 1-6 0,-6-3-1 0,6-2-3 16,8 3-6-16,-8 1-7 0,7-6-2 15,-6 7-5-15,12-6-4 0,-5 1-7 0,5 0-8 0,1-4-7 16,-1 0-9-16,0-4-6 0,8 0-4 0,-8-3-4 0,8 0-6 16,-8-1-5-16,7-3 0 0,-6 5 2 0</inkml:trace>
  <inkml:trace contextRef="#ctx0" brushRef="#br0" timeOffset="30524.37">11729 9485 403 0,'13'7'24'16,"0"0"0"-16,0-3 1 0,1-1-4 0,5 1-1 15,0-1-1-15,0-3-2 0,1-3 3 0,-6 3 6 0,-2-7 4 16,1 3 5-16,-13-3 2 0,7 3-3 0,-14-3 0 16,7 2-3-16,-6-5 1 0,-7 3 0 0,0-1-4 0,0 1-1 15,-7 0 1-15,1-1-2 0,6 1-6 0,-6 0 1 16,5 4-6-16,1 3 0 0,0-5-6 0,7 5-7 16,-1 0-3-16,1 0-6 0,6 0-5 0,0 5-6 0,-7-2-6 15,14 0-7-15,-7 1-6 0,6 3-7 0,1 1-3 16,5-1-6-16,-5 0-9 0,6-3-11 0,1 4-13 15,-2-5 5-15,8 0 11 0</inkml:trace>
  <inkml:trace contextRef="#ctx0" brushRef="#br0" timeOffset="30804.57">12120 9400 401 0,'-20'12'44'16,"0"2"-2"-16,2 0-5 0,-2 1 0 0,0 4-3 15,1-1-3-15,5 0-3 0,2 0 1 0,5 1-5 0,-6-4 1 16,13-5-6-16,-7 1 0 0,7-4-3 0,7 2 3 16,-1-7-5-16,8 3 1 0,-2-5-1 0,8 0-1 0,6 0-2 15,1-7 0-15,-2 2-1 0,8-2-1 0,6-4-1 16,-6 0 4-16,5-4 0 0,-5 1 1 0,-1 3 4 16,1-4-3-16,-7 4 2 0,-6 0 2 0,-1 4-5 15,-5 0 1-15,-2-1-2 0,-6 5 0 0,-6 3-1 0,8-4-4 16,-8 4-1-16,0 0-2 0,0 4-3 0,0-4-3 15,0 3-10-15,-8 0-5 0,8 4-7 0,0-2-11 0,8 2-13 16,-8-3-12-16,0 3-9 0,0 4-17 0,-8-8-15 16,8 5 11-16,0-8 12 0</inkml:trace>
  <inkml:trace contextRef="#ctx0" brushRef="#br0" timeOffset="30975.18">12817 9093 431 0,'-7'-8'78'0,"1"-3"-8"16,6 8-8-16,-6-5-9 0,-2 1-7 0,8 2-13 16,0 5-11-16,-6-2-5 0,6 2-8 0,0-4-6 15,0 8-9-15,0-4-8 0,6 0-7 0,-6 0-9 0,0 2-6 16,8-2-7-16,-8 5-9 0,6-1-17 0,0-1-11 16,7 5 8-16</inkml:trace>
  <inkml:trace contextRef="#ctx0" brushRef="#br0" timeOffset="31164.75">12660 9510 400 0,'-12'15'20'0,"4"-1"0"0,-4-3-1 0,6 4-2 16,-1-4-1-16,0 0-7 0,7-4-2 0,-6 0-4 0,6 1-2 15,-7 0-6-15,7-1-3 0,0 0-5 0,0-3-9 16,0 4-4-16,0-8-7 0</inkml:trace>
  <inkml:trace contextRef="#ctx0" brushRef="#br0" timeOffset="31820.18">11970 8971 419 0,'0'-3'40'0,"0"3"-4"16,7 0 0-16,-7 0-4 0,6 0-2 0,-6 0-7 15,6 0-3-15,2 3-3 0,4-3-1 0,-6 0-4 16,8 4-3-16,-8-4-3 0,7 4-7 0,1-1-8 0,-2 2-8 16,1-2-5-16,7 0-11 0,-7 1-6 0,0 0-10 0,0 3-13 15</inkml:trace>
  <inkml:trace contextRef="#ctx0" brushRef="#br0" timeOffset="31988.4">12062 9174 410 0,'-20'21'35'0,"0"2"-2"16,-5 5-3-16,5 2-1 0,0 2-1 0,1 2-8 0,-1-5-4 15,0 4-2-15,1-5-3 0,6 3-2 0,0-6-3 16,-1 0-1-16,2-2-7 0,5-2-3 0,1-2-7 0,-1-1-7 16,7-3-6-16,-6 0-4 0,12-4-6 0,-6 0-9 15,7 0-10-15</inkml:trace>
  <inkml:trace contextRef="#ctx0" brushRef="#br0" timeOffset="32747.48">12504 9785 423 0,'-6'0'42'0,"6"-7"-3"0,0 3-4 0,0-3-3 16,6-1-1-16,-6-2-5 0,6-2-5 0,1-6 1 0,0 3-1 16,6-3-1-16,-1-5-2 0,2 3-2 0,-2-3 1 0,2 2-3 15,5-6 1-15,-5-2-4 0,-2 4 0 0,8-1-2 16,0-3-2-16,-7-2 3 0,6 3-4 0,0-5 3 0,-5 4 1 16,5-5-1-16,-6 5 1 0,6 0 0 0,-5 0 4 15,-1 0 2-15,0 3 0 0,-7 4 4 0,7 0 2 16,-7 0-3-16,8 7 4 0,-8-3 0 0,-6 2 3 0,7 3-4 15,-1 5-3-15,-6-3-2 0,7 4-2 0,-7 3-1 16,0 0-2-16,0 1-2 0,0 3 1 0,0 0-3 0,0 0-3 16,-7 3 3-16,1 1-1 0,-7 4-3 0,-1 0 0 15,2-6-1-15,-8 10 0 0,1-1-1 0,-1 3 2 16,-6-3-5-16,0 3 0 0,0 1-1 0,7 0-6 0,-8-1-5 16,7-2-4-16,8-5-10 0,-8 4-2 0,14-7-5 15,-7-1-6-15,7 2-5 0,6-5-6 0,0 0-9 0,0-5 2 16,6-6-1-16,7 4 2 0,-7-4 10 0,8-4 7 15,-2 1 7-15,2-1 6 0,-2 1 9 0,2-5 7 0,5 1 8 16,-6 3 7-16,0 4 4 0,7 0 5 0,-14 4 1 16,7-1 4-16,0 5 0 0,0 0 1 0,1 3 2 15,-2 3-4-15,1 4 1 0,0 0-1 0,0 5-2 0,1 2-2 16,-2 7-2-16,8 2-2 0,-7 3-6 0,0 3-7 0,6 0-6 16,-5 5-10-16,-2-2-11 0,-5 5-10 0,6-4-9 15,0-1-15-15,-7-2-16 0,2 0 8 0</inkml:trace>
  <inkml:trace contextRef="#ctx0" brushRef="#br0" timeOffset="33508.74">12895 10166 426 0,'-26'-4'44'0,"0"4"4"0,-13 0-3 0,6 0-1 16,-6-4 1-16,-6 1-3 0,-2-1-4 0,2 0 1 16,-13-3-2-16,-1-1-7 0,-6-2 1 0,-6 3-4 15,-2-4-4-15,-11-5-5 0,6 6-2 0,-14 0 1 0,8-2-3 16,-8-3-2-16,-5 5-3 0,-1-2-3 0,-6-6 2 15,7 4-4-15,-8-1 3 0,1-4-5 0,7 1 4 0,-8 0-4 16,7 0 2-16,-5-1-4 0,4-4 1 0,2 6 2 16,5-5-4-16,1 0 2 0,0 4 1 0,7-4 0 15,-1-1 0-15,6 2-4 0,8-5 5 0,0 0-4 0,12 1 1 16,0-1 2-16,7-3 2 0,7-1 0 0,5-2 0 16,1-5-2-16,13 5-1 0,1-10 3 0,5 6 0 0,6-4 0 15,8-1 0-15,6 1-1 0,6 0 1 0,14-4-3 16,6 3 1-16,7-2 0 0,6 2 0 0,13 1-2 15,13 0 1-15,7-1 0 0,6 1-1 0,13 0 0 0,7-4 0 16,6 7-4-16,13-3 3 0,1-1-3 0,5 1-1 16,7 3 0-16,-6 1-1 0,13-1-1 0,-7 1 1 15,7-1-2-15,0 8-3 0,-7 0 1 0,7 3 1 0,-7 4 0 0,0-1 1 16,0 9 0-16,-6-1 1 0,0 8 1 0,0 4 0 16,-13 3 1-16,0 3 0 0,-7 4-1 0,0 8 2 15,-7-1 2-15,-6 9-2 0,-6 6 3 0,-6 0-1 0,-8 8 0 16,0 7-2-16,-12 0 3 0,0 3-1 0,-7 0 1 15,-7 9 0-15,2 3 2 0,-15 3-2 0,1 4 1 16,-7-4 0-16,-7 8 0 0,-6-4 2 0,-6 4-1 0,-7 3 1 16,-7-1 0-16,-6-1-1 0,0 2 1 0,-13-7 4 15,-7 4-4-15,-5-6 4 0,-1 3-3 0,-14-4-1 0,1-5 3 16,-13-3-1-16,0 0-1 0,-6 0-3 0,-2-8-3 16,2 1-2-16,-8-4-7 0,8-4-4 0,6-3-7 0,0-4-11 15,0-4-9-15,13-4-14 0,-1-2-11 0,8-4-20 16,6-5-1-16,-1 1 8 0</inkml:trace>
  <inkml:trace contextRef="#ctx0" brushRef="#br0" timeOffset="40107.76">8622 9469 401 0,'-6'0'44'0,"6"0"-5"0,0 0 5 0,6-3-2 15,-6 3 3-15,13 0-7 0,-6 0 2 0,0 0-2 16,5 0-2-16,2 0-2 0,-2 0-1 0,8 0-4 15,-7 0-4-15,7 0-2 0,-1 0-4 0,1 0-2 0,0 0-3 16,6 3-5-16,-7 2-3 0,7-3-6 0,0 3-2 16,0 2-7-16,1-3-4 0,-9 0-4 0,9 3-9 0,-7-4-8 15,-2 1-3-15,2-4-7 0,-7 3-4 0,1-3-8 16,-2 0-7-16,-6-3-10 0,2 3-8 0,-2-7 9 16</inkml:trace>
  <inkml:trace contextRef="#ctx0" brushRef="#br0" timeOffset="40280.33">9026 9279 417 0,'-6'8'36'0,"0"6"1"0,-8 9-3 0,8-2-3 16,-1 9 1-16,-6 2-9 0,0 5 2 0,7 0-2 16,-8 0-2-16,2-1-2 0,5 4-7 0,-6-3 3 0,0-5-5 15,7 2-3-15,-1-5-4 0,-6-4-2 0,13 2-8 16,-6-5-6-16,6-1-6 0,0-5-4 0,0 1-6 15,0-6-8-15,6-2-5 0,0 1-6 0,8-7-14 0</inkml:trace>
  <inkml:trace contextRef="#ctx0" brushRef="#br0" timeOffset="40463.98">9397 9719 414 0,'-26'22'25'0,"0"-4"-3"0,1 4-3 16,-1-3-1-16,6-1-3 0,0 1-8 0,1-5-8 0,-1-3-1 15,7 1-5-15,0-6-6 0,6 1-2 0,-5-3-5 16,5-1-2-16,-6-3-5 0</inkml:trace>
  <inkml:trace contextRef="#ctx0" brushRef="#br0" timeOffset="40632.78">9241 9635 410 0,'6'0'28'0,"1"-4"2"0,0 4-1 16,6 4-2-16,-7 4-1 0,8-2-5 0,-2 5-2 0,2 0-2 15,5 4-4-15,1-1-2 0,-8 1-1 0,8 7-2 16,-7-3-2-16,0-1-3 0,0 4-2 0,7-4-5 16,-8 5-1-16,2-6-3 0,-8 3-2 0,7-7-3 0,-6 1-6 15,-1 2-5-15,1-5-2 0,5 4-4 0,-4-5 0 16,-2 1-4-16,0-3-7 0</inkml:trace>
  <inkml:trace contextRef="#ctx0" brushRef="#br0" timeOffset="41626.93">9547 9382 418 0,'0'0'30'0,"-6"-7"-2"0,0 3-2 15,-8 1-2-15,8-2-4 0,-7-2-2 0,0-4-3 16,-7 4-2-16,1-5-1 0,-7 5 0 0,-1-4-1 16,-5 4 0-16,6-4 1 0,-7 3-1 0,-6-2 0 0,1 3 0 15,-2-4-2-15,-5 0 1 0,6 3 0 0,-7-3 2 16,1 0-2-16,-2-1 3 0,9 3 2 0,-8-2 0 0,0-1 4 16,8 1 2-16,-2 4-1 0,1-4 3 0,0 3-2 15,7 1 2-15,-1 0-6 0,7 0 3 0,0-1-2 16,0 5-1-16,7-4-1 0,5 2-2 0,-5 2 0 0,6 0 0 15,6 3-2-15,-6-4-1 0,6 0 3 0,1 4-1 16,0 0-2-16,6 0-1 0,-7 0-2 0,0 4 0 0,7 0-1 16,-6 2-1-16,0 2-1 0,6 7 0 0,-7-1 0 0,1 8-1 15,-1 5 1-15,0 0 0 0,1 10 1 0,-7 1-1 16,0 2-1-16,0 4 2 0,0 3 1 0,0 1 0 16,-7 0-1-16,8-1-4 0,-8 2 4 0,1-5-4 0,5-1-1 15,-6 1 4-15,8-4 0 0,-1 1-1 0,-1-5-4 16,2-3 0-16,-2-4 0 0,2 0 0 0,5-3 0 0,0-3 0 15,1-6 0-15,-1-2 0 0,7-3 0 0,0-2 0 16,0-6 1-16,0 0 3 0,0-4-4 0,0 2 0 16,0-2 2-16,0 0 2 0,0-2-1 0,7 2 0 0,-1 0 0 15,1 0-3-15,6 2 1 0,0 3 1 0,6-2 0 16,1 1 0-16,6 4 0 0,7-5-4 0,0 8 4 0,5-3-4 16,1 3 3-16,7 0-3 0,-1 3 0 0,8-3 4 15,-1 4-2-15,0-1 0 0,0 1-3 0,0 4 4 0,0-4 0 16,7 2 0-16,-7-2-1 0,0 3 0 0,-7-4-1 15,8 5 0-15,-8-4-1 0,1 3-3 0,-1-3 0 16,-5-1 1-16,-1 1-1 0,0-4-1 0,-7 4-1 0,1-4 0 16,-7 0 5-16,-6-4 0 0,-1 4-2 0,1-4-2 15,-8 1 3-15,2-5 0 0,-8 5 1 0,0-4 0 16,-6-4 2-16,0 2 0 0,0-2 0 0,0 0 1 0,0 0 1 16,0 0 2-16,0 0-2 0,0 0 0 0,0 0-2 0,0 0 1 15,0 0 4-15,0 0-3 0,0-2 2 0,0-2-5 16,0-4 2-16,0 2-1 0,7-6 1 0,-7-6 1 0,7-1 0 15,-1-2 0-15,7-5-3 0,0-3-1 0,0-8 1 16,7 0-1-16,-1-2 1 0,7-5 0 0,-6-1 0 16,6 1 0-16,0 0 1 0,0-3 0 0,0 3 0 0,0 3-1 15,0-3 4-15,-6 8-2 0,5 3-1 0,-11 0 0 16,6 7 4-16,-8 1-2 0,-5 3-2 0,6 7 4 0,-6-3 0 16,-1 7 0-16,-6 0-5 0,0 2 5 0,0 3 0 15,0-2 0-15,0 2-1 0,0 1-2 0,0-2-2 0,-6 0 4 16,-1 3-2-16,0-3-2 0,1-4 0 0,-7 3 4 15,-7 1-4-15,0-4 4 0,-5 0-5 0,-1 4 4 16,-14-4-4-16,1 0 4 0,0 0-4 0,-7 4 4 0,-5-5-1 16,-8 6 1-16,7-2-4 0,-1-3 0 0,-4 4-2 15,4-1 1-15,7 5-5 0,-5-5 1 0,11 8-6 16,-5-6-4-16,12 6-6 0,1-5-10 0,6 5-3 0,-1 0-11 16,9 0-5-16,-2 0-6 0,0 0-9 0,7 0-2 0,0 0-12 15,6 5-13-15,1-5 3 0,6 0 14 16</inkml:trace>
  <inkml:trace contextRef="#ctx0" brushRef="#br0" timeOffset="42469.95">9756 9590 409 0,'-14'4'44'16,"-12"3"2"-16,7 4-5 0,-7-3 1 0,-7 7-1 15,1-4-7-15,-1 3-4 0,-5 1-6 0,-2 3 1 0,1 1-7 16,-6-1 0-16,5 1-7 0,1-1-3 0,-6 0-4 16,12 4-7-16,-6-4-6 0,6-3-3 0,7 2-8 15,0 0-4-15,7-4-3 0,5 1-5 0,2-6-4 0,6 4-2 16,6-5-2-16,0 0-7 0,0-4-11 0</inkml:trace>
  <inkml:trace contextRef="#ctx0" brushRef="#br0" timeOffset="45234.05">9294 9371 401 0,'0'-8'28'0,"0"5"-2"0,6-1 3 0,-6 1 0 16,0-5 0-16,0 1-5 0,0 3 0 0,6-4-1 16,-12 1-1-16,12-4 0 0,-6 4-1 0,0 0-6 15,0-5-1-15,0 2 2 0,0 3-5 0,0-4 3 0,0-5-5 16,0 10 1-16,0-8-1 0,0-3-1 0,0 4 0 16,0-6 0-16,0 5 0 0,6-4 3 0,-6-1 1 0,0-3-4 15,0 4 3-15,0-4 0 0,0 0 0 0,-6 4 1 16,0-5 4-16,0 1-1 0,-8 1 0 0,8 2 3 0,-7 1 0 15,-1 4-2-15,-4-2-2 0,-2 2 0 0,0-1-3 16,7 8-2-16,-13-4 1 0,6 4-3 0,1-1 0 0,-7 5-1 16,6-1 0-16,1 0-1 0,-7 4 0 0,6-3-1 15,1 3 0-15,-7 0 0 0,6 0 1 0,-6 0-3 0,7 0-1 16,-7 0 0-16,-1 0 0 0,8 0 1 0,-8 0-1 16,2 0 0-16,-1 0-1 0,6 0-4 0,-6 0 5 0,7 0-5 15,-7 0 4-15,6 0 0 0,1 0 0 0,5 0 0 16,-6 0 0-16,8 0 2 0,-1 0-4 0,6 0 4 15,1 0-4-15,-1 0 2 0,7 0 1 0,0 0-1 0,0 0 0 16,0 0 2-16,0 0-4 0,0 0 2 0,0 0 1 16,0 0 0-16,-6 0-1 0,6 0 1 0,6 0 0 0,-6 0 0 15,0 0 0-15,-6 0 0 0,6 0 0 0,0 0-1 16,0 0 1-16,0 0 2 0,6-4-3 0,-6 4 0 0,7-4 0 16,-1 1 1-16,1 0 2 0,-1-5-2 0,7 4 0 15,1-7 0-15,-2 4 0 0,8-5-1 0,-7 2 0 16,7-1 0-16,-1-4 0 0,0 4 0 0,1-4 0 0,-7 4 3 15,7-4-1-15,-7 5-3 0,0-5 0 0,0 3 0 16,-1 2-1-16,-4 3-3 0,-2-3-2 0,7 2 0 16,-13 0-3-16,13 1-3 0,-7 3-8 0,-6-3-3 0,7 4-5 15,-1-2-3-15,-6 2-9 0,7-1 0 0,0 4-3 16,-7-3-3-16,0 3-1 0,0-4-5 0,6 4 2 0,-6 0 1 16,0 0 2-16,0 0-2 0,-6 0 2 0,6 4 1 15</inkml:trace>
  <inkml:trace contextRef="#ctx0" brushRef="#br0" timeOffset="45392.63">8668 8671 406 0,'0'7'21'0,"7"1"2"0,-1-1-1 0,0 4-1 16,1 0 0-16,0 4-5 0,-1-4-4 0,7 4 1 16,1-1-4-16,-2 4-1 0,1 1-1 0,0-5-3 0,0 5-2 15,1-2-1-15,5 6-6 0,-6-9-3 0,0 9-9 16,0-5-5-16,0 0-7 0,0 0-8 0,0 1-11 0</inkml:trace>
  <inkml:trace contextRef="#ctx0" brushRef="#br0" timeOffset="48804.5">7079 8953 400 0,'-14'4'12'16,"2"-4"-1"-16,-1 4-4 0,0-4 4 0,0 3-5 16,-7 4-5-16,8-3 0 0,-8 3 4 0,0 1-1 0,1-1-4 15,-7-3 4-15,6 7-1 0,-6-4 0 0,0 4-4 16,0-3 2-16,6 3 1 0,-6-4-3 0,0 4 0 15,1 0-1-15,5-4 1 0,-7 4-4 0,8-4-4 0,0 4 1 16,-1-3-7-16,1-1 1 0</inkml:trace>
  <inkml:trace contextRef="#ctx0" brushRef="#br0" timeOffset="62161.95">6284 8671 406 0,'0'-3'25'0,"0"3"0"0,0 0-1 0,0-5-3 16,0 5 1-16,0 0-10 0,0 0-1 0,0 0-1 16,0 0-2-16,0 0 0 0,0 0-1 0,-6 5-1 15,6-2 2-15,0 1-3 0,-6 3-1 0,6 0 0 0,-8 4 0 16,2 4 1-16,0-4 0 0,-1 7 0 0,1 1-5 15,-1-4 4-15,1 3 0 0,-1 4-4 0,1-4 0 16,0 0 0-16,6-3 0 0,-8 7 4 0,2-7-5 0,0 7 5 16,-1-7-5-16,0 3 4 0,7 0 0 0,-6 4 0 15,0-4-1-15,-1 4 0 0,1 0 0 0,-1 3-4 0,0-2 4 16,1-2-4-16,-7 5 4 0,13 0-4 0,-7-4 5 16,1 4-2-16,0-8 2 0,-1 4 0 0,1 0-1 0,-1 0 1 15,0-4 0-15,1 1 1 0,6-1 0 0,-6-3 0 16,-2 3 3-16,8-4-4 0,-6 0 0 0,0 3 0 15,6-7 1-15,-6 0 4 0,-1 2 0 0,7-5-3 0,-7 1 1 16,7-5 0-16,0 1 4 0,0-1 1 0,0-3 1 0,-6 0-1 16,6 4-1-16,-7-8 3 0,7 4-3 0,-6 0-1 15,-8 0 2-15,2-3-1 0,-2 3-1 0,2-4-1 16,-8-3-1-16,1 3-1 0,5-3-1 0,-5-5-2 0,-7 2-2 16,6 0 3-16,1-7-4 0,-1 3 4 0,-6 0-3 0,14 3-3 15,-8-7 0-15,0 3-3 0,1 4-3 0,5-4-5 16,2 5-7-16,5-1-6 0,1-1-6 0,-1 1-5 15,7 3-5-15,0-2-6 0,7 3 0 0,-1-1-9 16,7-3-13-16,1 0 1 0</inkml:trace>
  <inkml:trace contextRef="#ctx0" brushRef="#br0" timeOffset="62454.13">6388 9279 400 0,'46'-33'16'0,"-7"5"-1"0,7-6-2 0,-7 1-5 16,0 4-1-16,-7 0-7 0,1-1 0 0,-1 8-4 0,-6-3-1 15,1 2-6-15,-1 5-3 0,-13 0-6 0</inkml:trace>
  <inkml:trace contextRef="#ctx0" brushRef="#br0" timeOffset="64419.41">11553 9961 401 0,'0'0'19'16,"0"0"0"-16,0 0-1 0,0 3-1 0,0-3-3 15,0 0-6-15,0 0 2 0,0 0 0 0,0 0-5 0,0 0 3 16,-6 0-4-16,6 0 3 0,-7 0-5 0,0 0 4 16,1 0-1-16,0 0-1 0,-7 0 0 0,-1 0 0 15,2 0 0-15,-2 0-4 0,2 0 0 0,-8 0 4 0,1 0-1 16,-7 0 0-16,6 0 0 0,-7 0-2 0,-5 0 2 0,6 0 1 15,-7 0-1-15,1 0 1 0,-1 0-2 0,1 0 4 16,-1 0-3-16,1 0 3 0,-1 0 1 0,1 0 0 0,-1 0-1 16,1 0 0-16,-1 0-2 0,7 0-3 0,-7 0 3 15,1 0-1-15,-1 0-3 0,1 0 2 0,-1-3 2 16,-6-1-4-16,6 0 4 0,-6 1-2 0,0-1 0 0,1-4-3 16,-2 1 2-16,1 0 0 0,-6 4 2 0,5-9-4 15,-5 4 2-15,-1 1 1 0,7-3 0 0,-6 0 0 0,5 1 1 16,1-2 0-16,1 0 0 0,-1 0 2 0,5 0-2 15,2 1 2-15,-1-5 0 0,1 4 0 0,6-4-3 16,0 4-2-16,0-4 0 0,0 1 0 0,0 3 0 0,6-4 0 16,1 4 0-16,-7-3 1 0,6-2 3 0,1 6 0 15,-1-5-3-15,7 1 0 0,0 2 3 0,-6-1 2 0,5-3-4 16,2 5 2-16,4-4 2 0,-4 1-3 0,5-1-2 16,1 0 2-16,6 1-1 0,-7 0 0 0,7-2 1 15,0 2-1-15,7-4-2 0,-1-1-2 0,1 1 2 0,-1 0 0 16,0-4 2-16,2 0-5 0,4-3 4 0,2 2-4 15,-2-2 4-15,-5-2-4 0,6 2 4 0,0 0-4 0,0-1 2 16,0 1 3-16,-6 2-4 0,5-3 4 0,-5 9-5 16,0-5 5-16,5 3-5 0,-4 1 1 0,-2-1 4 15,0 1 0-15,1 0-1 0,-1 4-4 0,7-5 4 0,-6 4-5 16,5 0 1-16,2-3 3 0,-1-1-3 0,0 5 1 0,6-4-2 16,1 0 0-16,0-1 0 0,-1-2 0 0,7 3 1 15,-6-1 0-15,6-4 0 0,-1 5 1 0,9 0 0 0,-9 0-2 16,1 0 2-16,7 3 1 0,-7-4 0 0,6 5-1 15,1-1 1-15,-1 0 0 0,1 5 0 0,-1-1 0 16,1 0-2-16,7-4 2 0,-1 4 2 0,-1 0-2 0,8-1 0 16,0 2 0-16,0-1 0 0,-1 0 2 0,7-1-4 15,1 2-1-15,-2-5 4 0,1 5 0 0,1-2 0 0,6 1 0 16,-8 0 0-16,1 1 0 0,7-1-4 0,-6 3 0 16,-2-2 1-16,8 2 2 0,-7 0-2 0,7 1 5 15,-8 3-2-15,8-3-2 0,0 4 3 0,-1-2 1 0,1 5-4 16,-7 0 0-16,13-3 0 0,-6 3 4 0,0 0-4 15,6 3 0-15,-6-3 0 0,6 5 2 0,0 2 1 16,0-4 0-16,0-3-1 0,0 8-3 0,0-5 1 0,-7 5 2 16,7 0-5-16,0-6 3 0,-6 6-2 0,0-4 2 15,-7 3 0-15,1 1 1 0,-2-1 0 0,1 4 1 0,1-4 1 16,-8 4 0-16,1 4 0 0,-1-1 0 0,1 0 0 16,-1 1 0-16,-6 4-2 0,7-1 0 0,-7 4 0 0,7 0-2 15,-7 0 4-15,0 0-2 0,0 5 0 0,1-6 0 16,-2 5 0-16,1-1 1 0,1 1-1 0,-1-1 1 15,-7 2-1-15,7 2 1 0,-6 0 1 0,-1 0 0 0,-6 1 0 16,7 3-2-16,-13-1 1 0,6 5-1 0,-14-1 1 0,1 5 0 16,1-1 2-16,-8 0-3 0,-6 4 1 0,-6 0 3 15,-8 4-3-15,1-1 2 0,1-2 1 0,-14 2-3 0,-1 2 3 16,1-6 0-16,-6 1-2 0,-1 0 2 0,-6-4 0 16,0 0 0-16,0-3-1 0,0-4 0 0,-7 0 0 15,1-3 0-15,6-2 0 0,-7-6-4 0,1 0 3 0,5-3-1 16,-5-2-4-16,-1-1 2 0,7-2-3 0,-6 1-1 15,-1-8-5-15,1 4-2 0,5-7-2 0,-5 0-9 16,6-1-3-16,-7 1-7 0,7-4-8 0,0-4-12 0</inkml:trace>
  <inkml:trace contextRef="#ctx0" brushRef="#br0" timeOffset="65130.58">11612 9199 415 0,'-13'0'27'0,"-7"2"2"16,0-2-4-16,1 5 1 0,0-1 0 0,-1 4-5 15,1-2-3-15,-7 8 3 0,6-2-6 0,1 6 3 0,-1-4-2 16,0 5-4-16,7 4-1 0,-7-2-2 0,14-3 1 16,0 5-1-16,-7-5-5 0,13 0 2 0,-7 0-4 0,7-3 2 15,0-1-5-15,0 2 3 0,7-2-4 0,-7-3-1 16,13-3-1-16,-13 2 0 0,12-2-6 0,-4-1 1 16,-2 0-2-16,7-3-5 0,-7 4-1 0,8-5 0 0,-2 4-7 15,8-7-1-15,-7 0-4 0,0 4-3 0,6-4-5 16,1 0-2-16</inkml:trace>
  <inkml:trace contextRef="#ctx0" brushRef="#br0" timeOffset="67265.87">12120 9518 404 0,'-13'21'15'0,"0"5"-1"0,-1-4 0 0,8-3-2 0,-6 1 0 16,-2 0-5-16,8-6 0 0,-1 1 0 0,1 0 0 16,-1-5-1-16,0 2 0 0,1-5-2 0,0-4 2 0,6 5 2 15,-6-8 0-15,6 3 1 0,0-3-1 0,0 0 0 0,0 0-1 16,0 0 2-16,6-3-3 0,0-5-1 0,0 5-1 16,1-4 0-16,0-1-1 0,6-3 0 0,-1 0 2 15,2-3-2-15,5-5-1 0,-6 5-2 0,7-4 2 0,-7 0 2 16,7-1 0-16,-8 4 0 0,8 0-4 0,-7 1 0 15,1 3 1-15,-8-1 3 0,0 2 0 0,0 6-4 16,1-3 3-16,-7 3 0 0,7 4-4 0,-7 0 4 0,0-3-4 16,0 3 3-16,-7 0-3 0,7 0 4 0,0 3-1 15,0 1 0-15,0 0-3 0,0-1 4 0,0 1 0 0,0 3-4 16,0 1 3-16,0 2-4 0,0-2-1 0,0 3 0 16,0-1 1-16,-7-2-3 0,7 3-5 0,-6 0-2 0,6 1-1 15,-6-5-7-15,0-1-1 0,-2 6-4 0,8-1-4 16,-6-3-3-16,6-2-4 0,0 2-7 0</inkml:trace>
  <inkml:trace contextRef="#ctx0" brushRef="#br0" timeOffset="71430.22">10622 8591 411 0,'0'0'18'16,"0"0"1"-16,0 0-1 0,0 0-4 0,0 0 4 0,0 0-10 15,0 0 4-15,6 0-2 0,1 0-1 0,0 0-2 16,-1 0 2-16,7-4-1 0,0 4 0 0,6-8 2 16,1 5-3-16,-1-1 2 0,7-3-1 0,1 4-4 0,-1-9 0 15,6 5 3-15,1-4 0 0,-1 4-1 0,1 0 0 16,-1-1-4-16,1-3 0 0,-1 0 0 0,8 4 3 16,-7-5-3-16,5 6 1 0,-5-6 1 0,6 5-1 0,1 0 0 15,-2-4 1-15,1 3-2 0,-6 1 1 0,5 0 1 16,2 0-2-16,-1-1 0 0,0 4 0 0,1-3-1 0,-2 3 0 15,1 1 1-15,0 3-1 0,1 0 0 0,-1-3 1 16,0 3-1-16,7 0 0 0,-8 0 1 0,8 0 0 16,-7 0 0-16,6 3 1 0,-6-3-2 0,7 3 2 0,0-3-4 15,-7 8 3-15,6-5 1 0,2 5-3 0,-9 3 1 0,7-4 2 16,-5 4-1-16,5-1 0 0,1-1-1 0,-7 1-1 16,0 5 1-16,7-5 1 0,-7 2 0 0,0-1 0 0,0 0 0 15,7 4-1-15,-14-4 1 0,7 7 0 0,0-4 0 16,7 1 0-16,-7 3-4 0,-7 1 4 0,8-1-4 15,-1 1 0-15,6 2 0 0,-12 1 2 0,6 0 2 0,0 5-4 16,-6-6 4-16,-1 5-4 0,7-1 3 0,-7 1-2 16,1-1 0-16,-7-3 2 0,7 4-2 0,-1-3 0 0,-6 2 0 15,7-3-2-15,-7 0 2 0,0-4-1 0,7 3 1 16,-7-1 2-16,0-3-3 0,-7 6 1 0,7-9 2 16,-6 8-2-16,-1-7 0 0,1 7 0 0,-6-7 0 0,-2 7 0 15,8-5 0-15,-14 6 1 0,7-2 1 0,-7-2 0 16,2 6-2-16,-2-6 1 0,-6 7-1 0,0-4 0 0,6 0 0 15,-6 0 1-15,0 4 0 0,0-4-1 0,-6-1-1 16,6 1 2-16,0 0 0 0,0 0 0 0,0-4 2 0,0 1-2 16,0-2 0-16,0 3 2 0,-6-3-3 0,6-1 1 15,-8 2-1-15,2-8 1 0,0 5 0 0,-7 0 0 16,6-1 2-16,-6-2-2 0,1 3 0 0,-2-5 0 0,-6 5 0 16,1-4 1-16,6 4 0 0,-13-4 0 0,7 0-1 15,-1 3 4-15,-7-3 0 0,9 0-3 0,-9 1 4 16,7-2-2-16,2 2 1 0,-2 2-1 0,0-3 1 0,1 0-1 15,-1 0 0-15,1 3 0 0,-1-2 0 0,0-2-1 0,8-2 0 16,-2 6 0-16,-5-6-2 0,5 3 2 0,2-5 0 16,-8 2 0-16,7 1 0 0,0-3 1 0,0 2-1 0,-7-2 2 15,8 2-2-15,-8 0 0 0,7-5 1 0,-13 5-1 16,6-1 2-16,-5 0-1 0,5-4 0 0,-6 5 0 16,0 3-3-16,7-7 4 0,-8 3-4 0,-5-3 4 0,12 4-4 15,-6-1 3-15,0-4-4 0,0 5 4 0,0-5-13 16,0-3 14-16,0 4-4 0,6 0 4 0,-5-4 0 15,-2 3-1-15,1-3 0 0,0 0 0 0,0 0 0 0,-7 0 0 16,7 0 0-16,-6 0-1 0,5 0 1 0,-5 0-4 0,-1 3 2 16,1-6 1-16,-1 3-2 0,1 0-1 0,-7 0 0 15,7 0 2-15,-8 0 0 0,1 0-2 0,0 0 2 16,0 0 0-16,0 0 0 0,0 0 0 0,0 0-2 0,0 0 0 16,-1 0 3-16,1-3 1 0,1 3-2 0,5-8 0 15,-7 5 3-15,8-1-2 0,-7 0 0 0,7 1-2 0,-7-4 2 16,6 2 0-16,-7 2 0 0,2-1 0 0,-1 4 0 15,0-4 0-15,-7 4 0 0,7 0-2 0,-7 0 4 16,1-3-2-16,-1 3-2 0,1-4 1 0,6 0 3 0,-7 1-1 16,7-1-3-16,-7 1 1 0,7-5 2 0,0 8-2 0,0-4 1 15,0 1-3-15,0-4 1 0,0 7 2 0,0-4-4 16,-1 0 4-16,2 1-4 0,-1-1 4 0,6 0-2 0,-7-4 0 16,2 5 1-16,-1-4-3 0,0 0 4 0,6 4-2 15,-6-6-1-15,6 1 0 0,7-2 1 0,-7 3 0 16,1-1 2-16,6-3 0 0,1 4-2 0,-2-4 2 0,7 4-1 15,2-1 0-15,-2-2 0 0,0 2-4 0,7-3 2 16,-7 4 1-16,8-4 1 0,-2 4 0 0,-5-4 0 0,5 0 0 16,2-1 0-16,-2 2 0 0,2 2 0 0,-1-3-1 15,-1 0 1-15,2 0-2 0,-8 0-2 0,7 0 2 16,0 1-1-16,0-1 3 0,0-1-2 0,0 2 2 0,0-1-4 16,0 0 5-16,6-1-2 0,-5 1-2 0,5 0 4 15,-6 4-4-15,7-4 3 0,-2 0 0 0,2 4-4 16,0-4 2-16,-1 4 2 0,1-4-1 0,-1 3-1 0,7 2-1 15,-6-6 3-15,6 5 0 0,-7 0-1 0,7-4 0 16,-6 4 0-16,6-2-2 0,0 2 1 0,0 0 2 0,0-4-3 16,-6 3 4-16,6 1-2 0,0-4 0 0,0 4 0 15,0-4 0-15,0 0 0 0,0 0-1 0,0 0 0 16,0-1 0-16,-8-1 0 0,16 1-1 0,-8-7 3 0,6 5-2 16,0-4 0-16,1 4 1 0,-1-4-3 0,1-1 2 0,-1 1 1 15,7 0 0-15,1-5 0 0,-8 5-1 0,7-4 1 16,0 4-1-16,0-4 2 0,-7 0-1 0,8 0-1 0,-2 3 0 15,2-3 0-15,-8 4 1 0,7-4-1 0,-7 4 1 16,8 0-1-16,-2-5 3 0,2 5-3 0,-8 0 0 16,14-4 0-16,-14 4 1 0,7-4-1 0,1 3 1 0,4-2 0 15,-4 2-1-15,-1-3 1 0,0 4-1 0,0 3 1 16,-1-3 0-16,2 3 0 0,-1 1 0 0,0 3 0 0,-6-1 0 16,5 1 0-16,2 0 2 0,-8 4-3 0,7-1 0 15,-6 1 1-15,6 4 0 0,-7-5 0 0,8 1 0 0,-8 3 0 16,6-3 0-16,2-1-1 0,-8 5 1 0,7-4-2 15,-6 0 2-15,6-1 0 0,-1 1 0 0,-4 0 0 16,4-4-2-16,1 3 0 0,1 2 2 0,-2-2 0 0,8-4 2 16,-7 5-2-16,7-3 0 0,-8-2 0 0,8 5 0 15,0-4 0-15,-1 0-2 0,1 3 2 0,0-2 0 0,5-1 0 16,1 0 0-16,-6 4 0 0,6-4 0 0,7 3 0 16,-7-3 0-16,6-1-1 0,1 2 0 0,-1-1 1 15,7 0 1-15,0 0-1 0,1 0 1 0,-1 1-4 0,6-2 2 16,1 5 0-16,-1-4-2 0,7 4 2 0,1 0 0 15,-2-1 1-15,2 0-4 0,-1 5 4 0,-1-5 0 16,8 5-1-16,-6-4 0 0,-1 2-4 0,-1 2 0 0,2-1 4 0,-1-3-12 16,1 3 14-16,-8 1-4 0,7-5 2 0,0 8 2 15,-6-6-3-15,-1 2-1 0,1 4 2 0,-1-5 2 16,1 5-1-16,7-3 0 0,-8 3 0 0,0 0-2 0,1 0 0 16,-1 0 0-16,7 0 1 0,-6 3 1 0,0 2-1 15,6-1 0-15,-7-1-1 0,1 4 1 0,-1 0 0 0,1 4 1 16,0 1-1-16,-8 2 1 0,8 1 0 0,-7 0 0 15,0-1-1-15,1 4 0 0,-8 1-1 0,7 3 1 16,0-4-1-16,-6 4 0 0,-1-3 1 0,2 2 0 0,-2 1 0 16,-7 0 1-16,8-3-1 0,-7-1 1 0,0 4-1 15,7 0 1-15,-7-5 2 0,0 6-2 0,0-4 0 16,0 2 1-16,0 2-1 0,0-2-1 0,0 2 1 0,0-1-1 16,1 3 1-16,-9-3 2 0,9 0-3 0,-7 3 1 15,-1-3-1-15,0 4 1 0,1-3-1 0,-1 2 0 0,-5-3-1 16,-2 4 0-16,8-4-4 0,-13 0 2 0,6-4-4 15,-7 4 0-15,7 0-6 0,-13-4 0 0,6 4-2 16,-6-3-1-16,0-1-4 0,0 4-7 0,-12-5-5 0,5 2-6 16,-6 3-10-16,-6-4-15 0</inkml:trace>
  <inkml:trace contextRef="#ctx0" brushRef="#br0" timeOffset="72482.78">8655 9547 413 0,'20'-4'23'0,"6"0"-2"0,-1 1-2 16,2-1-2-16,-1 0-5 0,0 1-2 0,6-1-3 15,-5 4-3-15,5-3-1 0,-6 3 0 0,1 0 1 0,-9 0-4 16,9 0-3-16,-7 0-2 0,-2 0-6 0,2 0-6 16,-7 0-3-16,7 0-5 0,-8 0-5 0</inkml:trace>
  <inkml:trace contextRef="#ctx0" brushRef="#br0" timeOffset="72702.5">8831 9513 403 0,'-13'30'10'0,"0"-1"3"0,-1 0-1 16,8-4-5-16,-7 2 3 0,0-5-10 0,7 0-2 15,-1-4-1-15,7 0-5 0,-6 0-4 0,6-2-4 16</inkml:trace>
  <inkml:trace contextRef="#ctx0" brushRef="#br0" timeOffset="74836.89">9221 9492 405 0,'0'0'13'0,"0"0"-3"0,0 0 2 16,0 0 1-16,0 0-4 0,0 0-3 0,0 0 0 15,0 0 1-15,0 0 0 0,0 0 0 0,8 0-1 0,-8 0 0 16,6 0 0-16,0 0 5 0,-6 0-2 0,13 0 0 15,-6 0 0-15,-1 0 0 0,1 4 2 0,6-1-1 16,-6 1 0-16,5-1-4 0,-6 4 0 0,8 5 4 0,-8-5-1 16,7 4 0-16,1 0-3 0,-2 4 1 0,2-1-1 15,5 2-3-15,1-3 3 0,-8 1-1 0,8 6 0 0,0-6 1 16,6 5 0-16,-7-1-3 0,7-3 1 0,0 3-1 16,1 1-2-16,-1-1 2 0,-7 0 1 0,7 0-2 0,0 0-1 15,-7-2 1-15,1 1-1 0,0 3 1 0,-1-7-1 16,-6 1 0-16,0 2-1 0,1-2 1 0,-8-2 2 15,0-2-3-15,1-2-1 0,-7 3 0 0,0-4 1 0,7-4 3 16,-7 2 0-16,-7-2 0 0,7-3-1 0,-7 4-4 16,1-1 0-16,0 1-2 0,6-1-2 0,-8-3-6 0,2 4-7 15,-7-4-3-15,7 7-10 0,-1-3-3 0,7 1-11 16,-6-3-18-16,-1-2-5 0</inkml:trace>
  <inkml:trace contextRef="#ctx0" brushRef="#br0" timeOffset="75526.97">9827 9492 419 0,'0'0'25'0,"0"0"0"16,0 0 0-16,-6 0-2 0,6 0 2 0,-6 0-4 15,-2 0-2-15,2 4 0 0,0 3 2 0,-7 0 1 0,-7 1 1 16,0 6-2-16,1 1-2 0,-13 3 4 0,6 0-4 0,-7 5 0 16,-7 2 2-16,2-3 0 0,-8 4 1 0,0-1-1 15,-5 1-3-15,5 0-3 0,-7-1 1 0,8-3-1 16,-7 4-4-16,7-4-1 0,-1 1-1 0,7-3-5 0,0-1 2 16,7 3-6-16,-1-7-3 0,7-1-5 0,6 1-4 15,0-4-9-15,7 3-5 0,7-6-6 0,0-1-8 16,6-2-2-16,0 2-5 0,6-4 2 0,0 0-4 0,7 1-6 15,-6 0-5-15,6-4-13 0</inkml:trace>
  <inkml:trace contextRef="#ctx0" brushRef="#br0" timeOffset="76099.97">9202 9451 402 0,'7'4'29'0,"-1"7"1"0,0-3-2 16,2-1 3-16,-2 4 0 0,6 0-4 0,-5 4-3 0,6-5 0 16,0 9 1-16,1-1-2 0,4 0-2 0,-4 5-1 15,5-3-4-15,1 3-1 0,0 3-2 0,-1-1 0 16,1 1-4-16,-1-1 2 0,7 2 0 0,-6-5 0 0,-1 3-1 15,0-3-4-15,1 5 1 0,0-7 1 0,-7 3-3 16,7-5-1-16,-8 0 0 0,2 1-2 0,-2-1 0 0,-5-4-1 16,6-3-2-16,-6 0 1 0,-1 4-7 0,0-7-1 15,-6 2-3-15,7-1-7 0,-7 1-7 0,0-6-6 0,0 2-7 16,0 2-7-16,-7 0-8 0,7-1-17 0,-6-3-8 16,0-1 9-16</inkml:trace>
  <inkml:trace contextRef="#ctx0" brushRef="#br0" timeOffset="88438.26">13937 9268 405 0,'0'0'9'0,"-7"0"2"0,14 0 1 0,-7 0-4 0,0 0 4 16,0 0-7-16,0 0-2 0,0 0 4 0,0 0-5 15,0 0 4-15,0 0-2 0,0-3 0 0,0 3 0 0,0 0-1 16,0 0 0-16,0 0 0 0,0 0-1 0,0 0 1 0,0-4-1 16,0 4 0-16,0 0 2 0,0 4-2 0,0-8 0 15,0 4 0-15,0 0 0 0,0 0-1 0,0 0 2 0,0 0 2 16,0 0-1-16,0 0 0 0,0 0 0 0,0 0 0 16,0 0-4-16,0 0 4 0,0 0-4 0,0 0 1 15,0 0 4-15,0 0-3 0,0 0 4 0,0 0-1 0,0 4 1 16,7-4-1-16,-7 0-1 0,6 3 2 0,0 1-1 15,1-4 3-15,6 0-4 0,0 0 4 0,0 0-1 16,0 4-4-16,1-1 4 0,-2-3-1 0,1 0 0 0,7 0-2 16,0 0 0-16,-1 3-1 0,0 2-2 0,1-2 2 0,6 1 0 15,-7-4 0-15,8 3 0 0,-1 1-1 16,6 3 0-16,-5-2 0 0,5-2 0 0,-7 0 0 0,9 2-1 16,-2-3 0-16,1 3 0 0,-1-2-1 0,1 1 1 0,6 3-1 15,-7-3 0-15,7 0 0 0,-7-1 0 0,1 4 0 16,7-2 1-16,-8-2-1 0,1 1 0 0,-1-1 0 15,1 1 2-15,-1 3-2 0,1-3 1 0,-7-4-1 0,0 7 0 16,7-3 0-16,-13-4 0 0,5 3-1 0,-5 2-1 16,0-5 2-16,5 3 0 0,-12-3 0 0,6 3 0 0,1-3 0 15,0 4 0-15,-1 0 0 0,1-1 0 0,-7-3 2 0,6 3-2 16,1 2 0-16,-7-5 0 0,7 0 0 0,-8 3 0 16,8-3 0-16,-7 0 0 0,1 0 0 0,-2 0 0 15,2 0 0-15,-8 4 0 0,7-4 0 0,0 0 0 0,-6 0 0 16,5 5 0-16,-6-5 0 0,2 0 0 0,4 2 0 15,-5-2 2-15,0 0-2 0,-1 0-2 0,1 0 1 0,-1 4 1 16,0-4 0-16,-6 0 0 0,0 0 0 0,8 0-2 16,-8 0 2-16,0 0 0 0,0 4 2 0,0-4-2 15,0 0-2-15,0 4 2 0,0-8-2 0,0 4 4 0,0 4-2 16,0-8 0-16,0 4 0 0,0 4-2 0,6-4 3 16,-6 0-1-16,0-4-2 0,0 4 3 0,0 0 0 0,0 0-1 15,0 0 1-15,0 0 0 0,0 0 0 0,0 4 0 16,0-4 0-16,0 0 1 0,0 0 0 0,0 0 0 15,0 0-1-15,0 0 4 0,0 0-4 0,0 0 5 0,0 0 0 16,0 0-4-16,0 0 4 0,0 0 0 0,0 0 1 16,0 0-2-16,0 0 0 0,0 0 2 0,0 0-3 0,0 0 1 15,0 0 2-15,0 0-2 0,0 0-2 0,0 0 5 16,0 0-1-16,0 0 0 0,0 0-2 0,0 0 1 16,0 0 0-16,0 0 0 0,0 0 0 0,0 0 0 0,0 0 2 0,0 0-3 15,0 0 4-15,0 0 0 0,0 0-2 0,0 0-2 16,0 0 1-16,0 0 1 0,0 0 0 0,0 0-1 15,0 0 3-15,0 0-1 0,0 0 1 0,0 0 4 0,0 0 3 16,0 0 1-16,0 0-5 0,0 0 1 0,0 0-2 16,0 0 1-16,0 0-5 0,0 0 3 0,0 0-3 15,0 0 0-15,0 0-1 0,0 0-1 0,0 0-1 0,0 0 0 16,0 0 1-16,0-4 0 0,0 4 0 0,0-4 3 16,0 0 0-16,0 2 0 0,0-3-1 0,0 1-2 0,0-4 2 15,0 2 1-15,0-2-1 0,0 5 0 0,0-5-1 16,0 5 0-16,0-5-3 0,-6 5 4 0,6-4-3 15,0-1 0-15,0 5-1 0,-8-4 0 0,8 2 0 0,0-2 1 16,-6 0-2-16,6 3 0 0,-6-3 0 0,-1 0 0 16,7 0-1-16,-6-1 3 0,-1-3 0 0,0 0-4 0,-5-4 4 15,4 1 0-15,-4-1-4 0,6-3 2 0,-8-1-2 16,1 5 4-16,1-9-1 0,-2 5-4 0,2 0 0 0,-2 3 5 16,1-3-3-16,0-1-2 0,0 5 4 0,1 0-4 15,4-5 4-15,-4 4-4 0,5 1 3 0,-6 3-4 16,6-3 1-16,1 2-3 0,0 1 0 0,-1 0-4 15,-6 1-5-15,7 2-4 0,-1 1-8 0,0 3-10 0,1 0-6 16,-7 4-7-16,0-3-9 0,-6 6-4 0,5-3-7 0,-5 8-7 16,-1-5-17-16,8 1-1 0,-8 4 9 0,7-1 8 15</inkml:trace>
  <inkml:trace contextRef="#ctx0" brushRef="#br0" timeOffset="88821.44">15532 9444 404 0,'-12'11'28'15,"-1"-3"-3"-15,-7 3 4 0,0 0-1 0,-6 3-4 0,7 0-5 16,-7 1 0-16,0 0-2 0,6-1-2 0,-5 1-4 0,5-4-1 15,0 5-2-15,1-9-3 0,-1 4 1 0,0-2-2 16,7 3 0-16,1-4-8 0,-2-1-2 0,2 0-7 16,-2 1-2-16,1-1-7 0,7-3-5 0,-1 3-4 0,-6-3-7 15,7-4-13-15</inkml:trace>
  <inkml:trace contextRef="#ctx0" brushRef="#br0" timeOffset="90100.85">15832 9045 414 0,'0'0'26'0,"0"0"2"0,0 0-2 0,0 0-2 0,0 0-3 16,0 0-5-16,0 0-1 0,0 0-1 0,0 0-1 15,0 0 1-15,0 0-3 0,6 0-2 0,-6 0 2 0,8 0 2 16,-2 4-4-16,0-2-1 0,7-2 2 0,0 0 0 16,6 0-1-16,1 5 0 0,0-5-2 0,6 4-2 0,7-1 2 15,-8 1-1-15,1 0 1 0,1-4-1 0,5 3 2 16,-6-3-2-16,0 4 2 0,1 0 0 0,-1-4 0 16,-1 0-2-16,-5 0-2 0,-7 3 0 0,6-3-1 15,-5 0-1-15,-8 0 0 0,1 0 2 0,-1 0 0 0,-6 3 1 16,0-3-2-16,0 5 1 0,0-2-1 0,0 1 0 15,-6 3 0-15,-7-3 0 0,6 3-1 0,-12 0 0 0,5 5-1 16,-12-2-1-16,7 5 0 0,-13-3-1 0,5 2-5 16,-5-1-2-16,-1 4 0 0,1 0-5 0,-1-2-3 0,1 0-3 15,-1-1-2-15,7 1-5 0,0-4-2 0,6 0-2 16,1-1-2-16,6-2-4 0,0-4-2 0,7 3-5 16,-2-7-4-16,8 4-9 0</inkml:trace>
  <inkml:trace contextRef="#ctx0" brushRef="#br0" timeOffset="90433.56">16548 8767 421 0,'-26'40'26'0,"1"0"2"0,-1 1-5 15,-7 2 1-15,7-3 0 0,0 5-7 0,-7-5-1 16,7 4-2-16,0-4-2 0,0 1-1 0,7-1-2 0,-1-4 0 15,-6 1-2-15,7-5-1 0,-1 2-2 0,7-5-5 16,-7 0-4-16,8-7-4 0,-2 1-7 0,1-1-7 16,7-4-8-16,-7-3-11 0,6-5-18 0</inkml:trace>
  <inkml:trace contextRef="#ctx0" brushRef="#br0" timeOffset="90679.6">16366 9232 422 0,'20'0'26'0,"-8"3"-1"0,8 0-2 0,0-3-5 16,-1 8-1-16,-5-4-7 0,5-4 0 0,-6 4-3 0,0-1 0 15,0 1 0-15,-6-4-4 0,-1 0-5 0,0 0-2 16,2 0-6-16,-2 0-4 0,0 0-4 0,0 0-9 0,1-4-1 16,0 1-13-16</inkml:trace>
  <inkml:trace contextRef="#ctx0" brushRef="#br0" timeOffset="91028.62">16712 8913 408 0,'19'7'26'15,"-6"1"-1"-15,6-5 3 0,1 4-5 0,-7-2 3 16,7 2-7-16,-8-4-4 0,2 5-1 0,-2-1-2 0,2 4-1 16,-8-3-1-16,-6 6-1 0,0-3-2 0,-12 7-1 15,-2 1 1-15,-6 3-4 0,1 0-4 0,-7 3-2 0,-6 1-4 16,-1 4-8-16,1-3-6 0,-1 0-6 0,1 2-3 15,-1-7-8-15,13 0-8 0,-6-4-14 0</inkml:trace>
  <inkml:trace contextRef="#ctx0" brushRef="#br0" timeOffset="91151.63">16679 9353 407 0,'7'7'16'0,"5"1"-2"0,-6 2-7 0,8 1-5 0,-1 0-1 15,0 1-12-15,0 2-8 0</inkml:trace>
  <inkml:trace contextRef="#ctx0" brushRef="#br0" timeOffset="91609.97">16933 9276 400 0,'0'-4'30'0,"6"4"-3"0,1 0-2 16,-1 0-3-16,8 0 3 0,-8-4-7 0,14 1-1 16,-1 3 0-16,1-4 0 0,6 0 0 0,0 1-5 15,6-1-1-15,1-3 3 0,-7 2-2 0,7 2-1 0,-1 0-1 16,1 3-1-16,-1-4-5 0,-6 0 0 0,7 4 3 0,-14 0-3 15,7 0 3-15,-6 0-5 0,-7 0 2 0,6 0 0 16,-12 4-2-16,-1-4 3 0,1-4-1 0,0 8 1 0,-7 0 3 16,-7-1-2-16,0 8 4 0,1 0 3 0,-7 4-1 15,0 0 5-15,-6 6-1 0,-8 5-1 0,7 0-2 16,-12 7 1-16,6 0 2 0,-7 4-3 0,7-1-2 0,1-3 1 16,-1 4-1-16,6-5 0 0,0 2-2 0,7-1 0 15,1-8 0-15,4 4 0 0,8-7 2 0,0 1 0 0,8-5-4 16,-2-3 3-16,0-1-4 0,1-3 2 0,6 1 2 15,-7-6-2-15,1-2 1 0,5 0-1 0,-4-4-1 16,4 0 4-16,-5-4-2 0,0 0 0 0,-1 1 0 0,0-8-3 16,-6 3-3-16,7-2 2 0,-1-5-3 0,-6 0-5 15,7-3-7-15,-7 4-3 0,7-5-8 0,-7-4-10 16,0 6-4-16,0-2-11 0,0 1-8 0,0 0-11 0,0 3-11 16,0 4-18-16,-7 1-2 0,7-2 11 0,-7 5 9 15</inkml:trace>
  <inkml:trace contextRef="#ctx0" brushRef="#br0" timeOffset="97689.79">2963 11489 401 0,'0'0'17'0,"0"0"-3"0,0 0-3 0,0 0 2 16,0 0 0-16,0 0-5 0,0 0 3 0,0 0 0 0,0 0-4 16,13 4 6-16,-6-1-1 0,5-3 1 0,2 3 2 15,5 1-5-15,7-4 3 0,6 4-1 0,7-4 0 16,1 0-1-16,5-4 1 0,7 0-3 0,7 1-1 0,0-4 0 15,6-4-1-15,0 0-2 0,6 0 1 0,2-1 1 16,-2-2-1-16,0 3-3 0,1-1 3 0,0-2-2 0,-7 3 2 16,0 0-1-16,0 4-2 0,-13-4-2 0,7 4 3 15,-14 3-4-15,1-4 4 0,-7 8-4 0,0-3 0 0,1-2 4 16,-2 5-5-16,-5 0 4 0,-1 0-4 0,1 0 4 16,-7 5-5-16,0-5 1 0,7 3 4 0,-7-3-4 15,-7 0 4-15,7 5-5 0,-6-5 4 0,-1 0 0 0,1 3-2 16,-8-3 0-16,2-3 0 0,-8 6-1 0,1-6 0 15,0 3 0-15,-7 3 1 0,0-3-4 0,0 0-1 0,0 0 1 16,0 0-5-16,0 0-3 0,0 0-2 0,0 0-7 16,0 0-5-16,0 4-6 0,-7-4-5 0,7 0-9 15,-7 3-12-15</inkml:trace>
  <inkml:trace contextRef="#ctx0" brushRef="#br0" timeOffset="99426.48">6890 11451 405 0,'0'0'24'0,"7"5"1"0,-1-5 2 0,-6 0 0 16,6 0-2-16,2 3-6 0,-2-3 2 0,0 3 0 15,0-3-1-15,1-3-1 0,0 6-2 0,-1-3-1 0,7 0 0 16,1 0 1-16,-2 5 0 0,2-10 0 0,5 5-2 16,1 5-1-16,-2-5-1 0,9 0-2 0,-1 0 3 0,0 0-4 15,7 0 3-15,-1 0 0 0,1 0-1 0,-1 0-3 16,7 0 0-16,-6 0-1 0,6 0 0 0,0 0-3 15,0 0 2-15,1 0-1 0,5 0 0 0,-6 0 0 0,0 0-1 16,0 0 2-16,0 0-2 0,7 0 0 0,-1 0 1 16,-6 0 0-16,7 0-4 0,-1 0 2 0,8 0 5 0,-1 0-1 15,-1-5 1-15,8 5 2 0,0 0-1 0,6 0-1 16,7 0-1-16,0 0-1 0,-1-3-4 0,7 3-1 16,0 0 0-16,1 0 3 0,-2 0-4 0,2 0 3 0,-8 0-2 15,8 0-1-15,-8 3-1 0,1-3 0 0,0 5 2 16,-7-2-2-16,0 0 0 0,-6 2-1 0,6-5 2 0,-13 3-2 15,7 0 0-15,-14-3 1 0,1 0-1 0,-1 0 1 16,-6 0-1-16,1 0 1 0,-8 0-1 0,1 0 1 16,-1-3 0-16,-6 6 0 0,1-3 0 0,-2 0 0 0,-5 0 0 15,0 5-1-15,-2-5 1 0,-4 4 1 0,5-4-2 0,-5 0 1 16,-2 3 0-16,-6-3 0 0,8 3 0 0,-8-3 0 16,1 4 0-16,-1-4 0 0,-6 0 0 0,7 0 0 0,-7 0 0 15,0 4 2-15,0-4-1 0,0 0 0 0,0 0 1 16,0 0 0-16,0 0-2 0,0 0 4 0,0 0-2 15,0 0-2-15,0 0 4 0,0 0-2 0,0 0 2 0,0 0-1 16,0 0-2-16,0 0 2 0,-7 0-1 0,7 0 0 16,0 0-3-16,0 0 2 0,-6 0 1 0,6 0 0 15,0 0-4-15,-7 0 1 0,7 0 4 0,0 0 0 0,0 0-1 16,-6 0 0-16,6 0 0 0,0 0-3 0,0 0 1 16,0 0 2-16,0 0 0 0,0 0-1 0,0 0 0 0,0 0 0 15,0 0 0-15,0 0 0 0,0 0 0 0,0 0 0 16,0 0 0-16,0 0-1 0,0 0 0 0,0 0 0 0,0 0 0 15,0 0 0-15,0 0 0 0,0 0 0 0,0 0 0 16,0 0 0-16,0 0 0 0,0 0-2 0,0 0-1 16,0 0 0-16,0 0 1 0,0 0 0 0,0 0 0 0,0 0 0 15,0 0 0-15,0 0 1 0,0 0 0 0,0 0 0 16,0 0 0-16,0 0 0 0,0 0 0 0,0 0 1 0,0 0-1 16,0 0 3-16,0 0 1 0,0 0-4 0,0 0 0 15,0 0 3-15,0 0 1 0,0 0 0 0,0 0-1 0,0 0 0 16,0 0 0-16,0 0 0 0,0 0-1 0,0 0-2 0,0 0-1 15,0 0 4-15,0 0-4 0,0 0 4 0,0 0-1 16,0 0 0-16,0 0 0 0,0 0 0 0,0 0 0 16,0 0 0-16,0 0 0 0,0 0 0 0,0 0-1 0,0 0 1 15,0 0-2-15,0 0 2 0,0 0 0 0,0 0-4 16,0 0 2-16,0 0 2 0,0 0 0 0,0 0 0 0,0 0 0 16,0 0 0-16,0 0-1 0,0 0 0 0,0 0-3 15,0 0 4-15,0 0 0 0,0 0-4 0,0 0 2 16,0 0 2-16,0 0 0 0,0 0 0 0,0 0-2 0,0 0 0 15,0 0 2-15,0 0-2 0,0 0 0 0,0 0 2 16,0 0 0-16,0 0 0 0,0 0 0 0,0 0 0 16,0 0-3-16,0 0 1 0,0 0 2 0,0 0-4 0,0 0 0 15,0 0 3-15,0 0 1 0,0 0 0 0,0 0 0 16,0 0-2-16,0 0 0 0,0 0-2 0,0 0 0 0,0 0 1 16,0 0 0-16,0 0 4 0,0 0 0 0,0 0-1 15,0 0 0-15,0 0-4 0,0 0 4 0,0 0 0 16,0 0 0-16,0 0 0 0,0 0 0 0,0 0 0 0,0 0-2 15,0 0 0-15,0 0 2 0,0 0 0 0,0 0 0 16,0 0 0-16,0 0-1 0,0 0 0 0,0 0 0 0,0 0-3 16,0 0 0-16,0 0 0 0,0 0 5 0,0 0-2 15,0 0-3-15,0 0 3 0,0 0 0 0,0 0-2 0,0 0 4 16,0 0 0-16,0 0 0 0,0 0 0 16,0 0 0-16,0 0-1 0,0 0 0 0,0 0-4 0,0 0 3 15,0 0 1-15,0 0-4 0,0 0 0 0,0 0 2 0,0 0 0 16,0 0-4-16,0 0-3 0,0 0-6 0,0-4-4 15,0 4-7-15,-6-4-10 0,6 1-7 0,-8 0-7 0,8-1-5 16,-6-1-9-16,0-1-6 0,6-2-13 0,0 0-4 0,-6-3 10 16</inkml:trace>
  <inkml:trace contextRef="#ctx0" brushRef="#br0" timeOffset="100720.25">12706 11253 412 0,'0'0'33'16,"-7"0"-2"-16,7 0 2 0,0 0 1 0,0 0-1 16,0 0-3-16,0-3-2 0,0 3 2 0,0 0-1 0,0 0-1 15,0 0-2-15,0 0-2 0,0 0-1 0,0 0-4 16,0-3-1-16,0 3-2 0,0 3 0 0,0-3-3 0,0 0-2 16,0 0 3-16,0-3-2 0,0 3-5 0,0 0 3 15,0 0-4-15,0 0-1 0,0 0 3 0,0 0-4 0,0 0 0 16,7 0 2-16,0 0 0 0,-1 0 0 0,7 0 0 15,0 0 0-15,0 0-1 0,7 0 0 0,6 0-1 0,-7 0 0 16,13 3 1-16,-5 0-4 0,5-3 2 0,8 4-1 16,-1 1 0-16,-1-2 0 0,9 0-1 0,-2 5 0 15,7-5 0-15,1 1-1 0,-2 3-2 0,8-3 2 0,6 3 0 16,-7-3 0-16,7 0 0 0,8 3-2 0,-2-3 2 16,0-1 0-16,8 0 0 0,-1 2-1 0,0 3 2 0,0-5 0 15,0 1 0-15,0 3-1 0,1-3 0 0,6 3-1 16,-14-3 1-16,8 3-2 0,-2 0-1 0,-6 0 2 15,8-3 1-15,-8 3 0 0,-6 0-2 0,8 1-1 0,-15-1 0 16,7 1 1-16,-6-1 4 0,-7 0-2 0,-6 0 1 16,6 1 0-16,-13 0-4 0,0-2 1 0,-7 2 3 0,1 0 1 15,-7-1-3-15,-6-4-1 0,-1 5 0 0,1-5 0 16,-8 1 2-16,-4 0 2 0,-2-4 0 0,-6 0 0 0,0 3-3 16,6-3 1-16,-6 0 0 0,0 0-1 15,0 0 0-15,-6 0 0 0,6-3 2 0,0 6 0 0,0-3 0 16,0 0 1-16,0 0-1 0,0 0 1 0,0 0 0 0,0 0-1 15,0 0 0-15,0-3 1 0,0 3-1 0,-6 0-3 0,6 0 3 16,-8 0 0-16,8 0-5 0,-6 0-1 0,6 0 0 16,-6 0-2-16,-1 0-7 0,7 0-4 0,-6 0-4 15,6 0-6-15,-7 0-10 0,7 0-6 0,-7 0-7 0,-5 0-9 16,4 0-13-16,2 0-13 0,-6 0 7 0,5 0 6 16</inkml:trace>
  <inkml:trace contextRef="#ctx0" brushRef="#br0" timeOffset="109599.59">16406 10697 405 0,'51'4'17'16,"-5"-4"-1"-16,7 0-1 0,-2 3-2 0,-5-3 1 0,-1 0-4 15,1 0 0-15,-1-3-1 0,-6 3-1 0,1 0-1 16,-8 0-1-16,7-4-1 0,-12 0-1 0,5 4-1 0,-6-3-4 16,0 0 0-16,-7 3-2 0,1 0-4 0,-7-5 0 0,0 5-2 15,-6-4-2-15,-1 4-3 0,-6 0-2 0,6 0-4 16,-12-3 3-16,0 3-3 0</inkml:trace>
  <inkml:trace contextRef="#ctx0" brushRef="#br0" timeOffset="109894.27">16432 10704 409 0,'-20'47'18'15,"0"5"-2"-15,7-1-1 0,-7 1-1 0,8-1 1 0,-2 0-8 16,8-3-1-16,0-1 0 0,-1-6-3 0,1-4 3 16,6 0-3-16,-7-8 0 0,7-4-1 0,0-3-1 15,0-7-1-15,0 2 0 0,7-4-2 0,-7-6-2 0,0 0-5 16,6 0-4-16,1-3 1 0,-1-4-4 0,0 0-6 0,8 0-4 15</inkml:trace>
  <inkml:trace contextRef="#ctx0" brushRef="#br0" timeOffset="110342.53">17128 10982 414 0,'0'42'24'0,"0"2"-2"0,0-1-2 16,0 1-2-16,6-4-1 0,-6-3-7 0,0-4-1 0,8-8-1 16,-2 1-2-16,0-8-3 0,-6 1-2 0,7-8-1 15,-1 0 0-15,7-4-4 0,-13-3-3 0,7-1-7 0,-1-3-7 16,0 0-5-16,2-3-10 0</inkml:trace>
  <inkml:trace contextRef="#ctx0" brushRef="#br0" timeOffset="110896.49">17629 10657 413 0,'0'7'41'0,"-6"4"0"0,-7 1-1 0,0 2 3 0,-6 4-3 16,-1 4-2-16,0 4-4 0,-5 0 1 0,-8 6-2 15,1 1-4-15,-2 0-1 0,-5 4-2 0,7-1 0 0,-7-3-2 16,7 4-4-16,-1-3 2 0,-7-6-6 0,15-2 1 16,-7-4 0-16,5 0-4 0,1-4-2 0,0 1-1 0,6-4-1 15,-5-5-4-15,5 1 3 0,6 0-3 0,-4 1-1 0,-2-2-2 16,7-3-5-16,-1 4 0 0,2-4-5 0,5 1-9 16,-6-4-2-16,7 3-6 0,6-3-1 0,-7-4-4 15,7 3-6-15,-6-3-5 0,6 3-3 0,6-3-5 0,-6-3-3 16,7 0-1-16,-1-1-12 0,7-7-12 0,-6 3 6 15</inkml:trace>
  <inkml:trace contextRef="#ctx0" brushRef="#br0" timeOffset="111405.26">16041 10638 415 0,'-7'0'35'0,"7"0"-1"15,0 0-2-15,0 0-3 0,0 0 1 0,7 0-5 0,-1 0-1 16,7 0 4-16,0 5-3 0,7-5 2 0,-1 3-1 16,1 1-3-16,12 3-2 0,-5-4-1 0,5 5-2 0,1-5-2 15,-1 4-4-15,1-3 1 0,-1 1-1 0,1 1-2 16,-7-2-1-16,0 0-1 0,0-1-1 0,0-3-2 16,-7 0-1-16,8 3-1 0,-7 2-2 0,-2-5-4 0,2 0 1 15,-1 0-6-15,1 0-2 0,-6 0-6 0,5 0-5 16,-6 0-7-16,6 0-6 0,-5 0-3 0,-8 0-8 0,7-5-7 15,0 2-15-15,-6 0-14 0,-7-5 9 0</inkml:trace>
  <inkml:trace contextRef="#ctx0" brushRef="#br0" timeOffset="111619.07">16509 10507 419 0,'-19'18'34'0,"0"0"-4"0,-1 8-2 16,-7-1-1-16,9 9-2 0,-9-2-7 0,1 1-4 0,0 4 2 15,7-4-4-15,-1 0 0 0,0-1-4 0,1 2-2 16,6-5-4-16,0 4-1 0,7-7-3 0,-8 3-5 0,8-3-6 16,0-5-4-16,-2 1-5 0,2 1-6 0,6-9-8 15,0 1-12-15,-6-4-17 0</inkml:trace>
  <inkml:trace contextRef="#ctx0" brushRef="#br0" timeOffset="112822.67">17441 10543 409 0,'0'0'27'0,"0"0"0"0,-7 0 2 0,1-4-3 0,6 1-3 16,-6-1-4-16,-2 0 2 0,-4 1-2 0,5-1-1 15,1 1-1-15,-1-5-2 0,-6 1-5 0,1 3 2 0,-2-2-1 16,1-3-1-16,-7 1-1 0,1 6-1 0,0-10 0 15,-1 9 1-15,-6-7-2 0,7 1-1 0,-8 2 0 16,1 0 0-16,0-4-1 0,-6 3 0 0,-1 1-1 0,1-4 1 16,-1 4-3-16,-6-4 4 0,7 0-2 0,-8 4-2 15,-5-4 4-15,6 0-1 0,-1 4-4 0,-5-5 4 16,6 1 0-16,-7 4 1 0,7-5-2 0,1 6 0 0,-2-5 0 0,7 3 0 16,1 1 2-16,5 0 0 0,-5 3 1 15,13-3 3-15,-1 3-4 0,0 1 2 0,8 3 0 0,-1-4 0 16,6 4-1-16,0 0-1 0,1 0 0 0,6 0 0 0,0 0-1 15,-6 0-1-15,6 0-1 0,0 0-1 0,-7 0 3 16,7 4 2-16,-7 3-1 0,1 0-2 0,0 0 3 16,-8 4 0-16,8 4 0 0,-7 3-1 0,0 0 1 0,0 5 2 15,-7 2 0-15,7 1 0 0,-6-1-4 0,0 1 4 16,-1 7-4-16,0-3 4 0,-6 2-4 0,0 2 3 0,0 3-1 16,0-2 0-16,-7 2 0 0,7 4 2 0,-6-2-4 15,-1 3 4-15,1 2 0 0,6-5 0 0,-7 3-1 0,7-3-1 16,0-2 0-16,-1-5-1 0,9 1 0 0,-2-3 0 15,7-8 2-15,-1-1-3 0,2-2 0 0,6-4 2 16,-2-5-1-16,2 3-2 0,6-7 1 0,0 2 0 0,-6-5-2 16,6 5 1-16,0-4-4 0,-7-1 0 0,7 1 0 15,0-1 4-15,-6 1 0 0,6 0-4 0,0-1 3 16,0 1 0-16,0 0-4 0,-7 2 4 0,7-2-2 0,7 4-1 16,-1-1 3-16,1 0 0 0,-1 1-4 0,8-1 4 15,-2 0-4-15,8 4 4 0,-1-3-1 0,13 3-3 0,1 0 3 16,7 0-3-16,-1-4 4 0,13 4-5 0,-7 0 4 15,14 0-4-15,-7 0 4 0,7 0 0 0,6 0 0 16,-6 0 0-16,6-1-4 0,-7 2 3 0,7-1-3 0,0 0 2 16,-6 1 1-16,6-2 0 0,0 1-2 0,-6-4 2 0,6 5-4 15,-6-5 0-15,6 0 0 0,-7 4 3 0,7 0 0 16,-6-4 0-16,0 0-1 0,-7 1-2 0,0 2 0 0,0-2 0 16,-6 3 0-16,-7-3 1 0,0-1 0 0,-7 1 2 15,1-5-2-15,-7 4 0 0,-6-3-1 0,-1 3 1 16,-6-3 1-16,0-4 0 0,-7 4-2 0,2-4 2 0,-8 0 3 15,0 3-2-15,0-3 0 0,0 0 2 0,6 0-3 16,-12 0 4-16,6 3 1 0,0-3-1 0,0 0 0 0,0-3-1 16,0 0 0-16,0-1-3 0,0-3-1 0,0-1 2 15,0 1 2-15,6-4-2 0,-6-4-1 0,12 1 2 0,-5-5 0 16,6 1-2-16,0-4-1 0,7-4 0 0,0 1 0 16,5-1 0-16,1-7-1 0,7 0 1 0,-1 0-1 15,-6-4 0-15,13-3 0 0,-6 3 1 0,0-6 0 0,0-2 0 16,-1 5 1-16,1-4 0 0,-7 1 0 0,-1 2 0 15,1 1 1-15,-6 7 0 0,0-4 0 0,-1 4-1 0,-5 3 2 16,-8 9 0-16,0-5 1 0,1 8 2 0,-7-1-2 16,-7 5 2-16,7-1 0 0,-12-3 0 0,-2 8-4 15,1-6 3-15,-6 5-4 0,-8 1 4 0,1-6-4 0,-6 6 4 16,-1-2-4-16,-6 1 4 0,-6 1-3 0,-7-1-1 0,-1 0 4 16,1-1-4-16,-6 5 3 0,0-4 0 0,-1 4-4 15,6 0 4-15,-5 0 0 0,5-1-2 0,2 1-1 0,-2 0-1 16,8 4-1-16,-1-2-2 0,7 1-6 0,1 4-2 15,5-3-5-15,0 3-5 0,0 0-7 0,1 0-4 16,5 0-6-16,9 0-9 0,-2 0-4 0,1 0-5 0,5 0-4 16,1 0-3-16,0 0-9 0,7 0-13 0,6 0 4 15,0 0 10-15</inkml:trace>
  <inkml:trace contextRef="#ctx0" brushRef="#br0" timeOffset="118873.93">18008 10634 401 0,'0'0'13'0,"0"0"1"0,0 0 2 0,0 0-3 0,0 0 1 15,0 0-3-15,0 0-1 0,0 0-1 0,0 0-1 16,0 0-3-16,0 0 0 0,0 0 3 0,0 0-2 0,0 0-3 15,0 0 4-15,0 0-4 0,0 0 4 0,0 0-1 16,0 0 0-16,0 0-2 0,0 0 0 0,0 0 0 0,0 0 0 16,0 0 0-16,0 0 1 0,0 0-1 0,0 0 0 15,0 0 3-15,0 0-4 0,0 0 0 0,0 0 4 0,0 0 0 16,0 0 0-16,0 0 0 0,0 0-2 0,0 0 0 16,0 0 1-16,0 0 0 0,0 0 0 0,0 0 0 15,0 0 0-15,0 0-2 0,0 0 4 0,0 0 0 0,0 0 0 16,0 0-1-16,0 0-2 0,0 0 0 0,0 0 0 15,0 0-2-15,0 0 2 0,0 0-2 0,6-3 0 0,-6 3-2 16,6-3 2-16,1-1 0 0,0 0-1 0,6 1 1 16,-7-5-1-16,7 0 0 0,0 1-1 0,0 0 0 15,7 0 0-15,-7-4 0 0,6 4 0 0,1-5 0 0,-1 5 1 16,1-4-2-16,6 0 0 0,-6-3 0 0,5 3 0 16,1-1 1-16,0-2-1 0,1 3 0 0,-1-4 0 0,-7 4 0 15,7 0 0-15,0 1 0 0,-6 2 0 0,-1 1 0 16,1-4 0-16,0 7 0 0,-1-3-2 0,-6 3 3 15,6 1-1-15,-5-2 0 0,5 5 0 0,1-3 0 0,0 3 0 16,-2 0 0-16,2 0 0 0,0 3 0 0,5-3 1 0,-5 5-1 16,0-2 1-16,5 4-1 0,2-3 0 15,-1 3 0-15,-6 1-2 0,6-1 3 0,-7 4-1 0,7 0 1 0,-6-4 0 16,-1 4 1-16,1 1-2 0,0-6 0 0,-8 6 0 16,2-2 0-16,-1-1 0 0,-1-3 2 0,-5 2-2 15,6-2 0-15,-7-1-2 0,1 2 2 0,-7-4 0 0,7 1 0 16,-7 0 1-16,0-4-1 0,6 3 0 0,-6-3 0 15,0 4 0-15,0-4 0 0,0 0 0 0,-6 0 0 0,6-4 0 16,0 4 0-16,0 0 0 0,0 0 0 0,0 0 1 16,0 0 0-16,0 0 2 0,0 0-2 0,0 0 0 15,0 0 0-15,0 0 0 0,0 0 2 0,0 0-1 0,0 0 0 16,0 0 0-16,0 0-2 0,0 0 4 0,0 0 0 16,0 0-4-16,0 0 0 0,0 0 0 0,0 0 4 0,0 0-1 15,0 0 0-15,0 0 0 0,0 0-1 0,0 0 0 16,0 0 0-16,0 0-1 0,0 0 0 0,0 0 0 0,0 0 0 15,0 0-4-15,0 0 1 0,0 0 0 0,0 0 0 16,0 0 0-16,0 0 4 0,0 0-4 0,0 0 4 16,0 0-1-16,0 0-2 0,0 0 2 0,0 0 0 15,0 0-1-15,0 0 1 0,0 0-3 0,0 0 1 0,0 0 2 0,0 0-3 16,0 0 0-16,0 0 4 0,0 0 0 16,0 0-4-16,0 0 0 0,0 0 1 0,0 0 0 0,0 0 4 15,0 0-1-15,0 0 0 0,0 0 0 0,0 0 0 0,0 0 1 16,0 0 0-16,0 0-2 0,0 0 1 0,0 0 1 15,0 0 0-15,0 0 2 0,0 0-1 0,0 0 1 0,0 0-2 16,0 0 3-16,0 0 2 0,0 0-1 0,0 0 1 16,0 0 0-16,0 0 2 0,0 0-2 0,0 0-1 15,0 0 1-15,0 0 0 0,0 0 2 0,0 0 0 0,0 0 0 16,0 0 1-16,0 0-1 0,0 0 1 0,0 0-3 16,0 0 4-16,0 0-4 0,0 0 3 0,0 0-3 15,0-3-3-15,0 3 2 0,0-4-1 0,0 0-2 0,0 1 1 16,-7-4-1-16,7-1 0 0,0 1 0 0,-7 0-1 0,7-5 0 15,-6 2 0-15,6-2-1 0,-6 6 0 0,6-6 0 16,0-3-1-16,0 5 0 0,0-2 0 0,0 2-1 16,0-1 0-16,0 0-3 0,0-1 3 0,0 2-4 0,0-5 3 15,0 8-3-15,0-5-2 0,0 1-2 0,0 2-3 16,0 0 0-16,0 1-2 0,0 2-7 0,0-5-6 0,0 3-4 16,0 5-7-16,0-1-7 0,0 0-8 0,0 4-9 15,0 0-7-15,0-3-8 0,6 3-9 0,-6 0 9 16</inkml:trace>
  <inkml:trace contextRef="#ctx0" brushRef="#br0" timeOffset="119115.6">19075 10493 409 0,'-19'14'29'0,"-1"0"2"16,0 1 0-16,2-1-3 0,4 1 2 0,-5 0-11 16,5-4 2-16,2-1-6 0,-1-2 2 0,0 0-3 0,6-1-6 15,1-3 1-15,-8-1-5 0,14 0-5 0,-6 1-1 16,6 1-5-16,0-5-6 0,0 0-2 0,0 0-7 16,0 0-1-16,0 0-3 0,0 0-6 0,0 0-1 0,0 0-5 15,0 0-12-15</inkml:trace>
  <inkml:trace contextRef="#ctx0" brushRef="#br0" timeOffset="121786.81">19512 10008 412 0,'0'0'30'0,"0"0"1"0,0 0 1 0,0 0 0 16,0 0 0-16,0 0-6 0,0 0-2 0,0 0 3 15,0 0-2-15,0 0-1 0,0 0-1 0,0 0 1 16,0 0-4-16,0 0 1 0,0 0-1 0,0 0-1 0,0 0-3 16,0 0 2-16,0 0-3 0,0 0 0 0,0 0-1 15,0 0-1-15,0 0-1 0,7 0-2 0,-7 0-2 0,6 0 1 16,0 0 0-16,1 0-1 0,6 0 0 0,0 4-1 15,7-1-1-15,0-3-1 0,-2 0-1 0,2 4 0 0,-1-4-1 16,7 7 0-16,-6-2 0 0,0-2 1 0,-7 0-4 16,7 1 2-16,-8 0-1 0,1 2-1 0,1-1 3 0,-8 2-1 15,-6 1-1-15,6-5 0 0,-6 5 1 0,0-2 1 16,0 2 4-16,-6 3 0 0,0 0-2 0,-8 3-2 0,1 1 1 16,1 0 0-16,-8 4-1 0,-6-1 1 0,-7 4-5 15,1 0-1-15,-1 0-4 0,-6 0-5 0,7-4-5 0,-8 1-10 16,8-1-7-16,-1 0-7 0,1-3-3 0,-1-4-10 15,13 0-5-15,1-4-9 0,-1-4-9 0,8-3-11 16,5 0 9-16</inkml:trace>
  <inkml:trace contextRef="#ctx0" brushRef="#br0" timeOffset="121927.23">19545 10246 401 0,'0'8'19'0,"6"3"2"0,-6 0-4 15,0 0-2-15,0 3-2 0,6 4-6 0,-6 1-5 0,0-4-1 16,7 3-7-16,-7-3-2 0,6-1-8 0,1 1-6 16,0-4-6-16</inkml:trace>
  <inkml:trace contextRef="#ctx0" brushRef="#br0" timeOffset="122314.11">19661 10316 401 0,'0'-4'33'15,"0"4"-2"-15,0 0-3 0,0 0 0 0,8 0-1 0,-2 0-5 16,0 0 0-16,0 0-2 0,1 0-3 0,6 4-2 16,-6-4 0-16,6 3-2 0,0 2-2 0,-1-3-2 15,2 6-5-15,-1-4 2 0,0 4-4 0,0-1-2 0,7 0-1 16,-8-4-2-16,2 5-2 0,-1-4 1 0,-7 3 2 15,8-3 0-15,-2-4-2 0,-6 3 3 0,8-3 3 0,-8 0-2 16,7 4-1-16,-6-8 5 0,0 1 2 0,-1 3-3 16,0-4 6-16,0 4 0 0,2 0 4 0,-8-4 1 15,0 4-1-15,6 0 0 0,-6-3 2 0,0 3 0 0,-6 3 0 16,6 1 2-16,-8 3 0 0,2 4 4 0,0 1 0 16,-7 2-1-16,6 4 0 0,-6 8-1 0,-7 0-5 0,8 3-3 15,-2 0-2-15,-5 0-1 0,6 5-1 0,0-5-1 16,-1 0 0-16,8 0-5 0,-6-3-2 0,5-5-7 15,0 2-2-15,1-4-7 0,6-5-6 0,0 1-4 0,-7-5-4 16,7-2-5-16,0-1-5 0,0-7-4 0,0 4-2 0,0-4-2 16,7 3-4-16,-14-6-7 0,1-5-7 0,0 2-4 15</inkml:trace>
  <inkml:trace contextRef="#ctx0" brushRef="#br0" timeOffset="122491.67">19486 10707 402 0,'-13'12'35'0,"0"-1"3"15,-1 8-4-15,8-1 2 0,0 0-2 0,-1 0-3 0,7 1-2 16,-6 2 1-16,6 1-6 0,0-3 2 0,6-2-3 16,1 0-3-16,-1-3-4 0,8 0-1 0,-2 1-4 15,8-4-3-15,-7-1-3 0,13-2-3 0,-6-1-7 0,5-3-6 16,-5 0-4-16,6-1-6 0,0 1-4 0,7-8-5 16,-7 1-5-16,7-5-5 0,-7-2-3 0,-1-5-8 0,7 0-9 15,-5-3-7-15</inkml:trace>
  <inkml:trace contextRef="#ctx0" brushRef="#br0" timeOffset="122699.33">20182 10407 409 0,'20'-3'29'0,"0"3"-3"16,5 0 3-16,-5 3-2 0,0 5-1 0,-1 3-6 16,1 3 3-16,0 2-5 0,-7 2 1 0,-1 1-1 0,-5 1-1 15,-7 3-1-15,0 3 0 0,-7-5-1 0,1 5-3 0,-7-4-1 16,0 0-1-16,0 0-2 0,0-4-2 0,0 1-2 15,0-5-3-15,0 1-4 0,6 0 1 0,-5-4-4 0,4-4-2 16,2-3-6-16,0-1-3 0,-1-3-5 0,1 4-2 16,-1-4-4-16,-6 0-3 0,7 0-1 0,-8 0-3 15,8-4 0-15,-7-3-3 0,6 0-6 0</inkml:trace>
  <inkml:trace contextRef="#ctx0" brushRef="#br0" timeOffset="122910.45">20554 10415 420 0,'-7'29'32'0,"1"1"-2"0,0 3-2 0,-8 3-2 0,1-3-3 16,0 3-7-16,0 2-2 0,1-6-1 0,-8 1-3 15,7 1-1-15,0-2-2 0,-6-2-6 0,11-4-2 16,-4-5-5-16,-2 1-1 0,8-1-6 0,-7-1-3 0,13-6-3 15,-6-3-5-15,6 0-1 0,-7-4-3 0,7 1-8 0,0-8-4 16</inkml:trace>
  <inkml:trace contextRef="#ctx0" brushRef="#br0" timeOffset="123158.26">20703 10462 417 0,'-18'31'33'0,"-2"1"-2"0,0 0-3 0,1 2-4 15,5-1-2-15,2-4-8 0,-2-4-5 0,8-2 0 16,-7 0-7-16,13-6-5 0,-6-7-6 0,6 6-8 0,0-13-8 15,0 1-5-15,6 0-10 0,7-4-16 0</inkml:trace>
  <inkml:trace contextRef="#ctx0" brushRef="#br0" timeOffset="123503.1">21010 10440 428 0,'-13'22'42'0,"-1"12"-1"15,2-5-3-15,-8 3-2 0,7 2-7 0,-7-1-4 16,2 0-3-16,4-8-3 0,-5 5-4 0,5-9-4 16,2 2 2-16,-2-1-3 0,2-7-2 0,-2 3-3 0,8-7-1 15,-7-1 0-15,7-2-2 0,-8 3 0 0,8-8-1 16,-7-3 0-16,6 4 0 0,-6-8-1 0,7 1 3 0,-8-1-2 16,8-3 1-16,0-5 0 0,-8 2 1 0,8-1 1 15,0 0 1-15,-7-4 2 0,6 1 1 0,0-2 5 16,1 6 4-16,0-1 0 0,0 0 5 0,-2-1 4 0,2 6 0 15,6-2-1-15,-6 5 1 0,6 0-5 0,0-2 2 16,0 5-6-16,0 0 1 0,0 0-4 0,0 0 0 16,0-4-5-16,0 8 0 0,6-8 0 0,-6 8-6 0,6-4 1 15,2 0 0-15,-2 5-4 0,6-2-5 0,2 0-1 16,5 1-5-16,1 0-6 0,6 2-6 0,-7-1-5 0,13-2-8 16,-5 1-7-16,-1 1-5 0,6-5-5 0,-5 0-5 15,-1 0-4-15,-7-5-2 0,7 1-8 0,-6-4-9 0,0-2 6 16</inkml:trace>
  <inkml:trace contextRef="#ctx0" brushRef="#br0" timeOffset="123633.84">21127 10378 400 0,'-13'22'22'0,"-6"4"-6"0,-1 4-2 15,1-2-2-15,-1 6-4 0,0-2-14 0,7 5-6 16,-7-4-4-16,8 0-8 0</inkml:trace>
  <inkml:trace contextRef="#ctx0" brushRef="#br0" timeOffset="123782.5">21068 11048 404 0,'-20'16'20'0,"-5"-2"-4"0,5 1-1 16,0 3-2-16,-6-3-3 0,7 3-10 0,-1-4 0 15,8 1-6-15,-8-4-6 0,1 4-6 0,5-4-6 16</inkml:trace>
  <inkml:trace contextRef="#ctx0" brushRef="#br0" timeOffset="124928.57">21381 10195 402 0,'-6'18'27'0,"-1"4"3"0,-6 8-4 0,-6 6 3 16,-1 5-1-16,-6 3-3 0,-1 3 0 0,-5 4-1 0,7 1 1 15,-9 3-1-15,2 0 0 0,-1 0 0 0,1-5 1 16,-1 2-2-16,1-1-1 0,5-6 0 0,1-5-3 16,1 0-1-16,-1-7-4 0,6 0-1 0,1-7-2 0,5-8-2 15,2 4 0-15,-2-7-4 0,2-4-1 0,5-1-4 16,7-2-4-16,-7-5-5 0,7-3-6 0,0 4-6 0,0-4-1 15,0 0-6-15,0 0-4 0,0 0-3 0,7 0-3 16,0-4-4-16,-1-3-5 0,8 0-8 0,-2 0-9 16,1-4-10-16</inkml:trace>
  <inkml:trace contextRef="#ctx0" brushRef="#br0" timeOffset="126706.13">21133 11283 407 0,'-26'0'17'16,"7"4"0"-16,-7-1 3 0,0-3-4 0,0 0 3 15,-7 4-9-15,1-1 2 0,-1-3 0 0,-6 4 0 16,1-4 1-16,-2 0-1 0,-5 0 2 0,-2 0-2 0,2 0 0 16,-7 0 0-16,0 0 1 0,0 0 0 0,0 0-1 15,-1 0-4-15,-5 0 0 0,6-4 0 0,0 1 2 0,-1-1-1 16,2 1-1-16,-1-5 1 0,-1 5-1 0,8-5 0 0,-7 2-1 15,-1-3-1-15,8-1 3 0,-1 3 0 0,1-4 0 16,-1 0 0-16,1 0-2 0,6 0 0 0,6-5-1 16,-6 6 0-16,6-5-1 0,1 1 0 0,-1-1-1 0,7 0 0 15,-7 4 0-15,7-7 0 0,7 4 0 0,-7-2 0 16,6 2-1-16,1-4 1 0,-1-1-1 0,0 4-1 0,8 1 3 16,-1-4 1-16,-7 3-1 0,8-2 0 0,-2 0 0 15,8 3-1-15,-7-4 0 0,6 3-1 0,1-2-4 16,-1-2 2-16,1 4 2 0,-1-3 0 0,0 3 0 0,7-4 0 15,-6 5-4-15,6 1 4 0,0-7 0 0,-6 9 1 16,6-4-4-16,0 5 3 0,0-5-3 0,0 5 1 0,0-2 2 16,6-2-1-16,0 3 0 0,1-1 0 0,0 1 0 15,-1-3-4-15,7-1 0 0,-6 4 0 0,6-7 0 0,-1 3 5 16,2 1-1-16,-8-1-2 0,7 0 2 0,-6 0-2 16,6-3-2-16,-7 4 3 0,0-5-1 0,2 5 1 15,-2-4-1-15,0 3-1 0,-6 0 2 0,7-4 1 0,0 1-2 16,-1 4 0-16,-6-1 0 0,6-3 1 0,1 3-1 15,-1 1-2-15,-6-2 0 0,7 2 0 0,0 0 3 0,-1-1-1 16,7-4 1-16,-6 4 1 0,-1-2 0 0,7 2-1 16,-7-3 0-16,8 4 0 0,-2-5 0 0,2 1 0 0,-8-1 0 15,7 1 0-15,0 3-1 0,-6-3 1 0,5 3-1 16,2 4-1-16,-8-3-2 0,8 2 1 0,-8-3 2 0,7 5 1 16,-7 2-14-16,14-3 14 0,-7 3 1 0,0-2 0 15,0 3-2-15,7-1 2 0,0-3 0 0,-2 4-1 16,2 0-2-16,-1 0 1 0,7-5-1 0,-6 5 1 0,0 0 2 15,5 0-3-15,-5-1-2 0,7-2 3 0,-9 2 1 16,9 0 0-16,-7 1 0 0,0 0-2 0,-2 0-2 0,9-1 1 16,-7 4 2-16,-2-3 0 0,2 0-2 0,0 3 4 15,-7 1 0-15,7-1-2 0,-1 0-2 0,-6 1 0 0,6-2 1 16,1 5 0-16,-7 0 1 0,7 0 3 0,-1-3-1 16,0 3 0-16,8 0 0 0,-8 0 0 0,8 0-1 15,-1 3-1-15,-1-3 0 0,1-3 0 0,1 3-1 0,5 0 1 16,1 0 0-16,-7 0 2 0,6 0-3 0,1 0-1 15,-1 0 0-15,1 0 0 0,-1 0 3 0,-6 0-1 0,7 3 0 16,-1-3 2-16,1 5-2 0,-7-2 0 0,7 1 0 16,-1 0 0-16,-6-1-2 0,7 5 4 0,-1-5 0 0,-5 4-2 15,5-3 0-15,1 4 2 0,-7-5-1 0,6 4-1 16,-5-3 0-16,5 3-1 0,-6-3 1 0,7 8 1 16,-7-10-2-16,0 6 1 0,7 0 1 0,-7-1-2 0,-1 4-1 15,1-3 2-15,1-1 1 0,-1 4-1 0,-6-4-2 0,5 0 0 16,1 5 0-16,-6-2 1 0,6 0 0 0,-7-2 2 15,1 3-2-15,6 0 2 0,-13 1-1 0,13-2 0 16,-6 2 0-16,-1-2 1 0,-6 2 1 0,6-5-2 0,1 4 1 16,0 0-1-16,-7-4 2 0,0 4-2 0,0-4-2 15,7 4 4-15,-14 0-2 0,7 1 0 0,-7-6-2 16,8 6 2-16,-8-2 0 0,0-1 2 0,1 5-4 0,0-3 4 16,-1 3-4-16,-6-3 2 0,6 3 0 0,1 1 0 0,0 0 0 15,-1-1 0-15,1 5 2 0,-1-1-14 16,0-3 13-16,2 7-2 0,-2-4 2 0,0 1 0 0,0-1 1 15,-6 1-3-15,7 3 2 0,-7-5 1 0,0 6-2 0,0-5-2 16,0 0 3-16,0 4-1 0,0-4 2 0,-7 4-2 16,1-3 2-16,0-1-2 0,0 4 0 0,-2-3 0 15,2-1 0-15,0 1 0 0,-1-1 0 0,1-1 0 0,-1 2 2 16,0-4-1-16,1 4-1 0,0-2 0 0,-1-2 2 16,0 3-2-16,-5 1 0 0,5-5 0 0,0 5-2 0,-6-5 3 15,7 5-1-15,-7-1-2 0,0 0 3 0,0-2 0 16,0 1 0-16,0 1 0 0,-1-3 1 0,2 4-1 15,-2-1 0-15,-5-4 0 0,6 5 1 0,-6-5 1 0,-1 4 1 16,0-2 1-16,1-2 0 0,-1 1 1 0,1-1 1 0,-1 1-2 16,1 0 1-16,-8-1 0 0,8-3 3 0,-7 4 0 15,6-4 0-15,1-1 0 0,-7 3-1 0,6-7 0 0,-6 5 0 16,1 1 0-16,5-5 0 0,0 4 0 0,-6-4 0 16,7 3-2-16,-1-1 0 0,-6-3 3 0,7 2-4 15,-7-5 0-15,6 5 1 0,1-5-2 0,-7 1-1 0,6-1 0 16,-6 1 3-16,7-4-5 0,-7 0-1 0,6 4 3 15,-7-4-1-15,9 0-4 0,-9 0-2 0,7 0-2 0,2 0-5 16,-9 0-4-16,7 0-8 0,8 0-3 0,-8 0-6 16,7 0-6-16,0 0-7 0,6 0-9 0,1-4-3 0,-1 4-6 15,7-4-13-15,-7 1-11 0,7-1 4 0,0-3 6 16</inkml:trace>
  <inkml:trace contextRef="#ctx0" brushRef="#br0" timeOffset="130501.79">20326 9151 403 0,'-13'30'30'0,"0"-1"0"0,0 4-4 0,0-4 3 0,0-4 2 16,7 2-9-16,-8-9 2 0,8 3-2 0,-1-6-1 15,1 0-4-15,-1-1 2 0,1-3-5 0,-1-3 0 0,1 3-4 16,0-4-3-16,6-2-1 0,-8 1-5 0,8 2-9 16,-6-5-1-16,6-3-5 0,0 3-8 0,-6-3-6 0,6 0-5 15,0-3-7-15,-7 0-3 0,7-5-11 0,7 2-8 16</inkml:trace>
  <inkml:trace contextRef="#ctx0" brushRef="#br0" timeOffset="131155.98">20424 9024 407 0,'0'0'37'0,"0"0"2"0,0 0-1 16,0 0-2-16,0 0 1 0,0 0-7 0,0 0-2 16,0 0 1-16,0 0-5 0,6 0 2 0,1 0-3 0,-1 0-1 15,1 0-2-15,5-5-1 0,2 5-2 0,-1 0-4 16,0 0 0-16,0 0 1 0,7 0-1 0,-8-3-3 0,2 3-3 15,-2 0 3-15,1 0-5 0,-6 3 3 0,0-6-4 16,-1 3 3-16,0 0-1 0,2 0-2 0,-8 0-3 16,0 0 4-16,0 3-4 0,0 2 3 0,0-3-3 0,0 2 1 15,0 0 2-15,0 3-3 0,0-3 3 0,-8 7-4 16,8-4 4-16,-6 1 0 0,0 3 0 0,6-5 0 16,-7 2-1-16,0-4 0 0,-6 7 0 0,7-8-2 0,0 8-2 0,-1-7 3 15,-6 4 0-15,7-1 0 0,-8-4 0 0,1 1 2 16,0 3-1-16,0-3 5 0,1 3 1 0,-8-2-2 15,7-3 2-15,0-2 3 0,-6 5-3 0,5-5 1 0,1 3 3 16,-6-3-1-16,6 0 0 0,6 0 2 0,-6 0 0 16,7-3-2-16,-1 6-1 0,0-3-1 0,7-3-1 0,0 6-1 15,-6-3 0-15,6 0-1 0,0 0-1 0,0-3-4 16,0 3 3-16,0 0-1 0,6 0 0 0,-6 0-1 16,7 0 0-16,-7 0-1 0,7 0 0 0,-1 3 0 0,7 1 0 15,-6 0-1-15,6 3-3 0,-1 0 0 0,-5 5 0 16,6-2 0-16,1 0 0 0,-8 6 0 0,7 2 2 15,-13-3 2-15,6-5-1 0,1 6 0 0,-7-5 0 0,0 3 0 16,-7-3 0-16,7-4 0 0,-13 5 0 0,7-5-3 16,0 0 0-16,-8 0 3 0,8 0 0 0,-8-3-3 0,2 3 0 15,-1-7 3-15,6 5-1 0,-6-5-2 0,0 3-1 16,6-3-2-16,-6 0-1 0,1 0-6 0,5 0-1 0,-6 0-5 16,-1-3-1-16,2 6-5 0,-8-6-6 0,7 3-1 0,-7 3-2 15,1-6-2-15,6-2-4 0,-6 5-5 16,-1-7 2-16,7 3-2 0,0 1-5 0,0-4 4 0,0 3-4 15,13-7-1-15,-7 3-6 0,7-6-5 0,0 3-9 0</inkml:trace>
  <inkml:trace contextRef="#ctx0" brushRef="#br0" timeOffset="131440.85">20521 8836 415 0,'-13'15'39'0,"0"3"3"0,0 4 2 0,-7 0-1 16,-5 3 2-16,-1 5-5 0,0-1 0 0,0 0-3 15,-1-4-6-15,1 6-3 0,1-6-5 0,-1 5-1 16,6-5-3-16,-6-3-1 0,7 4-8 0,5-8-2 0,-6 4-4 15,8-4-4-15,-1 1-7 0,6-9-6 0,0 6-3 16,1-5-10-16,0-4-3 0,6-4-7 0,-7 1-6 16,7 0-9-16,0-4-6 0,7-4-14 0,-7-3-11 0,12 0 13 0</inkml:trace>
  <inkml:trace contextRef="#ctx0" brushRef="#br0" timeOffset="131665.42">20703 8957 443 0,'-26'30'51'0,"-6"7"2"0,7 2-4 0,-9 5 0 0,2 4-7 16,-1-4-7-16,1 3-3 0,-1 1-1 0,7-4-3 16,1-4-3-16,-2-3-3 0,8-3-3 0,-1-2-2 0,1-3-3 15,12-7-4-15,-13 0-3 0,14-4-1 0,-7 0-7 16,6-2-4-16,1-5-10 0,0-2-6 0,-2 3-4 0,2-7-8 15,0-2-6-15,6 0-11 0,-7 1-6 0,1-4-13 16,6 0-14-16,0-4 7 0</inkml:trace>
  <inkml:trace contextRef="#ctx0" brushRef="#br0" timeOffset="133060.98">18008 10429 404 0,'0'0'25'0,"6"0"-3"15,-6 0 0-15,6 0 1 0,1-3 0 0,0 3-6 16,-1-4-3-16,1 4 1 0,5-7 0 0,-5 4 0 0,6-2 2 15,0-2-1-15,0 0 0 0,7-4-1 0,-1 4-3 16,1-5 0-16,-1 2-1 0,1-1 0 0,6-5-1 0,6 2-1 16,-5 3-1-16,5-3 1 0,7-5 0 0,0 5-2 15,7-5-3-15,-1 2 3 0,7-2-3 0,1 1 2 0,12-1 0 16,0-3 0-16,0 4-5 0,13 0 1 0,0-1 1 16,1 2-2-16,5-2 3 0,1 1 0 0,6 2-5 15,-6 2 4-15,12 0-4 0,-6 2 4 0,7 1-5 0,-1-3 1 16,2 7 3-16,5-5-1 0,0 2 0 0,0 2-3 15,0 1 1-15,0-5 2 0,1 9-2 0,-1-4 0 0,7-1 0 16,-7 1-1-16,1 0 1 0,-2-1 0 0,1 5 0 16,1-1 0-16,5 0 1 0,-5 4 0 0,-1-3-2 15,-7 3 3-15,8 0-1 0,-7 3 1 0,-1 1-2 0,1 3 0 16,-7 1 0-16,0-1-1 0,-6 0 2 0,0 4-1 0,-7 1 0 16,0-2 0-16,-7 5 0 0,1-4-1 0,0 0-1 15,-13 0 1-15,6 4-4 0,-6 0 0 0,-8-5 3 0,8 1-3 16,-13 5 3-16,5-6-1 0,-5 1-1 0,-1 0 0 15,2 1 0-15,-2-2 0 0,-6 0 1 0,0-2 0 16,-6 3 0-16,-1-3 0 0,-6-1-2 0,1 0 3 0,-8-4 0 16,0 5 1-16,-6-4 0 0,-6-1 0 0,0 1 1 15,-7-4 1-15,6 4 1 0,-6-4 1 0,0 0-2 0,-6 0 4 16,-1 0-3-16,7 0 3 0,-7 0-3 0,1 0 0 16,-1 0 4-16,1 0-1 0,-1-4-2 0,1 0 3 15,-1 4 0-15,7 0 1 0,-6-3 1 0,0 3 2 0,-2-4 0 16,8 4-1-16,0-3 0 0,-6 3-1 0,6 0-1 15,0 0 0-15,-6 0-1 0,6 0 0 0,-7 0 0 16,7 0-2-16,0 0-2 0,0 0 2 0,-6 0 0 0,6 0 1 16,0 0 0-16,0 0 1 0,0 0 1 0,0 0-1 15,0 0 2-15,0 0 1 0,0 0-2 0,0 0 2 0,0 0 3 16,0 0 2-16,0 0-1 0,0 0 0 0,0-5-1 16,0 5-1-16,0-3-1 0,0-4-1 0,0 0-1 15,-7-1-1-15,7-3-1 0,-6 0 0 0,6-3-1 0,-7-1-1 0,1 0-1 16,0 0-3-16,6-3-6 0,-8 4-3 15,2 2-10-15,0-2-1 0,6 3-8 0,0-3-6 0,0 2-4 16,0 2-6-16,0 2 1 0,0 4-4 0,0-4-3 0,0 8-1 16,0-2-5-16,0 2-5 0,-7 2-5 0</inkml:trace>
  <inkml:trace contextRef="#ctx0" brushRef="#br0" timeOffset="133213.29">23504 10221 406 0,'-19'7'21'0,"-1"4"2"0,-6-4-2 0,6 4-2 16,-5-3-6-16,-8 3-4 0,7-5-4 0,0 2-2 15,0-4-7-15,0 3-2 0,7 0-7 0,-1 1-3 0,0 0-4 16,7-6-3-16,0 6-10 0</inkml:trace>
  <inkml:trace contextRef="#ctx0" brushRef="#br0" timeOffset="135615.57">3419 8290 400 0,'6'0'18'0,"0"0"2"0,8 0 0 16,-8 0 0-16,14 0-4 0,-7 0 0 0,7 0-2 15,-8 0-1-15,8 0 2 0,6 4 2 0,-7-4-2 16,7 0-1-16,1 0-2 0,-1 0 2 0,6 0-3 0,1 3-1 16,6-3-1-16,-1 0 4 0,2 0-3 0,5-3 1 15,8 6-5-15,-8-3 3 0,7 4-5 0,7-4 3 0,0 0 0 16,-1 4 0-16,1-4-3 0,6 0 2 0,0 0-1 16,7 0 0-16,0 0 0 0,-1 0-1 0,0 0-1 15,2 0 1-15,4 0-2 0,2 0 0 0,-1 0 0 0,0 0-1 16,6-4 0-16,-5 0 0 0,-1 1 0 0,6-1 0 15,1 1 0-15,-6-5 0 0,5 4-1 0,1-3 1 0,0 0 0 16,0-1 0-16,-2 2-1 0,9 2 1 0,-7-4-1 16,-1 5 1-16,8-5-1 0,-7 1 0 0,5 0 0 15,-5-2 0-15,6 7 1 0,0-6-1 0,0 1 0 0,1 3 0 16,-1-2-2-16,0-2 2 0,0 0 0 0,1 4 0 16,-1 1-2-16,6-5 2 0,-6 1 0 0,1 3 2 15,5-3-3-15,-6 4 0 0,7-5 0 0,-7 5 1 0,0-5-1 16,1 5 1-16,-1-4 1 0,0 2-2 0,0 2 1 15,0-1 0-15,-6 4 0 0,7-3 0 0,-8 3 0 0,0 0 0 16,1-4 0-16,0 4 0 0,-1 0-1 0,1 0-1 0,-6 0 2 16,5 0 0-16,1 4 1 0,-1-8-2 0,-6 4 0 15,7 0 0-15,0 0 0 0,0 0 0 0,-8 0 1 0,8 0-1 16,-6 0-1-16,5 0 2 0,-5 4 0 0,-2-4 1 16,8 0-2-16,-6 3 0 0,-2-3 0 0,2 4 1 15,-1-4 0-15,-6 3 0 0,-1 2 1 0,-6 2-4 0,7-7 4 16,-6 7-1-16,-1-3-3 0,-7-1 5 0,0 1-3 15,1 0 3-15,-7-1-3 0,0 1 1 0,7-1 0 0,-14 1-2 16,8-4 2-16,-8 0 0 0,-5 4 2 0,5-4-4 16,1 3 2-16,-7-3 2 0,-1 0-1 0,1 0-2 15,1 0 2-15,-7 0 1 0,5 0-2 0,-5 0-2 0,6 0 3 16,-7 4 0-16,1-4-1 0,-1 4 0 0,1-1 1 16,0 1-1-16,0-1 0 0,-1 2 0 0,-7-2 0 0,9-3-2 15,-9 5 3-15,8-3-1 0,-7 2 0 0,0 0 0 16,0 0-1-16,1-4-1 0,-9 3 3 0,9 1 0 15,-1-4-3-15,-6 4 2 0,-1-4 1 0,1 2 2 16,-1-2-5-16,-6 5 2 0,7-5 1 0,-7 0 0 0,0 0 0 16,-7 0-3-16,1 0 2 0,-1 0 1 0,0 0-3 0,2 0 3 15,-8 0 0-15,0 0 0 0,0 0 0 0,0 0-1 0,0 0-3 16,0 0 3-16,0 0-4 0,0 0-10 0,-8 0-4 16,2 0-14-16,0 0-11 0,-1 0-14 0,-6-5-22 15,-6 5 5-15</inkml:trace>
  <inkml:trace contextRef="#ctx0" brushRef="#br0" timeOffset="141564.29">22306 8451 405 0,'-7'0'34'16,"7"0"-2"-16,-6 0 2 0,6-4-2 0,0 4-1 0,0 0-5 16,0 0-2-16,0 4 1 0,-6-4-5 0,6 0 1 15,0 0-2-15,0 0-1 0,0 0-1 0,0 4-1 0,-8-4-2 16,8 0 4-16,0 3-1 0,8-3-1 0,-2 5 3 15,0-2-3-15,7 0 3 0,1 2 0 0,5-3-1 16,0-2-1-16,8 5 1 0,5-2-1 0,1 1-1 0,13-4-1 16,5 0-2-16,8 0 1 0,6 0-1 0,7-4 0 15,6 4-3-15,13 0 0 0,0-3 0 0,14-2-1 16,5 3-1-16,1-3-4 0,13 2 3 0,6 3-1 0,0-3-1 16,7 3-2-16,6-5-2 0,1 10 0 0,-1-2 0 15,6 5 0-15,-5-1 0 0,-1 0-1 0,0 8 0 0,-12-5 2 16,5 2-2-16,-12 2 0 0,0 1 3 0,-7-1-4 15,-7 1 0-15,-5 1 2 0,-7-2 2 0,-7-3-3 0,-6 0-1 16,-8 3 2-16,-4-3 1 0,-8-3 0 0,-6 2 0 16,-8-2 0-16,-5-1 0 0,-1 0-4 0,-12 0 0 15,6 1 0-15,-13-4 4 0,0-1-2 0,-6 5-2 0,0-5 3 16,-1 1 1-16,0-4 0 0,-6 0-3 0,-7 4 1 16,8-1 2-16,-8-3 0 0,1 0-1 0,-7 0 0 0,0 0 0 15,7 0 0-15,-7 0 0 0,0 0-3 0,0 0 2 0,-7 0 1 16,7 0-3-16,0 0-3 0,-7 0-4 15,1-3 1-15,0 3-4 0,-2-4-7 0,-4 0-4 0,-1 1-7 16,0-5-8-16,-6 1-9 0,5-1-6 0,-5 1-11 0,-1-4-10 16,0 4-17-16,-6-4-1 0,1 3 8 0,-1 2 12 15</inkml:trace>
  <inkml:trace contextRef="#ctx0" brushRef="#br0" timeOffset="143187.14">26911 9363 405 0,'0'0'18'0,"0"0"-1"0,0 0 0 15,0 0-4-15,0 0-1 0,0 0-6 0,0 0-7 16,0 0-3-16,0 0-7 0,0 0-8 0,-7 0-4 16</inkml:trace>
  <inkml:trace contextRef="#ctx0" brushRef="#br0" timeOffset="144110.04">26363 10301 412 0,'-6'0'20'0,"12"0"3"0,1 0 1 0,-1-2 2 16,8-3-2-16,-2 1-4 0,8-4-1 0,0 2 0 15,5-5 3-15,8-4-5 0,6 4 0 0,-6-3 0 0,12-5-2 16,1 5-1-16,-1-4-1 0,14 2-1 0,6-2-1 16,-6 0 1-16,12 0-3 0,8-1 1 0,6 2-1 15,0-2-1-15,12 1 0 0,1 2-5 0,5 2 4 0,9 0 0 16,-2 2 0-16,7 5 0 0,7-4-2 0,0 7 0 16,-1 1 1-16,1 3 0 0,-7 3-2 0,7 5 2 0,-13-1 1 15,7 4-3-15,-15 0 1 0,1 3 3 0,1 6-3 16,-14-3 3-16,1 1 0 0,-15 8-1 0,2-4-3 15,-8 0 0-15,0 4-1 0,-6 0 0 0,-6-1 0 0,-6-3-1 16,-7 4 2-16,-1-4-2 0,0 3-1 0,-12-7 2 16,0 5-3-16,-1-5 1 0,-5-3-2 0,-8 3-3 0,0-4-2 15,0-2-2-15,-5 2-5 0,-8-7-4 0,7 2-4 16,-13-2-5-16,7-1-3 0,-7-6-6 0,0 4-7 16,0-4-3-16,0 0-6 0,0 0-7 0,0-4-14 0,0 1-1 15</inkml:trace>
  <inkml:trace contextRef="#ctx0" brushRef="#br0" timeOffset="144379.47">30225 10290 416 0,'0'9'30'0,"0"0"0"16,0 7-2-16,0-2 2 0,0 4-3 0,0 4-3 0,-6 0 0 15,6 0 2-15,-7 5-3 0,7-6 0 0,-6 2 4 16,0-3-3-16,-1-1-1 0,0-1-1 0,1 1-1 15,0-5-3-15,-1-3 3 0,0 1-2 0,1-1 0 0,-7-4-5 16,6-3 2-16,1-1 0 0,-7-3-1 0,-1 3 1 16,2-3-1-16,-8 0-2 0,7-3-2 0,-7 0-1 0,1-1-1 15,0-3-4-15,-1-1-1 0,1 0-3 0,-8-2-2 16,8-1-6-16,0 0-1 0,-8-4-7 0,1 4-8 16,6 0-4-16,-6-3-5 0,7 3-9 0,-7-3-6 0,0 2-5 15,7 1-1-15,-7 0-7 0,6 3-14 0,7 1-5 16,-7 0 4-16</inkml:trace>
  <inkml:trace contextRef="#ctx0" brushRef="#br0" timeOffset="144882.48">30590 10664 434 0,'0'11'45'0,"-13"1"3"0,7 8 3 15,-14 14 0-15,0-1 2 0,-5 15-4 0,-9 6-2 16,-4 5 1-16,-1 11-4 0,0 3-3 0,-7 7 0 0,1 1-9 15,-8 0 0-15,15-1-3 0,-8 1-6 0,0 0 0 16,8-8-6-16,4 0 2 0,-5-3-6 0,7-4 2 0,6-4-6 16,-7-7 3-16,14-4-5 0,-7-3 2 0,0-8-5 0,6-3 2 15,1-4-5-15,-1-7-2 0,7-1-5 0,0-3-4 16,-6-7-5-16,12-1-7 0,-6-3-3 0,-1-3-6 16,2-5-6-16,6-3-6 0,-8-3-4 0,8-1-5 0,-7-3-5 15,13-8-3-15,-6 0-4 0,6-2-13 0,0-9-7 16,0 0 0-16,6-8 13 0</inkml:trace>
  <inkml:trace contextRef="#ctx0" brushRef="#br0" timeOffset="145412.57">30687 10624 433 0,'34'-7'37'0,"-2"-1"-4"0,7 5-5 0,6-2 0 0,14 5-6 16,0 5-4-16,12-2-2 0,8 0-5 0,6 5 1 15,-1 0-5-15,14-2 3 0,0 6-3 0,-1-1-1 0,7 0-1 16,1 3-1-16,-1 1 0 0,0 3-1 0,-6 4-1 0,-1 0 0 16,1 0-2-16,-13 8 2 0,0-4-3 0,-8 2 0 15,-5 2 1-15,-6-1 0 0,-15 0 0 0,2 0 0 16,-8 1 1-16,-13 0 1 0,2-4 0 0,-15 2 0 0,1-2 6 15,-14-1 0-15,0 4 5 0,0-2 1 0,-6 2 3 16,-6 4 1-16,0-1 4 0,-14 2 0 0,7-1 3 0,-7 3 3 16,1-3-5-16,0 7 2 0,-1-3 2 0,-6 4-1 15,-7-1-4-15,8 0 1 0,-8 1-2 0,1 2-1 16,-2 6-2-16,2-5-1 0,-1 3-2 0,-6 1 0 0,1 2-3 16,5-6 0-16,-7 4-3 0,8 0-1 0,-1-1 1 15,-6-3-1-15,7-3-4 0,-1-1-2 0,7-3 4 16,-6 0-5-16,-1-8 2 0,7 0-1 0,0 1 2 0,1-5-3 15,-2-7 0-15,1 3-1 0,0-5 0 0,0-1 0 0,-7-4 0 16,7-4-1-16,-6 0 0 0,-1-3 0 0,1-8 0 16,-7 0 1-16,-1-3-1 0,-5-4-1 0,0 0 2 15,-8-7 1-15,7 0 0 0,-12-4 0 0,6-1 0 0,-7 1 0 16,1 1-1-16,-1-5 0 0,-6 3 0 0,6-2-1 16,-6 3-1-16,0 0-3 0,0 4 2 0,6-3-3 15,1 2-3-15,-1 1-1 0,7-1-8 0,0 4-6 0,0 0-10 16,-1 1-10-16,15 3-7 0,-9-3-11 0,9 3-4 15,-1 0-4-15,6 0-8 0,1 2-8 0,6 3-1 0,6-1 10 16,1-1 8-16</inkml:trace>
  <inkml:trace contextRef="#ctx0" brushRef="#br0" timeOffset="145738.81">31125 10987 421 0,'-20'18'60'0,"-6"1"-3"0,-7 5-4 0,1 2 1 15,-7 7-5-15,-1 4-9 0,1 0 0 0,-6 3-7 0,-1 4 1 16,1-4-4-16,6-3-5 0,-7-1-5 0,7-2 0 16,-7-2-3-16,7-3-5 0,7-3-3 0,-7-4-3 15,6 0-5-15,1-3-6 0,6-1-6 0,6-4-5 0,0 1-11 16,7-7-7-16,1-1-7 0,4 0-4 0,8-3-6 16,8-4-6-16,-2-4-7 0,13 1-13 0,1-5-4 0,6-3 10 15</inkml:trace>
  <inkml:trace contextRef="#ctx0" brushRef="#br0" timeOffset="146027.1">31001 11349 431 0,'-40'26'50'16,"8"3"-3"-16,-1 0-2 0,1 5 1 0,5 2-1 15,1 1-9-15,14-1 1 0,-1-3-3 0,13 1-4 0,6-2-2 16,7-6 1-16,7-1-2 0,6-3-6 0,0-6-2 15,7-2-2-15,-1 1-2 0,7-8-2 0,0 1 2 0,-7-8-5 16,8-5 2-16,-7 2-5 0,-1-4 3 0,-6-4-5 16,0-7-1-16,0 2-1 0,-6-6 3 0,-1-3-1 15,0-1-4-15,-5 1 0 0,-8-5 0 0,1 4 0 0,-7-3 3 16,0 4-2-16,-7-1 1 0,-6 5-5 0,0-2 0 16,-7 4 2-16,-6 9-4 0,7-5-4 0,-7 8-2 0,0 3-2 15,0 1-5-15,-7 3-4 0,7 3-7 0,1 4-8 16,5 1-9-16,0 3-7 0,1-1-8 0,5 6-2 0,8-2-11 15,0 1-10-15,6-1 6 0</inkml:trace>
  <inkml:trace contextRef="#ctx0" brushRef="#br0" timeOffset="146282.01">31587 11946 410 0,'0'15'51'0,"0"0"-2"15,13-4-5-15,-1 3-4 0,2 1-1 0,12-5-7 0,0 5-2 16,-1 0-5-16,8-5 3 0,0-1-3 0,0-2 5 16,-1-3-1-16,1-4 3 0,-7-4-1 0,-1 0 2 15,-5-8-4-15,0 6-1 0,-7-9-2 0,-7 1-3 0,1-1-3 16,0-4-3-16,-7 1-3 0,-7-3-2 0,0-2-3 16,1 4-3-16,-7-6-2 0,0 3-5 0,-6 4-2 15,-1-4-7-15,-6 7-4 0,-7-3-6 0,1 4-11 0,-1-1-3 16,-6 4-6-16,-7 0-9 0,1 3-1 0,-1 5-6 0,1 3 1 15,-1 0-5-15,-6 3-9 0,6 1-12 0,1 3 1 16</inkml:trace>
  <inkml:trace contextRef="#ctx0" brushRef="#br0" timeOffset="147504.75">24013 9415 403 0,'-14'7'42'0,"1"8"-1"0,-7-1 4 0,-6 9 0 16,1 2 1-16,-8 4-1 0,0 8 0 0,1 4 1 0,-7 2-3 15,0 8-3-15,-7 0 0 0,1 9-1 0,-1 3-4 16,0-2-1-16,0 5-7 0,-5 4-4 0,5-4 1 0,-6 0-6 16,6 3-3-16,-6-3-2 0,7-7-4 0,6 0-3 15,-7-5-1-15,13-7-6 0,-5-3-4 0,11-7-5 16,1-4-3-16,6-3-7 0,1-7-5 0,13-10-4 0,-1 1-9 16,0-9-1-16,7-2-9 0,7-6-1 0,0-2-5 15,6-5-8-15,-1-5-3 0,8-7-11 0,0 0-6 16,-1-3 8-16</inkml:trace>
  <inkml:trace contextRef="#ctx0" brushRef="#br0" timeOffset="148166.64">24005 9404 413 0,'14'-4'36'0,"6"4"2"16,-1-4-2-16,13 4 2 0,7 0 0 0,1 0-7 0,-1 0 2 15,7 0-1-15,5 0-5 0,2 0 1 0,5 0 1 16,1 4-4-16,6 3-4 0,0-2 2 0,0 1-2 0,14 5-4 16,-8-3 0-16,7 4-4 0,0 2-1 0,7-1-1 15,-1 3 2-15,1-2 0 0,-6 5 0 0,5-5-1 0,0 4-1 16,-5 1-2-16,-8-1-4 0,8 0 3 0,-14 5-4 15,6-5-1-15,-12 4-1 0,0 0 3 0,-7-4 0 16,-1 4-1-16,-4-3-1 0,-9-1 0 0,1 4 0 0,-6-4-1 16,-1 0 0-16,-6 4 0 0,1-2 0 0,-7-3-3 0,-2 1-1 15,-4 1 1-15,-1 3 2 0,-7-4 1 0,1 8-1 16,0-5 2-16,-7 1 1 0,0 9 1 0,-7-6 3 16,0 4 1-16,1 0-3 0,-7 1 1 0,-1 2 2 0,-4 1 0 15,-2 0-1-15,1 0 1 0,-7 4 2 0,-7 0-1 16,1-1-1-16,-2 4-4 0,2 1 1 0,-7-1-2 0,0 4-1 15,0-3 2-15,-7 2 1 0,7 1-4 0,0 4 4 16,0-4-1-16,6 0 0 0,1-4-1 0,-1 1 0 0,1-1 0 16,5-4-1-16,-5 1 0 0,6-4-1 0,-1 0 0 15,2-4 0-15,-1 0 0 0,0-3 0 0,6-3-4 16,-6 2 4-16,7-6-4 0,-1-2 4 0,1 1-1 0,-1 1-3 16,0-4 4-16,8 0-4 0,-8-4 4 0,1 0-4 15,5-1 0-15,-5-2 1 0,-1-1 3 0,0 0-4 0,2-3 4 16,-9-1-3-16,1 2 3 0,0-5-4 0,0 0 4 15,-7 3-4-15,1-6 4 0,-1 3-4 0,-6 0 1 16,1-5 0-16,-2 10 2 0,-12-10 0 0,6 2 1 0,-6-4-3 16,-6-1 2-16,-1-3 0 0,1 4 0 0,-7-4 1 15,0-3-3-15,-1 2 3 0,1-2 0 0,0 3 0 16,-7-4-1-16,14 4 0 0,-7 0 0 0,6 1-2 0,0-2 0 16,0 1 1-16,1-3-5 0,5 3-1 0,8 3-5 15,0-3-3-15,-7 0-5 0,6 3-4 0,7-2-4 0,0 2-5 16,6 1-6-16,1 0-4 0,-1 0-5 0,7-1-6 0,6 1-7 15,1 0-7-15,12 3-2 0,1 0-12 0,0-3-9 16,6 7 9-16,0-7 10 0</inkml:trace>
  <inkml:trace contextRef="#ctx0" brushRef="#br0" timeOffset="149731.32">24859 9891 422 0,'-26'8'35'0,"7"2"2"0,-1 2-5 0,0 2 1 16,7 1 1-16,1 3-9 0,4-4-1 0,8 8 1 15,0-2 1-15,8-7 2 0,4 6-2 0,1-7-2 16,7-2 1-16,6 0-2 0,0-2-2 0,0-4-2 0,7 0-4 16,-1-4-2-16,1 0 1 0,-7-8 0 0,7 5-2 0,-7-12 1 15,-7 5 2-15,1-7 0 0,-2 0 0 0,-4 2-1 16,-8-7 1-16,1 4-2 0,-7-4-1 0,0 0-1 0,-7 4-1 15,1 0-1-15,-8-1-2 0,2 4 0 0,-1 1-3 16,-7 3-3-16,8 0-2 0,-14 7-7 0,6 0-5 0,0 4-3 16,-5 4-8-16,5 0-3 0,-7 7-7 0,8 3-7 15,-7 1-1-15,0 3-4 0,6 8-6 0,0-4 0 16,8 7-1-16,-1 1 0 0,0 0-4 0,6-3-6 0,1 0-7 16</inkml:trace>
  <inkml:trace contextRef="#ctx0" brushRef="#br0" timeOffset="149946.65">24859 10203 414 0,'0'-4'35'0,"0"0"-2"0,0 4-1 16,0-3 3-16,0 6-1 0,-7 5-2 0,1 2 0 16,0 5 2-16,-8 3-1 0,-6 1 1 0,1 3-3 15,0 3 1-15,-8 5-2 0,2 3-3 0,-8-1-3 0,7 5-5 16,-6-7-2-16,6 3-3 0,-1-4-3 0,1 0-3 15,6-3-5-15,-5-5-4 0,5 1-3 0,8 1-5 0,-8-5-5 16,6-3-4-16,2-1-5 0,5-3-5 0,-6-2-8 0,6-3-4 16,7 1-3-16,-6-3-4 0,6-4-6 0,0 3-6 15,0-3-11-15,0-3-7 0</inkml:trace>
  <inkml:trace contextRef="#ctx0" brushRef="#br0" timeOffset="150135.07">24423 10587 404 0,'-33'4'32'0,"1"-1"0"15,-1 2-4-15,1 2-4 0,-1 4 0 0,1-4-7 16,5 0-6-16,7 0-1 0,1-2-6 0,0-5-3 0,12 3-6 16,-6-3-3-16,13 4-6 0,-7-4-1 0,7 0-4 0,0-4-2 15,7 4 1-15,6 0 1 0,0 0 1 0,0-3 1 16,6 3 2-16,1-9 2 0</inkml:trace>
  <inkml:trace contextRef="#ctx0" brushRef="#br0" timeOffset="150254.43">24566 10657 402 0,'19'18'10'0,"7"0"3"0,-12 8-1 0,5-4-3 16,1 0 1-16,-1 0-6 0,-6 0-4 0,0-1 2 0,0 2-3 16,-6 0-1-16,5-6-1 0,-12 1-3 0,8 1 0 15,-8-4-1-15,0 3 2 0,6-7-2 0,-6-1-3 0,-6 2-3 16</inkml:trace>
  <inkml:trace contextRef="#ctx0" brushRef="#br0" timeOffset="150635.67">24461 10104 437 0,'8'0'41'0,"4"0"1"0,8 0 2 0,-1 3 0 0,7 1 0 16,7 3-6-16,-1 0 3 0,7 5 1 0,7-2-3 16,-1 5 0-16,8-1-2 0,-14 9-7 0,7-4 1 0,-1 2-7 15,-5-3-1-15,-2 4-1 0,1 0-3 0,-13-4-6 0,7 1 1 16,-7-1-7-16,0 1-4 0,1-5-1 0,-9-3-8 16,-4 4-8-16,5-4-9 0,-5-4-9 0,-8 0-8 15,0-3-12-15,0 3-8 0,-6-2-11 0,0-5-20 0,8 0-6 16,-8 3 11-16,0-3 13 0</inkml:trace>
  <inkml:trace contextRef="#ctx0" brushRef="#br0" timeOffset="153625.32">23295 9744 420 0,'0'0'27'0,"8"5"5"0,-8-5 1 16,6 2-2-16,-6 6 2 0,6-8-6 0,-6 4 3 15,7-4-3-15,-1 4 2 0,1-4-1 0,0 7-3 0,-1-7-2 16,0 4 2-16,1-4-1 0,0 3-1 0,-1 1-1 15,7-4-3-15,-6 8-2 0,-1-8-1 0,7 7 2 0,-7-4-5 16,1 5 0-16,0-1 0 0,-1-4-1 0,8 8 3 16,-14-3-3-16,12 3-1 0,-5 0-1 0,-1 3-3 0,1 1 1 15,-1 0-1-15,1 0 0 0,-1 2-2 0,8 2 1 16,-8-1-1-16,7 1-1 0,-7-1 0 0,1 1-1 0,6-1 1 16,-7-4-1-16,1 5 0 0,0-5-1 0,-1 1 0 15,0-4-1-15,-6-1 1 0,0-2-1 0,7 3-1 0,-7-4 2 16,0 1-1-16,0-5 1 0,0 2 2 0,0-3-2 15,0-2 2-15,0 0-1 0,0 5 1 0,0-5 4 16,0 0 1-16,0 0 1 0,0 0-1 0,-7 0-1 0,1 0-3 16,-7 0 3-16,0 0-4 0,-13 3 2 0,7-3-4 15,-8 0 3-15,1 0-5 0,-6 4 1 0,-7-4-3 16,-1 4-5-16,1 3-3 0,-6-3-6 0,-1 2-6 0,7-2-10 16,-7 4-6-16,7-1-9 0,-6-3-14 0,13 3-5 15,-2-3-11-15,9-1-19 0,5-3-3 0,14 4 12 0,-8-4 10 16</inkml:trace>
  <inkml:trace contextRef="#ctx0" brushRef="#br0" timeOffset="155832.13">29939 10356 409 0,'0'0'16'0,"0"0"0"16,0 0 2-16,0 4-4 0,0-4 3 0,0 3-6 15,6 2 0-15,1-2-1 0,-7 1-1 0,7-1-2 16,-1 5 0-16,0-5 0 0,1 5 0 0,0-5 0 0,-1 4 0 16,7-2 0-16,-7 2-1 0,1-4 0 0,0 1-1 15,-1 3 3-15,8-7-3 0,-8 4 3 0,0-1 0 16,1 1-3-16,-1-4 0 0,1 5 1 0,-1-5 0 0,1 0-1 15,-7 2-2-15,6-2 3 0,0 5-3 0,-6-5 0 16,8 0-2-16,-2 0 2 0,-6 0 1 0,0 0 0 0,6 0 0 16,-6 3 0-16,0-3 2 0,7 3-4 0,-7-3 2 15,6 4 1-15,-6 0 0 0,7 0-5 0,-7 3 4 16,6-4 0-16,1 6-1 0,-1-6 0 0,8 4 0 0,-14-3-1 16,6 2 0-16,0 2 0 0,1-4 0 0,0 3-1 0,-1-3 0 15,-6 3 0-15,6-3 0 0,-6 3 0 0,0-4 0 16,0 2 0-16,7-5-4 0,-7 3 5 0,0-3 0 15,0 4 0-15,0-4-4 0,0 0 1 0,-7 0 2 0,7 0 3 16,0-4-2-16,7 4 1 0,-7 0 1 0,0 0 0 16,0 0 1-16,-7 0 2 0,7 0 0 0,0 0-1 0,0 0 3 15,0 0-2-15,0 0 1 0,0 0 2 0,0 0-1 16,0 0 0-16,0 0 4 0,0 0 2 0,0 0-3 0,0 0 0 16,0 0 4-16,0 0-2 0,0 0-1 0,0 0-1 15,0 0 2-15,0 0-2 0,0 0-3 0,0 0-1 16,0 0 1-16,0 0-3 0,0 0 0 0,0 0-2 0,0 0 0 15,0 0-1-15,0 0 0 0,0 0 0 0,0 0-1 16,0 0 0-16,0 0 0 0,0 0 1 0,0 0-2 0,0 0 0 16,0 0 2-16,0 0-1 0,0 0-1 0,0 0 1 15,0 0-2-15,0 0 0 0,0 0 2 0,0 0-3 0,0 0 1 16,0 0 0-16,0 0 0 0,0 0 0 0,0 0 0 16,0 0 2-16,0 0 0 0,0 0-1 0,0 0 0 15,0 0-2-15,0 0 0 0,0 0 2 0,0 0 0 0,0 0 0 16,0 0 0-16,0 0 1 0,0 0 0 0,0 0 1 15,0 0-3-15,0 0 4 0,0 0 2 0,0 0 3 0,0 0-3 16,0 0 4-16,0 0 0 0,0 0-5 0,7-3 0 16,-7-2 3-16,0 2-2 0,0-1-2 0,0-3 3 15,0 0-2-15,6-4 2 0,-6-1-1 0,0 2 3 0,7-5-4 16,-7 1 3-16,7 2 0 0,-7-6 0 0,6 3-1 16,0-2 0-16,-6-2-3 0,8 1 0 0,-2-1 2 0,-6 1-1 15,6-4-5-15,0 5 0 0,-6-6 4 0,0 4 0 0,7-3-1 16,-7 0 0-16,0 4-5 0,0-1 0 0,0 1 4 15,0 4-5-15,-7-5 3 0,7 5-5 0,0-1-2 16,0 4-7-16,-6 4-6 0,6-3-4 0,-6 1-8 0,0 1-11 16,-2 6-10-16,2-2-7 0,6 4-5 0,-13-4-4 15,6 4-12-15,1 4-15 0,-7 0 5 0,7-2 7 0,-1 3 13 16</inkml:trace>
  <inkml:trace contextRef="#ctx0" brushRef="#br0" timeOffset="156134.79">29952 10624 401 0,'-26'4'29'0,"0"-1"-2"0,0-3 3 0,0 0-1 15,-1 0 1-15,-5 0-9 0,6-3-2 0,-7-1 1 0,1-3-2 16,5 2-6-16,-5-1 2 0,7-1-2 16,-1-1-3-16,6 0-4 0,-7 5-8 0,9-5-3 0,4 1-7 15,1 4-3-15,0-2-7 0,6 5-2 0,1-3-10 0,0 3-5 16,6 0-6-16,0 0-11 0</inkml:trace>
  <inkml:trace contextRef="#ctx0" brushRef="#br0" timeOffset="158410.48">26408 10257 403 0,'0'0'10'0,"8"0"4"0,-2 0-2 0,7-3-2 0,-6-1 3 16,6 4-6-16,6-4 1 0,0 1 0 0,1-1-1 16,6 0 0-16,1 1-2 0,-8-4 3 0,7 3 0 0,0-4-4 15,0 4 3-15,7 1-2 0,-7 0-2 0,0-5 3 16,7 5-2-16,-1-5 0 0,-7 5-2 0,9-4 0 0,-2 2 3 15,1-2-4-15,-1 0 2 0,1-1 1 0,6 1 0 16,-7-1-4-16,7 1 3 0,1-3-4 0,-1 2 2 16,-1 1 2-16,1 0-2 0,7-1-2 0,-1 5 0 0,2-5 2 15,-2 5 2-15,7 0-1 0,0-2-2 0,0 5 0 16,7-4 0-16,-7 8 0 0,13-4 2 0,-6 5-2 0,6-2 2 16,-7 0-2-16,7 5 2 0,1-2-2 0,-1 2-2 15,7 0 0-15,-7 3 0 0,0-4 3 0,0 3-2 16,0 2 3-16,-6 2-3 0,-1-3 3 0,7 1 0 0,-6 2 0 15,0-3-4-15,-1 8 0 0,-5-5 2 0,-2 1-2 16,2 3 0-16,-1-3 4 0,0 3 0 0,-6 1 0 16,-1-1-1-16,1 0 0 0,-7 4 0 0,6-4 0 0,1 1 0 15,-7 2 0-15,-1-2-1 0,2 3 0 0,-1 0-3 16,0-4 0-16,1 4 4 0,-8 0-4 0,7 0 4 0,-6 0-4 16,-7 0 4-16,6-3-3 0,-6 2 2 0,1 1 2 0,-8-3-4 15,7-1 2-15,-6-4 0 0,-1 5 0 0,0-4 2 16,-6 0 0-16,1-5-5 0,5 5 5 0,-12-8-2 15,6 5-2-15,-1-2 4 0,-5-3-4 0,0 1 2 0,-1-5 0 16,0 6 2-16,2-7-4 0,-2 2 4 0,-6 0-4 16,0-1 4-16,0-3-4 0,0 0 4 0,0 0-4 15,0 0 4-15,0 0-3 0,0 0 3 0,0 0 0 0,0 0-2 16,0 0 0-16,0 0 1 0,-6 0-4 0,6 0 4 16,-8-3-4-16,2 3 3 0,6-4-4 0,-6 4 4 0,-8-4-1 15,8 4-3-15,0 0 0 0,-7-2-1 0,6 2-1 16,0-5-3-16,1 1 0 0,0 1-1 0,-1 3-1 0,0 0 0 15,1 0-2-15,-1-4-5 0,1 0 0 0,6 4-4 16,-7 0-6-16</inkml:trace>
  <inkml:trace contextRef="#ctx0" brushRef="#br0" timeOffset="158794.26">29998 10789 409 0,'-7'-11'27'0,"7"-8"3"0,-6 4-1 16,-1 1 0-16,7-4 2 0,-7-4-7 0,7 3 0 0,0 1-1 16,-6-4 1-16,6 3-1 0,-6-2-1 0,6-1 0 15,-7 0 1-15,7 0-5 0,0 4 4 0,-7-5-6 16,1 1 3-16,6 0-3 0,-7 1-2 0,7-1-2 0,-6 0-1 16,-1 0-2-16,7 0-1 0,-13 3-2 0,7-3 0 15,0 4-2-15,6 0-4 0,-8 3-6 0,2 4-4 0,0-4-5 16,6 8-4-16,0-4-4 0,-7 8-6 0,7-1-5 15,0 0-4-15,0 4-4 0,0 4-4 0,7 0 1 16,-14-1-4-16,14 5-7 0,-7 2-6 0</inkml:trace>
  <inkml:trace contextRef="#ctx0" brushRef="#br0" timeOffset="159796.07">31117 10730 404 0,'-45'19'20'0,"-1"2"2"0,-12-2 0 0,6 6-1 15,-7-2 0-15,1 2-4 0,-1-3-4 0,-6 3-1 0,6-2 0 16,0-2-1-16,1 1 2 0,-1 0-1 0,8-3-1 16,-8-4-1-16,13-1-2 0,-6 0 0 0,13-2-2 0,-7-1-1 15,14 0-1-15,-1-4-1 0,1 4 0 0,6-4-6 16,6 1 1-16,1-2-3 0,5 2-4 0,8-4-5 15,0-1 0-15,-1 5-2 0,7-5-3 0,7 1-2 0,5 0-2 16,2-1 0-16,5-3-5 0,1 0-4 0,6 4-9 16</inkml:trace>
  <inkml:trace contextRef="#ctx0" brushRef="#br0" timeOffset="160079.57">31834 11085 414 0,'-65'11'37'0,"-7"0"-4"0,1 8 2 0,-14-1-7 15,0 0 2-15,-6 4-10 0,0 0-3 0,0-3-2 16,0 3-2-16,-7-4-2 0,6 0 1 0,1 0 0 15,1-3-2-15,5 0-1 0,0 0-2 0,6-1-2 0,2-3-5 16,12 0-3-16,6 4-1 0,7-5-5 0,7 2-2 16,-1-1-6-16,13 0-5 0,7-1-2 0,1 1-1 0,11-3-5 15,1 0 0-15,6-2-3 0,1 3-1 0,6-6-6 16</inkml:trace>
  <inkml:trace contextRef="#ctx0" brushRef="#br0" timeOffset="161909.2">3191 11016 410 0,'6'0'28'0,"1"3"0"0,5-3 2 0,-4 5-2 0,4-10 3 16,-5 10-6-16,6-5-4 0,0 0 0 0,7 2-2 15,-8 3-1-15,2-5-1 0,5 3-1 0,1-3-3 16,0 3 3-16,5 2-5 0,-5-2 2 0,0-3 1 0,5 0-3 16,1 3 0-16,7-3-1 0,-7 0 0 0,6 5 0 15,1-5-3-15,-1 0 4 0,8 0-5 0,-7 0 4 0,5 3-2 16,1 0-3-16,1-3 4 0,-1 0 0 0,0 5-3 16,-1-1-3-16,2-1 4 0,-7 0-2 0,6 1-1 15,-1-4 2-15,-5 4-3 0,-1 3-1 0,8 0 0 0,-7-3 0 16,5-1 0-16,-5 5 0 0,6-1-2 0,1 1-1 15,-2-2 0-15,1 6 4 0,7-5 0 0,-7 0-1 0,14 4-2 16,-8 1 0-16,0-4 0 0,7-2-2 0,-6 5-1 16,6-3 1-16,0-1 0 0,7 0 4 0,-7-3-1 15,0 0-5-15,6 3 1 0,1-7 4 0,-7 4-4 0,7-4 0 16,-7 3 0-16,6-3 4 0,-5 0-4 0,5 0 2 0,-5 0 2 16,-2 0-2-16,2 0 0 0,-1 3 2 0,-1-3-1 15,-4 0-2-15,5 0 0 0,-7 4 2 0,-6-4-1 0,7 5 0 16,-7-2 1-16,-7-3-2 0,7 3 1 0,-6-3 2 15,-1 4 0-15,2-4-3 0,-9 4 2 0,1-1-1 16,7-3 1-16,-7 4 2 0,-6-4-1 0,6 0 0 0,-7 0 0 16,1 4 0-16,0-1 0 0,-1-3 0 0,0 4-3 15,0-4 3-15,1 0 0 0,-7 3-3 0,7-3 4 0,0 4-4 16,-8 0 4-16,2-4-4 0,-2 0 4 0,1 0-4 16,1 0 4-16,-2 0-1 0,-5 4-2 0,6-4 1 15,-7 3-3-15,8-3-2 0,-8 0-6 0,1 4-2 0,5-4-4 16,-4 4-3-16,-2-4-9 0,0 3-6 0,0-6-4 15,1 6-10-15,-7-3-1 0,7 3-14 0,-7-3-13 0,6 5 4 16</inkml:trace>
  <inkml:trace contextRef="#ctx0" brushRef="#br0" timeOffset="163489.04">12257 11349 406 0,'-7'4'13'0,"-6"-4"0"0,6 4 1 16,1-1-1-16,-6-3-1 0,4 4-5 0,2 0 1 16,0-1 0-16,-1 1 2 0,-6-1 0 0,6 1-2 0,1 0 1 15,-7-4 0-15,6 0 0 0,1 3 2 0,0-3-2 16,-8 0 0-16,8 0 2 0,-1 0 0 0,-6 4 0 0,6-4 0 15,1 0-2-15,-6 0 0 0,4 4 2 0,-4-4 0 16,5 0 0-16,1 0-4 0,-1 0 2 0,0 0 0 16,-5-4 0-16,6 8 0 0,-2-4-1 0,2 0 1 0,0 0 1 15,6 0-1-15,-7 0 0 0,-6 0-1 0,6 0 0 16,1-4-4-16,-7 0 0 0,0 4 4 0,7 0-4 0,-14 0 2 16,7 0-1-16,-7-3 1 0,0 3 0 0,1-4-1 0,-7 4 1 15,0 0 0-15,0 0-1 0,-7 0 2 16,7-4-1-16,-6 4 0 0,-1-3-3 0,1-1 2 0,-7 1-3 15,6-1 4-15,-6 4-4 0,7-4 4 0,-8 4-2 0,8 0-3 16,-7-3 4-16,0 3-4 0,-1-4 4 0,8 4-4 16,-7 0 1-16,0 0 2 0,0 0-4 0,-1 0 2 0,2 0 0 15,5 0 0-15,-6-4-1 0,7 4 1 0,-8 0 0 16,8 0 0-16,-1 0 0 0,1 0 0 0,-1 0 0 0,1 0-2 16,5 0 3-16,1 0-1 0,1 0 1 0,-1 0-1 15,-1 4 0-15,8-4-1 0,0 0 1 0,-1 0-1 16,0 0 1-16,7 0 1 0,0 0-3 0,0 0-2 0,7 0 3 15,-8 0-1-15,8 0 0 0,0 0 0 0,-1 0-2 16,1 4 2-16,-1-4-1 0,0 0-1 0,7 0 0 16,-6 0-4-16,6 0 3 0,-6 0-4 0,6 3-1 0,0-6 0 15,-8 6-3-15,8-3-3 0,0 0-4 0,0 0 0 16,0 0-6-16,0 0 0 0,0 0-4 0,0 0-7 0,0 0-3 16,0 0-3-16,0 0-5 0,0 0-7 0,0 0-17 15,0 0-4-15</inkml:trace>
  <inkml:trace contextRef="#ctx0" brushRef="#br0" timeOffset="165789.78">3301 13140 407 0,'0'0'17'0,"0"0"-1"0,0 0 0 16,0 0 2-16,0 0-1 0,0 0-6 0,0 0-5 16,0 0 3-16,0 0-5 0,0 0 4 0,0 0-1 0,0 0-4 15,0 0 2-15,0 0 1 0,0 0 0 0,0 0-5 16,0 0 5-16,0 0-2 0,7 0 0 0,0 0 0 15,-1 0 1-15,7 0 0 0,0 0 2 0,6 0-4 0,1 0 4 16,6 0-4-16,1 0 3 0,5 0-2 0,1 0 1 16,12 0-2-16,1 0 1 0,-1 0-2 0,14 0-2 0,-7 0 3 15,7 0-2-15,6-3 2 0,0 3-3 0,0-4 0 16,-6 4 2-16,6-3-4 0,0-1 2 0,0 0 2 0,-7 4 0 16,1-3-3-16,0-5 3 0,-1 8-4 0,1 0 4 15,-6 0-2-15,-2-3 0 0,8 3 0 0,-13 0 0 16,5 0 0-16,2-5 2 0,-8 5-2 0,-5 0 2 0,-2 0-3 15,1 0-1-15,1 0 0 0,-8-3 3 0,1 3 2 16,-8 0 1-16,1 0 0 0,1 3 1 0,-14-3-1 16,6 0 1-16,-5-3 1 0,-2 3 0 0,-5 0 1 0,-1 0 2 15,1 0 0-15,-7 0-1 0,0 0 0 0,0 0 0 16,6 0 0-16,-6 0-1 0,0 0 2 0,-6 0-3 0,6 0-1 16,0 0 0-16,0 0-1 0,0 0-1 0,0 0 2 0,0 0-3 15,0 0-1-15,0 0-2 0,0 0-2 0,0 0-1 16,0 0-6-16,0 0-1 0,0 0-9 0,0 0 0 15,0 0-5-15,0 0-6 0,0 0-6 0,0 0-8 0,0 0-14 16,0 0-12-16</inkml:trace>
  <inkml:trace contextRef="#ctx0" brushRef="#br0" timeOffset="166969.17">5398 13199 401 0,'20'0'11'0,"0"0"1"0,-7 0-4 0,7 0 1 16,-8 0 0-16,1 0-4 0,7 0-1 0,-7 0-1 15,6 0-4-15,1 0 3 0,-7 0-1 0,7 0-4 0,0 0-1 16,-2 0-1-16,2 0-5 0,-1 0-5 0,1 0-1 16</inkml:trace>
  <inkml:trace contextRef="#ctx0" brushRef="#br0" timeOffset="168720.56">10016 13041 405 0,'0'0'20'0,"0"0"3"0,0 0-1 15,0 0-2-15,0 0 0 0,0 0-6 0,0 0 3 16,0 0 1-16,0 0-3 0,0 0 0 0,0 0 0 16,0 0 2-16,0 0 0 0,0 0-2 0,0 0 1 0,6 0 1 15,2 0 2-15,4 0-2 0,2 0 0 0,-2 0 1 16,15 0-3-16,-9 0-2 0,15 0 0 0,-7 0 0 0,14 0-2 16,-7 0-1-16,5 0 0 0,7 5-1 0,2-5-5 15,-2 3 4-15,7-3-4 0,0 4-1 0,7-1 4 0,-7 1-4 16,6 0 0-16,1-2 3 0,6 3 0 0,-6-1 0 15,-1-1 0-15,1 2-1 0,6-2 0 0,-6 0-1 16,6 1 0-16,0 0 0 0,-6-1 0 0,6 0-1 0,-7 2 0 16,7 2 0-16,0-3-1 0,0-1 2 0,-6 1-2 15,6 0 0-15,1 3-1 0,-1-4 0 0,-6 1 0 0,6-1 0 16,0 2 0-16,-6-2 0 0,6 1-1 0,-7-1 3 16,7-3-3-16,-6 4 0 0,0 0 2 0,-1-1-2 15,-6-3 2-15,7 4-2 0,-1-4 0 0,-5 4 0 0,-2-1 0 16,-5-3 0-16,7 5 0 0,-8-5 0 0,-6 2 0 15,0 3 0-15,-6-2 0 0,-1 1 0 0,1-4 0 16,-7 4 0-16,0-4-1 0,-7 3 1 0,1-3 0 0,-1 0 0 16,-5 4 0-16,-2-4 0 0,2-4 0 0,-2 4 0 15,-5 4-1-15,0-4 1 0,6 0 2 0,-7 0-3 0,-6 0 1 16,6 0 0-16,2 0 0 0,-2 0 2 0,0 0-2 0,-6 0 0 16,0 0 0-16,6 0 2 0,-6 0-3 0,0 0 1 15,0 0 2-15,0 4-3 0,0-4 1 0,0 0 1 0,0 0 0 16,0 0-2-16,0 0 1 0,0 0 1 0,0 0 0 15,0 0-2-15,0 0 0 0,0 0 2 0,0 0 0 16,7 0-2-16,-7 0-2 0,7 0 3 0,-1 0-1 0,7 0 1 16,-7 0-1-16,8 0 1 0,-2 0 0 0,2 0 0 15,5 0-1-15,-5-4 1 0,-2 4-1 0,8 0 1 16,-7-4 0-16,7 4 0 0,-8 0 0 0,2 0 0 0,-2-3-1 16,2 3 1-16,-1-4 0 0,-1 4-1 0,2 0 1 0,-2 0 0 15,-4 0-1-15,-2-4 1 0,7 4 0 0,-7 0 0 16,1 0 0-16,0 0 0 0,-7 0 0 0,6 0 0 15,-6 0 0-15,0 0 0 0,6 0 0 0,-6 0 0 0,0 0 0 16,0 0 2-16,0 0-1 0,0 0-3 0,0 0 1 16,0 0-2-16,0 0-1 0,0 0 0 0,0 0-7 15,0 0-4-15,0 0-9 0,0-3-9 0,0-2-10 0,-6 5-9 16,6-7-15-16,-6 4-24 0,-1-5 5 0,0 1 11 16</inkml:trace>
  <inkml:trace contextRef="#ctx0" brushRef="#br0" timeOffset="170813.85">17988 13064 421 0,'0'0'25'0,"6"0"3"0,-6-4-2 0,0 4 1 15,6-4-2-15,-6 1-5 0,8-1 1 0,-2 1-1 16,0-2-3-16,8 3 0 0,-8-7 0 0,7 9-2 0,0-3-1 15,-6-1 1-15,5 0-2 0,2 4-4 0,5-3 2 16,1 3-4-16,-8 0-1 0,8 0 4 0,0 0-1 16,5 0-2-16,-5 0-3 0,6 0 4 0,-6 0-2 0,6 0-1 15,0 0 0-15,-6 0 0 0,6 0 0 0,0 0-1 16,7 0 0-16,-7 0 0 0,-1 0 0 0,8 0 0 0,-1 0 0 16,-6 0 2-16,7 0-1 0,-1 0-3 0,1 0 1 15,7 0-1-15,-8 0 0 0,1 0 0 0,-1 0 1 16,7 0-2-16,-7 0 0 0,1 0 2 0,7 0-3 0,-1 3 0 15,-1 1 0-15,1-4 0 0,1 4 1 0,-1-1-1 16,6 1 0-16,1 1 0 0,-1 2 0 0,7-4 0 0,-5 1-1 16,4-1 1-16,1 1 0 0,1 2 0 0,6-6 0 15,-8 9 0-15,1-6 2 0,7 2-2 0,0-2-1 0,-8 4 0 16,15-3 0-16,-8-1 1 0,8 5 0 0,-1-1 0 0,6-3 0 16,-6 3 0-16,7 0 0 0,6 0 0 0,-6 0 0 15,0 1 0-15,5 3 0 0,-5-4 0 0,6 4 0 16,1 1-1-16,-1-5 1 0,0 4 0 0,6 0 0 0,-5 0 0 15,6 0-1-15,-8 0 1 0,2 0 0 0,-1 0 0 16,-6 0 0-16,5 0-1 0,-5 1 0 0,0-3 0 0,-1-1-1 16,1 2 2-16,0 2 0 0,-1-1 0 0,1-4-1 15,-6 5-1-15,5-5 1 0,-6 4 1 0,0 0 0 16,-6-1-2-16,6-2 2 0,-7 3 0 0,1-4 0 0,-6 4 0 16,-2-4 0-16,1 1-2 0,1 3 2 0,-8-7 0 15,1 3 2-15,-1 0-2 0,-6 1 0 0,1-5 0 16,-1 5 0-16,-7-5 0 0,7 0 0 0,-7 2 0 0,-5-5 0 15,-1 3 0-15,-6 1 0 0,5-4-2 0,-5 0 2 16,0 0 0-16,-8 0 0 0,2 0 0 0,-1 0 1 0,-7 0 0 16,-6 0-1-16,6 0 1 0,1 0-1 0,-7 0 1 15,0 0-1-15,0 0 0 0,0 0 1 0,0 0 0 16,0 0-1-16,0 0 0 0,0 0 0 0,0-4 0 0,0 4 0 16,0 0 0-16,0 0 0 0,0 0 0 0,0 0 0 15,0 0 0-15,0 0-1 0,0 0 0 0,0-3-3 0,7 3 2 16,-1 0 1-16,0 0-4 0,2 0 5 0,-2 0-1 15,7 0 0-15,0 0 0 0,0 0 0 0,-1 0 0 0,2 0 0 16,-1 0 0-16,0-5 0 0,0 5 0 0,7-3 0 0,-8 0 0 16,8 3 0-16,-1-4 0 0,-5 4 0 0,5 0 0 15,0-4 0-15,8 4-3 0,-7 0 0 0,-1 0 0 16,0-3 2-16,0 3-1 0,1 0 2 0,0 0 2 0,-1-3-2 16,-5-2 1-16,-2-2 1 0,2 2 1 0,-2 3-4 15,-5-6 1-15,6 4 3 0,-6-2 0 0,-1-1 0 0,0-2 0 16,2 6 0-16,-2-5-3 0,-6 1 3 0,6 4-1 15,-6-4 0-15,6 2-1 0,-6 2-1 0,0-1-3 16,0 1-3-16,0-1-7 0,0 0-8 0,0 1-8 0,0 3-8 16,-6-4-11-16,0 4-20 0,6-4-16 0,-14 1 9 15</inkml:trace>
  <inkml:trace contextRef="#ctx0" brushRef="#br0" timeOffset="183690.47">22938 10814 403 0,'6'4'9'0,"-6"3"0"16,6 0 4-16,8 1-4 0,-8 3-1 0,7-4-5 15,1 4 4-15,-2-4-1 0,2 4-2 0,5 1 2 0,1-5-3 16,-2 5-2-16,2-2 4 0,0 1-4 0,-1 0 2 16,1 0-1-16,0 0 0 0,5 4 0 0,-5-5 2 0,0 1-2 15,-1 0-3-15,7 4 3 0,-6-4 0 0,-1 0-1 16,1 1 0-16,-7-2 0 0,6 1 0 0,1 0 0 16,-7-4 0-16,0 4 0 0,0-3 0 0,1-2 0 0,-2 6 0 15,-5-5 0-15,6-3-1 0,-7-1 0 0,1 5 0 16,5-5 1-16,-4 1 1 0,-2-4-2 0,-6 3 0 0,6-3 0 15,1 0 0-15,-1 0 0 0,1 0 0 0,-1 0-1 16,-6 0 0-16,7 0-4 0,-1 5 3 0,-6-5-6 0,7 0-1 16,-7 0-3-16,7 0-6 0,-7 3-1 0,0-3-4 15</inkml:trace>
  <inkml:trace contextRef="#ctx0" brushRef="#br0" timeOffset="185212.47">22885 10741 400 0,'0'0'7'0,"0"3"0"0,0-3 0 16,0 5 1-16,0-5 2 0,0 0-8 0,0 0 3 0,0 2 0 16,0 3-1-16,0-2-4 0,7 1 3 0,0 0 2 15,-1-4-4-15,-6 3 4 0,7 5-5 0,5-5 5 0,-4 1-5 16,-2 0 0-16,0 0 0 0,0 3 0 0,1-4 0 16,0 1 0-16,-1 0 0 0,-6-4 0 0,7 3 0 15,-1 1 0-15,0-4 0 0,-6 4 0 0,8-1 0 0,-2 0 4 16,0-3 0-16,0 0-1 0,-6 4-4 0,8 4 0 15,-2-8 0-15,0 3 0 0,1 1 0 0,-1 0 0 16,-6-4 0-16,7 3 0 0,-7 1 0 0,7 0-1 0,-7-4 2 16,0 0 1-16,6 0-3 0,-6 0-1 0,0 0-1 15,6 0 0-15,0 0-2 0,-6 0-1 0,0 0-4 0,0 0-1 16,8 3 1-16,-8-3-1 0</inkml:trace>
  <inkml:trace contextRef="#ctx0" brushRef="#br0" timeOffset="193601.93">25660 11192 402 0,'0'0'9'15,"0"0"-1"-15,0 0-1 0,0 0 2 0,0 0-2 0,0 0-6 16,0 0 3-16,0 0-3 0,0 3 2 0,0 1-1 16,6 0 2-16,1 3 0 0,0 4-2 0,5 0 0 15,-5 0-2-15,13 8 0 0,-7-2 5 0,6 5-1 0,7 3 0 16,-6-2 0-16,-1 3-1 0,7 3 0 0,-6 0-5 15,-1 0 1-15,7 5-1 0,-6-5 1 0,-1 4 4 0,-5-4 0 16,6 4-1-16,-8 0-4 0,8-3 0 0,-14-1 1 16,7 4 0-16,1-7 0 0,-8-1 1 0,0 1 4 15,0-4-2-15,2 0 0 0,-8-1-2 0,6-5 3 0,-6-3 0 16,0 3-1-16,0-5 0 0,0-1 1 0,0-2 0 16,0-1 1-16,0-3 1 0,6 0 4 0,-6-4 1 0,0 3 1 15,0-3 3-15,0-3-3 0,0-1 3 0,0-3-1 16,0 3-1-16,0-7 2 0,0 4-5 0,0-8 3 15,0 1-5-15,0-9 3 0,0 1-2 0,0-3-3 0,7-1-1 16,-7-7 4-16,6 4-1 0,-6-5 0 0,7 2-5 16,0-1 4-16,-1 4-4 0,7-1 3 0,-6 4-5 0,-1 5 3 15,0-2-4-15,1 9-3 0,-1-1-7 0,-6 5-2 0,7 2-9 16,-7 0-11-16,0 5-1 0,0 0-5 0,0 3-17 16,0 0-15-16</inkml:trace>
  <inkml:trace contextRef="#ctx0" brushRef="#br0" timeOffset="194549.85">26207 12162 417 0,'0'-3'24'0,"0"-1"0"0,-6-4 2 16,0 5-1-16,-2-4-1 0,2-1-6 0,0 1-1 15,-8-3-2-15,-5-2 0 0,6 1-2 0,-6 0 3 16,-1-1-1-16,1 2 0 0,-7-1-2 0,-1-3-1 0,7-1-2 16,-6 0-1-16,0 1-1 0,1-1 0 0,-1 1-2 15,-1-1 0-15,1-4-1 0,6 4-1 0,-5-3 1 16,5 3-5-16,-6 1-2 0,7-1 2 0,-1 1-5 0,7-1-7 15,0 0-2-15,-7 5-3 0,14-5-4 0,-7 8-7 16,7 0-7-16,-1-1 0 0,7 8-3 0,-7-5-14 0,14 10-15 16</inkml:trace>
  <inkml:trace contextRef="#ctx0" brushRef="#br0" timeOffset="195101.37">25641 12621 402 0,'19'3'26'0,"-6"5"-1"0,6-5-1 0,8 1 1 15,-8 3-1-15,8-3-7 0,-2 4-2 0,1-5-6 16,0 4-1-16,0 0 3 0,1 1-5 0,-8-1 3 0,7 0-6 16,0 1 2-16,0 2-6 0,-6-3 0 0,5 2 0 15,1 1-6-15,-6-3-1 0,0 1-2 0,-1 0-1 16,-5-6-4-16,-2 6-5 0,1-4 0 0,1 0-3 0,-8-4 2 16,0 3-2-16,-6 1 0 0</inkml:trace>
  <inkml:trace contextRef="#ctx0" brushRef="#br0" timeOffset="195398.21">25856 12614 419 0,'-14'32'30'0,"-6"5"-3"0,1-1 4 16,0-3 2-16,-8 4-1 0,2-4-5 0,-1 0 2 0,6-4-6 16,-6 1 0-16,0-5-1 0,7 1-4 0,-1-4 0 15,0-4-2-15,1 0-2 0,5-2-2 0,2 1-1 0,-1-7-2 16,0 2-1-16,6-1-2 0,1-3 0 0,-1-2-3 16,0 2-6-16,7-4-1 0,-6 0-3 0,6-1-4 15,0-3-2-15,0 0-6 0,0 0-8 0,0 0-1 0,0 0-4 16,0 0-4-16,6-3-5 0,-6-5-6 0,7 5-17 15,-7-2-4-15</inkml:trace>
  <inkml:trace contextRef="#ctx0" brushRef="#br0" timeOffset="195875.35">26181 12891 412 0,'-13'18'33'0,"-7"5"-2"0,-6-2 2 0,0 2 0 15,7-2-2-15,-7 5-5 0,-7 0 1 0,7-4-4 0,0 4 1 16,0-1-1-16,0-3-1 0,7 0 1 0,-1 1-2 15,1-2-6-15,-1-3 2 0,6 1-3 0,2-1 0 0,-1 0 0 16,6-4 0-16,-6-2-1 0,7-1 2 0,6-4-4 16,-6 0 4-16,6 0 2 0,0-7 1 0,0 5 4 15,0-5-2-15,0 0 3 0,0-5-1 0,6 3-4 0,0-3-1 16,-6-2-1-16,7 0-1 0,-1 1-2 0,7-3-2 16,-6 1 1-16,5-2 0 0,8 0-1 0,-6-2-4 0,5 1 0 15,1 4 1-15,-1-4-1 0,0 3-1 0,8 1 0 16,-7 0-3-16,-2 3-1 0,2-3 0 0,7 7 0 15,-9-7 0-15,2 7 1 0,-7-5 0 0,7 5-1 0,-7 0-3 16,0 0 0-16,-7 5-1 0,7-5 0 0,1 3-1 16,-8-3 0-16,0 4-4 0,2 0-4 0,4-1-1 0,-6 1-5 15,1 3-6-15,0-3-3 0,-1-1-9 0,1 5 0 16,-7-1-8-16,6-3 0 0,0 3 0 0,2 0-6 0,-8-3 1 16,0 3 1-16,6-2-1 0,0-2-3 0,0 4-2 15,-6-3-11-15,8-1-10 0,-2-3 7 0</inkml:trace>
  <inkml:trace contextRef="#ctx0" brushRef="#br0" timeOffset="196465.08">26428 13221 428 0,'-26'19'42'16,"0"-1"-3"-16,1 4-1 0,-8 3-1 0,7 1 0 15,-6 4-7-15,5-1 1 0,1 0-2 0,6 0-3 0,1 0-1 16,6-3-2-16,6-1-2 0,1-2-1 0,12-2 0 16,1-2-4-16,6-4 2 0,6 0-6 0,1-8 3 15,13 4-6-15,-1-7 3 0,1-1-3 0,5-3 1 0,2 0-6 16,-1-3 4-16,0-5-5 0,0 1 3 0,0 0-5 16,0 0 3-16,-6-5 0 0,-7 1 2 0,0 4-2 0,-7-8 1 15,1 8 1-15,-7-1 0 0,-6 1 1 0,-1 4-3 16,1-5 0-16,-7 5-1 0,0 3 0 0,0-5-1 0,0 10 0 15,0-5 2-15,-7 7 1 0,7 0 1 0,-6 0-4 16,-1 1 5-16,7 2 0 0,-7 2-2 0,1 6 0 16,0-4-1-16,-8 2 0 0,8 1 1 0,0-1 0 0,6 2 0 15,-7-4-2-15,7 1 4 0,0 0 0 0,-6-1 1 16,6 1 0-16,6-5-2 0,-6 6 0 0,7-2 0 0,-1-2-1 16,7 2 1-16,-6 1-1 0,5 0 1 0,2-1-2 0,5 0-1 15,7-3 0-15,0 0-1 0,0 1 0 16,1-2-3-16,5 2 1 0,-6-5-2 0,7-3 2 0,-1-1-3 15,1 0 0-15,-1-3 4 0,-5-3-5 0,-1 0 0 0,-7-1 4 16,1-3-3-16,-1-1 0 0,-12-4-3 0,5 2 2 16,-5 0 0-16,-7-2 0 0,0-3 1 0,-7 4 0 0,1-3 0 15,-7-1 1-15,-6 1-2 0,-8-1 0 0,1 0 3 16,-6 4 0-16,-1 1 1 0,-6-2 1 0,0 1 2 0,0 4 1 16,0 3 0-16,0 4-1 0,-1 4 2 0,2 1 0 15,5 1 0-15,1 5 0 0,-1 4 0 0,7 3 0 16,0 4-3-16,7 0 0 0,-1 0 0 0,0 3 0 0,7 5-1 15,7-4-3-15,-1 7 4 0,7-5-5 0,7 2 3 16,-1 3-6-16,1 0-2 0,6 0 0 0,6 0-6 16,1 4-6-16,-1-5-7 0,-6 2-7 0,14-5-7 0,-8 4-9 15,-6-8-2-15,6 1-7 0,-5-4-10 0,-8-4-15 16,0-6-13-16,-6-5 11 0,0 0 9 0</inkml:trace>
  <inkml:trace contextRef="#ctx0" brushRef="#br0" timeOffset="196740.77">24377 13803 400 0,'7'5'43'0,"-1"-2"-2"0,7 4-5 0,0-3-3 0,0 3-3 15,7 4-11-15,0-4 0 0,5 4-1 0,1 0-7 16,7 0-4-16,-7-2-2 0,6 1-9 0,7-3-4 0,-6 3-13 16,0-2-6-16,6 1-9 0,-7-6-20 0,1 0-19 15</inkml:trace>
  <inkml:trace contextRef="#ctx0" brushRef="#br0" timeOffset="197074.62">25236 13815 407 0,'14'-19'17'0,"-8"1"3"0,0-4-3 0,2 0 5 0,-2 4-2 16,-6-4-2-16,6 0 1 0,-6 3 0 0,0 1 4 15,7-1-3-15,-7 5-1 0,0 3-2 0,0 0-2 16,-7 0-2-16,1 7-1 0,-8 1-1 0,2-1-1 0,-8 4 1 16,1 4-1-16,-13 3 4 0,-2 1-1 0,-11-1 2 15,0 7 3-15,-1 2-1 0,-7-2-3 0,2 4 1 16,-2 4-1-16,1-4-1 0,1 1-2 0,5 3-1 0,0-1-2 15,0 2-2-15,7-1-1 0,1 0-4 0,-2-4-5 16,7 4-6-16,7 0-8 0,-6 0-3 0,6 0-5 0,7 0-3 16,-8-4-4-16,7 0-6 0,8 5-3 0,-1-5-2 15,6 1-6-15,1-6-11 0,6 6-15 0</inkml:trace>
  <inkml:trace contextRef="#ctx0" brushRef="#br0" timeOffset="197495.9">24755 14199 408 0,'-33'8'44'0,"1"-1"-1"0,-8 0 2 0,15 5-2 0,-9-2 0 16,9 1-8-16,-1 4-3 0,6-1-7 0,7-3 0 0,0 4-2 15,0-4-1-15,7 0-1 0,6-1-3 0,0 2-1 16,0-4 0-16,0 3-1 0,6-5-2 0,7 2-5 0,-6-4-1 16,6-1-1-16,-1 1-1 0,2-4-1 0,5 4 3 15,1-4-4-15,6 0 3 0,-6 0-4 0,-1-8 4 0,7 5-4 16,-6-1 5-16,-7-4-1 0,6 2-2 0,-6 2 4 16,-7-7 3-16,8 3-3 0,-8 0 4 0,-6 2 0 15,7 6-2-15,-7-8 3 0,0 5-5 0,0 3-1 0,0 0-1 16,0-4 2-16,0 4-1 0,0 4-4 0,-7-4 3 15,7 3-4-15,-6 1 3 0,0 4-4 0,-2-6 4 0,2 10-1 16,-7-1 0-16,7 0-1 0,-7 4-4 0,0-1 3 16,6 4-4-16,0-3 2 0,1 0-3 0,6 4-3 15,-6-5-4-15,6 0 1 0,0 1-4 0,0-4-7 0,6 0-2 16,0-4-5-16,1 1-7 0,0-1-9 0,6-3-6 16,6 0-5-16,0-1-6 0,1-3-5 0,6 0-9 0,1 3-17 15,-1-6 6-15,6 3 14 0</inkml:trace>
  <inkml:trace contextRef="#ctx0" brushRef="#br0" timeOffset="197757.66">25907 14133 418 0,'-45'26'46'0,"-1"4"1"0,-5 2-3 0,-8 5-7 15,7-1-1-15,-1 5-9 0,2-4-3 0,-2-1-4 0,1 1-1 16,0-5-7-16,6 2-4 0,1-5-2 0,-1 0-7 16,7 0-3-16,1-3-6 0,4-4-3 0,9 0-4 0,-1-3-7 15,6-4-3-15,7-1-2 0,-1-3-3 0,8 1-7 16,0-6-13-16,12-2-15 0</inkml:trace>
  <inkml:trace contextRef="#ctx0" brushRef="#br0" timeOffset="198030.99">25686 14587 427 0,'-13'29'33'16,"-6"1"-2"-16,-1 3 1 0,1 0 0 0,-1-4-2 15,-6 1-3-15,-7-8 1 0,1 0 3 0,-1-8 0 0,-6 1-3 16,0-4-1-16,0-7-4 0,-6-1 2 0,6 1-5 16,-1-4-4-16,1-4-1 0,7 1-4 0,-1-1-3 0,13-4-6 15,1 5-11-15,-1-4-3 0,14-1-12 0,0 1-4 16,6 0-11-16,0 0-6 0,6-4-1 0,0 7-1 0,7-7-3 15,1 8-4-15,-2-5-4 0,2 1-5 0</inkml:trace>
  <inkml:trace contextRef="#ctx0" brushRef="#br0" timeOffset="198348.17">25491 14968 402 0,'19'15'25'0,"-6"-4"-3"16,6 4 0-16,8-4 0 0,-8 0-3 0,8-4-4 0,5 4-4 15,-6-6 2-15,0 1-4 0,7-2-1 0,-8-4 3 16,2 0-4-16,-8 0 3 0,8 0-1 0,-8-4 0 16,0 1 2-16,-12 0 4 0,6-5-3 0,-6 3 1 0,-7 2-1 15,0-4 0-15,-7-1-1 0,0 1 0 0,-6 0-1 0,-13 0-1 16,6-1 1-16,-5 1 4 0,-7 0 1 0,-1-1 5 16,-7 1-3-16,2 3 2 0,5 1-1 0,-6 3-1 0,7 0 1 15,-1 0-2-15,7 7-2 0,0 4-1 0,6 0-2 16,1 4-1-16,5-1-1 0,2 4 0 0,5 5-7 15,0 3 2-15,7-1-2 0,0 4-5 0,7-4-1 0,0 4-3 16,5 5-5-16,8-5-2 0,-1 1-5 0,7-2-3 16,1 3 1-16,5-6-1 0,7 0 0 0,-7 1-3 0,8 0-2 15,-7 0-2-15,6-4-3 0,-7 0-1 0,1 0 1 16,-1-4-3-16,-6 0 1 0,0-4-6 0,-6 1-9 0,-1-4-8 16</inkml:trace>
  <inkml:trace contextRef="#ctx0" brushRef="#br0" timeOffset="199277.59">25816 16188 401 0,'-39'-7'15'0,"7"-3"0"15,-7-6-1-15,-7 2-2 0,1-4 0 0,-1-1-6 16,-6-4 0-16,-7-2 0 0,1 0 0 0,-7-1 0 0,0-2-2 15,-8-2 2-15,2-3 2 0,0 3 1 0,-2-2 0 16,2-2-2-16,-7 2 1 0,6-2 0 0,1 5 0 0,6-4 3 16,-1-1 0-16,1 2 0 0,0-1-3 0,6 0-2 15,0-3-1-15,2 3 1 0,4-8 1 0,1 1-5 0,-1 0 0 16,8-4 0-16,-1 0 3 0,7-3-2 0,1-1 0 0,-1 0-1 16,6-3 0-16,1 3-1 0,6-3 0 0,6 3-4 15,0-3 4-15,7 3 0 0,1-3 0 0,4 3 0 16,8-3-1-16,0-4 1 0,8 0 0 0,4-3-1 0,1 0 1 15,7-5-1-15,0 3 1 0,6-1 0 0,6 2 0 16,7 2 0-16,0-3 0 0,7 5 0 0,-1 0 0 0,8 4 0 16,-2-1 0-16,1 1 0 0,13 0 0 0,-6 1 0 15,6-3-2-15,0-1 2 0,1 2-1 0,5 0 0 16,1-2-4-16,0 2 4 0,6 5-3 0,0-1 3 0,6 4-12 16,-5 1 14-16,6 2 0 0,-1 4-1 0,1 5 0 15,6-1-4-15,-6 2 4 0,12-1 0 0,-5 7 0 0,-1-1 0 16,0 1-3-16,0 3-1 0,0 2 0 0,1 3 1 15,-7 2 0-15,-2 3 0 0,2 2 0 0,-6 6 3 16,-1 1 1-16,0 3 0 0,-6 7 0 0,6 0-1 0,0 5 1 16,-7 6-1-16,1-1 0 0,0 10 0 0,-1-5-4 15,1 7 1-15,0 7 0 0,-7-2 2 0,6 5 2 16,1 2-3-16,-7-1 2 0,7 9 0 0,0-2-4 0,-1 4 4 16,1 4 0-16,-7 3-4 0,0 1 2 0,1 0 2 15,-9 0-3-15,2 3-1 0,-7-4 4 0,1 1-4 0,-8-1 2 16,1 0 2-16,-7-2-2 0,0 3 1 0,-7-4-1 0,1 3 2 15,-7-3-2-15,0 8 0 0,-6-5 3 0,-7 0-3 16,-7 5-1-16,1-5 2 0,-7 1 2 0,-7-1 0 0,-6-2-2 16,0-1 2-16,-6-3 0 0,-7 2-3 0,-7-6 4 15,1 4-4-15,-7-2 1 0,-7 1 1 0,-7-2 3 16,-4 1 0-16,-9-2 1 0,-6-4 0 0,1 4-1 0,-14-9 3 16,0 3-1-16,0-6-3 0,-12-3 0 0,-1-4-4 15,1-2 0-15,-7-2 0 0,-1-3-3 0,-5-5-5 0,-1 2-3 16,7-4-3-16,-7-1-6 0,0 1-2 0,-6-5-2 15,0-2-4-15,-1 4-7 0,7-9-15 0</inkml:trace>
  <inkml:trace contextRef="#ctx0" brushRef="#br0" timeOffset="201196.66">9834 13060 403 0,'7'0'15'16,"-1"0"1"-16,0 0-3 0,1 0-1 0,-1 0 0 0,8 0-6 15,-8 0 0-15,7 0 0 0,0 0-1 0,0 0-1 16,7 0 1-16,-8-4 0 0,8 4 0 0,0-3-2 16,-1 3 5-16,1-4-5 0,0 4 4 0,5 0-4 0,-5 0 4 15,6-3-1-15,0 3-4 0,1 0 4 0,-2 0-1 16,7 0 0-16,-6 3-3 0,7-6 0 0,-1 3 2 0,1 0-2 16,-1 3 0-16,8-3 1 0,-1 4 0 0,0-4 0 15,1 3-1-15,5 1 0 0,1 0-2 0,-1-2-2 0,7-2 3 16,-6 5 1-16,6-1-1 0,7-4 0 0,-8 3 0 0,8 2 0 15,-7-2 0-15,7 0 0 0,0 1 2 0,-1 0-2 16,1-1 0-16,0 5 0 0,6-5-3 0,-7 5 3 16,7-5-1-16,-6 5 1 0,0-5-1 0,6 4 1 0,-6 0-1 15,6 1 0-15,-7-4 0 0,7 3 0 0,0 0 0 16,-6-3 0-16,6 3 0 0,0 0 0 0,0-2 0 16,0 2 0-16,0-3 0 0,0 3 1 0,0-3-2 0,8-1 1 15,-8 1-1-15,6 4 0 0,-6-5 1 0,0 1 0 16,7 3 0-16,-7-4 0 0,0 5 0 0,0-5 1 0,0 5-2 15,-6 0 1-15,6-2 0 0,-6 2 1 0,-1-5-2 16,1 5 0-16,0-1 2 0,0 0 0 0,-1 0-2 16,-6 1-1-16,0 0 1 0,0-1 0 0,0 0 0 0,0 1-2 15,-6-5 3-15,0 4 1 0,0-3-2 0,-1 4-1 16,-6-1 0-16,0 0 4 0,0-3 0 0,0-1-1 0,-7 5 0 16,7-5-2-16,-5 1-1 0,-2 4 2 0,-7-5 2 15,2 1-1-15,-1-1-1 0,0 1 0 0,-6 3 1 0,-1-3 0 16,1-1 0-16,-8 1-2 0,2 1 0 0,-1-3 0 15,-7 3 1-15,8-2-2 0,-8 0 0 0,0-3 2 16,-6 4 0-16,6-4 0 0,-6 4 1 0,0-4 0 0,0 0 2 16,0 4-1-16,0-4 0 0,0 0 1 0,0-4-1 0,0 4 5 15,0 4 1-15,0-4-2 0,0-4 0 16,0 4 0-16,0 0 0 0,0 0 0 0,0 0 0 0,0 0 0 16,0 0-1-16,-6 0 0 0,6 0-1 0,-6-4 0 0,6 0-1 15,-6 4 0-15,6-3-1 0,-7 3-2 0,0-8 2 16,7 8 2-16,-6-7-2 0,6 7 0 0,0 0-2 0,0 0 3 15,-7 0-1-15,7 0-3 0,0 0 4 0,0-4-3 16,7 8-2-16,-7-8-1 0,0 4-3 0,0 0-6 16,-7 0-3-16,7 0-5 0,0 0-7 0,0 0-4 0,0-3-7 15,0 3-12-15,0 0-15 0</inkml:trace>
  <inkml:trace contextRef="#ctx0" brushRef="#br0" timeOffset="205594.04">13103 13261 405 0,'13'0'9'0,"7"0"2"0,-1 0-1 15,7 0-4-15,1 0 2 0,5 0-7 0,7 0 4 16,0 0-5-16,1 0 4 0,5 0-3 0,7 0 4 0,0 0-5 15,6 0 2-15,8 4-1 0,-7-4 0 0,12 4 2 16,-6-1-3-16,13 2 4 0,-6-2-2 0,6 0 2 16,0 1-1-16,0 0 0 0,7-1-1 0,0 5-4 0,-8-8 4 15,8 7-4-15,-6-2 4 0,5-3-4 0,-5 5 4 16,-8-3-2-16,1 0 0 0,0-1-2 0,-7 4 1 0,6-7 2 16,-12 5-2-16,6-5 3 0,-13 4 0 0,7-4-3 15,-7 0 3-15,7 0-3 0,-14 0 3 0,1 0-1 0,-1 0 0 16,-6 0 0-16,1 0 0 0,-1 0-1 0,-7 0-2 0,1 0 5 15,-7 0-1-15,0 0-2 0,-7 0-2 0,7 0 4 16,-12 0-2-16,5 0 0 0,-6 3-2 0,0-3 4 16,-7 0 0-16,1 4-4 0,0-4 4 0,-1 0-4 0,0 4 2 15,-6-4 1-15,7 0-14 0,-7 3 13 0,7-3-5 16,-7 0-4-16,0 4 0 0,0-8-6 0,6 8-7 0</inkml:trace>
  <inkml:trace contextRef="#ctx0" brushRef="#br0" timeOffset="206002.01">16966 13159 408 0,'-66'25'20'15,"1"5"2"-15,-7 3-5 0,-5-3 1 0,-2 2-2 16,1 0-7-16,0 2-3 0,0-1 3 0,6-4-6 0,-6 0 1 16,6 1-5-16,1-4-2 0,6 3-6 0,-1-8-3 15,1 2-4-15,7-4-3 0,5-1-6 0,1-1-6 0</inkml:trace>
  <inkml:trace contextRef="#ctx0" brushRef="#br0" timeOffset="209109.46">17786 13265 402 0,'0'0'8'16,"0"0"2"-16,0 0-3 0,0 0 0 0,0 0 0 16,0 0-3-16,0 0 0 0,0 0-3 0,0 0 4 0,0 0-4 15,0 0 5-15,0 0-2 0,0 0-2 0,0 0 4 16,0 0 0-16,0 0-1 0,0 0-2 0,0 0 0 0,0 0 0 16,0 0 1-16,0 0 0 0,0 0 1 0,0 0-1 15,7 0 4-15,-7 0-4 0,6 0 4 0,0 0-4 0,1 0 3 16,0 0-2-16,6 0 2 0,-1 0-1 0,2 0-2 15,-2 0 0-15,2 0 1 0,-1 0 0 0,7 0 0 16,-8 0 0-16,8 0-1 0,-7 0 0 0,7 0 2 0,-2 0-4 16,2 0 4-16,0 0-4 0,-1 0 1 0,1 0 0 15,0 0 0-15,-1 0 0 0,1 0 4 0,0 0-3 0,-1 0-2 16,0-4 0-16,8 4 0 0,-8 0-1 0,0-3 0 16,1 3 4-16,6 0-1 0,-7 0 0 0,8-4-4 15,-1 4 0-15,-7 0 4 0,7 0-1 0,0 4 0 0,-6-4-1 16,6-4-2-16,-7 4 2 0,7 0 0 0,1 0-2 0,-7 0 2 15,-2 0-1-15,2 0 0 0,-1 0-2 0,7 0 1 16,-6 0 1-16,0 0 0 0,5 0-2 0,-5 0 0 0,0 0 2 16,-1 0-2-16,7 0-1 0,-6 0 2 0,-1 0 2 15,7 4-3-15,-6-4-1 0,0 0 0 0,5 0 0 16,-5 0 0-16,7 3 2 0,-9 1 0 0,9-4-2 0,-7 4 5 16,6-1-3-16,-7-3-2 0,7 0 1 0,0 5 0 15,-6-5 0-15,6 0 4 0,-7 0-1 0,1 0-4 0,6 0 1 16,0 0 0-16,-7 0 4 0,7 0-1 0,-6 0 0 15,7 0-2-15,-8 3 2 0,0-3-4 0,0 0 2 16,1 0 2-16,0 0-1 0,-1 0-3 0,1-3 0 0,-7 3 4 16,6 3-2-16,-6-3-2 0,1 0 2 0,6 0 2 15,-8 0-2-15,1 0 0 0,0 0 0 0,0 0-2 0,1 0 2 16,-2 0 2-16,-6 0 0 0,8 0-2 0,-1 0-2 16,0 0 4-16,0 0-2 0,-1 0-2 0,2 0 2 15,-1 0 2-15,0 0-2 0,0 0-2 0,-1 0 0 0,2 0 0 16,-8 0 1-16,8 0-1 0,-8 0 3 0,7 0 1 15,-7 0 0-15,8 0 0 0,-8 3 0 0,7-3 0 0,-6 4-3 16,-1-4-1-16,7 0 0 0,-6 4 0 0,6-4 0 16,-7 3 0-16,0-3 1 0,8 0 0 0,-8 3 0 15,7-3 0-15,1 5 0 0,-8-5 2 0,6 0 2 0,-4 3-4 16,4-3-1-16,-5 0 1 0,0 4 2 0,6 1 2 0,-7-10-1 16,0 10-3-16,1-5-1 0,0 0 1 0,-1 0 0 15,-6 0 0-15,6 0 0 0,1 0 1 0,-7 2-1 0,7-4 0 16,-1 2 0-16,1 2 0 0,-1-2 1 0,0 0 0 15,-6 0 2-15,7 0 1 0,0 0 0 0,-1 0-2 16,0 0-3-16,2 0 1 0,-2 0 4 0,0 0-1 0,1 0-4 16,-1 0 4-16,-6 4 0 0,7-4-4 0,-1 0 4 15,1 0 0-15,-1 0-2 0,0 0-2 0,-6 0 4 16,8 3-4-16,-2-3 4 0,0 0-2 0,-6 0-2 0,7 0 4 16,-7 0 0-16,7 0-4 0,-1 4 4 0,0-4 0 15,-6 0-4-15,0 0 0 0,0 0 0 0,0 0 1 0,0 0 0 16,0 0 3-16,7 0 0 0,-7 0 0 0,-7 0-4 15,7 0 0-15,7 0 0 0,-7 0 3 0,0 0-2 16,6 0 3-16,1 0 0 0,-7 0-4 0,0 0 1 0,7 0-1 16,-7 0 2-16,0 0 1 0,0 0 1 0,6 0 0 15,0 0 0-15,-6 0-2 0,0 0 1 0,0 0 0 0,0 0 1 16,7 0-1-16,-7 0 0 0,0 0 0 0,0 0 0 16,0 0 0-16,0 0 0 0,0 0-4 0,0 0 0 0,0 0 4 15,0 0 0-15,0 0 0 0,0 0 0 0,0 0-2 16,0 0 2-16,0 0-4 0,0 0 1 0,0 0 0 15,0 0 2-15,0 0 1 0,0 0 1 0,0 0-1 0,0 0-4 16,0 0 1-16,0 0 0 0,0 0 4 0,0 0-1 16,0 0 0-16,0 0 0 0,0 0-4 0,0 0 1 0,0 0 2 15,0 0 2-15,0 0-4 0,0 0 0 0,0 0 4 0,0 0 0 16,0 0 0-16,0 0-1 0,0 0 0 16,0 0 0-16,0 0-4 0,0 0 1 0,0 0 0 0,0 0 0 15,0 0 4-15,0 0 0 0,0 0 0 0,0 0-1 0,0 0 0 16,0 0 0-16,0 0 0 0,0 0-4 0,0 0 2 15,0 0-1-15,0 0 0 0,0 0 0 0,0 0 1 0,0 0 2 16,7 0-3-16,-7 0 1 0,0 0 2 0,0 0 0 16,6 0 0-16,1 0 1 0,-7 0-2 0,6 0-2 15,0 0 1-15,1 0 2 0,-7 0 0 0,7-4 1 0,5 4-1 16,-4-3-1-16,-2-1 0 0,0 4 0 0,1-2 0 16,-1-3 0-16,1 5 0 0,-1-4 0 0,7 1 2 0,-7 3-2 15,8 0 1-15,-8-5-1 0,7 5 0 0,0-3 1 16,0 0-1-16,1-1-1 0,5 4 2 0,0-7-1 15,-6 7 2-15,7-3 0 0,0 3 0 0,-1 0-3 0,7-5 1 16,-6 5 0-16,-1 0 0 0,7 0 0 0,0 5 0 16,-6-5 0-16,6 0 0 0,1 0 0 0,5-5 0 0,-7 5 2 15,8 0-2-15,-7 0 0 0,6 0 0 0,1 0 2 16,7 0-3-16,-8 0 1 0,7 0 1 0,0 0-2 16,-7 0 1-16,8 0-1 0,-1 5-1 0,6-5 2 0,-5 3 0 15,-1-3 0-15,0 3 0 0,-1 1-2 0,8 0 2 16,-7-1 2-16,0 0-2 0,1 2-2 0,5-5 2 0,-6 3 2 15,7 1-2-15,-7 1 0 0,7-3 1 0,-1 2-2 0,1-1 1 16,5 1-2-16,-4-4 2 0,5 4 0 0,-7-1 0 16,7 2 2-16,-6-3-2 0,0-2-2 0,-1 5 2 15,1-1 0-15,-1-4 0 0,1 3 2 0,-7 5-1 0,0-8-2 16,0 0 1-16,0 3 2 0,0 1-1 0,0-1 0 16,0 1-2-16,1-4 2 0,-2 3-2 0,1-3 2 0,-6 5 0 15,7-2-2-15,-2-3 1 0,-5 0-1 0,6 0-1 16,-7 0 2-16,8 0 0 0,-8 0 0 0,1 0 1 0,6 0-1 15,-7 0 0-15,1 0 1 0,-7 0 0 0,7 0 0 16,-7 0 0-16,0 0-2 0,6-3 0 0,-13-2 0 16,8 5 0-16,-8-3-2 0,8-1 1 0,-2 1 2 0,-5-1 0 15,0 1 0-15,6-1 0 0,-7 4 0 0,1 0 2 16,-1 0 0-16,0-4-2 0,1 4 0 0,-7 0 0 0,7 0 1 16,-7 0-1-16,0 0 0 0,6 0 1 0,-13-3-3 15,8 3 2-15,-1 0 0 0,-6-4 1 0,5 4-1 16,-5-5 0-16,-1 5 1 0,1-2-1 0,0 2 1 0,-1-5-2 15,0-2 0-15,-6 7 2 0,7-4 0 0,0-3-2 16,-7 7 0-16,0-2 1 0,0-3 0 0,6 1 2 16,-6 1-2-16,0 3-1 0,6-5 1 0,-6 2-1 0,7 0 2 15,-7 3 0-15,7-4-2 0,6 0-2 0,-7 4 0 16,0 0 1-16,2-3 0 0,-2 0 0 0,6 3 4 0,-5 0-2 16,0 0 0-16,-1-5 2 0,1 5-2 0,5 0 2 0,-4 0-1 15,-2-3 0-15,6 3 0 0,-4 0 0 0,4-4-4 16,-5 4 4-16,6 0 0 0,-6 0-2 0,5-4 2 15,-6 4 0-15,8 0 0 0,-8 0 0 0,1 0-2 0,-1-3-2 16,1 6 3-16,-7-3 2 0,7 0-2 0,-7-3 0 16,0 3 0-16,0 0 0 0,0-4-1 0,0 4 1 0,0 0 0 15,0 0 1-15,0 0-2 0,0 0-3 0,0-4 3 16,0 8-5-16,0-4-3 0,0-4-8 0,0 4-6 0,0 0-7 16,0 0-1-16,0 0-8 0,0 0-21 0</inkml:trace>
  <inkml:trace contextRef="#ctx0" brushRef="#br0" timeOffset="-212126.25">25588 11214 400 0,'7'0'11'0,"-7"0"3"0,0 0 0 16,6 0-3-16,-6 0-2 0,6 0-3 0,2 0 0 0,-2 0 0 16,0 0 0-16,8 4 2 0,-1-4-3 0,-1 3-1 15,8 1 0-15,-7-1-2 0,7 1 2 0,6 0 0 0,-6 3-1 16,5-3 0-16,-5 2 2 0,6-2-1 0,0 4 0 15,-7-1 0-15,1 0-1 0,6 1 0 0,-7-1 0 16,1 0-1-16,-6 4 0 0,4 0 0 0,2 0-3 0,-7 1 4 16,1 2-3-16,-2 1 2 0,2-1-2 0,-2 4-1 15,1 1 0-15,-6-1 0 0,0 0 0 0,-1 1 0 0,7 3 4 16,-13-4 0-16,7 1 0 0,5-1-4 0,-12 0 4 16,7-3-4-16,-7 0 4 0,6-4-3 0,-6 0 4 0,7 0-2 15,-7 0 1-15,0-4-2 0,0-3 3 0,0 3-2 16,0-3 2-16,0-4 0 0,-7 3-2 0,7 0 2 15,7-3 0-15,-7 0 0 0,0 0 1 0,0 0-3 0,0 5 1 16,0-10 1-16,-7 5 0 0,7 0-3 0,0 0 0 0,0 0 1 16,0 0 2-16,0 0-1 0,0 0 0 0,0 0-4 15,0 0 0-15,0 0 4 0,0 0-3 0,0 0 2 0,0 0-1 16,0 0-2-16,0 0-1 0,0 0-1 0,0 0-4 16,0 0 0-16,0 0-5 0,0 0-3 0,0 0-5 15,0 0-5-15,0 0-10 0,0 0-16 0</inkml:trace>
  <inkml:trace contextRef="#ctx0" brushRef="#br0" timeOffset="-208178.37">22397 16914 401 0,'0'0'27'0,"0"0"-1"0,0 0-2 15,0 0-4-15,0 0 2 0,0 0-8 0,0 0-3 0,6 0 0 16,-6 0 2-16,7 0-2 0,0 4 1 0,-1-1-1 15,8-3-1-15,-8 4-1 0,13 0-1 0,-6-2-1 0,6 3-1 16,1-1-1-16,0-1 0 0,-1 2-1 0,1-2 0 16,6 0-1-16,0 5 0 0,-7-5 1 0,7 0-2 15,1 2-2-15,-7-2 2 0,-2 5-1 0,2-5 1 0,-1 1-3 16,-5 3 3-16,-1-3 0 0,0 3 1 0,-7 1 0 16,-6-1-1-16,7 4 1 0,-14 3 5 0,1 1-4 0,0 0 0 15,-8 4 2-15,2-2 2 0,-8 5-5 0,-7 3 1 16,1 1 0-16,1 1-1 0,-7-2 0 0,-2 1 1 15,2 0-1-15,-1-1-2 0,1-3-4 0,-1 4 3 0,7-8-4 16,-7 4-4-16,14-4-2 0,-7 1-6 0,6-5-4 16,8 1-2-16,-2-5-7 0,2 1-6 0,5-3-4 0,0 0-5 15,7-5-14-15</inkml:trace>
  <inkml:trace contextRef="#ctx0" brushRef="#br0" timeOffset="-207972.56">22717 17218 418 0,'6'0'28'0,"0"4"-3"0,0-4-1 16,1 0 1-16,6 3-3 0,-6 1-7 0,5 0-2 0,-4-4-2 15,4 7-3-15,2-4-5 0,-2 5-1 0,-5-1-5 16,6 1-10-16,0-1-2 0,-7 0-5 0,8-3-9 0,-2 4-7 15,-5-5-9-15</inkml:trace>
  <inkml:trace contextRef="#ctx0" brushRef="#br0" timeOffset="-207786.05">22670 17350 414 0,'-6'0'35'16,"6"-4"2"-16,0 4 1 0,0 0-2 0,0 0 2 0,0 0-3 15,0 0-2-15,0-4-2 0,0 8-3 0,0-8-5 0,0 4-1 16,6 0-6-16,-6 0 0 0,7-3-7 16,6 3-3-16,-6 0-9 0,5 0-5 0,8-4-7 0,0 4-13 15,-1 0-7-15,7-4-7 0,-6 4-2 0,6-2-11 0,-7-3-12 16,1 1-10-16</inkml:trace>
  <inkml:trace contextRef="#ctx0" brushRef="#br0" timeOffset="-207632.44">23068 17204 412 0,'-6'11'34'0,"-8"-1"-2"0,1 8-1 0,1 1-3 15,-2 3-1-15,2 0-6 0,-8 1-5 0,7-2-2 16,-1 1-3-16,2-4-3 0,6 0-2 0,-8 1-8 16,14-4-6-16,-6-5-8 0,6 1-8 0,0 0-8 0,0-4-13 15,6-2-17-15</inkml:trace>
  <inkml:trace contextRef="#ctx0" brushRef="#br0" timeOffset="-207472">23062 17526 404 0,'-14'25'10'0,"1"-3"-1"0,1 0-6 0,4-7-5 0,8-1-8 15</inkml:trace>
  <inkml:trace contextRef="#ctx0" brushRef="#br0" timeOffset="-207289.48">23504 17335 410 0,'-39'21'24'0,"0"-1"-5"0,0 2 2 16,0-4-5-16,6 0-4 0,1 0-8 0,6-3-4 15,-7-3 0-15,13-2-8 0,1 1-6 0,6-3-6 16,0-2-10-16</inkml:trace>
  <inkml:trace contextRef="#ctx0" brushRef="#br0" timeOffset="-207151.28">23472 17401 409 0,'0'7'30'0,"6"1"-3"0,1-1 0 16,-1 4-6-16,1-3 2 0,-1 2-11 0,0 1-2 0,-6 0 1 15,8 1-6-15,-2-6-5 0,0 2-2 0,1 3-10 16,-7 1-4-16,6-6-9 0,7 2-7 0,-13-5-14 0</inkml:trace>
  <inkml:trace contextRef="#ctx0" brushRef="#br0" timeOffset="-206968.3">23849 17442 415 0,'-25'29'23'0,"-1"0"-4"0,-1 0-2 0,8 1-2 0,0-2 1 16,-1-2-13-16,7-3-5 0,-1 2-4 0,2-3-4 15,5-3-7-15,7-1-6 0,-7 0-3 0</inkml:trace>
  <inkml:trace contextRef="#ctx0" brushRef="#br0" timeOffset="-206828.28">23863 17595 403 0,'0'-3'20'15,"6"-2"-1"-15,-6 5-1 0,6 5 2 0,-6-5-2 0,7 0-6 16,0 3-2-16,-1-3 0 0,0 7-1 0,1-3-6 0,0 3 1 15,-1 1-7-15,1-5-5 0,5 9-6 0,-4-5-8 16,-2 0-6-16,6 1-13 0</inkml:trace>
  <inkml:trace contextRef="#ctx0" brushRef="#br0" timeOffset="-206655.24">23453 17899 407 0,'-8'18'30'0,"8"1"2"0,0-1-4 16,8 1-2-16,-8-1-4 0,12-7-6 0,-5 4-7 15,6-8 0-15,-7 4-7 0,13-4-4 0,-5 0-8 0,5 0-9 16,-6-2-11-16,14-2-12 0,-8 1-16 0</inkml:trace>
  <inkml:trace contextRef="#ctx0" brushRef="#br0" timeOffset="-205720.65">23628 18541 410 0,'-45'-15'17'0,"-8"-7"-3"16,-5-1 1-16,-1-2-1 0,-6 0-2 0,-6-1-4 15,5-3-1-15,-12 0-1 0,0-5 0 0,0 5 0 0,-7-4-2 16,7-4 5-16,-7 4-4 0,8 0 3 0,-2-3 1 15,0 3 0-15,8-4-1 0,0 4 0 0,6-3-1 0,6-4-1 16,0 3 0-16,7-4-1 0,-1-2-1 0,8-2 2 16,7-2-4-16,-2 0 4 0,1-2-4 0,6-2 5 15,1 4 0-15,6-5-2 0,0-3 0 0,7 1-2 0,-1 2 3 16,13-3 1-16,-6-4 1 0,13-3 2 0,7 0 0 16,-1-8 1-16,7 5-2 0,13-5 1 0,0 0 0 0,7 1 2 15,6-1-4-15,1 1 3 0,5 6-5 0,7-3-1 16,-7 4 0-16,8 7 1 0,5 1 1 0,1-2-1 15,0 8-1-15,-1-3-2 0,7 7-4 0,-6 5-1 0,6-3-1 16,6 7 1-16,-6 5-5 0,7 4 1 0,0 1 4 16,-1 6 0-16,1 4 0 0,6 1 0 0,-6 7 1 0,6-1-4 15,0 8 1-15,7 0 1 0,-7 4 0 0,6 7 1 16,1 0 0-16,0 7 0 0,0 9 1 0,6-2 0 0,-7 7 0 16,7 5 4-16,-6 3-5 0,-6 3 4 0,5 6 0 15,-5 6-4-15,-8-4 1 0,-6 5 3 0,0 1-3 16,-6 2 0-16,-1 4 0 0,-5-1 0 0,-8 4 3 0,-5 0 0 15,-8 3 1-15,1 1 0 0,-7 3 1 0,-14 1 0 0,2-1 3 16,-8 4-3-16,-6 1 4 0,-6-2 2 0,-8 4-1 16,2-3 0-16,-14 3 5 0,-1 1-4 0,-5 0 3 15,-7-1 0-15,-1-2 1 0,-5-2-3 0,-1-2 0 0,1-1-1 16,-1-7 3-16,-6 0-5 0,-6-7-2 0,5-1 0 16,1-3 3-16,-6-4-6 0,0 1-2 0,5-8 0 0,1 0-7 15,-7-4 0-15,8-4-6 0,-2 2-7 0,8-6-12 16,-1-6-4-16,1-1-8 0,-1-3-10 0,7-7-10 0,0-1-10 15,6-6-13-15,0 0 11 0</inkml:trace>
  <inkml:trace contextRef="#ctx0" brushRef="#br0" timeOffset="-203200.73">23993 18621 415 0,'-13'-4'23'0,"6"4"-2"0,-6 0-1 0,1 4-6 16,-8-8-1-16,0 8-1 0,1-4-2 0,-1 0-1 0,-6 0-5 15,0 0-1-15,-7 0 0 0,1-4-1 0,-7 4 3 16,6-7-1-16,-13 1-2 0,7-3 4 0,-13 2-3 0,7-4 1 16,-8-4-1-16,-5 5 2 0,-1-9 0 0,1 5 3 15,-1-1-1-15,-6-3 2 0,-1 3 0 0,1-4-1 16,0 1-2-16,0-4 0 0,0 4 0 0,0-3 0 0,0-2 1 15,0 2-2-15,0-2 0 0,-1-3-1 0,1 1 2 16,7-1-2-16,-7 1-1 0,6 0 0 0,0-2 2 0,1-2 0 16,6-1-4-16,-7 1 3 0,7 0 1 0,7-4 1 15,-8 0-1-15,15-3 0 0,-8 2-3 0,7-6-2 0,0-1 3 16,6-2 0-16,1 2-3 0,6 1 3 0,-1-4 1 0,1 0-4 16,7 0 3-16,-1 5 1 0,1-5-1 15,6 2 0-15,7 3-2 0,-2-3 2 0,2 3-3 0,6-1 1 16,6-4 0-16,2 3 1 0,-2-3-2 0,7 0 0 0,0 1 0 15,6-1 0-15,1-5 0 0,0 2-2 0,5 3 0 16,1-3 4-16,7 3-3 0,-1 0-2 0,8 0 1 0,-1 4-1 16,6-1 0-16,1 4 0 0,7 5 0 0,-2-5 0 15,1 7 4-15,1 1-1 0,-2 0 0 0,8-1 0 16,0 5-2-16,-7 0 0 0,0 3 0 0,6 3 1 0,1 1-1 16,-7-1 3-16,7 5 0 0,0 3-1 0,-1 0-2 15,1 0-1-15,0 7 4 0,-1 1-2 0,0 3 0 0,1 3 0 16,0 1 1-16,-1 3 0 0,1 4 1 0,0 1-2 15,0 5-1-15,6-2 2 0,-7 3 0 0,1 1 0 16,6 7 0-16,0-4-2 0,-6-1 2 0,6 5 0 0,0 4 0 16,-7-1-2-16,7-4 4 0,-6 8 0 0,6 0-2 15,-6 1-2-15,0-1 4 0,-1 6-2 0,-5-2 0 0,-2 4 0 16,-5 3 0-16,-7-4 0 0,0 7 0 0,1 1 2 16,-8 0-3-16,-7-1 0 0,-5 1 3 0,0-1-2 15,-7 0 2-15,-7-3-2 0,0 8-2 0,2-8 4 0,-8 4-2 16,0-5 0-16,0 6-2 0,-8-2 5 0,2 1-1 15,0-1-3-15,-1 5 0 0,1-5 4 0,-1 1 0 0,-6 2-3 16,1-1 4-16,-8-5-3 0,7 4 2 0,-7-5 1 16,0 1 0-16,1-4 2 0,-7 1-1 0,0-1-1 0,-6-3 1 15,-1 0 5-15,1-4-1 0,-7-1 1 0,5 1 0 16,-5-4 1-16,1 4 1 0,-1-7 0 0,-1 0-1 0,1 0-5 16,0-5 1-16,7 2 1 0,-7-1-5 0,6-4 3 15,0-3-2-15,8 2-3 0,-1-2-5 0,-1 0-6 0,8 1-1 16,0-6-5-16,-1 1-1 0,0-5-2 0,7 2-6 15,0 0-4-15,0-1-5 0,7-3 0 0,-1 0-4 16,0-4-4-16,1 0-3 0,-1 3-5 0,1-6-11 0</inkml:trace>
  <inkml:trace contextRef="#ctx0" brushRef="#br0" timeOffset="-202377.71">23380 18687 403 0,'-38'-11'20'0,"-9"0"-1"0,2-7 0 0,-7-1-5 15,0 1 0-15,0-4-4 0,-7 1 1 0,1-2-5 0,5-2 3 16,-5 0 0-16,0-2 0 0,5 2-2 0,-5-1 0 16,5 0 0-16,2-3 0 0,-8 4-2 0,13-1 1 15,-5 0-1-15,5 0 0 0,-7 1-1 0,8-4 2 0,-1 4-1 16,7-6-1-16,-6 2-2 0,5-4-2 0,1 1 1 16,1-2 3-16,-1 1-2 0,5-6-1 0,2 2 4 0,-1-7-3 15,8 0 2-15,-1-4 3 0,0 4 2 0,6-4-1 16,7 1 4-16,0-2 0 0,0 2 1 0,7 4-1 0,6-2-3 15,6 5 1-15,0-4-2 0,8 7-1 0,-2 1 0 16,8-1-2-16,6 1 0 0,0-1-1 0,6 0 0 16,1 4-1-16,7-3-1 0,5 3 0 0,-7-1-1 0,15-2 0 15,-7 0 0-15,5 2-1 0,2 2 0 0,6-5 1 16,-1 4-1-16,-5 0 0 0,12 4 0 0,0-4 0 0,-7 4 0 16,7 3 1-16,0 1-1 0,0 2 1 0,0 4-2 15,7 1 2-15,-14 0 0 0,7 4 1 0,1 3-2 16,-8 0 0-16,8 2 1 0,-8 3-1 0,8-1 0 0,-7 3-2 15,-2 1 3-15,2 3-1 0,0 0 0 0,-1-5 0 0,1 10 0 16,-6-2-2-16,5 1 2 0,-6 3 1 0,0 4 0 16,1-4 0-16,-8 4 2 0,7 3-2 0,-7 5 0 15,8 3-1-15,-7 4 0 0,-1 0 0 0,0 6 1 0,1 1-1 16,-7 3 0-16,7 6 0 0,-7-3 0 0,-7 5 0 16,7 5 1-16,-6-6-1 0,6 5-2 0,-13 4 2 0,7-5 0 15,-8 0 1-15,2 1 1 0,-8-1-2 0,0 2 1 16,-5-2 1-16,-1 1-2 0,0-5 0 0,-7 6 0 15,-6-2 2-15,0 0-2 0,-6 1 1 0,-7-1 0 0,0 2-1 16,-7-2 5-16,1 1-4 0,-13-5 1 0,-1-2 5 16,0 2-1-16,-6-6 0 0,0 4-1 0,-7-12 0 0,7 4 0 15,-6-7-1-15,-7 2 0 0,6-5-1 0,0 0-1 16,1-2-2-16,-1-3-6 0,1 1-3 0,-1-5-3 0,1 1-7 16,5-1-9-16,-5-2-11 0,6 2-9 0,7-3-14 15,-8 1-19-15,1-5 1 0</inkml:trace>
  <inkml:trace contextRef="#ctx0" brushRef="#br0" timeOffset="-201679.65">23368 18749 405 0,'-33'0'23'0,"1"-4"-5"0,-8-3 0 0,1 0 0 0,0 0-1 15,-7 0-3-15,1-5-1 0,-1-2 2 0,1 3-1 16,-8-4-1-16,2 4-1 0,-1-7-1 0,-1 3-1 0,1-2-1 15,-6-3-1-15,6-2-1 0,-7 4-1 0,7 0-2 16,0-4-3-16,-7-1 5 0,7 2-5 0,0 3 4 0,0-4-3 16,0 3-2-16,-1-3 0 0,8 1 1 0,-7 2 2 15,7-3 2-15,-1 4 0 0,-7-4-3 0,8 3 1 0,6 1 0 16,0 0-1-16,0 0 1 0,6-1 0 0,1 1 0 16,-1 3-1-16,7 0 0 0,0-3 0 0,7 4 0 0,-1 2 0 15,7-2 0-15,0 3-3 0,-7-1 2 0,14 2 0 16,-7 2 1-16,7 1 2 0,-2 0 0 0,2 0-3 0,0 7 3 15,6-5-2-15,-7 5-2 0,7-3 4 0,0 3-5 16,7 0 1-16,-7 0 3 0,0 0-4 0,0 3 4 16,6-3-2-16,-6 0-1 0,0-3 0 0,6 3 2 0,2 0-4 15,-2 0 4-15,7 0-2 0,-7 3 0 0,1-3 0 16,6 0-1-16,-7 5 0 0,1-5-1 0,0 3 0 0,-1 1 0 16,0-4-1-16,-6 3 0 0,0 1 0 0,7-4 0 15,-7 4 1-15,0-1 1 0,0-3-3 0,0 0-1 0,0 4 4 16,0-4 0-16,0 0 1 0,0-4-5 0,-7 8 5 15,7 0 0-15,0-4 0 0,0 0-5 0,-6 3 4 16,6 2-4-16,-6-5 2 0,-1 0-4 0,0 2-1 0,7-2-6 16,-6 0-8-16,6 0-5 0,-7 0-5 0,1 0-11 15,6 0-13-15</inkml:trace>
  <inkml:trace contextRef="#ctx0" brushRef="#br0" timeOffset="-200530.41">23107 18519 401 0,'-33'-11'21'0,"-6"0"1"0,7-5 0 0,-7 2-1 16,-1-1-1-16,1 0-3 0,1 1-2 0,-8-1 2 0,0-3 0 15,0 4-3-15,7-1-1 0,-6-4 0 0,-1 6 3 16,1-6 0-16,-1 1-2 0,7-1 0 0,-7 1-1 15,7 0 3-15,1-5-5 0,-1 5 4 0,-1-4-2 0,7 0-2 16,1 0 2-16,-7 0-1 0,13 0-1 0,-13-3 2 16,13-1 0-16,-7 0-4 0,7-3 4 0,0 3-2 0,0 1 0 15,7-5 0-15,-1 1 0 0,1 0 2 0,5 0-1 0,8-2-5 16,-7-1 2-16,6 0-3 0,7 2 0 0,-6-7 2 16,12 8-4-16,-6-8 1 0,7 4-2 0,6 0 2 15,0-4-3-15,0 5 0 0,0-1 0 0,7-4-1 0,-1 4 0 16,7-4 4-16,-6 1 1 0,6-1-4 0,-7-3 4 15,7 3-2-15,7-3 0 0,-7 0 0 0,6-1 0 0,1 1-1 16,-1 0 0-16,1 0-1 0,7-1 0 0,-1 1 1 16,6 3-2-16,-6 0 0 0,7 5-1 0,0 2 0 15,-1 2 0-15,7 2-3 0,-7 3 4 0,-5 5-1 0,5-1 0 16,-6 5 0-16,7 0 0 0,-7 3 0 0,0 0-4 16,1 0 4-16,-2 3-4 0,1 1 5 0,0 0-4 0,1 3 4 15,-1 0-4-15,-1 1 4 0,1-1-4 0,7 4-1 16,-1-3 4-16,2 6-5 0,-2 1 2 0,1-1-2 15,6 1-1-15,-7 2 0 0,8 6-4 0,-2-1 0 0,1-3 0 16,1 6-1-16,-2 1 1 0,2-1 2 0,-1 2-4 16,7-2 5-16,-8 5-2 0,2-1 4 0,-1 3 1 0,0-2 0 15,0 3 1-15,-6 3 0 0,-1 1 1 0,1 4 0 16,-7-2 0-16,0 6 0 0,-7-2 1 0,1 5-4 0,-1 0 5 16,1 3-4-16,-7 0 4 0,0 1-4 0,0-1 5 15,1 0-4-15,-1 0 1 0,0 4 4 0,-7-3-2 16,7-1 1-16,-6 4-3 0,5 0 3 0,-5 0-1 0,6 0 1 15,-6 0-1-15,-1-1 2 0,-5 6 0 0,5 2-2 0,-6-4-3 16,-6 0 4-16,-1 2-5 0,0 2 0 0,-12-3-3 16,0-4-6-16,-7 0-1 0,-7 0-9 0,0 0-5 0,-12-4-2 15,-1-4-4-15,-6 1-5 0,-7-4 0 0,1 0-6 16,-1-7-1-16,1 0-2 0,-7-1-6 0</inkml:trace>
  <inkml:trace contextRef="#ctx0" brushRef="#br0" timeOffset="-199415.31">24956 17705 421 0,'8'-3'30'0,"-2"6"-1"0,0-6 2 16,0 3-2-16,8-4 1 0,5 4-5 0,1 0-5 16,0 0-2-16,5 0-2 0,1 0-2 0,7 4-1 15,-7-1-2-15,6 1-1 0,1-1-2 0,-1 5-1 0,1-1 0 16,-1 0-2-16,-5 4 0 0,5 0 0 0,1 0 1 0,-7-3-3 15,6 3 0-15,-5-4 0 0,5 4-3 0,-6-3 2 16,0 3 0-16,1-4 0 0,-1-4 0 0,-1 5 0 0,-5-5-1 16,6 1 1-16,-6 3 0 0,-1-3 1 0,1-4 1 15,-7 0 0-15,0 0 2 0,0 3 1 0,-1-3 1 16,2 0-2-16,-8-3 2 0,-6 3 3 0,7-4 1 0,0-3-2 16,-7 3 1-16,0 1-1 0,0-5 0 0,0 1 0 15,0-4-1-15,-7 0 2 0,0-4 0 0,7 5-1 0,-6-5-1 16,0 0-1-16,-2 0-1 0,2 1-1 0,0-4-5 15,-1-1-1-15,1 4 0 0,-1-3-5 0,1-1 0 16,6 5-4-16,-7-1-6 0,7 0-9 0,-6 1-2 0,6 3-9 16,0 4-2-16,0 0-3 0,0-1-2 0,0 5-4 15,0 3-1-15,-6-4 2 0,6 8-4 0,0-4-4 0,-8 3-2 16</inkml:trace>
  <inkml:trace contextRef="#ctx0" brushRef="#br0" timeOffset="-199288.24">25680 17793 409 0,'-14'15'27'0,"-11"3"-3"0,5-3-2 0,0 3-2 0,-6-3-2 16,1 3-7-16,5 1-2 0,-6-1-3 0,-1-4-1 15,8-3-7-15,0 4-5 0,-8-4-8 0,8 0-7 0,0 0-8 16,-1-1-12-16</inkml:trace>
  <inkml:trace contextRef="#ctx0" brushRef="#br0" timeOffset="-197800.67">27373 15445 420 0,'-26'11'24'0,"-7"-1"1"0,1 3-4 0,-1-3 3 0,-5 0-1 15,-2 2-8-15,1 3-2 0,-6-4-2 0,-1 0 2 16,1-1-1-16,-8-2-1 0,7 3-1 0,-5-1-1 0,-2 2-1 15,-5-5 0-15,5 0-1 0,2 1-1 0,-8 0 0 16,7-1 1-16,-7 0-2 0,0-3-1 0,0 3 0 16,-6-5 0-16,7-2-2 0,-7 5 3 0,6-5-2 15,-6 0 0-15,0 0 1 0,0 0 0 0,-6-5 0 0,6 3-1 16,-8-5 0-16,8 3 0 0,0-3 0 0,0 0 0 16,-6-6 0-16,-1 3 0 0,7-1-3 0,-7-4 5 0,7 1-1 15,-7 0 1-15,7-1 0 0,0 0 0 0,0-3 1 16,6-1-2-16,1-4 2 0,-1 6 1 0,-6-5-1 0,12-3 0 15,-4 2-1-15,-2-3-1 0,0 1 0 0,7-4-1 16,-1-4 0-16,2 4 0 0,-1-5-1 0,-1-3 0 16,8 2-4-16,6-2 1 0,-1 1 0 0,2-2 0 0,-1-2 0 15,6 0 4-15,7 3-3 0,-6 0 0 0,5-3 4 16,8 4-5-16,-8-1 5 0,15-4-4 0,-8 5 1 0,7-4 2 16,1-1-2-16,4 1-2 0,-4 0 2 0,12-5 1 0,-7 1-3 15,7-3 0-15,0 3 0 0,0-4 0 0,7 1 0 16,-1 2 4-16,0 1-2 0,2 1-2 0,4-1 4 0,1 4 0 15,7-4-2-15,-8 7 0 0,8-6-2 0,6 2 2 16,1 1 2-16,-1-4-3 0,0 0-2 0,7 0 0 16,-1 0 0-16,7-4 0 0,0 1 1 0,7-1 3 0,-7 0-1 15,6 4-1-15,1-3 0 0,-1 4 0 0,7-2-4 16,-6 1-1-16,6 0 2 0,-6 3 1 0,-1 1 0 0,7 0 2 16,-6-1-2-16,0-2 2 0,6 3 0 0,-7-1-3 15,0 4 4-15,1 1 0 0,7-1-2 0,-8 4 0 16,7 0 2-16,1 4-1 0,-8 3-2 0,7 1 0 0,0 7-1 15,0-1-1-15,1 1-1 0,5 3 1 0,-6 4-4 16,6 0-1-16,1 0 1 0,0 3-1 0,0 2 1 16,6-2 1-16,0-3 0 0,0 8 1 0,0-6 1 0,7 7 1 15,-7-6 0-15,6 5 1 0,2-1 1 0,-2 0 0 16,6 4 0-16,-4 4 1 0,-2 0 0 0,0 2 0 0,2 1-2 16,-2 5 2-16,8 3 0 0,-14 3 0 0,6-3 2 15,0 6-3-15,-6 2 0 0,8-2 2 0,-8 2-3 0,6 2 0 16,-6 1 2-16,0-4-1 0,7 3 2 0,0-3-4 15,-1 4 0-15,-5-3 1 0,12 2 4 0,-13-3 0 16,0 4-1-16,0-4 0 0,1 3 1 0,-9 0-3 0,2 5 4 16,-7-1-5-16,1 0 5 0,-8 1-2 0,-6 2 0 15,1 5 1-15,-8-4-1 0,1 8 0 0,-1 3 0 16,-12-5 0-16,5 5 0 0,-11 8 0 0,-2-4 1 0,-5 2 2 16,0 6-1-16,-14-5 1 0,0 4 1 0,-5 0-1 0,-2-4 5 15,-11 5-2-15,-1-2 1 0,-7 1 0 0,1 0 0 16,-8 0-1-16,-5 0 0 0,-1 3-1 0,-6-2-1 0,0 3-1 15,-7-1-1-15,0 0-1 0,1-2-1 0,-7 3-1 16,6-9-6-16,-6 5-1 0,0-3-7 0,0-5-2 0,0-3-7 16,0 1-5-16,6-2-2 0,-6-2-8 0,7-1-9 15,-1 0-14-15,0-3-6 0</inkml:trace>
  <inkml:trace contextRef="#ctx0" brushRef="#br0" timeOffset="-196932.64">27627 14873 401 0,'-33'15'36'16,"1"-4"0"-16,-7 3-4 0,-1-3 3 0,1 1-3 16,1 2-7-16,-9-3-3 0,9 0-2 0,-7 0 0 0,-2 3-5 15,-5-2-2-15,7-1-2 0,0-4-2 0,-8 4-5 16,1 0 0-16,7 0-5 0,-8 0-2 0,7-3-3 15,1-1-7-15,0 0 0 0,-1 1-5 0,1-1 0 0,5 0-4 16,1 0-2-16,0-2 1 0,7-2-3 0,-1 0 0 16,7 1-1-16,-6-4-1 0,6 4 1 0,6-4-9 0</inkml:trace>
  <inkml:trace contextRef="#ctx0" brushRef="#br0" timeOffset="-195969.97">26663 15240 403 0,'-20'11'20'0,"-6"0"1"0,0 0-1 15,1 3-1-15,-2-3-3 0,-5 0-6 0,-1 1-1 16,7-1-3-16,-6 0-1 0,-1-5 0 0,-7 3-1 0,8-3 0 16,-7-2-1-16,0 3 0 0,1-3 2 0,-2-4 1 15,1 4-3-15,0-4-1 0,-1 0 0 0,1 0-5 16,1 0-1-16,5 0-4 0,-6 0-7 0,7 0-5 0,-2 0-4 15,2 0-3-15,-1 0-10 0</inkml:trace>
  <inkml:trace contextRef="#ctx0" brushRef="#br0" timeOffset="-192950.32">25347 15610 408 0,'46'3'18'0,"0"0"0"16,-1 5 2-16,7-3 0 0,0 2 0 0,1 0-6 15,5 0 0-15,0-3-3 0,1 3 3 0,6 5-2 0,-6-6-5 16,6 2-1-16,1-2 0 0,-1 3-1 0,0-2 3 16,0-4-1-16,6 1-2 0,-6 0-3 0,7-1 0 0,-7-3 3 15,7 0-4-15,-7-3 3 0,7-1 0 0,-7-3-4 16,6-4 0-16,1 3 2 0,-7-6 2 0,1-1-3 16,-1 1 1-16,-6-4 4 0,6-1 2 0,-7 0 3 0,0-3-2 15,-6 1 3-15,1-1 0 0,-1 0 2 0,-7-3-1 16,0-2-2-16,2 2-1 0,-2-1-1 0,-6-3-4 0,0 3 3 15,-6-4-3-15,6 1 1 0,-7-4 0 0,-6 4-3 16,7-5-1-16,-1 5 5 0,-6-3 1 0,7 3 0 16,-7-1 4-16,-6 0 2 0,6 5-1 0,-7 3 3 0,7 0-1 15,-6 4-2-15,-1 0-1 0,-5 3-1 0,-2 1-2 16,2-2-1-16,-1 6-1 0,-1-1-3 0,2 0-1 0,-2-1-2 16,2 2 3-16,-1 2-5 0,0-3 2 0,-6 4 2 15,5 0-3-15,2 0-1 0,-2-4 0 0,1 4-1 0,-6-1-1 16,6 1 0-16,-1-5-2 0,2 5 3 0,-8-4 0 0,8 4-4 15,-1-4 5-15,-7 3-4 0,7-3 4 0,-6 1-4 16,-1-1 0-16,7 0 5 0,-6 4-4 0,-1-5 4 16,1 1-3-16,-1 0 4 0,1 3-5 0,0-2 5 0,-1-1-4 15,6 0 4-15,-4-1 0 0,-2 2 0 0,0 3 0 16,7-5 0-16,-6 2 0 0,6-1-3 0,-1-3-1 16,2 2 4-16,-1-2 0 0,0-2 0 0,0-2-1 0,0 4 0 15,6-5 0-15,-5 1 0 0,-1-4 0 0,-1 0 0 16,2 4 0-16,-2-3 0 0,-4 1-4 0,4-2 5 0,-5 4-4 15,6 0 4-15,-7 0-4 0,1 3 4 0,-1-4-4 16,0 5 4-16,2-1 0 0,-2 1-4 0,0-1 4 0,8 0 0 16,-8 1 0-16,0 3-2 0,1-4-1 0,-1 4 3 15,1 0 0-15,0-4-3 0,-1 4 0 0,0 0 4 16,-6 1-1-16,7-2-3 0,0 1 2 0,-7 1 2 0,6-6-1 16,-6 6 0-16,0 0 0 0,6-7-3 0,-6 3 1 15,0 1 2-15,0 1 0 0,0-7 0 0,0 5 0 0,0-4-1 16,0 3 0-16,-6-3 0 0,6-1 0 0,-6 1 0 15,-1-4-2-15,0 4 0 0,-5-4 2 0,5 0-2 16,-6-1 0-16,-6-2 0 0,5 3 0 0,-6-3 1 0,1-1 2 16,0 0-3-16,0-3 1 0,-8 4 0 0,1-5 0 15,0 4 1-15,0 1-1 0,0-1 2 0,-7 1-2 0,7 2 0 16,-7-2 0-16,1 3 0 0,-1 0 0 0,7 0 1 0,-6 0-1 16,-1 3 1-16,1-3-1 0,-1 0 1 0,1 4-1 15,-1-4 3-15,1 5-1 0,-1-6 0 0,1 2 0 16,5 1 0-16,-5 3 0 0,-7-2-3 0,7 1 1 0,-1-1 0 15,-7 5 0-15,8-4 0 0,-7 3 0 0,0 0 0 16,-1 0 0-16,2 4 0 0,-1-3 0 0,0 3-1 0,6 0 0 16,-6-3 2-16,0 6-3 0,6-3-2 0,-6 0 4 15,7-1-5-15,-1 2 0 0,1 2 4 0,-8-3 0 16,14 5 0-16,-13-3 0 0,13 2 0 0,-7 0-3 0,1 4 0 16,6-1-1-16,-7 4-1 0,7-4 2 0,1 1-2 15,-1 3 0-15,-1-4 1 0,1 4 1 0,0 0 0 16,0-4 0-16,7 4-1 0,-7-3 0 0,6-5 1 0,1 8 0 15,-1-3-1-15,7-1 2 0,0 0 1 0,-6 1 3 16,12 0-2-16,-6 3 0 0,7-5 0 0,-8 5 2 0,8 0 1 16,-1-3 0-16,7 3-4 0,-6 0 4 0,6-4-4 15,-7 4 4-15,7 0-4 0,-6-5 5 0,6 3-1 16,-7-2-3-16,1 4 4 0,6-3-1 0,-6-1 1 0,-2 0-1 16,8 1 0-16,-6-2 0 0,-7 3 0 0,7 2 0 15,-1 0-4-15,1 0 1 0,-1-5-1 0,1 5 3 0,-1 0-2 16,0 0 0-16,1 5 4 0,0-10-3 0,-8 10-1 15,8-10 4-15,0 5 0 0,-1 0 0 0,1-3 0 0,-1 3 0 16,0-4 0-16,7 4 0 0,-6-4-1 0,0 1 0 16,6 3 0-16,0 0 0 0,0 0-3 0,-8-4 0 0,8 4 0 15,0 0 1-15,0 0 0 0,0 0 0 0,0 0 0 16,0 4 1-16,0-8 4 0,0 4-5 0,0 0 4 0,0 0-12 16,0 0 9-16,0 0 4 0,0 0-2 0,0 0 1 15,0 0-4-15,0 0 4 0,0 0-2 0,0 0-2 0,0 0 0 16,0 0 4-16,0 0-4 0,0 0 4 0,0 0-1 15,0 0 1-15,0 0-4 0,0 0 2 0,0 0 0 16,0-4 2-16,0 4-2 0,0-3 0 0,-6 3 0 0,6 0-2 16,0-4 1-16,-6 1 2 0,6 3-1 0,-7-5 0 15,7 5-2-15,0 0 2 0,-6-3 0 0,6 3 0 0,0 0 0 16,0-4 0-16,0 4-2 0,0 0 2 0,0 0-2 16,0 0 2-16,0 0 0 0,0 0 0 0,0 0 0 15,0 0 0-15,0-3-1 0,0 3 0 0,0-4 1 0,0 4 0 16,0 0-2-16,0 0 2 0,0-4 0 0,0 4 0 15,0 0 0-15,0-3 0 0,0 3 0 0,0 0 0 16,0 3-1-16,0-6 0 0,0 3 0 0,0 0 0 0,0 0 1 16,0 0-1-16,0 0 1 0,0 0-1 0,0 0 0 15,0 0 2-15,0 0-2 0,0 0 0 0,0 0 0 0,0 0 0 16,0 0 0-16,0 0 0 0,0 0 0 0,0 0 0 16,-7 0 0-16,7 0 0 0,0 0 0 0,0 0 0 0,0 0 1 15,0 0-1-15,0 0 0 0,-6 0 0 0,6 0 2 16,0 0-2-16,0 0 0 0,0 0 0 0,0 0 0 15,0 0 0-15,0 0 0 0,0 0 0 0,0 0 1 0,0 0-1 16,0 0 1-16,-7 0 0 0,7 0 0 0,-6 0 0 0,6 0 0 16,0 0 2-16,0 0-2 0,0 0-1 0,0 0 2 15,0 0-2-15,-6 0 0 0,12 0 0 0,-6 0 1 0,0 0 3 16,0 0 0-16,0 0-4 0,0 0 4 0,0 0-4 16,0 0 4-16,0 0-4 0,0 0 3 0,0-4-4 15,0 4 0-15,0 0 0 0,0-4 2 0,-6 4-1 0,6 0 3 16,0-3-3-16,0 3 3 0,0 0 0 0,0 0-4 15,-8 0 4-15,8 0-4 0,-6 0 4 0,6 0-2 0,0 0 1 16,0 0-1-16,-6-4-2 0,-1 4 2 0,7-3 2 16,0 3-4-16,-6 0 3 0,6-5-4 0,-7 5 4 15,1-3-2-15,6 0-1 0,-7 3-3 0,1 0 0 0,-1 0 2 16,7-4-2-16,-13 4 2 0,7-4-3 0,-1 4-1 16,0-3 1-16,1 3-1 0,0 0-4 0,-7-4-1 0,6 0 0 15,-6 4-2-15,-1 0-2 0,8 0-1 0,-6-3-1 16,-2-1 0-16,8 4 5 0,-7-5-2 0,-1 5 1 15,2 0-3-15,6-2-3 0,-8-3 0 0,1 2-1 0,7 3-4 16,-8 0 0-16,2 0-4 0,-2 0-6 0,2 0-11 16</inkml:trace>
  <inkml:trace contextRef="#ctx0" brushRef="#br0" timeOffset="-191226.39">29359 14929 414 0,'-6'10'28'0,"-7"1"-4"0,6 4 3 16,0 0-2-16,1 2-1 0,6 2-8 0,6-4-3 15,1 3-1-15,0-3-4 0,6 4 3 0,7-1-3 0,-8-1 1 16,14-2-1-16,-6 0-5 0,5-4 4 0,-5-4-5 15,7 1 0-15,-7-1 0 0,5-3 2 0,-5-4 0 16,0 0 0-16,-8-4 0 0,2-3 1 0,-2-5 3 0,-5 5-2 16,-1-7 3-16,-6 0-1 0,0-5 3 0,0 4 1 15,-6-3-3-15,6 0 4 0,-7-1-1 0,-5 1-1 0,4 0-2 16,-4-1-1-16,6 4-1 0,-8 1-6 0,8 3-2 16,-7 1 0-16,6 1-1 0,-6 3-7 0,7 1-2 0,-8 2-6 15,8 0-6-15,-7 3-2 0,0 0-3 0,0 0-1 16,-1 6-5-16,2-1-3 0,-8-2-7 0,1 5-14 15,-1-1-11-15</inkml:trace>
  <inkml:trace contextRef="#ctx0" brushRef="#br0" timeOffset="-190948.22">28773 15211 402 0,'6'-4'53'0,"1"4"-4"0,0 0-1 0,13 0 0 0,-8 4-3 16,8-1-6-16,5 5-4 0,-5-5-3 0,6 8-7 0,1 1-1 15,5-2-1-15,-6 1-4 0,7 0-5 0,-7 4-2 16,7-1-4-16,-8 1-4 0,1-1-8 0,7 2-7 15,-7-2-8-15,6 1-10 0,-6-5-6 0,1 5-11 0,-1 0-3 16,6-8-14-16,-5 4-18 0,-1-7 5 0,-1-1 9 16</inkml:trace>
  <inkml:trace contextRef="#ctx0" brushRef="#br0" timeOffset="-190722.94">29939 14961 419 0,'0'-3'39'0,"-7"3"2"0,-6 3 2 16,0 12-2-16,1 0-1 0,-8 6-7 0,0 5 1 16,-13 4 1-16,7 6-2 0,-6 1-3 0,-1 3-3 15,-6 1-6-15,7-1 1 0,-1-4-4 0,-5 4-5 0,11-3-2 16,-11 0 2-16,11-1-7 0,-5-5-2 0,-1 1-4 16,7-6-6-16,0 3-3 0,6-4-9 0,-6 0-5 0,7-2-5 15,-1-6-6-15,7 3-4 0,-7-6-1 0,14 5-4 16,-6-8 1-16,-2-4-4 0,8 0-12 0,-1-4-10 15,0 1-3-15</inkml:trace>
  <inkml:trace contextRef="#ctx0" brushRef="#br0" timeOffset="-190253.31">30259 15302 412 0,'-34'10'30'0,"-5"5"0"0,0-4-4 0,7 5-5 16,-1-2-2-16,-5-3-3 0,4 0-2 0,2 0-2 0,-7 0-3 15,6-4-5-15,1 1-4 0,6-1-3 0,-7 0-6 16,7 0-5-16,0 1-2 0,0-5-1 0,7 0-5 16,-1 1-2-16,7-4 5 0,7 5-2 0,-2-10 6 0,2 5 0 15,12-4 6-15,2-2 5 0,-2 2 3 0,7-3 6 16,0-1 5-16,0 1 2 0,0 4 7 0,0-5 0 0,7 1 0 15,-7 3 2-15,-1 1 4 0,8 3-4 0,-6-4 0 16,-2 8 3-16,1-4-5 0,0 7 1 0,-6-3 1 16,5 7-1-16,-4-1-2 0,4 1-2 0,1 0-2 0,-6 9-2 15,-1-6-3-15,7 4 0 0,-6 0-5 0,6 1-3 16,-7-1-3-16,8 0-7 0,-8 0-5 0,1 1-7 0,-1-4-4 16,7 3-5-16,-6-7-5 0,-1 0-6 0,0 0-11 15,8-5-12-15,-8 3-3 0</inkml:trace>
  <inkml:trace contextRef="#ctx0" brushRef="#br0" timeOffset="-190060.33">30466 15390 438 0,'-12'8'42'0,"-2"6"-1"0,-5 4 1 15,-1 0-2-15,1 5-4 0,-7 2-4 0,0 1-7 16,-7 4 1-16,7-2-6 0,-6 2-3 0,5-4 0 0,-5 3-5 15,6-4-1-15,0 1-5 0,-1 4-8 0,8-5-8 16,-7 1-9-16,6-5-5 0,1 5-10 0,6-8-5 0,0 4-8 16,0-2-9-16,0-6-12 0,7-1-3 0</inkml:trace>
  <inkml:trace contextRef="#ctx0" brushRef="#br0" timeOffset="-189917.98">30109 15760 421 0,'6'-11'40'0,"0"3"-7"0,7 1 0 15,-6 3-2-15,6 1-3 0,0 3-12 0,0 3 2 16,7 1-4-16,-1-1-1 0,1 6-1 0,0-3-5 0,-2 5-4 16,2 0-4-16,7 4-7 0,-9-4-8 0,9 4-7 15,-7 3-8-15,-2-3-7 0,9-1-8 0,-7 5-10 0</inkml:trace>
  <inkml:trace contextRef="#ctx0" brushRef="#br0" timeOffset="-189662.01">30799 15661 423 0,'12'7'34'0,"8"1"-1"0,-6 3 2 0,-2 0 0 16,1 3 1-16,-6-3-6 0,-1 3-2 0,-6 5-3 0,0-1-2 15,-6-3-3-15,-7 7 2 0,-6-3-5 0,-1-1-2 16,-6 1-2-16,-7 1 2 0,7-1-2 0,-13-1-6 0,7-2-2 16,-1 2-7-16,1-3-4 0,5-1-10 0,1-3-8 15,0 0-14-15,13 0-7 0,-7-4-9 0,8 4-21 0,4-3-4 16,2-5 9-16</inkml:trace>
  <inkml:trace contextRef="#ctx0" brushRef="#br0" timeOffset="-189484.51">30961 15862 424 0,'7'8'34'0,"6"-1"-4"16,-7 0-3-16,1 5-3 0,0-4-2 0,-1 2-14 15,1 5-3-15,-1-1-4 0,0-3-8 0,1 3-9 16,-7 1-12-16,0 0-10 0,0-4-17 0</inkml:trace>
  <inkml:trace contextRef="#ctx0" brushRef="#br0" timeOffset="-189168.53">30825 16012 421 0,'6'-3'44'0,"-6"3"-2"0,6 0 1 0,-6 3-2 0,8-6-4 16,-2 11-8-16,7-5-4 0,-7-3-1 0,7 4-5 16,0-1-2-16,7 1-3 0,-7-1-2 0,6 5-3 15,1-8 0-15,-7 7-2 0,7-2-5 0,5-3-1 0,-5 3 0 16,6-5 0-16,-6 3 4 0,-1 1 0 0,1 0 0 16,-1-4-3-16,-6 3 3 0,0-3 3 0,1 0 4 0,-8 0 1 15,0 0 1-15,-6 0 3 0,0 0-2 0,0 0 1 0,-6 0 0 16,0 4 2-16,-8-4-3 0,1 2-4 15,0 7 3-15,-6-1-6 0,-1-2-2 0,-6 5-2 0,1 4-7 16,-2-4-3-16,1 3-4 0,0 2-7 0,6-2-8 0,-6 0-7 16,7 5-11-16,-1-8-4 0,1 3-7 0,6-2-6 15,0-5-10-15,-1 0-10 0,8 0 2 0,-7-3 9 16</inkml:trace>
  <inkml:trace contextRef="#ctx0" brushRef="#br0" timeOffset="-188836.53">30746 16262 421 0,'0'-4'55'0,"0"-3"1"0,0 4 2 0,0-2-3 16,0 2 1-16,0 3-10 0,0 0-3 0,7-4-4 0,-7 4-3 16,7 0-2-16,-1 0-5 0,0 4-6 0,8-1 1 15,-1-3-4-15,-7 8-5 0,14-4-2 0,-14 3 2 0,14 0-6 16,-14 4-1-16,7 1-2 0,-6-2-3 0,6 0-4 16,-13 7 2-16,6-7-2 0,-6 5-2 0,-6-1 0 0,-1-3 0 15,1 0 0-15,-7 0 0 0,0 0 0 0,-1-4 0 16,-5 4 1-16,6-7 0 0,-6-1 1 0,-1 2 1 15,7-2 0-15,-6-3 1 0,6 0 3 0,-7 0 0 0,6 0-2 16,2 0 5-16,-1 0-1 0,6 0 2 0,-6 0 4 16,1 0 1-16,-2 0-2 0,2 0 2 0,-2 0 0 0,1 4 0 15,0-1 0-15,6 1-1 0,1-1-1 0,0 5-1 0,0-1-2 16,12 0 0-16,-6 5-1 0,6 1-1 16,7-1-5-16,0-1 4 0,0 3-6 0,7-2-1 0,0 2-7 15,5 1-4-15,1-3-8 0,0 2-8 0,1-3-12 0,-1-1-8 16,-7 2-9-16,7-5-10 0,0 1-14 0,-6-5-13 15,-1-3-6-15,7 4 7 0,-6-4 11 0,6-4 13 0</inkml:trace>
  <inkml:trace contextRef="#ctx0" brushRef="#br0" timeOffset="-188229.98">31561 16068 420 0,'0'0'52'0,"-6"4"-1"0,6-1-5 0,0 3 2 16,0-1 1-16,6 2-8 0,0 4-3 0,0 0-4 16,1 4-3-16,6-4-3 0,-6 7-3 0,-1 0-1 0,8 1-2 15,-8 3-3-15,-6 0-2 0,0 0-5 0,-14 0-1 16,2 0-2-16,-8 1-2 0,-5-6-3 0,-8 2-1 0,-7-1-5 16,1 0-5-16,-7-7-3 0,7 0-6 0,-6 0-6 15,6-8-12-15,0 5-2 0,6-4-7 0,7-1-7 16,0-3-1-16,7 0 0 0,5 0 1 0,8 0 5 0,6-3 3 15,0-1 5-15,6 1 10 0,8-5 6 0,-1 4 6 16,0 1 8-16,6-1 8 0,1 0 4 0,0-3 4 0,5 7 7 16,-11-4 2-16,5 4 4 0,0 0 1 0,-5 0 3 15,5 4 0-15,-5 0-2 0,-8 3 2 0,6 0-4 16,-5 0 2-16,0 5-6 0,-1-2 1 0,-6 5-6 0,0 4 2 16,7-6-2-16,-7 10-3 0,-7-4-3 0,7-5-6 15,-6 8-7-15,-1-7-4 0,7 7-9 0,-7-4-11 16,7-3-8-16,-6 4-7 0,6-9-17 0,-6 5-13 0,6-8 6 15</inkml:trace>
  <inkml:trace contextRef="#ctx0" brushRef="#br0" timeOffset="-187830.7">31612 16573 411 0,'8'-4'57'16,"-8"1"-2"-16,0-4 3 0,0 7-2 0,0-4-4 0,0 4-5 15,0 0-3-15,0 0-3 0,6 0-5 0,-6 4 1 16,6-4-4-16,0 3-7 0,2 4-3 0,-2-3-3 16,0 3 1-16,7 5-6 0,-6-5-2 0,0 4-2 0,-1 3-1 15,0 1-2-15,0 0-2 0,-6-4 0 0,8 4-1 16,-8-1-1-16,0 4 0 0,0-3 3 0,-8 4-1 0,2-5 0 16,0 5-1-16,-7-1-1 0,6 0 0 0,-6 0-2 15,1 1 2-15,-8 3-3 0,0-8 0 0,1 4 0 16,-1 1 3-16,0-4 3 0,-5 3-1 0,5-3-2 0,0-1 0 15,1 1-2-15,-1 0 2 0,0-1 0 0,8-3-1 16,-8 1 0-16,14-2 0 0,-7-2-1 0,6-1 1 0,7 0 0 16,-7-3 0-16,7 4-1 0,0-5 0 0,7-3 3 15,6 0-5-15,0 0 4 0,7 3-3 0,0-6-2 0,-1 0 1 16,7-5 2-16,0 4-2 0,7-7 0 0,-7 4 0 16,0-5 0-16,-7 2-1 0,1-1-1 0,-8-4-4 0,2 4 1 15,-8 0-7-15,1 0-5 0,-7 0-7 0,6 0-2 16,-12 0-8-16,6 0-10 0,-7-1-7 0,1 6-12 0,0-5-10 15,-2 1-14-15,-4 5-13 0,-2-6 5 0,2 7 15 16,-1-3 6-16</inkml:trace>
  <inkml:trace contextRef="#ctx0" brushRef="#br0" timeOffset="-187020.64">30571 17416 408 0,'-72'-29'22'0,"-6"-4"1"0,-1-4-1 15,-4-3 0-15,4-1 1 0,-12-3-2 0,6-3 2 0,-6 0-1 16,7-9-1-16,-8 1-2 0,1-1-2 0,0-1-3 15,0-2-4-15,0 0 3 0,-1-3-5 0,7 4 1 16,1-1 0-16,0-3-1 0,-1 3 1 0,6-4 0 0,8 5 2 16,-1-8-1-16,6 1-4 0,9-2 4 0,-2 2-5 15,13-5 2-15,1 4-3 0,5 0 2 0,1 0 2 16,7-1-5-16,5 6 3 0,9-5 0 0,-2 8-3 0,7-5 2 16,-1 1-3-16,8-1 1 0,6 1-4 0,0 0 0 15,0-1 3-15,13 4 0 0,-6 1-4 0,12 0 3 0,1 6-2 16,-1 1-2-16,7 7 4 0,0-3-4 0,7 5 4 15,5 3-3-15,2 2 4 0,-1 1-4 0,7-2 4 0,6 6 0 16,0-1 0-16,7 0 1 0,-1 4-4 0,7-1 6 16,7 8-1-16,-1-3 1 0,8 6 3 0,6 4-3 15,0 1 2-15,-2 7-2 0,15-1 0 0,-7 8 3 0,14 4-3 16,-7 4-2-16,13 6 3 0,-1 1-2 0,1 7 1 16,-1 3-3-16,7 2 2 0,-5 2-5 0,5 7 4 0,-7-3-5 15,8 3 4-15,-7 5-2 0,-1-4-2 0,1 3 2 0,-7 4-2 16,0 0 4-16,0-1 0 0,-6 6-4 0,-1 2 4 15,1 4 0-15,-7 3 0 0,-6 0-1 0,0 5-4 16,-7 4 5-16,0 1-4 0,-6-1 4 0,-7 2 0 0,0 5 0 16,1-5 0-16,-15 4-2 0,8 0 3 0,-13 1-2 15,-1 3 0-15,-6-1 0 0,-7 5 0 0,-6 0 0 0,1-5 0 16,-14 5 0-16,0 0 0 0,-7 0 0 0,-6 3 0 16,0-4 0-16,-12 1-1 0,-2 4-2 0,-5-5 3 15,-1 1 0-15,-12-1-1 0,-1 1 0 0,1-3 0 0,-14-2 0 16,0-2-2-16,0-5 0 0,-5-4 0 0,-8-2 2 15,0-8 0-15,1 0 0 0,-7-11 2 0,-7-1-1 0,0-6-2 16,-6-11-2-16,-6-4 2 0,5-7 2 0,-5-8-5 16,-1-4 4-16,-6-6-1 0,6-9-5 0,1 2-1 15,-1-9-4-15,0 1-10 0,0-4-3 0,8-4-6 0,-2 1-6 16,8 0-5-16,-8-1-8 0,14 0-15 0,-6 0-15 16,6-3 1-16,6 3 5 0</inkml:trace>
  <inkml:trace contextRef="#ctx0" brushRef="#br0" timeOffset="-183724.38">23960 16504 420 0,'-20'-15'25'16,"1"0"-1"-16,-1-3-1 0,-6 4 3 0,7-5-5 16,-7 4-4-16,0-3-1 0,0 0-1 0,-7 0-2 0,1 3-1 15,-1-3 1-15,1-1-3 0,-7 1-1 0,-1-1 1 16,1 5-2-16,0-4 1 0,-7-1-3 0,1 1 2 0,6-1-2 16,-7 1-2-16,1 0 3 0,-1-5 2 0,1 9-1 15,-1-9 0-15,1 6 2 0,-1-1 1 0,1-1-4 16,-2 1 0-16,2 3 4 0,-1 1-2 0,1-1 0 0,-1 1-1 15,1 3 2-15,-1 0-5 0,7 3 2 0,-6 1 0 16,-1 3-1-16,1-2-1 0,-1 1 2 0,0 5-4 0,0-3 3 16,1 3-2-16,5 0-2 0,-5 0 4 0,6 3 0 15,0 4 0-15,0-3-3 0,0 4-1 0,7-2 0 16,-7 6 2-16,5-1-1 0,2 3 2 0,-7 5-2 0,6-1-3 16,1 4 4-16,-1 0-2 0,1 0 0 0,-1 4 2 15,1 2-2-15,-1 2 0 0,1-1 1 0,6 5 0 0,-7-2 1 16,7 1-1-16,-7 0-1 0,7 1 0 0,0-1 2 0,0 3-2 15,7-3-2-15,-7 3 1 0,6 1 1 0,1 4-1 16,-7-1 0-16,12 4 0 0,-5-4 0 0,6 0 0 16,-6 8 0-16,5-1 2 0,8 2-2 0,-7-2-1 0,0 4 2 15,6-4-1-15,-5 2-1 0,4-2 1 0,8 1 0 16,-6 0-1-16,0-4 0 0,6 0 0 0,0-1 0 0,0-2 0 16,6-1 0-16,0 0 1 0,2 4 0 0,-2-7 0 15,7 3-1-15,0 0 3 0,0 1 0 0,7-1 0 0,-8 0 0 16,8 1 0-16,-1-2 0 0,-5 2 0 0,12-4-1 15,-7 3 0-15,7 0 0 0,-6-4 0 0,6 1-4 16,-1 0 1-16,2-4 4 0,-1 0-1 0,0 4 0 0,0-4 0 16,7-4 0-16,-7 4-1 0,0-4 1 0,7 0-1 15,-1 5-4-15,1-5 4 0,-1 0-4 0,1 0 5 0,5 2 0 16,1-2 0-16,1 0-4 0,-1-4-1 0,0 4 5 16,-1-4-4-16,2 2 0 0,-1 2 4 0,0-4-4 15,1-2 4-15,-1 3-4 0,-1-4 4 0,1 3-4 0,-6 0 4 16,6-2-4-16,0-2 4 0,-6 1-5 0,6 1 5 15,0-1-5-15,0-4 1 0,-6 0 0 0,5-3 4 0,9-1 0 16,-9 1 0-16,1-4 0 0,7 0-4 0,-1-4 4 0,2-7-4 16,-2 0 4-16,1 0-2 0,-1 0-2 15,1 0 4-15,-1 0-4 0,0 0 3 0,1 0 0 0,-7 0 2 16,7 0-5-16,-7 0 5 0,6 0-5 0,-5 0 4 0,-1 0-4 16,0 0 2-16,0 0 2 0,-6 0 0 0,6 0-5 15,-7 0 1-15,7 0 0 0,-6 0 4 0,-1 0-4 16,1 0 4-16,6 0-4 0,-6 0 5 0,-1 0-5 0,1 0 5 15,6 0-2-15,-7 0 1 0,1 0-4 0,5 0 4 16,2 0-2-16,-7-11-3 0,6-7 5 0,7-4-5 0,-7 0 4 16,-1-3-2-16,8-1-2 0,0-4 0 0,-8 1 5 15,8 0-5-15,0-4 1 0,-8 0 4 0,8 0-4 0,-7-4 5 16,1 5-2-16,-7-5 1 0,5-4 0 0,-5 4 0 16,-7 2 0-16,7-7 0 0,-7 6 0 0,-7-1-2 15,7 5 0-15,-6-8 2 0,6 3-2 0,-13 0 2 0,7 1 0 16,-2-1-2-16,-4-4 0 0,5 1 0 0,-5-4 0 15,-2 0 1-15,2 0 0 0,-2-3 1 0,-5-5 3 0,-1 1-1 16,1-4 2-16,-7 4 1 0,0-1 0 0,-7 1-2 16,-6-4 0-16,-7 7 1 0,2-3 0 0,-9 0 0 15,1 4-1-15,-6 2 0 0,-7-2-1 0,0-1-1 0,-7 4 0 16,1-3-1-16,-8-1-1 0,1-3-1 0,-7 3 0 16,8-3-5-16,-8 3-7 0,-6-3-3 0,-1 0-7 0,8 2-5 15,-14 6-8-15,7-4-4 0,0-1-10 0,0 8-4 0,0 4-5 16,-7-6-6-16,7 10-11 0,0-5-11 15,6 8 6-15,0 0 11 0</inkml:trace>
  <inkml:trace contextRef="#ctx0" brushRef="#br0" timeOffset="-181166.02">30186 14514 400 0,'-32'-15'9'16,"-1"5"2"-16,1-2 0 0,-1-1-2 0,1 1-2 0,-1 1-1 15,-6-3-4-15,0-1 2 0,0 0-2 0,0 4 3 16,-1-3-3-16,1 3 3 0,1-4-3 0,-1 4 0 0,-7-4 2 15,7 4 0-15,0 0-2 0,-1 0 2 0,1 4 0 16,1-4 0-16,5 4 0 0,-6-1 0 0,-1 1 1 0,8 0 1 16,-7 3 1-16,7-4-4 0,-1 5 5 0,1-1-2 15,-1 1 1-15,1 3 0 0,-1 0-2 0,1 0 0 0,-2 0 0 16,2 3-1-16,6 1 0 0,-6 4 0 0,6-5 0 16,-7 4-1-16,7 1 0 0,0-1-1 0,-7 7 1 15,13-3-1-15,-6 4 0 0,1-4 0 0,-1 4 0 0,0-4 0 16,6 3-1-16,-7 1 0 0,9-1 0 0,-9 1 2 15,7 0-2-15,1-1 0 0,0 5 2 0,-1-4-2 0,-7 3 2 16,9 1-2-16,-9-1-1 0,7 0 1 0,2 0 2 16,-9 1-2-16,7-1 2 0,-6 0 0 0,1 1-3 15,5-1-1-15,0 1 0 0,-6-1 0 0,7-1 3 0,-1 2 2 16,1-1 0-16,6 1 0 0,0-2 0 0,-7 3 0 16,8-6 0-16,4 4 0 0,-4-3-2 0,5 4 0 0,1-5 0 15,-1 4 1-15,7-3 0 0,0 4 0 0,-7-4 1 16,7 2-1-16,0 1 1 0,7 1-1 0,-7-1-1 15,7 4 3-15,-7 0-2 0,0 0 2 0,6 4 0 0,-6-1-2 16,7 5 2-16,-1-5 0 0,0 5 0 0,2-1 0 16,-2 0-2-16,0 1 0 0,1-1-2 0,0 1 3 0,5-1 0 15,-5 0 0-15,6 0 0 0,0-4-1 0,7 5 0 0,-8 0 2 16,8-4-2-16,-1-1 0 0,7 0-2 0,-6 2 2 16,7 0 2-16,-2 0-3 0,1-1 2 0,0-1 0 15,0 1-2-15,1 3 1 0,-1-3 0 0,0 3-1 0,-7-3 0 16,7 0 0-16,-6 2 0 0,-1-1-3 0,1 2 1 15,0-4 0-15,-1 4-2 0,1-2 2 0,-2-2 2 0,2 1 0 16,-6-1-1-16,5 0-2 0,1-2 1 0,-1-2 0 16,1 2 2-16,-8-1-1 0,8-4 0 0,0 0-2 15,-7 1-1-15,6-4 2 0,0 3 2 0,-5-8 0 0,6 6 0 16,-8-2-4-16,8 0 0 0,-7-2 5 0,7 2-1 16,-8-3-4-16,1 1 1 0,7-2 4 0,-6 1-4 0,-2 0 0 15,8 1 5-15,-7 2-5 0,-1-3 4 0,2 1 0 16,-1-2-2-16,6 0-2 0,-6 2 1 0,1-1 0 15,5 0 2-15,-6-1 1 0,6 2-1 0,1-1-1 0,0 0 2 16,-1 4 0-16,1-4 0 0,6 0-1 0,0 4 0 16,0-5 3-16,-1 5-3 0,8-4 1 0,-1 3-1 0,-5 0 3 15,5-2 0-15,-6 2-4 0,7 2 4 0,-7-2 0 16,7-3-1-16,-7 8 0 0,0-9-1 0,0 5 0 16,0 4 0-16,0-5-1 0,0 0 0 0,0 5 0 0,0-4 0 15,-6 4 0-15,5-2-3 0,-5 2 0 0,6-5 2 0,-6 5-2 16,-1-1 5-16,8 1-4 0,-8-1 2 0,0-4 0 15,8 4 0-15,-8 1 2 0,8-5-2 0,-8 5 0 0,0-5 1 16,8 1 0-16,-1 4 0 0,-7-5 0 0,7 1 0 16,0-5 2-16,0 5 0 0,1-4-2 0,-2 4-1 15,1-4 0-15,0 0 0 0,7 3-2 0,-7-3 2 0,0 0 3 16,0-3-1-16,1 3 1 0,-2-4 0 0,1 4 0 16,0-3-3-16,7-2-1 0,-7 6 2 0,0-5 0 0,0 0 0 15,0 1-1-15,0 2 2 0,0-2-2 0,0-1-1 16,0 4 0-16,0-3 2 0,7 0-5 0,-7-6 5 15,0 9-2-15,7-3-3 0,-8-4 2 0,9 3 3 0,-2 0-2 16,-7 1-1-16,8-5 2 0,-7 5-2 0,7-1 0 16,-1-3 0-16,-6 3-2 0,7 0 3 0,-1-3-1 0,-6 0 0 15,7 3 0-15,-1 0 0 0,-5 1 2 0,-1-5-2 16,6 4 2-16,-5-3-3 0,-1 0 1 0,0 3 0 16,-1 0-2-16,1-2 2 0,-6-3 0 0,7 3 0 0,-1-5 0 15,-1 3 2-15,1-3-4 0,0 4 2 0,1-4 2 16,-1 0-4-16,0-4 2 0,0 1 2 0,7-2-2 0,-1-2-3 15,-6 4 5-15,7-5-2 0,-1 1-2 0,1 0 4 16,-1-5-2-16,7 2-2 0,-6-1 2 0,-1 0 0 0,1 0 2 16,-1-4 0-16,1 4-1 0,-1-7 0 0,1 4 0 0,-1-1 0 15,2-4-2-15,-9 4 0 0,8-3 0 0,-7-3-2 16,6-1 4-16,-6 2-4 0,7-5 5 0,-7 0-1 16,7-1 0-16,-7 1-4 0,0-5 4 0,0-3-5 0,0 0 5 15,0-3-5-15,0-4 5 0,6-1-3 0,-5-7 2 16,-7 2 0-16,6-7 0 0,-7-1-1 0,1-1-5 15,-1 0 2-15,-6 0-1 0,0-4-1 0,-6 1 0 0,-1-1-6 16,-6 1-5-16,0-1-2 0,-6-3-2 0,-8-4-9 16,2-1-2-16,-14 2-4 0,-1-4-3 0,1 2-2 0,-6 4-5 15,-7-2-11-15,0 6-16 0,-7 0-4 0,1 1 8 16</inkml:trace>
  <inkml:trace contextRef="#ctx0" brushRef="#br0" timeOffset="-179331.95">18314 13100 404 0,'0'0'23'16,"0"0"-1"-16,0 0 0 0,6 0 0 0,0 0 2 15,1 0-3-15,-1 0 4 0,8 0-1 0,-2 0 1 0,8 0 1 16,-7 0 0-16,13 0-3 0,-6 0-2 0,6 3-2 16,-7-3-1-16,7 5 0 0,0 2-4 0,7-3 0 0,-7 3-1 15,0-3-1-15,1 3-1 0,5 3-5 0,1-2-1 16,-1-1 0-16,7 1-1 0,-7 3 0 0,7-3 1 16,1-1 1-16,-1 4 0 0,0-4-1 0,7 0 0 0,-1 0-3 15,1 1 2-15,-1-4 0 0,7 3 0 0,1 0 0 16,5 0-1-16,-6-3-2 0,7 0 2 0,-1 4 0 0,1-5 0 15,0 0 0-15,0 5-1 0,6-5 0 0,-7 0 0 0,7 5 0 16,0-4 0-16,0 3 0 0,0-3-1 0,0 3 0 16,0 0 2-16,0-2 0 0,1 2-3 0,-1 0 0 15,-6 1 1-15,6-1 0 0,0 0-1 0,0-4-2 0,0 5 2 16,0-1 0-16,0 1 0 0,0-1 0 0,8-3 0 16,-8-1 0-16,6 4 1 0,-6 1-1 0,0-4 0 0,1 3 0 15,-1-4 0-15,6 5-2 0,-6-1 2 0,-6-2 0 16,6 2 2-16,0-1-2 0,-6 2 0 0,-1 3-2 15,7-7 2-15,0 4 2 0,-6-2-2 0,0 2 0 0,0-2 1 16,-1 2-1-16,-5-4 0 0,4 3 0 0,-4 0 1 16,-1-3-1-16,1 3 0 0,-2 0-2 0,1-2 2 0,1-2 1 15,-2 1-1-15,2 3-2 0,-1-3 4 0,0-1-5 16,6 1 5-16,-5-4-3 0,-1 4 1 0,-1-1 1 16,2 2-2-16,-1-3-2 0,-7-2 5 0,8 5-2 0,-8-5 0 15,1 7-2-15,-1-3 4 0,8-1-2 0,-15 1 0 16,8 0-2-16,0-1 4 0,-7 0-1 0,0 6 0 0,0-6-2 15,0 1 2-15,1-1 0 0,-8 1 0 0,1-1 0 16,-7 1 0-16,6 0-2 0,-6-4 0 0,0 0 0 16,-6 0 0-16,6 0 0 0,-7 0 0 0,1 0 0 0,0 0 2 15,-2 3-1-15,-4-6 0 0,-1 3-1 0,7 0 1 0,-8 0-2 16,2 0 3-16,-8 0-1 0,7 0 0 0,0 0 0 16,-6 0 0-16,-1 0 0 0,7 0 0 0,-6-4 0 0,5 4 0 15,-5-4 0-15,0 1 0 0,-1-1 0 0,-6 1 0 16,7 3 0-16,-1 0 0 0,0-7 2 0,2 7-4 15,-8-5 2-15,6 1 0 0,0 1 0 0,0 0 0 0,2-1 2 16,-2 0-4-16,0-3 2 0,7 0 0 0,-13 2 2 16,14-2 0-16,-8 0-2 0,0 0 0 0,0-1 0 0,2 5 0 15,-2-4-1-15,-6-5 3 0,6 9-2 0,-6-5 0 16,7 5-2-16,-7-4 1 0,6 3 1 0,-6-3 1 16,0-1-2-16,0 5-2 0,0-5 4 0,0 5-4 0,0-5-1 15,7 5 3-15,-14-6-4 0,7 7-2 0,0-6-4 16,-6 1 1-16,6 4-4 0,0-4-7 0,-7 2-5 0,1-2-7 15,0-1-8-15,6 1-10 0,-8 4-11 0,2-4-22 16,6-1 6-16,-6 4 6 0</inkml:trace>
  <inkml:trace contextRef="#ctx0" brushRef="#br0" timeOffset="-175614.73">28578 15665 406 0,'0'0'16'16,"0"0"-2"-16,6 0 5 0,-6 0 0 0,-6 0 0 0,6 3-7 16,6 2 1-16,-6-2 1 0,6 0-2 0,2 1 4 15,-2 3-5-15,7 5 1 0,0-5 0 0,0 4-1 16,-1-1 0-16,15 1 0 0,-7 0 2 0,6 3-4 0,0-1 4 15,-1 1-1-15,1 4-1 0,7-3-3 0,-7 7 0 0,7-3-1 16,-1 6-3-16,1 1 2 0,6-1 0 0,-12 5 0 16,11 2-1-16,-5 1-1 0,-1 4 0 0,7 3-1 0,0 0 0 15,1-3 0-15,5 7 0 0,-6-4-1 0,7 5 0 16,6-5 0-16,-7 4-1 0,8 0 0 0,-8 0 0 16,7-4 0-16,1 4 0 0,-8 3-1 0,7-3 1 0,-7 0-1 15,1 4 0-15,0-4 1 0,0 4-1 0,-1-5 0 16,1 2 0-16,-1-1 1 0,1-4-1 0,-7-3 0 0,6 3 0 15,1-7 0-15,-7 3 0 0,7-7 0 0,-7 5 0 16,0-9 0-16,-7 1 0 0,8-1 0 0,-7-3 0 0,-1 1 0 16,-7-1 2-16,9-5-2 0,-9-2-2 0,-5 4 2 15,0-9 0-15,-1 5 0 0,1-4 0 0,-8-3 0 16,2 2-2-16,-8-2 2 0,7 0 1 0,-6-5-1 0,-7 1 1 16,6 0-1-16,-6-4 1 0,0 0 0 0,7 3 0 15,-7-3 2-15,-7 0-1 0,7 0 4 0,0 0 1 16,0 0-2-16,0-3 1 0,0 3 0 0,0 0 1 0,0 0 0 15,0 0 0-15,-6 0 0 0,6 0-2 0,0 0 1 16,0-4 4-16,-7 4-2 0,7 0 1 0,0-4 0 0,-7 4 1 16,1 0 2-16,6-3 0 0,0-2-2 0,0 5-2 0,0 0 2 15,-6-3-1-15,6 3-1 0,0 0 0 0,0 0-1 16,6 0-1-16,-12-3-1 0,12 3-1 0,-6 0 0 0,-6 0-1 16,6 3 0-16,0-6-1 0,0 3-1 0,0 0 1 15,6 0-4-15,-6 0 0 0,0 0 3 0,0 0-1 16,6 0-1-16,-6 3 0 0,7-3-4 0,0 3 3 15,-1-3-2-15,1 5-3 0,-7-2 2 0,6-3 0 0,0 4 0 16,-6 0 0-16,0-4 3 0,0 0-2 0,0 3 2 16,0-3-4-16,0 0 5 0,0 0-1 0,7 0-3 0,-14-3 0 15,14 6 4-15,-7-6-4 0,0 3 1 0,0 0 0 16,0 0 1-16,0 0 0 0,0 0 0 0,7 0 1 0,-7 0 0 16,0 0 3-16,0 0 1 0,0 0 0 0,6 3 0 15,-6-3 0-15,6 0 0 0,2 3 0 0,-2 1 0 0,-6 1 0 16,13-2-1-16,-7 0 0 0,7 1 0 0,-6 3 0 15,-1-3 0-15,8 7-1 0,-2-4-3 0,1 1 0 16,0-5 0-16,0 8 0 0,1 0 1 0,-2 0 0 0,8 0 4 16,-7 1-5-16,7 2 0 0,-8 1 5 0,8 0-4 15,0-1 0-15,-7 1 0 0,7 0 0 0,-8-1 5 0,8 0-5 16,-1-3 5-16,-5 4-1 0,-2-7 0 0,8 6 0 16,-7-6-4-16,0 3 0 0,0-5 0 0,0 2 4 15,0-1-4-15,0 1 4 0,-6-1 0 0,-1-3-4 0,1-1 4 16,-1-3-5-16,0 0 5 0,2 4-4 0,-8-4 0 0,0 3 4 15,0-3-5-15,6 0 5 0,-6 0-4 0,0 0 1 16,0 0-4-16,0 0 0 0,-6 5-4 0,6-10 4 0,0 5-4 16,0 0 0-16,0 0 2 0,0 0 2 0,0 0-2 15,0 0 2-15,0 0 2 0,0 0 1 0,0 0 0 16,0 0 0-16,0 0 1 0,0 0 0 0,0 0 0 0,0 0-2 16,0 0 1-16,0 0 2 0,0 0 0 0,0-3-2 15,0 3 2-15,0 0 1 0,0 0 0 0,0-4 0 16,0 1 0-16,-8-1 0 0,8 0-3 0,-6-3-1 0,6 3 5 15,-6-3-1-15,6-1-4 0,-7 2 5 0,1-5-4 16,-1 3 4-16,7 1-4 0,-7-4 5 0,1 0-5 0,-7-4 5 16,6 4-4-16,-5 0 4 0,5-4 0 0,-6 1-4 15,0-4 0-15,-7-1 1 0,8 1 4 0,-8-1-2 0,0 1 0 16,1-4 0-16,-1 0 0 0,1 0 0 0,-7 0 0 16,0 1-1-16,0-2 0 0,-1 1 0 0,-5 0 1 15,-1-3-1-15,1 3 0 0,-1-5 0 0,-6 2-1 0,0 0 1 16,-6-1-3-16,6 1 2 0,-7-1 1 0,1-4-1 15,-2 1-2-15,2 0 3 0,-1 0 0 0,1 0-1 16,6 0 0-16,-7-1 1 0,1-3-2 0,-1 0 2 0,1 4 0 16,-1-5 0-16,1 1 0 0,-1 1 0 0,-7-1-1 0,8 4 0 15,-1-2 1-15,1 6-1 0,0-4 0 0,-1 4 0 16,0 3 1-16,0-1-1 0,8 2 0 0,-1-2 0 0,-7 2 0 16,13 2 0-16,-6-4 0 0,7 6 0 0,-1-1 0 15,1-1 0-15,6 1 0 0,-7 0 1 0,7 0-1 0,0 3 0 16,6 0 1-16,-5-4-1 0,5 9 1 0,0-5 0 15,1 0 0-15,5 4-1 0,2 0 0 0,-8 0 0 16,7 0 1-16,0 4 1 0,0 0-2 0,7-1 0 0,-8 1 0 16,8 0 0-16,-1 3 0 0,-6 1 0 0,7-5 0 15,6 5 0-15,-7 3 0 0,1-5 2 0,0 5-2 0,6-2 0 16,-8 2 0-16,8 0 0 0,0 0 0 0,0 0 0 16,0 0 0-16,0 0 0 0,0 0 0 0,0 0 0 15,0 0 0-15,0 0 0 0,0 0 0 0,0 0 0 0,0 0 0 16,0 0 0-16,0 0 0 0,0 0 0 0,0 0 0 15,0 0 0-15,0-5 0 0,-6 5 0 0,6-3 0 0,-6-1 2 16,-1 0-3-16,7 1 0 0,-7-1-11 0,1-3 13 16,-7 0 0-16,7 2 0 0,-1-2 0 0,0 4-1 15,-5-4 1-15,5-1-1 0,0 5 0 0,1-4 0 0,-1-2 0 16,-5 6 0-16,5-4 0 0,0 3 0 0,1-2 0 16,0-2 0-16,-2 4 0 0,2-3 0 0,-7 3 0 0,7-3 0 15,-1 0 0-15,-6 0 0 0,7 2 0 0,0-2 0 16,-8-1 0-16,8 1 0 0,-1 4 0 0,0-4 0 0,-5-1 0 15,5 4 0-15,1 1 0 0,-1-1 0 0,0 0-2 16,1 4 2-16,-7-3 0 0,6 3-2 0,1-4 2 0,-7 0 0 16,7 4 0-16,-1 0 0 0,0 0 0 0,1-3 0 15,-8 3 0-15,14-3 0 0,-6-1 0 0,6 4 0 16,-6 0 0-16,6 0-1 0,0 0 1 0,0 0 0 0,0-5 0 16,0 5 0-16,0 5 0 0,0-10 2 0,0 10-2 15,0-5-2-15,0 0 2 0,0-5 0 0,0 5 0 0,0 0-2 16,0 0 3-16,0 0 0 0,0 0 0 0,0 0 2 15,6 5-1-15,-6-1 0 0,6-4-1 0,2 3 0 0,-2 0 0 16,0 5 0-16,8-1 0 0,-1-3 0 0,-7 3 2 16,7 4-5-16,6-4 3 0,-5 0-1 0,-1 1 0 15,6 4 0-15,-6-5 0 0,7 4 0 0,-1-4 0 0,1 7 0 16,0-3 3-16,-1 0-3 0,0 1 0 0,1-2 2 16,6 5-2-16,-7 0 0 0,1-5 2 0,7 5-3 0,-8-1-1 15,7 2 2-15,0-2 0 0,0 1 0 0,-7-1 0 16,7 5 0-16,0-5 2 0,-6 0 0 0,7 3-3 15,-2 0 1-15,1-2 2 0,0 0-3 0,0-1 1 0,1 4-1 16,-1-3 3-16,-1-1 0 0,1 5-2 0,7-4 0 16,-7 0 0-16,0 3-1 0,0-4 1 0,7 5-1 0,-7-1 1 15,0-4 0-15,7 4 0 0,-7 1 0 0,6-4 0 16,-6 3 0-16,0 1 0 0,6-1 0 0,-5 0 0 16,-1 0 0-16,6 1 0 0,-6 4 0 0,1-6 0 0,-1 2 0 15,-1 2 0-15,1-2 0 0,1 3-1 0,-1 0 0 16,0-4 1-16,0 4 0 0,0-5 2 0,0 3 0 0,0-3-3 15,0 2 0-15,-6-1 0 0,6 1 0 0,-1-5 2 0,1 2-3 16,1 2 1-16,-1-4 0 0,0 1 0 16,0-1 0-16,-1 1 0 0,-5-4 0 0,7 0 1 0,-7-1-1 15,5 2 0-15,-5-5 0 0,0 4 1 0,-8-4-1 0,8 0 1 16,-1-2 0-16,-5 2-1 0,-2-3 3 0,2-1-2 16,-8 1 2-16,7 0-5 0,-6-1 3 0,-1-3 0 0,7 0 0 15,-7 0 0-15,1 0 0 0,0 4 0 0,-1-4 0 16,-6 0 0-16,6 3 0 0,1-3 0 0,0 0 0 15,-1 0 0-15,1 5 0 0,-1-5 2 0,0 0-2 0,8 3 0 16,-8-3 2-16,0 0 0 0,2 4-2 0,-2-1 0 16,0-3 2-16,1 0-2 0,-1 0 0 0,1 4 2 0,-7-4-3 15,6 4 1-15,1-4-1 0,-7 0 1 0,6 0-1 16,0 0-1-16,-6 3-2 0,8-3 0 0,-8 0-7 16,0 4-2-16,0-4-5 0,0 0-7 0,0 0-5 0,0 4-5 15,0-4-4-15,0 0 0 0,0 3-2 0,0-3-11 16,0 0-13-16,0 0-5 0</inkml:trace>
  <inkml:trace contextRef="#ctx0" brushRef="#br0" timeOffset="-167389.92">3308 14961 407 0,'0'0'9'15,"7"0"5"-15,-1 0-2 0,7 0-2 0,-7 0 4 16,8 0-5-16,-8 0-2 0,8 0 0 0,-2 0 2 0,1 0-3 16,0 0 0-16,6 0 0 0,-5 0 2 0,5 0-4 15,1 0 3-15,-7 0-4 0,6 0 0 0,-5 0 3 0,5 0 2 16,1 0-1-16,-8 0-1 0,8 0 0 0,-7 0 2 15,7 0 0-15,-8 0-3 0,8 0 0 0,-7 0 1 0,7 0-2 16,0 0 0-16,-2 4 5 0,2-4-5 0,0-4 4 16,5 4-2-16,2 0 0 0,-1 0-1 0,6 0 0 15,1 0 0-15,-1 0-1 0,1 0 0 0,7 0 0 0,-1-3 0 16,6 3-1-16,-6 0 0 0,7-4 2 0,0 0-3 16,-1 1 0-16,1-1 0 0,5 0 0 0,-5 1 0 0,-7 0-2 15,14-1 2-15,-15-1 0 0,9 2 0 0,-9 0 2 16,1-2 0-16,7 5-2 0,-7-6 1 0,0 6-2 0,0-5-1 15,-7 2 4-15,8 0-5 0,-1-2 1 0,-7 2 4 16,7-1 0-16,-6 4-3 0,6-3 3 0,-6-1-5 16,-1 4 4-16,7-7-2 0,-6 7-1 0,6-4 0 0,-7 0 4 15,8 4-5-15,-8-3 4 0,7-1-4 0,-6 4 4 16,-1-3-5-16,7 3 5 0,-6-5 0 0,-1 5-1 0,2 0-14 16,4 0 13-16,-5-3 3 0,6 3-5 0,-7-4 4 15,7 4 0-15,1-3-1 0,-1 3 0 0,-1-4 0 0,1 4 0 16,1-4-1-16,-1 4-4 0,0-3 5 0,0-1-1 15,0 4-4-15,0-4 5 0,0 4-5 0,-7 0 5 16,8-3-5-16,-1 3 3 0,-6 0 0 0,5-7 0 0,-5 7 2 16,-1 0 0-16,1 0-4 0,0 0 4 0,0-4-5 15,-8 4 1-15,1 0 4 0,0 0 0 0,1 0 0 16,-7 0-1-16,-2 0 0 0,2 0 0 0,-1 0-5 0,-5 0 5 16,-1 0-4-16,0 0 4 0,0 0-4 0,-7 0 5 0,1 0-5 15,0 0 5-15,-7 0-5 0,6 0 5 0,-6 0 0 16,0 0 0-16,0 0 0 0,0 0-2 0,0 0-2 0,0 0 3 15,0 0 0-15,0 0 1 0,0 0 0 0,0 0-2 16,0 0 2-16,0 0 1 0,0 0-1 0,0 0 3 16,0 0-2-16,0 0 0 0,0 0 2 0,0 0-3 0,0 0 2 15,0 0-2-15,0 0-2 0,0 0 4 0,0 0-4 16,0 0 4-16,0 0-4 0,0 0 4 0,0 0 0 0,0 0-5 16,0 0 4-16,0 0 0 0,0 0 0 0,0 0 0 15,0 0-1-15,0 0-4 0,0 0 0 0,0 0 5 0,0 0 0 16,0 0-1-16,0 0 0 0,0 0 0 0,0 0-5 15,0 0 5-15,0 0 0 0,0 0 0 0,0 0-5 16,0 0 5-16,0 0-1 0,0 0 0 0,0 0-4 0,0 0 5 16,0 0-1-16,0 0 0 0,0 0 0 0,0 0 0 15,0 0-3-15,0 0 2 0,0 0-4 0,0 0 1 0,0 0 0 16,0 0 4-16,0 0 0 0,0 0-4 0,0 0 4 16,0 0 0-16,0 0 0 0,0 0-4 0,0 0 4 15,0 0 0-15,0 0-4 0,6 0 4 0,1 4-4 0,0-4 5 16,-7 3 0-16,12 1-1 0,-5-1 0 0,6-3 0 15,0 8 0-15,1-5 0 0,-2 1-3 0,8-4-1 0,-1 4 4 16,-5-4 0-16,4 3-4 0,9 1 0 0,-7-1 4 0,6 2-2 16,-1-5 0-16,8 3 0 0,-7-3 0 0,6 0-1 15,8 4 4-15,-7-4-5 0,5 0 1 0,-5 0 4 16,6 0-4-16,0 0 2 0,0 3-2 0,0-3 4 0,0 4-4 16,1 0 4-16,-2-1-4 0,1 1 4 0,1-4-1 15,5 4-2-15,-6-4 0 0,1 0 2 0,-1 0-2 16,6 0 0-16,-5 0 1 0,-2 0 0 0,7 0 2 0,-5-4-4 15,-1 8 0-15,0-4 4 0,0 0 0 0,-7 0-1 16,8 0-2-16,-7 0-2 0,-1 0 5 0,1 0-4 0,-1-4 4 16,1 4-4-16,-1 0 4 0,1 0-5 0,-7 0 5 15,0 0-4-15,6 0 4 0,-5 0-2 0,-1 0 0 0,-1 0-3 16,1 4 5-16,-6-4-2 0,6 0-2 0,-7 0 2 16,1 3-2-16,0 1 4 0,-1-4-2 0,-5 0 2 15,5 3-2-15,-6-3-2 0,0 0 0 0,7 0 4 0,-8 0-4 16,-5 5 4-16,6-5-2 0,0-5-2 0,0 10 4 15,-6-5-4-15,5 0 4 0,2 0 0 0,-8 0-3 0,7 0 3 16,-6 0-3-16,6 0 0 0,-7 0 0 0,8 0 1 16,-8 0-2-16,6 0 4 0,-4 0 0 0,4 0-2 0,1 0 1 15,-6 0 0-15,6 0 0 0,-1 0 0 0,-4 0 0 16,4 0 0-16,1 0 0 0,1 0-1 0,-2 0 0 0,2 0 0 16,-2 0 0-16,8 0 0 0,-7 0 0 0,7 0 0 15,-1 0 0-15,1 0-2 0,0 0 1 0,-2 0-2 16,2 0 2-16,0 0-2 0,5 0 4 0,-5 0-1 0,0 0-2 15,-1 0 3-15,7 0-1 0,-6 0-1 0,0 0-1 16,5 0 4-16,-5 0-1 0,6 0 0 0,-7 0-4 0,8 0 4 16,-8 0-3-16,8 0 1 0,-8 0 1 0,1 0-1 15,6 0 1-15,-6 0 0 0,-1 0 1 0,7 0 1 0,-6 0-2 16,-1 0-1-16,0 0 0 0,8 0 1 0,-8 0 2 16,0 0-3-16,8 0 1 0,-1 0 0 0,-7 0-1 15,7 0 0-15,-6 3 0 0,0-3 0 0,5 0 0 0,-5 0 1 16,6 3 2-16,-7 2-1 0,1-5-2 0,6 0 0 15,-6 0 0-15,-1 0 0 0,1 0 0 0,-1 0 0 0,7 3 0 16,-12-3 0-16,4-3 1 0,2 6-1 0,0-3 1 16,-1 0 0-16,1 0-1 0,0 0 1 0,-7 0-1 15,6 0 1-15,-6 0 0 0,7 0 2 0,-7 3-1 0,0-6-2 16,6 6 0-16,-13-3 0 0,8 0 1 0,-1 0 0 16,0 5 0-16,-7-5 0 0,7 3 0 0,-7-3 0 0,2 0 0 15,-2 0-1-15,-6 0 1 0,6 0-3 0,-6 0 3 0,0 0 0 16,0 0 0-16,0 0 2 0,0 0-2 0,0 0 0 15,0 0 0-15,0 0 0 0,0 0-2 0,0 0 2 16,0 0 0-16,0 0 0 0,0 0 0 0,0 0 0 0,0 0-2 16,0 0 2-16,0 0 0 0,0 0-1 0,0 0 0 15,0 0 0-15,0 0-2 0,0 0-5 0,0 0-2 0,0 0-7 16,0 0-4-16,0 0-7 0,0 0-9 0,0 0-8 16,0 0-18-16,0 0-14 0,0 0 5 0</inkml:trace>
  <inkml:trace contextRef="#ctx0" brushRef="#br0" timeOffset="-165381.46">12928 14888 407 0,'0'0'10'0,"0"0"1"0,0 0 1 0,0 0-1 0,0 0-4 16,0 0-5-16,0 0 4 0,0 0-1 0,0 0-1 16,0 0 0-16,0 0-2 0,0 0-2 0,0 0-1 0,0 0 3 15,0 0 2-15,0 0-5 0,0 0 1 0,0 0 4 16,0 0-2-16,0 0 2 0,0 0-2 0,0 0 0 16,0 0 0-16,0 0 0 0,0 0 0 0,0 0-1 0,0 0 1 15,0 0-3-15,0 0 3 0,0 0-2 0,0 0 2 16,0 0 0-16,0 0-1 0,0 0 0 0,0 0-1 0,0 0 2 15,0 0 1-15,0 0 0 0,0 0-1 0,0 0 2 16,0 0 1-16,6 3 3 0,-6-3 0 0,0 5-1 16,6-5 0-16,1 3 0 0,0 0 2 0,-1-3-3 0,0 5-1 15,7-2 1-15,1 0 2 0,-8 2-1 0,8-2-2 0,-2 0 2 16,1 2 0-16,0-1-5 0,6-1 4 0,-5 0-3 16,5 1 0-16,-6-4-2 0,7 4 4 0,-1-4-1 0,7 0 0 15,-6 3 0-15,7-3-2 0,-2 0 0 0,1 0 0 16,6 0 1-16,1 0-1 0,7 0-2 0,-8 0 2 15,7 0 0-15,6 0 0 0,1 0-1 0,-1 0 0 0,2 4 0 16,5-4-2-16,-7 0 2 0,7 4 0 0,0-4 0 16,0 3 0-16,1-3 0 0,-2 0 0 0,8 0 0 0,0 0 0 15,-1 0 0-15,1 0-2 0,0 4 2 0,-1-8 0 16,7 4 0-16,0 4 1 0,0-4-1 0,0 3 0 16,8-3 0-16,-8 0 3 0,0 0-3 0,6 4 0 0,-6 0-1 15,7-4 3-15,0 4-2 0,-7-1 0 0,6-3 0 16,1 4-2-16,0 0 2 0,-1-1 2 0,1-3-1 0,0 0-1 15,-1 8-2-15,1-8 4 0,0 3-5 0,-1 1 5 16,1-1-2-16,-7 1-2 0,7 0 1 0,-1-1 0 0,1 1 0 16,-7 0 0-16,6-1 4 0,2 1-4 0,-2-1 3 15,-6 2 0-15,0-2 0 0,6 2-4 0,-5-2 0 16,-1-3 4-16,0 3 0 0,-6 1 0 0,6 0-1 0,0-4 0 16,-6 3 0-16,6 1-4 0,0-4 5 0,-6 0-4 0,6 4 4 15,-7 0-4-15,1-4 4 0,0 0-2 0,0 3 0 16,-1 1 2-16,-6-4-3 0,0 3-2 0,7-3 1 0,-7 0 4 15,0 4-2-15,-6-4 0 0,5 0 1 0,2 4-1 16,-1-4-1-16,-7 7 1 0,7-3 1 0,1-4-1 16,-8 6-3-16,1-2 1 0,-1 1 3 0,8-2-1 0,-15 0 0 15,9 1 1-15,-2 0-2 0,-7-1 0 0,2-3 2 16,-1 0-2-16,0 4 0 0,0 0 0 0,0-4 0 16,0 3 0-16,0-3 0 0,0 0 0 0,1 4 0 0,-1-1 0 15,-7 1 0-15,7 0 0 0,1-4 0 0,-2 0 0 16,-5 0 0-16,6 4 0 0,-7-1 0 0,1-3 0 0,-1 0 0 15,1 0 0-15,-1 0 0 0,2 0 0 0,-2 4 0 16,1 0 1-16,-8-4-1 0,9 0-2 0,-9 3 3 16,7-3-1-16,-6 0 1 0,7 0-1 0,-7 3 0 0,0-3 0 15,7 0 2-15,-7 5-2 0,7-2 0 0,-7-3 0 16,6 0 0-16,-5 5-2 0,5-2 2 0,-6-3 0 0,-1 4 0 16,2-1 0-16,-1 1-2 0,0-4 2 0,0 0 1 15,-7 7-1-15,7-7 1 0,-6 4-1 0,6-4 0 16,-7 4 2-16,8-1-2 0,-8-3 1 0,1 0-1 0,-1 0 0 15,1 0 0-15,-1 0 0 0,1 0 0 0,0 0 0 16,-1 0 0-16,1 4 0 0,0-4 0 0,-1 3 0 0,0-3-2 16,1 0 3-16,-7 5-1 0,7-5 0 0,-1 0 0 0,-6 3 0 15,0-3 1-15,7 0-1 0,-8 0-2 0,8 0 3 16,-7 0 0-16,1 0 0 0,4 0 0 0,-4 0-1 16,-1 0 0-16,0 0 0 0,0 0 0 0,7 0-2 0,-8 0 2 15,1 0-2-15,7 0 3 0,-6 0-1 0,-2 0 0 16,8 0 0-16,-7 0 1 0,-1 0-1 0,2 0 0 0,5 0 0 15,-6 0 0-15,0 0 0 0,1 0 0 0,-8 0 1 16,6 0-1-16,-4 0 0 0,4 0 0 0,-5 0 0 16,-1 0 0-16,1 0 0 0,-7 0 0 0,0 0 0 0,7 0 0 15,-7 0 0-15,0 0 2 0,0 0-4 0,0 0 2 16,0 0 0-16,0 0 0 0,-7 0 0 0,14 0 0 0,-7 0 0 16,0 0 0-16,0 0 0 0,0 0 0 0,0 0 0 15,0 0 0-15,0 0 0 0,-7 0 0 0,7 0 0 16,0 0 0-16,0 0 2 0,0 0-2 0,0 0 0 0,0 0 2 15,0 0-4-15,0 0 2 0,0 0 0 0,0 0 0 16,0 0 0-16,7 0 0 0,-7 0 0 0,6 0 0 0,-6 0 0 16,6 0 0-16,0 0 0 0,2 0 0 0,-2 0 0 15,0 0 2-15,1-3-2 0,0 3 0 0,-1 0-2 0,7 0 2 16,-7 0 0-16,1-5 0 0,0 2 0 0,-1-1 0 16,7-3 0-16,-6 3 0 0,6-3-1 0,-1 0 0 15,2 0 1-15,-2-1-1 0,8 0 0 0,-7-3 1 0,0 4 0 16,0-1-1-16,1-2 1 0,-2 2 0 0,2-3 0 0,-1 5 0 15,-1-3 0-15,-5 3 0 0,6-2-1 0,-7 1 1 16,8 0-1-16,-8 3-1 0,7-3 2 0,0 3 0 0,0-3-2 16,1 3 2-16,5-3-2 0,0 4 0 0,0-5 0 15,1 3 0-15,6 2 0 0,1-1 0 0,-1 1 0 16,-7 3 0-16,7-4 0 0,0 0 3 0,0 4-4 0,1-3 4 16,-2 3-1-16,-5 0-4 0,6 0 0 0,-6-4 1 15,-1 4 3-15,1-4-4 0,-8 1 5 0,8-1-2 0,-7 1 0 16,-6-2-2-16,6 2 4 0,-7 0-4 0,0-5 2 15,2 8-2-15,-2-7 3 0,0 3-2 0,0 0 0 16,1 1 1-16,-7-4 3 0,7 3-3 0,-1-3 0 0,1-1 0 16,-1 2 0-16,-6-3 0 0,6 3 0 0,2-2 0 15,-8 0 0-15,6-3-1 0,-6 8 0 0,0-4-1 0,0-1 0 16,0 1-6-16,0 3-3 0,0-3-1 0,0 4-6 16,0-2-4-16,0 2-2 0,0-1-6 0,-6 4-4 15,-2-3-19-15,2 3-17 0</inkml:trace>
  <inkml:trace contextRef="#ctx0" brushRef="#br0" timeOffset="-162094.59">23778 14896 401 0,'0'0'8'0,"0"0"-1"0,0 0 0 0,0 0 1 0,0 0-1 16,0 0-5-16,0 0 0 0,0 0 0 0,0 0 0 0,0 0 0 15,0 0 2-15,0 0-3 0,0 0 3 0,0 0-4 16,0 0 2-16,0 0 2 0,0 0-1 0,0 0-4 16,0 0 5-16,0 0-3 0,0 0 0 0,0 0-1 0,0 0 4 15,0 0-5-15,0 0 5 0,0 0-1 0,0 0 0 16,0 0 0-16,0 0 0 0,0 0-2 0,0 0-2 15,0 0 0-15,0 0 5 0,0 0-2 0,0 0 1 0,0 0-2 16,0 0-1-16,0 0 4 0,0 0-2 0,0 0 0 16,0 0 0-16,0 0 0 0,0 0 0 0,0 0 0 0,0 0 0 15,0 0 0-15,0 0 0 0,0 0 0 0,0 0-1 16,0 0 3-16,0 0-2 0,0 0-1 0,0 0 0 16,0 0 0-16,0 0 0 0,0 0 0 0,0 0 0 0,0 0 2 15,0 0-2-15,0 0-1 0,0 0 3 0,0 0-2 16,0 0-2-16,0 0 2 0,0 0 2 0,0 0-4 0,0 0 2 15,0 0 2-15,0 0-4 0,0 0 2 0,0 0 2 0,0 0 0 16,0 0-4-16,0 0 4 0,0 0-4 0,0 0 4 16,0 0 0-16,0 0-1 0,0 0-4 0,0 0 5 15,0 0 0-15,0 0 0 0,0 0-1 0,0 0 0 0,0 0 0 16,0 0 0-16,0 0 0 0,0 0-2 0,0 0-2 16,0 0 4-16,0 0 0 0,0 0 0 0,0 0-2 0,0 0 0 15,0 0 2-15,0 0-2 0,0 0-2 0,0 0 0 16,0 0 1-16,0 0 0 0,0 0 0 0,0 0 1 15,0 0 0-15,-7 0 2 0,7 0 2 0,0 0-2 0,0 0 0 16,0 0 0-16,0 0 0 0,-6 0 0 0,6 0 0 16,0 0-1-16,-7 0-1 0,7 0 2 0,0 0-2 0,0 0 2 15,0 0 0-15,-6 0 0 0,12 0 2 0,-6 0-3 16,-6 0 1-16,6 0-1 0,0 0 0 0,0 0-2 0,0 0 4 16,-7 0-4-16,7 0 4 0,0 0-3 0,0 0 0 15,0 0 0-15,0 0-1 0,0 0-1 0,0 0 0 16,0 0-6-16,0 0-3 0,0 0-6 0,0 0-3 0,0 0-5 15,0 0-7-15,0 0-17 0</inkml:trace>
  <inkml:trace contextRef="#ctx0" brushRef="#br0" timeOffset="-152666.6">22788 8331 403 0,'0'3'13'0,"-6"-3"-2"16,6-3-2-16,0 3 3 0,0 3-2 0,0-3-7 15,0-3 0-15,0 3 2 0,0 0 0 0,0 0 0 16,0 0-1-16,0 0 0 0,0 0 1 0,6 0-1 0,-6 0 2 16,6 3 2-16,1 1 0 0,0-4-3 0,5 4 0 0,1-1 1 15,7 1 2-15,-7 0 0 0,13-4 0 0,-6 3-1 16,6 1 2-16,0-4 0 0,7 0 0 0,-1 0-1 0,1 0-3 15,-1 0 3-15,1 0-4 0,5 0 3 0,1 0-5 16,1 0 4-16,-1 0-4 0,0 3 4 0,7-3-5 16,-1 0 4-16,7 0-2 0,-7 0 2 0,14 0 0 0,-7-3-3 15,13 3 1-15,-6 0-1 0,6 0 0 0,0 0 0 16,8 0 0-16,-2 0 0 0,0 0 0 0,-6 0 0 16,8 0-1-16,-2 0 0 0,0 0 0 0,1 0 0 0,-7 0 0 15,7 0 1-15,-1 0-1 0,1 0 0 0,-7 0 0 16,7 0 1-16,0 0-1 0,-1 0 1 0,-6 0-1 0,7 0 1 15,-7 0 1-15,7 0-2 0,-7 0 4 0,6 0-4 16,1 0 1-16,-6 0 1 0,5 0 3 0,-6 0-4 16,14 0 3-16,-14 0 0 0,6 0 0 0,-6 0 1 0,6 0-3 15,-12 0 1-15,6-4-1 0,-6 4 0 0,-1 0-1 16,-5 4-1-16,-1-4 1 0,0 0 1 0,0 0-1 0,-6 0 0 16,-1 0 0-16,8 0 0 0,-14 0 0 0,6 0-1 15,-6 0 1-15,0 0-1 0,0 0-2 0,-6 0 3 0,-1 0-1 16,1 0 0-16,-7 0 0 0,-6 0 0 0,6 0 0 0,-14 0 0 15,8 0 0-15,-7 0-1 0,1 0 0 0,-8 0 0 16,6 0-1-16,-4 0-1 0,-8 0 1 0,6 3-6 16,-6 2-5-16,6-2-5 0,-6 4-4 0,0 0-7 0,0 5-10 15,-6-2-1-15,0 5-12 0,-2 0-20 0,-4 3-3 16</inkml:trace>
  <inkml:trace contextRef="#ctx0" brushRef="#br0" timeOffset="-149149.23">26956 12675 405 0,'0'0'22'0,"0"0"0"15,0 0-1-15,0 0-3 0,0 0-1 0,6 0-5 16,-6 0-3-16,7-3 2 0,0 3 0 0,-1-4 0 15,0 4-3-15,2-4 4 0,-2 1-1 0,6 3-1 0,2-3 0 16,-8 3-1-16,7 0-1 0,-7 0 0 0,8 0-2 16,-2 0 1-16,-4-5-2 0,4 10-1 0,1-5 1 15,1 0-1-15,-2 0-2 0,2 0 1 0,-8 0 3 0,7 3-2 16,0-3 0-16,0 0 0 0,-7 0 2 0,8 0 0 16,-2 0-2-16,-5 0-2 0,6 0 2 0,-6 0 2 0,5 0 0 15,-4-3 0-15,4-2-1 0,-6 2-1 0,8-1-4 16,-1-3 0-16,-7 0 4 0,8-1 0 0,-2 0-4 15,2-2 0-15,-8-1 4 0,7-4-2 0,-7 4 1 0,8 0-2 0,-2-4 0 16,-6 5 1-16,2-1 0 0,4 0-3 16,-5-4 2-16,0 0 0 0,-1 4 0 0,1-3 0 0,-1 2 0 15,0-2 0-15,1-1 0 0,0 1 0 0,-1-1 0 0,0 0 0 16,1-3 0-16,-7 4 2 0,7-2-3 0,-1 2 0 16,-6-4 0-16,0-1 0 0,7 1 0 0,-7 0 0 15,0-2 0-15,0 3 1 0,0-5-1 0,0 0 0 0,0 4 0 16,0-7 0-16,0 2 0 0,0 0 0 0,0-2 0 15,-7 3 0-15,7-3 0 0,-6 3 2 0,6-4-2 0,-7 1 0 16,0-1 0-16,1 0 0 0,0 1 0 0,-8-1 0 16,8 1 0-16,0-1 0 0,-7 0 0 0,6 0 0 0,0 4 0 15,-5-3 0-15,-2 3 0 0,8 0-1 0,-7 4 1 16,0-1 0-16,0 1 0 0,-1 0 0 0,2 0-2 16,-1-1 2-16,0 1-2 0,0 0 2 0,-1-1 0 0,2 1 0 15,-2 3 0-15,2-4 0 0,-1 1-2 0,-1 4 3 16,2-4-1-16,6 3 1 0,-8-1-1 0,1 2 0 15,0-1 2-15,6 1-2 0,-5-1 0 0,-2 4 0 0,8-3 0 16,-7 3-2-16,0 0 2 0,0 4 0 0,7-4 1 16,-8 3-2-16,2-3 0 0,-2 3 2 0,8 1-1 0,-7 4 0 15,6-5-4-15,-6 5 0 0,7-1 4 0,-8 0-4 16,8 1 4-16,-7-1-2 0,6 1 2 0,-6-2 0 16,7 2-4-16,0 0 4 0,-8-1-4 0,2 4 4 0,5-7-4 15,-6 3 5-15,6 0-4 0,-5 0 0 0,5-3 4 16,-6 7-4-16,-1-3 4 0,8-5-3 0,-7 5 4 15,7-1-3-15,-7 0 1 0,0-2-2 0,7 2 0 0,-8-4 4 0,8 5 0 16,-7-5 0-16,6 0-1 0,-6 2 0 0,0-1 0 16,6-1 0-16,-5-3 0 0,-2 3 0 0,8 1 0 15,-7-4 0-15,0 4 0 0,0-4 0 0,7 3-3 0,-8-2 3 16,1-1 0-16,0 3 0 0,-6 2-4 0,5-6 4 16,2 5-4-16,-1-1 5 0,-7 1-4 0,7 3 4 0,-6-2-1 15,-1 6-3-15,7-9 4 0,0 9 0 0,0-7-1 16,-7 3-1-16,8 1 1 0,5 3-4 0,-6-4 4 15,0 0 0-15,7 4-4 0,-8-3 5 0,2 0-1 0,5 3-4 16,-6-5 5-16,6 5-4 0,-5 0 3 0,4-4-3 16,-4 1 3-16,6 3 1 0,-2-3-5 0,2 3 4 0,0 0-1 15,-1-4-3-15,7 4 5 0,0-4 0 0,-6 4-2 16,6-3 2-16,0 3-5 0,0 0 1 0,0-4 4 16,0 4 0-16,-7-4-5 0,7 1 1 0,0-1 2 0,-7 1 2 15,7-1-4-15,-6 0 4 0,6 0-4 0,-6 1 4 16,6-5 0-16,-6 5 0 0,6-5-5 0,-8 5 5 0,2-4 0 15,0 2-4-15,-1-2 4 0,0 3 0 0,1 1-4 16,6-3 2-16,-7 1 3 0,1 5-1 0,6-4 0 16,-6 4 0-16,6 0-1 0,0-3 0 0,0 3 0 0,0 0 0 15,0 0 0-15,-7 3-2 0,14-3 1 0,-7 4-1 16,-7 1 0-16,7 1 1 0,-7 1 0 0,1 5 0 0,0 2 0 16,-1 1 1-16,0 7 0 0,1 0 0 0,-1 3 0 0,1 2 0 15,0 0 0-15,-8 7 0 0,8-5 0 0,-8 4 0 16,8 1-1-16,0-1 0 0,-1-1 1 0,-6-2-1 15,6-1 0-15,1-3 0 0,0-4 0 0,0 0 0 0,-2 0 0 16,8-4 0-16,0-4-3 0,-6-3-3 0,6 0 3 16,0-3-2-16,0-1-1 0,0-3-2 0,0-1-3 0,0 0-4 15,6-6-3-15,-6 0-4 0,8-1-6 0,-8-3-1 16,6-1-4-16,0-3 1 0,0 0-2 0,8 0-9 16,-8-4-10-16</inkml:trace>
  <inkml:trace contextRef="#ctx0" brushRef="#br0" timeOffset="-148862.83">26325 10712 406 0,'38'-5'14'0,"7"-1"0"0,2 2 1 0,-2 0-3 16,1 1 0-16,-1 0-6 0,1 3 0 0,-1 0-1 16,-5 0 0-16,-1-5-2 0,0 5 0 0,-1 0-1 0,-11 5 1 15,5-5-6-15,-6-5-2 0,0 10-1 0,-6-10-3 16,-1 5-11-16,-5 0-8 0</inkml:trace>
  <inkml:trace contextRef="#ctx0" brushRef="#br0" timeOffset="-140053.35">30596 11250 411 0,'-32'29'18'0,"-7"-3"0"0,6 0 3 0,1 0-6 16,6-5 3-16,-7 1-8 0,7 0-3 0,0-3 3 0,1-4-3 15,-2 2-3-15,7-1 3 0,2-6-6 0,4 1-1 0,1 0 0 16,0-4-3-16,6 1-1 0,1-4-1 16,0-1-3-16,6-3-7 0,0 4-3 0,0-4-9 0,0 0-12 15</inkml:trace>
  <inkml:trace contextRef="#ctx0" brushRef="#br0" timeOffset="-139684.52">31183 11800 400 0,'19'-18'7'0,"1"0"0"15,-14-5 1-15,1 1 2 0,-1-4 0 0,-6 1-8 16,-6 3 2-16,-1-4-2 0,-5 4-2 0,-2 0 0 0,-5 4 2 15,-1-4 2-15,-6 4-1 0,0 3-1 0,0 1-3 16,-7-2-1-16,7 5 0 0,1 8-2 0,-8-5-1 16,7 8 1-16,0 0-5 0,0 5-2 0,6 1-4 0</inkml:trace>
  <inkml:trace contextRef="#ctx0" brushRef="#br0" timeOffset="-139443.08">31612 12280 405 0,'20'0'28'0,"-6"-4"3"0,-2 0-2 0,-5-6-2 16,-7-2-3-16,6-2-11 0,-6-1-2 0,-6-3 0 15,-1-1-1-15,-5 1-7 0,-8-4-6 0,-6 0-2 0,-1 0-5 16,-11-3-7-16,-8-1-5 0,0 3-5 0,-6 2-1 16,-7-1-5-16</inkml:trace>
  <inkml:trace contextRef="#ctx0" brushRef="#br0" timeOffset="-135290.72">27673 10935 427 0,'-26'26'38'0,"0"-5"-1"0,-7 5-2 0,7 0-2 15,0-1-6-15,-7-2-5 0,7 2-7 0,7-3 1 0,-7 0-2 16,6-4-2-16,7 2-2 0,0-3-1 0,0-2-3 16,-1-4-6-16,8 4-3 0,0-5-8 0,0 1-7 0,-1 0-5 15,7-3-10-15,0-1-5 0,0 0-10 0,0-3-21 16</inkml:trace>
  <inkml:trace contextRef="#ctx0" brushRef="#br0" timeOffset="-134974.74">27698 11360 401 0,'-19'18'27'0,"-7"4"-2"0,6-3-2 16,8 6-1-16,-2-2-1 0,1-1-4 0,7-1-5 15,6-3 4-15,0 1-3 0,0-4 1 0,6-1 0 0,1-3 2 16,-1-4-5-16,1 0 4 0,6 1-5 0,-1-3 4 15,-4-5-1-15,11 0-3 0,-6 3 0 0,0-6-1 0,0 3 0 16,0-5 2-16,0-3-2 0,0 5-2 0,0-8 4 16,0 4-5-16,-6-4 3 0,5 0 0 0,-4-4 0 15,-2 5-3-15,-6-9 1 0,6 8-1 0,-6-3-1 0,0-2-3 16,0 2 2-16,0 2 1 0,0-2-6 0,0 7-1 16,0-4-4-16,0 3-5 0,-6 5-8 0,6 3-3 15,0-4-5-15,0 4-4 0,-6 0 1 0,-2 4-4 0,2-1 3 16,0 5 0-16,6-4-2 0,-7 7 2 0,7 0 0 0,0-1-6 15,0 1-10-15</inkml:trace>
  <inkml:trace contextRef="#ctx0" brushRef="#br0" timeOffset="-134747.14">28174 11837 410 0,'39'10'24'0,"-7"1"0"16,7-3 3-16,-6-2 2 0,0-6 4 0,-8 0-3 15,-5-3 5-15,0 0 2 0,-7-5-1 0,-1-3 1 0,-4-3-7 16,-8-1 0-16,0 0-8 0,-8 1-3 0,2-1 1 16,-6-3-3-16,-2-1-5 0,-5 4-3 0,-7 1-6 15,0 3-4-15,-1-3-2 0,-5 6-4 0,-1 1-4 0,1 3-4 16,-1 4-4-16,7 0-4 0,-6 4-3 0,6 3-8 16,-1 5-5-16,8 2-2 0,-7 4-7 0,14 0-20 0,-2 1-10 15,1 3 9-15</inkml:trace>
  <inkml:trace contextRef="#ctx0" brushRef="#br0" timeOffset="-134141.43">32297 9451 431 0,'-20'18'39'0,"0"1"-1"0,-5 3-4 16,-1-4-3-16,-1 4-2 0,8 0-8 0,-8-4-2 16,2 1-2-16,5-2-5 0,-6 0 0 0,6 0-1 0,-5-2-3 15,5 0-2-15,-6-5-7 0,6 2-4 0,-5-2-6 16,-2 1-9-16,1 0-5 0,-6 1-7 0,6-1-1 0,-1 0-2 16,1-4-18-16,0 4-16 0</inkml:trace>
  <inkml:trace contextRef="#ctx0" brushRef="#br0" timeOffset="-133434.52">30636 8971 407 0,'-20'16'16'0,"0"-2"-1"0,8 1-2 16,-8-5-2-16,7 2 0 0,1-5-9 0,4 4-6 16,-4-4-5-16,5 4-5 0,1 0-5 0,-8-3-9 15</inkml:trace>
  <inkml:trace contextRef="#ctx0" brushRef="#br0" timeOffset="-132806.56">30857 9624 415 0,'-12'-4'23'0,"-2"-4"-1"0,-6 2-1 0,1-1 1 0,-7-5-1 16,0 1-9-16,-7-3-1 0,1 2 1 0,-7-2-3 15,-1-1-2-15,1 0 3 0,7-3-1 0,-13-1 0 0,12 1-5 16,1-4 4-16,-8 5-4 0,14-9 4 0,-7 3-5 16,8-2 1-16,-1 0 2 0,6-1 0 0,7 0 0 15,0 0 0-15,0 1 0 0,0 3-1 0,13-4-1 0,-7 1 0 16,7 2-1-16,0 2 0 0,7-1 2 0,0 0-1 0,5-1 0 16,1 1-3-16,7 0 0 0,0 1 0 0,-1-2 0 15,13 2-1-15,-6 3 0 0,7-5 0 0,-1 4 0 16,8 2 2-16,-1-2-2 0,0 1-2 0,0 3 2 0,1 1 0 15,-2 3 0-15,1-1 0 0,1 2 0 0,-1 2 0 16,0 1 0-16,-7 3 0 0,1 1-2 0,-1 3 2 0,-6-4 0 16,0 8 0-16,1-4 0 0,-1 7 0 0,-1 0 3 15,1 1-1-15,-6 2-2 0,6 6 0 0,-7-5 0 16,1 7-2-16,0 0 0 0,-1 0 3 0,1 4-1 0,-7 0 1 16,-6 3 0-16,-1 2-1 0,0-2 1 0,-6 1 2 15,-6 3-2-15,0 1 1 0,-1-5 1 0,-6 8 0 0,-7-4 0 16,1 1-3-16,-1 3 0 0,-6-3 0 0,0-2-1 15,1 2-1-15,-2-5-1 0,1 0 0 0,0-2-6 0,6-4 1 16,-6-1-2-16,1-4-7 0,5 1-2 0,-6-4-1 16,7 0-5-16,-1-4-3 0,6 4-5 0,-5-7-1 15,6 3-16-15</inkml:trace>
  <inkml:trace contextRef="#ctx0" brushRef="#br0" timeOffset="-132308.27">31652 10004 405 0,'-26'-25'17'0,"12"-1"0"0,-5-3-1 0,13 4 3 0,-8 0-3 16,14-6-3-16,0 6-6 0,0-5 0 0,0 1 3 15,7-4-1-15,6 4-5 0,6-5 4 0,1 2-5 0,6-5 2 16,1 0 1-16,5 1-6 0,1-4 5 0,5 3-3 16,-5-3 0-16,7 4-2 0,5-1 4 0,-6 0-2 0,7 8 0 15,-7 2 2-15,7 7-4 0,-1 1 2 0,0 8 0 16,1 7 0-16,6 4-1 0,-7 8 0 0,8 1 0 16,-8 11 0-16,7 2 1 0,-6 3 0 0,0 8 0 0,-1 4 0 15,-13 0 6-15,8 6-5 0,-14 2 6 0,-1-2 0 0,-5 5-2 16,-7-1 0-16,-6 1 0 0,0-4-1 0,-14 0-1 15,0 0-1-15,-6 0-1 0,-7 0-1 0,-5-4 0 0,-1 4-7 16,-14 0-1-16,-5-4-7 0,-7 5-2 0,-7-5-3 16,0 0-10-16,-6 1-2 0,-6-5-13 0,0 1-20 15</inkml:trace>
  <inkml:trace contextRef="#ctx0" brushRef="#br0" timeOffset="-123770.45">7138 14547 400 0,'-40'37'17'0,"7"0"-2"0,-5 0-1 0,5 2-1 16,-6-2-1-16,7 0-6 0,-7-4 0 0,6 0-2 0,7-4 0 16,0 1-1-16,0-2-3 0,6-2 2 0,1-4-2 15,5 0-2-15,2-4-4 0,6-3-4 0,-2-4-1 16,8 5 2-16,0-10-1 0,0 2-1 0,0-1 0 0,8 1-1 16</inkml:trace>
  <inkml:trace contextRef="#ctx0" brushRef="#br0" timeOffset="-121806.5">19557 14766 405 0,'-65'-25'11'0,"7"3"1"0,-1-4-1 16,7 1-2-16,0-4-2 0,6-1-5 0,1 1 0 15,-1-4 4-15,7 0-1 0,0-4-5 0,13 1 4 16,-6-4-4-16,5 0 4 0,1 3-5 0,7-4 4 0,-1 1-4 16,7 4 0-16,0-1 4 0,7 0-4 0,6 1 4 15,0 3-3-15,6 0-2 0,0-1 1 0,8 2 3 16,5 0-4-16,7-5 0 0,0 3 1 0,13-2 0 0,-6 3 0 16,13-4 4-16,6 0-2 0,0 1-2 0,0-1 4 15,7 0-1-15,6 0-4 0,-7 1-8 0,7 0 10 0,0 2 4 16,7 2-5-16,-7 2 0 0,7 4 5 0,-1 1-5 0,8-1 5 15,-1 4-1-15,7 4-4 0,-1 0 4 0,0 3-2 16,8 1-2-16,-1 2 4 0,0 2-5 0,0 2 4 0,0 5 0 16,1-1 0-16,5 4-4 0,2 0 4 0,-2 7-4 15,-6-3 4-15,7 3-3 0,-7 5-1 0,0 2 4 16,1 0-1-16,-7 2-4 0,-2 4 4 0,-4-1-3 0,-1 6 4 16,-6-2-5-16,6 6 5 0,-6 0-4 0,-7 4 4 15,0-3-4-15,-6 7 4 0,-1-5-4 0,-6 5 4 16,-6 0-2-16,-1 0-2 0,-6 0 2 0,-6 0-2 0,0-2 5 15,-8 2-2-15,1 4-3 0,-6-4 1 0,-7-2 4 16,0 2-5-16,-6 4 5 0,-1-2-4 0,-12 6 0 0,6-1 5 16,-13-1-5-16,-1 2 1 0,-4 2 0 0,-2 2 2 15,-7 1 2-15,1-2-2 0,-13-1 0 0,1 2 0 0,-8-6-2 16,-7 4 2-16,2-6 0 0,-8-1 0 0,-6-3 1 16,0-1-3-16,-7-2 3 0,0-2 2 0,1-3-1 15,6 1 0-15,-7 0-3 0,0-4 0 0,1-5 0 0,-1 5 0 16,0-4-1-16,1-4 1 0,5 3-1 0,-5-2 0 15,6 0 0-15,-7-5-1 0,7 5 0 0,-7-4 0 0,7-5-1 16,6 5-4-16,-6-1 2 0,7 1-5 0,-7-5-4 16,0 3-1-16,0 1-3 0,6-7-3 0,-6 4-10 15</inkml:trace>
  <inkml:trace contextRef="#ctx0" brushRef="#br0" timeOffset="-119739.93">19649 14840 404 0,'38'12'15'16,"9"-2"0"-16,-2 1-1 0,1 4 0 0,5-4-1 0,2 3-5 15,5-3-1-15,-5 4 0 0,5 0 0 0,0-1 0 16,1 1-4-16,0-1-1 0,-1 1 1 0,-5 4 1 16,-1-4-4-16,0 3 0 0,-6-3-1 0,5 3-1 0,-11-3-5 15,5 3-3-15,-6-4-2 0,1 4-6 0,-2-3-4 16,-5-1-6-16</inkml:trace>
  <inkml:trace contextRef="#ctx0" brushRef="#br0" timeOffset="-116927.41">3275 15877 415 0,'-25'33'29'0,"5"8"4"16,-13 6-1-16,7 4 3 0,-13 8 0 0,7 0-3 15,-1 3-3-15,-6 1 2 0,0-1-5 0,6 3 2 16,-5 2-1-16,-2-2-2 0,7 1 1 0,1-7-2 0,5-1-3 16,-5 1-2-16,7-4-3 0,5-4-1 0,0-7-2 0,1-3-2 15,5-5-2-15,2-2-2 0,-2-9-4 0,8-3-2 16,0-8-5-16,6 1-3 0,-7-4 0 0,7-4-6 15,0 1 0-15,-6-8-6 0,12 3-1 0,-6-3-2 0,0 0-6 16,0 0-4-16,0 0-1 0,7-3-4 0,-1-1-2 16,0 0-4-16,2-3-1 0,4 0 0 0,1-4-11 0,0-8-10 15</inkml:trace>
  <inkml:trace contextRef="#ctx0" brushRef="#br0" timeOffset="-116552.83">3171 15983 409 0,'26'-18'24'0,"1"0"-2"0,5 0 1 0,1 3 0 0,-7 0-1 16,13 3-8-16,-13 2-3 0,6 3-1 0,-5 4 4 16,5 3-5-16,-6 0 2 0,-7 6-1 0,7 2 0 0,-13 3 0 15,7 1 0-15,-6 5 2 0,-8 2-2 0,6-1 4 16,-12 4 2-16,0-4 0 0,-6 4 8 0,0 4-4 16,-14-4 4-16,7 3-1 0,-13-3-2 0,0 0-2 0,0 0 4 15,-7-4-7-15,-12 1 0 0,5-4 1 0,1-1-5 16,-6-3 0-16,-1-4-6 0,1 1 3 0,-1-1-4 0,1-3-5 15,-1-1-2-15,7-3-8 0,0 4-2 0,-1 0-10 16,15-1-2-16,-1 1-5 0,0-4-3 0,12 7-4 16,-5-2-4-16,13 1-5 0,-8 5-3 0,14-3-8 0,0 4-16 15,7-2 0-15</inkml:trace>
  <inkml:trace contextRef="#ctx0" brushRef="#br0" timeOffset="-116175.04">3399 16717 408 0,'-25'25'35'0,"5"1"0"0,0 10 1 0,1 1-3 15,-1-1-2-15,7 1-7 0,0 3-2 0,6 0-3 16,7-3-1-16,0 0 0 0,0-4-2 0,13 0-1 16,1-8-4-16,-2 1 1 0,8-7-5 0,-7-1 1 0,7-4 0 15,0-2 3-15,-1-2 0 0,7-6 1 0,-6 0 0 16,-8-4 0-16,8-4 2 0,-7 0-5 0,7 1 2 0,-8-4 0 16,2-1-1-16,-8-3 0 0,7 0 2 0,-7-3-3 15,-6-2-1-15,7 2-1 0,-7-4-2 0,0-1 0 0,-7-3-1 16,7 0-1-16,-6 1-1 0,-1-5-3 0,-5 0-1 15,5 0-6-15,0 0-6 0,-5 6-1 0,5-7-2 16,-6 5-6-16,6 4-4 0,1-1-3 0,-1 1-3 0,7 4-6 16,-6 2-3-16,6 5 0 0,0 0-6 0,0 7-2 15,6-4-11-15,-6 4-6 0</inkml:trace>
  <inkml:trace contextRef="#ctx0" brushRef="#br0" timeOffset="-115544.35">4187 15921 408 0,'0'26'37'0,"0"7"4"0,-6 4 5 0,6 10 4 15,-6 4-2-15,-8 8-3 0,8 7-4 0,-8 0-1 0,2 7 1 16,-1 4-5-16,-1 0-3 0,-5 3-2 0,6 1 0 16,0-4-2-16,7 0-6 0,-1-4-2 0,0-3 1 15,1-5-2-15,0-6-4 0,6-4 1 0,0-10-2 0,0-9-2 16,6-7 2-16,-6-7-1 0,0-7 0 0,0-1-1 15,0-6-1-15,6-5-1 0,-6 1-5 0,7-4 3 0,0-4-5 16,-7 1 4-16,6-5-4 0,7-3-1 0,0-3-2 16,6-8 4-16,-5-4 0 0,5 1-6 0,1-9 5 15,6-6-6-15,-7 0 5 0,7-7-1 0,0-5 0 0,-6 0 0 16,6-2-1-16,0 2 0 0,0-2 0 0,-6 0 0 0,6 1 0 16,0 6 1-16,-7-1 0 0,1 8 0 0,6 3-2 15,-13 4 0-15,7 8-3 0,-8 3 4 0,-5 3-5 16,6 8 5-16,-13 4-4 0,6 3 4 0,-6 4-4 0,0 8 0 15,0 3 3-15,0 4 2 0,-6 6 0 0,6 2-1 16,-6 9 0-16,-1 5 0 0,0 4 0 0,1 2 0 0,0 5 0 16,-1 7 0-16,0-4 0 0,1 4 0 0,6-4 0 15,-7-2-4-15,14-6 0 0,-7 1 5 0,6-7-4 0,1-8 4 16,0-7-4-16,5-4 5 0,-5-3-5 0,6-4 4 16,0-8-4-16,7 1 3 0,0-8 2 0,-2-4-5 15,2-2 5-15,7-5-5 0,-2-7 4 0,1 0-2 0,0-7 2 16,0-4-5-16,1-7 0 0,-9 0 4 0,9-5-3 15,-7 1-5-15,6-3-2 0,-7 3-5 0,-6 4-6 0,6-4-3 16,1 0-8-16,-6 7-8 0,5 0-2 0,-6 1-9 16,6 3-6-16,-5 4-4 0,5 0-10 0,-6-1-11 15,0-3-14-15,7 3 7 0,-8 5 6 0,2-4 13 0</inkml:trace>
  <inkml:trace contextRef="#ctx0" brushRef="#br0" timeOffset="-113952.24">3145 14891 412 0,'20'0'19'0,"6"0"5"0,-1 0-2 16,9 0 0-16,-2 0-2 0,1 0-1 0,12 0-4 16,-6 0 0-16,7-3-4 0,6 3 2 0,-7 0-2 0,8 0-1 15,6 0 0-15,-8 0-1 0,8 0-1 0,-1 0-1 16,-5 0-1-16,12 0 0 0,-6 0-1 0,6 0 0 0,-7 0-1 15,14 3 0-15,-14-3-1 0,7 5 0 0,0-2 0 0,0-3 2 16,1 3-3-16,-1 2-2 0,-6-2 3 0,6 0 2 16,0-3 0-16,0 0-4 0,0 0 4 0,0 0-1 15,6 0 0-15,2 0-4 0,-2 0 4 0,-6 0-4 0,7 0 1 16,0 0-2-16,-7 0 5 0,6 0-5 0,1 0 4 16,-7 0-4-16,7 0 0 0,-7 0 2 0,7-3 2 0,-7 3-4 15,6 0 0-15,1-3 2 0,-7 3 2 0,1 0-4 16,5 0 4-16,-12-5-3 0,6 5-2 0,0-3 5 0,0 6-5 15,-7-6 5-15,1 3-1 0,0 3 0 0,0-6 0 16,-1 3 0-16,1 0-1 0,-1 0-3 0,0 0 0 16,-5 0 4-16,6 0-4 0,-7-3 4 0,7 3-4 0,-8 0 0 15,2-5 4-15,-1 5-4 0,-1-3 4 0,8-1-4 16,-13 1 4-16,13 3-5 0,-8-4 5 0,2 0 0 16,-1 4-5-16,0-3 5 0,6-1 0 0,-5 4-4 0,-1 0 4 15,-1 0-5-15,2 0 5 0,-1 0-2 0,0 0 2 16,0 0-1-16,-6 0-4 0,-1 0 5 0,1 0-5 0,-7 0 3 15,6 0 2-15,-5 0-1 0,-1 0-4 0,0 0 5 16,-7 0-4-16,7 0 0 0,-6 0 0 0,0 0 4 16,0-4 0-16,-1 4 0 0,1 0-1 0,-1 0 0 0,-6-3 0 0,7 3-4 15,-1 0 5-15,-5 0-5 0,-2 0 5 0,7 0-5 16,-6 0 5-16,1 0-5 0,5 0 5 0,-6 0-1 16,1 0 0-16,-8 0-2 0,7 0-1 0,0 0 3 0,0 0-3 15,0 0 4-15,-6 0-2 0,5 0-2 0,-5 0 4 16,7 0-4-16,-9 0 4 0,9 0-2 0,-7 0-2 15,6-4 4-15,-7 4-4 0,7 0 4 0,0 0-4 0,-6 0 4 16,6-3-5-16,-1 3 3 0,2 0-2 0,-1 0 0 16,0 0 4-16,0 0 0 0,7 0 0 0,-7 0 0 15,0 0-1-15,7 0-4 0,-1 0 4 0,-6 0-2 0,7 0-1 16,-1 0 4-16,1 0-5 0,-7 0 1 0,7 0 0 16,-7 0 4-16,6 0-4 0,-7 0 4 0,2 0 0 0,-1 0-4 15,-6 0 0-15,6 0 4 0,-7 0-4 0,1 0 0 16,-1 0 4-16,1 0-4 0,0 0 0 0,-2 0 5 0,2 0-5 15,0 0 4-15,-1 0-2 0,1 0-2 0,0 0 5 16,-1 0-5-16,1 0 0 0,-1 0 5 0,1 0-5 0,-1 3 5 16,0-3-5-16,-5 0 1 0,5 0 4 0,-6 4 0 15,0-4-1-15,1 0 0 0,-2 0 0 0,-5 0 0 0,6 0-1 16,-13 0 0-16,7 0-4 0,-7 0 5 0,6 0 1 16,-6 0-2-16,0 0-1 0,0 0 3 0,0 0 1 0,0 3 0 15,0-3 0-15,-6 0 2 0,12 0-4 0,-6 0 5 16,0 0 0-16,0 0 0 0,0 0 1 0,0 0-2 15,0 0 0-15,0 0 1 0,-6 0 1 0,6 0 2 0,0 0-4 16,0 0 4-16,0 0 0 0,0 0-4 0,0 0 2 16,0 0-1-16,0 0-1 0,0 0-1 0,0 0 0 0,0 0-1 15,0 0 0-15,0 0 0 0,0 0-1 0,0 0-1 16,0 0 0-16,0 0 0 0,0 0 0 0,0 0-2 16,0 0-1-16,0 0 3 0,0 0-1 0,0 0 0 0,0 0 0 15,0 0 0-15,0 0 0 0,0 0 0 0,0 0 0 16,0 0 0-16,0 0 0 0,0 0-1 0,0 0 0 0,0 0-2 15,0 0 3-15,0 0 0 0,0 0-1 0,0 0 0 16,0 0 0-16,0 0 0 0,0 0 0 0,0 0 0 16,0 0 0-16,0 0 0 0,0 0 2 0,0 0-2 0,0 0 0 15,0 0 0-15,0 0 0 0,0 0 0 0,0 0 0 16,0 0-1-16,0 0 3 0,0 0-3 0,0 0 2 0,0 0-5 16,0 0 0-16,0 0 0 0,0 0-1 0,0 0 1 0,0 0-1 15,0 0-2-15,0 0 1 0,0 0-3 0,0 0-4 16,0 0-1-16,0 0-5 0,0 0-2 0,0 0-6 15,0 0-5-15,0 0-4 0,0 0-5 0,0 0-3 0,0 4-3 16,-7 0-6-16,7-1-16 0,-6 1-2 0</inkml:trace>
  <inkml:trace contextRef="#ctx0" brushRef="#br0" timeOffset="-113282.53">11091 14910 416 0,'-7'0'29'0,"1"0"2"0,-1 0 1 16,0 0-2-16,1 0 2 0,-6 0-6 0,4 0-1 15,-4 0-4-15,5 0 3 0,-6 0-5 0,0 0 1 16,1 0-1-16,-2 0-2 0,1 0 0 0,0 0-1 0,-6-3-4 16,5 3 3-16,-5 0 0 0,-1 0-1 0,1-5-1 0,0 2-1 15,-1 0-2-15,-6 3 1 0,7-5-2 0,-8 2-1 16,1 3 0-16,0-4 3 0,-6 1-5 0,5-1 4 16,1 4-1-16,0 0-1 0,1 0-1 0,-2 0 0 0,1 0-1 15,0 0-1-15,6 0 0 0,-5 0-1 0,5 0 0 16,0 0-1-16,8 0 0 0,-8 0-3 0,7 0-3 0,-7 0 4 15,1 4-6-15,6-1 2 0,-7-3-2 0,1 4 0 16,5-1-4-16,-5-3-4 0,-1 5-2 0,2-5-5 0,-2 3-6 16,0-3-1-16,1 0-4 0,-1 0-5 0,0 0-1 15,1 0-2-15,-1 0-3 0,0 3-2 0,1-3 2 16,6 0-3-16,-6 5-4 0,13-5-13 0</inkml:trace>
  <inkml:trace contextRef="#ctx0" brushRef="#br0" timeOffset="-110893.11">5581 17068 415 0,'0'0'24'15,"0"0"0"-15,0 0 0 0,0 0 1 0,0 0-1 16,0 0-7-16,0 0-1 0,0 0 0 0,0 0 0 0,0 0 2 15,0 0-5-15,0 0 3 0,0 0 0 0,0 0 0 16,0 0 0-16,-7 0-3 0,7 0 2 0,0 0-2 16,0 0 2-16,0 0 2 0,0 0-3 0,0 0-2 0,0 0 3 15,0-4-1-15,0 4-2 0,0 0-1 0,0 0-1 16,0 0-1-16,0 0-1 0,0 0-1 0,0 0-1 0,0 0 0 16,0-3-1-16,0 6-1 0,0-3 0 0,0 0-1 15,0 0 0-15,0 0 0 0,0 0 0 0,0 0-5 16,0 0 1-16,0 0 1 0,0 0 3 0,0 0 1 0,0 0 0 15,0 0 1-15,0 0-1 0,0 0 1 0,0 0 0 16,0 0 1-16,0 0 4 0,0 0-1 0,0 0-1 16,0 0 0-16,0 0-2 0,0 0 1 0,0 0-1 0,0 0 0 15,0 0 0-15,0 0 3 0,0 0-5 0,0 0 0 16,0 0-1-16,0 0 0 0,0 0-1 0,0 0 0 0,0 0 0 16,0 0 0-16,0 0 2 0,0 0 1 0,0 0-1 15,0 0 0-15,0 0-1 0,0 0 0 0,0 0-1 16,0 0 0-16,0 0 0 0,7 0-1 0,-7 0 0 0,6 0-4 15,1 0 5-15,0 0-1 0,5 0-4 0,2 0 0 16,-2-3 5-16,8 3 0 0,-1 0-4 0,7 0 0 0,-6-5 4 16,7 5 0-16,-1-2 0 0,-7-3-5 0,7 5 2 0,-6 0-1 15,6 0 4-15,-1 0-2 0,-5 0-3 0,0-3 3 16,-1 3-2-16,1 0 4 0,0 0-4 0,-1 0 4 16,-6 0-4-16,6 0 2 0,-5 0 0 0,-2 0-2 0,2 0 0 15,-1-4 4-15,-1 8-4 0,-5-4 5 0,6 0-1 16,-7 0 0-16,1 0 0 0,0 0-3 0,-1 0-1 0,1-4 0 15,-1 4 0-15,0 0 0 0,-6 0 0 0,0 0 3 16,7 0 2-16,-7 0-4 0,0 0 4 0,0 0 0 16,0 0-1-16,0 0 0 0,0 0 1 0,0 0 0 0,0 0-3 15,0 0 3-15,0 0 2 0,0 0 3 0,0 0-3 16,0 0 6-16,0 0-3 0,0 0 0 0,0 0 0 0,0-4-1 16,0 1-1-16,0-1 0 0,0 0 0 0,-7-3-2 15,7-1 0-15,-6-2 0 0,6-1 2 0,-6 0-3 0,6-1 2 16,-7 2-2-16,7-5-1 0,-6 3 0 0,6-1 0 15,-7 1 1-15,7-2-4 0,0-1-2 0,0 5 0 16,0 2-4-16,0-3-4 0,0 0-1 0,0 0-6 0,0 3-4 16,0-2-6-16,-7 6 0 0,7 0-7 0,7 1-3 15,-7 3-5-15,-7-4-2 0,7 4-3 0,0-3-5 0,0 6 3 16,0-3 3-16,0 7 0 0,0-3 0 0,0 0 0 16,0 3-4-16,7 1-7 0</inkml:trace>
  <inkml:trace contextRef="#ctx0" brushRef="#br0" timeOffset="-110665.25">6207 17009 410 0,'-14'8'21'0,"8"2"3"0,-8 1-2 16,2-3-3-16,-1 2-1 0,-1 2-6 0,2-1-1 15,-2 0-2-15,2 0-1 0,5-4-1 0,-6 4-2 16,0-4-1-16,7 1 1 0,-8-1-2 0,8 0-2 0,0 1-3 16,6-2-4-16,-7 2-1 0,7-4-4 0,-7 1-3 15,7-3 1-15,0 2-5 0,0-4-3 0,0 3-3 0,0-3-2 16</inkml:trace>
  <inkml:trace contextRef="#ctx0" brushRef="#br0" timeOffset="-109014.15">7483 16229 404 0,'0'4'28'16,"-7"3"2"-16,1 4-5 0,6 3 2 0,0-3-2 15,-7 8-6-15,1-2-1 0,-1 2 1 0,1-1-5 0,6 5 3 16,-7-9-6-16,7 5 3 0,0-1-4 0,-7-4 1 0,7-2-2 16,0 2-5-16,0-3-1 0,0 1 3 0,0-2-2 15,0 0-5-15,0-1-2 0,0 2-7 0,0-4-6 16,0 0-1-16,0 1-5 0,0-1-2 0,0 0-2 0,-6 0-5 16,6 1-1-16,0-5-7 0,-6 4-9 0</inkml:trace>
  <inkml:trace contextRef="#ctx0" brushRef="#br0" timeOffset="-108497.04">6949 16537 418 0,'0'0'25'0,"0"0"-1"0,0 0-2 0,6 0-1 0,-6 0-1 16,7 0-7-16,-1 0 3 0,0 0-1 0,8 3-3 15,-2 0-2-15,8-3 1 0,0 8-1 0,-1-4-1 16,7 0-1-16,1 3 0 0,5 0-1 0,-6 0-1 0,-7 5 0 15,7-5-2-15,-6 0 0 0,0 4 0 0,-7-4-1 16,-1 5 0-16,-4-1-1 0,-2 0 1 0,-12 4-1 0,6-5 0 16,-14 8 2-16,2-2-3 0,-2 4 0 0,-5-1-1 15,-7 4 0-15,-7 2-2 0,7-3 0 0,-13 4-5 0,13-1-2 16,-13 2-5-16,13-6-1 0,-6-3-3 0,12 1 1 16,0-5 3-16,1 1-2 0,13-8 1 0,-2 0 1 15,2-3-1-15,0-4 2 0,12-4 4 0,-6 1 1 0,6-5 2 16,2 1 4-16,-2-4-1 0,0 0 6 0,0 0 1 15,1 0-1-15,0-1 2 0,6 2 3 0,-7-5 1 0,8 8-1 16,-8-4-2-16,6 4 2 0,-4 3 0 0,4 1 0 16,1 3-1-16,-6-4 2 0,6 8-1 0,7-1 0 15,-8 4-1-15,1 1-2 0,7 4 1 0,-7-2-1 0,6 1-1 16,1 4-1-16,-1 3 0 0,1 0-2 0,0 0-4 0,-1 0 0 16,1 1-7-16,0-4-4 0,-1 3-2 0,1-3-3 15,-8-1-5-15,8 1-6 0,0-8-6 0,-7 1-9 0</inkml:trace>
  <inkml:trace contextRef="#ctx0" brushRef="#br0" timeOffset="-108328.43">7756 16654 417 0,'-6'-4'28'0,"-1"8"0"16,-6 3-2-16,1 5-4 0,-2 5-2 0,-5 5-9 15,-1 3 1-15,-6 6-3 0,0 1-1 0,-7 5 3 0,7 0-4 16,-6 0-3-16,5 0 0 0,8-1-3 0,-7-3-3 15,13-4-3-15,-6 4-5 0,5-8-8 0,8 1-6 0,-7-4-7 16,13 0-13-16,0-4-20 0</inkml:trace>
  <inkml:trace contextRef="#ctx0" brushRef="#br0" timeOffset="-108039.96">7568 16943 411 0,'0'-3'26'0,"0"-1"-2"16,0 4-2-16,0 0-2 0,0 0-1 0,0 0-6 0,0 0-2 16,6 0-1-16,0 0-1 0,1 0 0 0,0 0 0 15,-1 0-1-15,7 0-2 0,7 0-1 0,-1 0-1 16,7-5 0-16,-6 3 1 0,6-2-2 0,0 4-1 0,-1-4-2 16,9 1 4-16,-9-1-2 0,1 4-2 0,-6 0 3 15,0 0-4-15,-1 7 5 0,-5 1-3 0,-8 3 5 0,0 0 1 16,0 6 1-16,-6 2-1 0,-6 6 2 0,6 1-3 15,-6 4 0-15,-8 0 1 0,2 2 3 0,-1 0-1 0,-7 5-1 16,0-3-5-16,1-1 4 0,-1-1-7 0,1-1-1 16,6-4-1-16,-7 0-3 0,7-5-9 0,0-4-6 15,0 1-7-15,13-5-7 0,-6-3-8 0,6-4-16 0,6 0-18 16</inkml:trace>
  <inkml:trace contextRef="#ctx0" brushRef="#br0" timeOffset="-107078.77">8531 16569 406 0,'7'0'27'0,"-1"0"-2"0,1 0 4 0,6 0-2 0,-1 4 0 16,2-4-7-16,-1 0 3 0,0 4-5 0,0-1 3 15,0 1-2-15,0 4-1 0,0-1-1 0,0 4 0 0,0-4-2 16,0 5-1-16,-6 2-5 0,-1 1-1 0,-6 0 3 16,6-1-5-16,-6 4 3 0,0 0-4 0,-6 1 0 0,0-1 4 15,-7 1 0-15,-1-1-2 0,2 0 1 0,-8 0 1 16,0-3 0-16,1 4 2 0,-1-9 6 0,-6 1-2 15,7 0 5-15,-7-4 2 0,6 1 1 0,7-1-1 0,-6-3-1 16,6 0 3-16,-1-4-3 0,8 0-3 0,0 2 0 16,-1-2-2-16,7 0-1 0,0 0-2 0,0 0 0 0,0-2-3 15,0 2 0-15,0 0 1 0,0 0-4 0,0 0 0 16,0 0-1-16,0 0 0 0,0 0-2 0,0 0 1 0,0 0 1 16,0 0-1-16,0 0-2 0,7 0 1 0,-7 0 0 15,6 2 0-15,0 3 0 0,1-1-1 0,6-1 0 16,0 5 0-16,0-5-1 0,0 8 0 0,1-3 0 0,5 3-1 15,0-1 0-15,0 1 0 0,1 1-1 0,0-2-2 0,6 1 0 16,-7 0 0-16,1 1 2 0,0 2-2 0,-1-3-1 16,-5 1 0-16,-2-2 0 0,1 1 0 0,-6-4 1 15,6 1-1-15,-13-1 1 0,6 0-2 0,-6-3 2 0,0-4 0 16,0 4-1-16,-6-4 3 0,-1 0 2 0,7 3-3 16,-13-6 1-16,7 6 2 0,-7-3-2 0,-1 3 0 0,-5 2 0 15,-1-2 1-15,1-3 0 0,0 4 0 0,-8 1 1 16,8-3 0-16,6-2 1 0,-7 4 0 0,1-4 0 15,6 0-3-15,0 0 0 0,7 0 2 0,-2 0 0 0,2-4-3 16,6 4 3-16,-6 0-2 0,6 0-2 0,0 0 0 16,0 0-2-16,0 0 2 0,0 0-1 0,0 0 0 0,0 0 2 15,6 4 0-15,-6-1-4 0,0-3 4 0,0 4-2 16,6 0-2-16,-6 4 5 0,8-6-4 0,-8 7 4 0,0-2-5 16,6 0 1-16,-6 0 0 0,0-3 5 0,0 4-4 15,0-1 0-15,0-4 5 0,-6 5-5 0,6-5 5 16,-8 5-5-16,8-5 5 0,-6 1-4 0,0-1 4 0,6 2-2 15,-7-2-2-15,1-3 4 0,-1 3-4 0,1-3 5 16,6 0-4-16,-7 4 4 0,1-4-2 0,-1 0-3 0,7 4 5 16,-7-4-5-16,1 3 5 0,0 1-2 0,-1 0-2 15,0-1 2-15,1 1 0 0,0 1 2 0,-1-3-2 16,1 6-1-16,-1-5 3 0,0 1-3 0,1 0 0 0,0 2 0 16,6-1 2-16,-7-5-2 0,7 4 0 0,-7-4 0 15,14 0 0-15,-7 0 3 0,0 3-2 0,7-3 0 16,-7 0 0-16,6 4 0 0,-6 0-2 0,6-1 2 0,-6 1 0 15,7 3 0-15,0-4 0 0,-1-3 1 0,-6 5 2 0,7-2-2 16,-7-3 3-16,6 0 0 0,0 0 0 0,1 0 0 16,6 0-4-16,-7 0 0 0,8 0-1 0,-1 4 1 0,0-4 0 15,0 0-1-15,-1 0 0 0,2 0 0 0,5 0 0 16,-6 0 4-16,0 3-2 0,1-6-1 0,-2 3-4 0,2 3-1 16,-8-3 2-16,0 0-4 0,1 4 0 0,-7-4-5 15,6 0 0-15,-6 0-5 0,0 4-3 0,0-4-5 16,0 0-4-16,0 0-4 0,0 0-7 0,0 3-5 0,0-3-10 15,-6 0-3-15,6 4-4 0,0 0-11 0,-7-1-9 16,7 1-8-16,-6 4 10 0,0-5 5 0</inkml:trace>
  <inkml:trace contextRef="#ctx0" brushRef="#br0" timeOffset="-105891.85">9345 16496 403 0,'7'0'23'0,"-7"0"-3"0,7 0 3 0,-1 4 1 0,6-4-2 16,2 4-3-16,-1 3 1 0,7-3 2 0,-1-1-1 0,7 5 0 15,-6-1-3-15,6 0-1 0,6 1-3 0,1 3 3 0,-1-4-2 16,1 0 0-16,-1 0-4 0,7 0-1 16,-5 2-3-16,-2-3 1 0,7-2-2 0,-7 3-1 0,1 1-2 15,-1 0-2-15,-5-6-2 0,-1 3-7 0,0 2-3 0,-7-3-7 16,7 3-12-16,-6-3-2 0,-1-1-9 0,-5 4-11 16,-2-2-21-16,-6-5-1 0</inkml:trace>
  <inkml:trace contextRef="#ctx0" brushRef="#br0" timeOffset="-105709.96">9645 16774 418 0,'-19'26'18'0,"-1"0"-1"0,0 0 3 0,1-1-4 16,6 2-4-16,0-2-3 0,7-3-5 0,-8 0-5 15,8-1-4-15,6-3-3 0,-7 1-3 0,7-1-6 0,0-3-9 16,0-4-11-16</inkml:trace>
  <inkml:trace contextRef="#ctx0" brushRef="#br0" timeOffset="-105346.3">9736 16841 400 0,'-20'29'25'16,"1"0"-6"-16,-7 3 1 0,6 2-1 0,1-5-1 15,-1 1-5-15,0 0-4 0,-5-5 0 0,5-3 0 0,8 0-3 16,-8-4-2-16,0 0-1 0,1-3 0 0,-1-1 2 16,0-6 1-16,1 2-3 0,-1-1 0 0,0-6 0 0,2 1 0 15,-2-4 1-15,1 3 1 0,5-6 2 0,-5-1-1 16,6 1 4-16,0-6 1 0,-1 7-1 0,2-6 5 15,6 4-1-15,-2 0-2 0,8-3 5 0,-6 0-4 0,6 3 1 16,0 4-1-16,0 0 2 0,0-3-1 0,0 3-2 16,6 0-1-16,2 0-1 0,-2 0-1 0,0 0-1 0,7 0 0 15,0 0-1-15,7 0-1 0,5 3 0 0,2 1-1 16,-1 1 0-16,6 1-1 0,1 1-1 0,-1 5-1 16,1-1-4-16,-1-1 1 0,1 5-1 0,-1-4-6 0,2 4-3 15,-9-4-4-15,8 4-2 0,-7-5-6 0,6 1-5 16,-5-4-2-16,-8 2-4 0,8-7-6 0,-8 6-4 0,0-8-8 15,1-4-15-15,-7 0-6 0</inkml:trace>
  <inkml:trace contextRef="#ctx0" brushRef="#br0" timeOffset="-104917.53">10160 16518 428 0,'-14'22'44'0,"1"4"0"0,1 7-2 0,-8 7-1 0,0 8 1 15,-5 2-11-15,-1 10 1 0,-1-2-2 0,1 1-3 16,0 0-1-16,0 3-3 0,0-7-2 0,0 0-3 0,6-1-4 16,-6-2-2-16,6-8 1 0,1-4-4 0,6 1-3 15,-6-5 0-15,5-6-4 0,2 2-7 0,5-6-4 16,-6 0-10-16,7-1-3 0,6-6-6 0,-7-5-6 0,7 1 1 15,0-8-3-15,0 4 2 0,0-7 0 0,7-4 0 16,-1 0 3-16,0-8 3 0,1 1 4 0,0-4 3 0,5-3 6 16,-4-1 3-16,4 0 7 0,1-7 4 0,-6 4 11 15,-1-1 3-15,1-2 2 0,5 2 5 0,-12 4 1 16,8-3 4-16,-2 4 0 0,0-1 3 0,1 4 0 0,-7 0-1 16,7-1 1-16,-1 6-1 0,-6-2-3 0,6 5-2 0,-6-1-1 15,7 0-2-15,-1 2-4 0,1 2 0 0,6 0-4 16,-7 2 1-16,8 2-4 0,5 0-1 0,1-1-1 0,6 5-2 15,-7-2-3-15,7 3-5 0,0 2-5 0,0-4-6 16,1 3-6-16,5 2-7 0,-6-5-7 0,7 0-7 16,-7 4-9-16,-1-7-12 0,8-1-21 0,-7-3 5 15,6-3 5-15</inkml:trace>
  <inkml:trace contextRef="#ctx0" brushRef="#br0" timeOffset="-104641.34">10661 17061 430 0,'-6'18'34'15,"6"4"-3"-15,-7 0-3 0,14 0 1 0,-1 3-3 16,7-3-9-16,0 1 1 0,7-5 0 0,5-8-5 0,1-2 3 16,-6-1 0-16,6-7-1 0,1 0-2 0,-1-7 2 15,-1-1-1-15,-5-2-6 0,0-1-1 0,-8-7 0 0,1 2-1 16,1-2 4-16,-8-4-1 0,-6 4-1 0,6-4-1 0,-6 0 0 15,-6 0-5-15,0 4 2 0,-8-4 2 0,1 0-1 16,-6 4-5-16,0 2 0 0,5-1 3 0,-11 6-1 16,-1 0-2-16,6 3-4 0,-6 5-3 0,7 3-5 15,-8 0-2-15,1 7-3 0,0-1-4 0,0 6-4 0,0-1-1 16,7 8-5-16,-8-5-4 0,8 4-3 0,0 4-2 0,-1-3-11 16,0-1-11-16</inkml:trace>
  <inkml:trace contextRef="#ctx0" brushRef="#br0" timeOffset="-104065.1">10186 17185 426 0,'6'3'42'0,"0"1"-2"15,14 3 3-15,-7-2-3 0,7 2-1 0,6 0-6 16,0 0 1-16,7 1-2 0,-1-5 2 0,1 9-4 0,-1-5-3 0,1 4-2 16,-1 0-4-16,-6-1-2 0,1 5-2 0,-8 3-2 15,0-3-2-15,-6 4-1 0,1-1-1 0,-8 0-2 16,-6-3 0-16,-6 3-1 0,-2 1-2 0,2-1 0 0,-13-4-2 15,-1 4-2-15,-6-2-1 0,-6-1-6 0,-1 2-3 16,1-2-5-16,-1 0-2 0,-6 2-4 0,7-5 0 16,6 2-6-16,-1-3-3 0,1-4-1 0,14 5-1 0,-2-8-4 15,8-1 4-15,6-3-2 0,0 0 5 0,6 0 1 16,8 0 3-16,-8 0 8 0,6-3-1 0,2-1 6 0,5-3 3 16,-5 2 2-16,4 3 7 0,2-3 1 0,-7-2 3 15,7 3 4-15,0-3-1 0,-8 7 1 0,8-4 0 16,-1 1 2-16,7 3-1 0,-6 0 2 0,0 3-1 0,5 1-1 15,8 0 0-15,-7-1-1 0,7 5 2 0,6-5-3 16,0 4 3-16,0-2-4 0,7-2 4 0,-1-3-1 0,8 4-1 16,-2-4 0-16,-5-4 5 0,7 1 1 0,-8-4 5 15,1 2 2-15,-7-2-2 0,-1 0 2 0,-11 3 0 16,-1 0-2-16,-7 1-2 0,-6-1-2 0,0 4-1 0,-6 0-2 16,-7 4 1-16,0 3 1 0,0 4-6 0,-7 1 3 15,-6 6-6-15,7-4-2 0,-8 8 0 0,-4 4-3 0,-9-1-2 16,7 5-4-16,-12-1-8 0,6 1-2 0,-7-1 0 0,7 0-4 15,-7 1-8-15,7-2-3 0,-6-2-6 0,7 4-6 16,-2-1-7-16,7-4-9 0,-6 1-5 0,7-3-14 16,-1-2-16-16,8 2 12 0,-8-2 10 0</inkml:trace>
  <inkml:trace contextRef="#ctx0" brushRef="#br0" timeOffset="-103007.16">11417 18416 403 0,'-8'0'28'0,"-4"0"1"0,6-4-5 0,-8 0 3 0,1 4-5 15,1 0-5-15,-8-3-1 0,7-1 0 0,-7 1-2 16,0 3-1-16,-6 0-2 0,7-4-1 0,-7 4-2 15,-6 0 1-15,-1 0-2 0,-6-4 0 0,-1 4 1 0,-5 0-1 16,-1-3 0-16,1 3-4 0,-7-4 5 0,-7 4-3 16,0-4 3-16,1 1 0 0,-7 0 0 0,0-6 0 0,-7 6 0 15,1 0-1-15,-1-1 3 0,-6-3-4 0,-7 2 4 16,0-1-1-16,0-1 0 0,-12 2 0 0,6 2-3 16,-7-5 0-16,0 5 0 0,1-5 0 0,-8 1 0 0,1 4 0 15,-7-5 1-15,1 1-2 0,-1-1 3 0,1 5 2 0,-8-5 0 16,7 1 2-16,1-1 3 0,5 2-4 0,-5-2 2 15,5 1 0-15,2-1-1 0,-1 0-1 0,5 2-1 0,2 2 1 16,-1 0-4-16,7 1 0 0,6-1-2 0,1 0 0 16,-1 2-3-16,0 2-1 0,14 0-4 0,-8 0-5 15,8 0-6-15,0 0-2 0,-2-5-5 0,8 10-7 0,0-5-3 16,-6-5-2-16,12 10-5 0,-6-5 0 0,7 0-3 16,-1 0-4-16,13-5 2 0,-6 5-4 0,13 0-6 0,0 0-7 15,6 0-6-15</inkml:trace>
  <inkml:trace contextRef="#ctx0" brushRef="#br0" timeOffset="-101501.16">11905 17969 402 0,'7'-15'22'0,"-7"0"2"15,6 1-1-15,-6-5-1 0,6-2-1 0,1-2-6 16,0-2 1-16,5 0-1 0,-5-6-4 0,6 4-2 15,0-7 3-15,1 1-3 0,-2 0-3 0,1-4 3 0,0 1-4 16,0-1 3-16,7 4-1 0,-8 1 1 0,2-5 0 0,-1 7-2 16,0-3 4-16,-6 0 0 0,5 0-2 0,-5 0 1 15,6 1 0-15,-7-1 1 0,7-3 0 0,-6 2 3 16,6 1 1-16,-7-4-2 0,2 4 2 0,-2 0-1 0,0-3 1 16,0 3 3-16,1-1 1 0,-7 5-3 0,7 0 1 15,-7 7 1-15,6 0-1 0,-6 4 1 0,0 3-4 16,0 4-1-16,0 0-2 0,0 8-2 0,0-1-1 0,-6 4-1 15,-1-5-1-15,7 10 0 0,-13-1 0 0,1 4-1 16,-8-2-1-16,0 5 0 0,-6 4-1 0,-7-1-1 0,0 4-1 16,1 5-4-16,-7-2 3 0,0 5-5 0,0 0-1 15,-7-4-6-15,14 4 0 0,-7-1-6 0,7-3-2 0,5-4-7 16,1 4-1-16,0-7-3 0,6 4-8 0,8-9 0 16,-1 5 0-16,6-8-2 0,7 1 2 0,0-5 1 0,7 1 7 15,6-4 0-15,-7 0 8 0,14-4 0 0,-8-3 4 16,8 0 8-16,-1-4 2 0,1 0 3 0,6 0 4 15,-6-4 3-15,5 0 3 0,2-3 1 0,-1 4 6 0,6-1-1 16,-6-3 0-16,7 2 1 0,-1 6 0 0,1 0-2 16,-1-2 3-16,1 7-4 0,0 3 3 0,-1 2-5 15,2 2 3-15,-2 3-4 0,1 7-1 0,-1-2 3 0,1 5-5 16,-7 3-1-16,-1 0 3 0,1 4-4 0,-6 1-3 0,0 2-4 16,-1 0-1-16,1 1-1 0,-8 3-7 0,-5-7 0 15,6 3 0-15,-6 2-5 0,-1-2-4 0</inkml:trace>
  <inkml:trace contextRef="#ctx0" brushRef="#br0" timeOffset="-95145.5">12237 16617 410 0,'0'4'24'0,"0"-1"1"0,7 2 4 0,-7 2 0 15,6-4-2-15,1 8-7 0,-1-3 3 0,0-1-5 0,8 4 1 16,-2-4-2-16,2 8-2 0,-1-4 0 0,0 0-4 16,6 3-1-16,-5 1-1 0,5 4 0 0,-6-1-4 0,6 0 0 15,-5 4-5-15,-2 4-4 0,2-4-6 0,-1 3-6 16,-7 1-3-16,7 3-4 0,-6 1-9 0,-1-5-8 0,-6 4-17 16,0 1-15-16</inkml:trace>
  <inkml:trace contextRef="#ctx0" brushRef="#br0" timeOffset="-94459.83">12230 16723 405 0,'0'0'23'0,"0"0"-4"0,0 0 2 15,0 4 2-15,0-4-1 0,7 7-2 0,-7 1 0 16,7 4-2-16,-1-3 0 0,1 9-1 0,-1 1-4 0,0 7 3 16,8 0-5-16,-2-1 1 0,2 9 0 0,-1-5-2 15,0-1-5-15,6 6-1 0,-5-1 3 0,5-4-4 16,1 0-5-16,-2-3 1 0,2 3-4 0,0-3-6 0,-1-4-7 15,1 4-7-15,0-8-3 0,-7 4-10 0,6-4-12 0,-12 0-21 16</inkml:trace>
  <inkml:trace contextRef="#ctx0" brushRef="#br0" timeOffset="-93804.03">12354 16727 406 0,'-6'0'24'0,"0"0"1"0,-1 0 2 15,-6 4-3-15,-7-4 2 0,1 6-3 0,-7 6-3 0,-1-1 4 16,-11 3-4-16,-1 9-1 0,-1-2-3 0,-5 2-1 15,6 6-2-15,-13 0-4 0,6 1 1 0,0 3-3 0,0-4-5 16,1 0-2-16,-1 0-5 0,7 1-7 0,7-5-8 16,-7 1-8-16,6 0-12 0,7-3-11 0,6-6-26 15,1 2 9-15</inkml:trace>
  <inkml:trace contextRef="#ctx0" brushRef="#br0" timeOffset="-92071.27">13208 16434 411 0,'0'0'25'0,"0"0"-2"0,0 0-1 0,0 0 2 0,0 0-4 16,0 0-6-16,-7 0 2 0,14 0-2 0,-7-4 0 0,0 1-1 15,0-1-2-15,0 0 5 0,0 1-1 0,0-1 0 16,0 0 0-16,0-3-2 0,0 4-3 0,0-5 0 15,6 1-3-15,-6 3 1 0,6-3 0 0,-6 0 0 0,8-2 1 16,-2 2 0-16,0 1-1 0,0-2-2 0,-6 2-2 16,7-6 4-16,0 4-1 0,-1-3-5 0,1 5 2 15,-1-6 2-15,0 1-1 0,8 0-1 0,-8 1 0 0,7-5 0 16,0 0-1-16,0 3 0 0,1-2-1 0,-2-4-3 16,2 3 3-16,-2-3-3 0,1 4 4 0,7-5-5 0,-8 4 5 15,2-3-4-15,-1 4 4 0,0-1-4 0,0 0 4 16,0 4-4-16,0-4 5 0,-7 4-4 0,8 4 4 15,-8 0-2-15,-6 4-2 0,7-1 1 0,-7 4 2 0,6-5-2 16,-6 10-2-16,6-5 3 0,-6 4-4 0,8 2 5 16,-2 2-2-16,0 3 1 0,8-4-3 0,-2 4 3 0,1 3 0 15,7 1 0-15,0 0 0 0,-1 0 1 0,7-4-1 0,0 0 1 16,0-4-1-16,13 0 0 0,-13-4 0 0,13 2 0 16,-6-10 2-16,6-1 0 0,-6-2 0 0,6-6-1 15,-7-1 0-15,1-4-1 0,-1-3 0 0,-6 0-2 0,7 1 0 16,-7-2-1-16,0 2 1 0,-7-2-5 0,7 5-3 15,-6-1-2-15,-1 5-6 0,7 0-9 0,-6 7-2 0,-1-4-11 16,1 7-1-16,6 0-8 0,-6 4-16 0,-1 0-23 16,7 8 8-16</inkml:trace>
  <inkml:trace contextRef="#ctx0" brushRef="#br0" timeOffset="-90889.95">13904 15797 408 0,'-52'14'24'16,"0"5"-4"-16,-7-1 2 0,8 4 2 0,-8 4 0 0,7-1-6 16,-1 8-3-16,2-4-3 0,11 5-1 0,-5 3-2 15,13-5-1-15,-1 0 0 0,7 2 1 0,6-1 1 16,7-4-3-16,7 0-1 0,6-3 0 0,0 0 0 0,13-4-1 15,7 0-1-15,-2-5 0 0,9-1 0 0,5-2 0 16,7 1-1-16,7-8 0 0,-1 1-3 0,1-5 2 0,13 1 0 16,-8 0 0-16,2-8-1 0,6 4 0 0,-1-7-2 15,1-1 2-15,-7-2-2 0,6-2 2 0,-5-2 0 16,-1-2-2-16,0 3 2 0,-7-9-1 0,1 3 1 0,0 1 0 16,-8-8-1-16,-5 4 1 0,-1 0 0 0,-12-4 0 15,7 0 0-15,-15-2 0 0,-6 2 0 0,2-1 0 0,-8 2 0 16,0 0 0-16,-14 3 0 0,2-4 0 0,-15 8 0 15,1 0 0-15,-6 0 0 0,-1 3 0 0,-12 5 0 16,-7 2-1-16,-1-1 1 0,-12 6-1 0,7 3 0 0,-8 3 2 16,8 6-2-16,-7-1 0 0,6 2-1 0,0 5 0 15,8-1-1-15,5 4-3 0,7 1 3 0,7 3-4 0,5 3-8 16,7 2-1-16,8-2-7 0,5 0-2 0,0 8-6 0,7-3-7 16,7-1-17-16,0 0-19 0</inkml:trace>
  <inkml:trace contextRef="#ctx0" brushRef="#br0" timeOffset="-90177.58">14197 15862 403 0,'-45'8'18'0,"-7"-1"2"16,-7 0-3-16,0 13 4 0,1-6-1 0,-1-1-5 0,0 7 0 16,-6 6 2-16,7-9-1 0,6 9-4 0,0-4 1 15,-1 0-1-15,15 4-3 0,5-4 0 0,1 0 0 0,5-4-1 16,15 1-1-16,-2-2-2 0,8 1 0 0,6 1 0 16,6-4-1-16,8 3 0 0,-2-3 0 0,8-1-1 15,5-3 0-15,2 3 0 0,5-2-1 0,8-1 0 0,5 0-1 16,1-3 0-16,6-1 1 0,0-7-2 0,0 4 2 15,0-1-5-15,7-3 0 0,-7-3 4 0,7-1-4 0,-7-3 4 16,0-1 0-16,0 1-4 0,0-8 0 0,-7 3 4 16,2-2-4-16,-2 0 0 0,-7-5 5 0,-5 2 0 15,-1-6 0-15,-5 4-4 0,-1-6 4 0,-12 3-4 0,-2-3 5 16,-6 3-2-16,1-4 0 0,-7 1 0 0,-7-2 0 16,-5 5 0-16,-2-3 1 0,-5 3 0 0,-7 4-1 0,-6 0 0 15,-1 3 0-15,-13 5 0 0,-5 2 0 0,-2-1 0 16,-12 6-1-16,-7 6 1 0,1 2-1 0,-7 2 2 0,6 4-2 15,-6 0 0-15,-1 8 0 0,14 2-1 0,-6 1 1 16,12 4-2-16,13 3-5 0,7 1-3 0,7 3-6 16,6 0-5-16,13 0-2 0,7 4-4 0,6-5-8 0,6 1-4 15,7 4-22-15</inkml:trace>
  <inkml:trace contextRef="#ctx0" brushRef="#br0" timeOffset="-87752.59">14425 15918 413 0,'-33'-4'18'0,"-5"4"-2"0,-1 0 3 15,0 0-4-15,-7 0 2 0,-6 4-6 0,6-1 0 16,-6 5 0-16,-7-1 0 0,8 0 0 0,-2 4-2 15,-5 0 3-15,5 1-3 0,8 2 1 0,-7 0-4 0,7 1 3 16,5-4-5-16,1 4 0 0,7-5 3 0,-1 6-1 16,7-7-4-16,7 8-1 0,-1-3 0 0,6 1 2 0,8-5 2 15,-6 1-1-15,12 3-1 0,-7-2 0 0,7-1-1 16,7 0 0-16,-1-1 0 0,0 2-1 0,14-5 0 0,-7 4-4 16,7-4 4-16,6 1 0 0,0-1-4 0,7 0 3 15,-1 1 0-15,7-5-2 0,0 1 0 0,0-4 2 16,13 4-2-16,-6-4 0 0,5 0 0 0,-5-4 2 0,7 0-2 15,-2 1-2-15,-5-1 5 0,6-3-3 0,-6 0 1 16,-1 3-1-16,7-7 1 0,-13 4 0 0,7-1 0 0,-1-3 0 16,-5 1 0-16,-1-2 0 0,-6 5 0 0,-1-7 0 15,1 2 0-15,-7 1 1 0,-6 0-1 0,-1 1 1 16,1 1 0-16,-8-1 1 0,-6 6 0 0,2-2 1 0,-2 1-2 16,-6 2 2-16,-6-1-2 0,-2-1 0 0,-4 5-1 15,-1 0 1-15,-13 0 0 0,0 0 0 0,-7 0 0 0,-5 5 0 16,-15-5 2-16,1 7-2 0,-1 1 0 0,-12-1-2 0,7 0 2 15,-7 5 2-15,-7-5-1 0,7 4-2 0,-6-1 4 16,5 2 0-16,8-5 0 0,-1 0 0 0,1 0-1 16,12 1 0-16,1 0 0 0,12-6 0 0,1 3-1 0,12-2 0 15,0 1 0-15,13 3 0 0,1-7 0 0,12 4 0 16,1 0 0-16,6-1 0 0,6-3-2 0,7 0 2 0,1 4-4 16,5-4 2-16,8 0 2 0,5-4-4 0,0 1 4 15,8-1-4-15,-7-3 1 0,5-1 4 0,1 0-1 16,-5-2-4-16,4 2 4 0,-5 1-3 0,-7 0 0 0,6 0-1 15,-12 2-3-15,0-2 2 0,0 4-1 0,-8-1-2 16,-5 1 2-16,-8 3 2 0,2 0-12 0,-8 0 9 0,0 0 5 16,-6 0 0-16,-6 0 0 0,-6 0 0 0,-2 0-4 15,-5 0 5-15,-7 0 0 0,0 0-4 0,-1 0 1 16,-11 0 4-16,-1 3 0 0,-1 1-4 0,1-4 4 0,0 3-4 16,1 1 4-16,-2-1-3 0,7 2 4 0,1-1-2 15,-1-4 1-15,7 3-4 0,7-3 1 0,-1 3 4 0,8-3-4 16,-2 4 4-16,1-4-4 0,13 0 4 0,-7 0 0 15,7 0-4-15,0 4 4 0,0-4-4 0,0 0 4 16,0 0 0-16,7 0 0 0,6 0-4 0,-7 0 4 0,8 0-4 16,-1 0 4-16,0 0-4 0,6-4 4 0,7 0 0 15,-6 1 0-15,6 0 0 0,-7-6 0 0,7 6-1 0,1-4 0 16,-1 0 0-16,0 3 0 0,-7 0-2 0,7-3-2 0,-6 4 0 16,6-1 4-16,-7-1 0 0,1 2-2 0,-1 3 2 15,-5-3-2-15,5-1 0 0,-6 4 3 0,0 0-1 16,0-4 0-16,-6 4 0 0,-1 0 0 0,-6 0 0 0,6 0 0 15,-6 0 0-15,0 0-1 0,0 0 0 0,-6 0 0 16,0-3 0-16,-1 6 0 0,-6-3 0 0,0 0 0 16,-7 0 0-16,1 4 0 0,-13 0 0 0,-1-1 0 0,0 5-4 15,-6-1 5-15,0 0 0 0,-7 1-1 0,7-1 1 16,-6 3-1-16,5-1 1 0,2-3-1 0,-1 2 0 0,6-1 0 16,1 0 0-16,6-2 0 0,-1-3 0 0,7 6 0 15,8-8 0-15,-1 4 0 0,6-4 0 0,1 0 0 0,-1 0 0 16,7 0 0-16,0 0 0 0,0 0 0 0,0 0 0 15,7 0 0-15,-7 0 0 0,13 0 0 0,-6 0 1 16,5 0-5-16,2 0 3 0,5 0 2 0,1-4 0 0,6 1 0 16,0-2-4-16,-1 3 4 0,9-6 0 0,-2 4 0 15,1-3-12-15,-1-1 13 0,7 2 0 0,-7 2 0 0,1-4 0 16,0 1-1-16,-1 3 0 0,-6-3 0 0,0 3 0 16,1 1-1-16,-1 3 0 0,-7-4 0 0,-6 4 0 15,0-3-2-15,-7 3 2 0,1 0 0 0,0 0 0 0,-7 0 0 16,-7 3 0-16,0-3 0 0,-5 4-4 0,-2-4 5 15,-5 7 0-15,-1-3 0 0,-12-1-1 0,-1 4 1 16,-6 0 0-16,1 5 0 0,-9-5-4 0,2 4 4 0,-1-4 0 16,1 0 1-16,-7 1-4 0,6 0 3 0,1-5 0 0,-2 5 0 15,9-5 0-15,-1 1 0 0,0-1 1 0,13-3 0 16,0 0-1-16,-1 5 0 0,15-5 0 0,-2 0 0 0,2 0 0 16,5 0-1-16,7 0 0 0,0 0 0 0,7 0 1 15,-1 0 0-15,0 3 0 0,8-3-3 0,-2 0 3 16,8 0 0-16,6 0 2 0,0 4-3 0,6-4 0 0,2-4 0 15,5 4 0-15,-1-3 0 0,1-2 0 0,7 2 0 16,-1-1-2-16,-5-3 2 0,5 3 1 0,-6 1 0 0,7-5 0 16,-7 5-1-16,0-4 0 0,1 2 0 0,-2 2 0 15,-5-1 0-15,-1-3-2 0,7 3 2 0,-13 0 0 0,1-2 0 16,-7 2 0-16,-2-1 0 0,2-2 0 0,-13 7 0 16,5-3 0-16,-4 3 1 0,-8-4-1 0,0 4 1 0,6 0-1 15,-12 0 0-15,6 0 0 0,-8 4 0 0,2-4 1 16,-7 0 0-16,0-4-1 0,-6 4 0 0,-1 4 0 15,-6-4 0-15,-7 0 0 0,1 3 0 0,-7 4 0 0,-7-2 0 16,1-1-2-16,-8 2 2 0,8 5 1 0,-7-3-1 16,-1 0 0-16,-4-1 0 0,4 4 0 0,1-4 1 15,7-3-3-15,-1 3 2 0,7 1 3 0,6-5-5 0,1 1 2 16,6-1 1-16,6 1 0 0,7-4-1 0,-1 0 0 16,8 3 0-16,6-3 0 0,0 0 0 0,0 0 0 0,6 0 1 15,8-3 2-15,-1 3-3 0,7 0 0 0,6 0 0 0,0-4 0 16,7 1 0-16,5-1-2 0,1 1 2 0,7-5 0 15,-1 1 0-15,8-1 0 0,-1-3 0 0,0 1 0 16,0-2 0-16,0 5 0 0,0-4 2 0,-6-1-2 0,6 5 0 16,0-3 0-16,0-1 0 0,-7 4-2 0,1-5 2 15,-1 1 0-15,-5 5 2 0,-7-2-2 0,-1-1 0 0,-5 3 1 16,-2 3 0-16,-5-5-1 0,-8 5 1 0,2-4 0 16,-8 2-1-16,0 5 1 0,-6-3-1 0,0 3 0 15,-6 0 0-15,0-4 1 0,0 4-1 0,-8 0 0 0,1 0 2 16,-7 4-2-16,-6-4 0 0,-6 3 0 0,-1 2 0 15,-6-3 0-15,1 3 0 0,-9 2-2 0,2-3 4 0,-1 3-2 16,-5 0-2-16,5-3 2 0,-7-1 0 0,8 5 0 16,-1-5 1-16,1 5-1 0,6-5 0 0,-1 5 1 15,2-4-1-15,11-1 0 0,-5 4 0 0,13-3 0 0,5 0 0 16,2-1 0-16,-2 1 0 0,14-4-1 0,-6 0 1 16,6 0 0-16,0 0 0 0,6 0 0 0,-6 0 0 0,14 0-1 15,-8 0 3-15,7 0-2 0,7 0 2 0,-1 0-2 16,8 0 0-16,5 0 0 0,1 0 0 0,5-4 0 15,1 4 0-15,0-3 0 0,7-1 0 0,-7-3 2 0,7 3-2 16,-1-3 0-16,-6-1 0 0,7 1 0 0,-7 0 0 16,7-1 0-16,-13-4-1 0,5 6 1 0,-5 3 1 0,-1-5-2 15,-5 5 0-15,-7-2-1 0,-2 3-3 0,-4 2 3 0,-8 0 0 16,1 0 0-16,-7 0 0 0,-7 2 0 16,-6 6 0-16,-6-4 2 0,-7 3-1 0,-7-1-1 0,-6 6 1 15,-7-1 0-15,-6 0 0 0,0 4 1 0,-13 0 0 0,0-5 0 16,-7 2 0-16,7 2 1 0,-6-7 0 0,-2 4 0 15,8-4 0-15,0 1 3 0,0 0-2 0,7-1 1 0,5-3-2 16,8-4 4-16,13 3 0 0,-1-3-1 0,13 4 0 16,1-4 0-16,6 0-1 0,6 0 0 0,7-4-1 15,7 4 0-15,-1 0 0 0,8 0 0 0,4 0 0 0,2 0-1 16,13 0-2-16,-1-3 2 0,7-1-4 0,7 0 1 16,-1-3 4-16,14 0-1 0,-6 0-4 0,5-1 1 0,1-3 0 15,0 3 4-15,-1-2-1 0,-6 2-3 0,0 1-1 16,1 3 0-16,-8 1-1 0,-6-1-1 0,0 0 1 15,-12 1-1-15,-2 3-2 0,1 0 2 0,-12 0 0 0,-2 0 1 16,-6 0 0-16,-6 0 1 0,-6 0 0 0,0 0-3 16,0 0 4-16,-14 0-2 0,0 0 3 0,1 0-4 0,-7 0 5 15,-7 0 0-15,1 3-2 0,-1 1 0 0,-6-4-2 16,0 4 3-16,-7 3 2 0,8-7-2 0,-2 7-2 16,-5-4 4-16,5 6-2 0,1-9 2 0,0 6-4 0,7-2 5 15,-1-4-4-15,7 4 0 0,0-1 0 0,7 1 0 16,-1-4 1-16,6 0 0 0,2 0 2 0,6 4 1 0,-1-4 0 15,7 0 0-15,0-4 0 0,0 4-1 0,0 0-2 0,0 0-1 16,0 0 0-16,0 0 0 0,0 0 0 0,7 0 5 16,-7 0-1-16,6 0-4 0,0 0 4 0,8 0-2 15,-2 0-1-15,-5 0-1 0,6-4 0 0,6 1 0 0,-5 3-1 16,-2-4-2-16,8 4 1 0,-7 0-4 0,7-4-1 16,0 4-2-16,-8 0 0 0,8 0-4 0,-1 0-2 0,1 0 0 15,-1 0-3-15,1 0-1 0</inkml:trace>
  <inkml:trace contextRef="#ctx0" brushRef="#br0" timeOffset="-84140.44">12960 16437 411 0,'0'-3'16'0,"0"-4"-1"0,0 3 1 0,0 0 0 0,6-3-1 16,-6 0-7-16,0 0 3 0,0-1-4 0,7-3 3 15,-1 4-1-15,-6-4-2 0,7-1 0 0,0-2 1 16,-1 0 0-16,0-1-2 0,8-4 0 0,-8-3 0 0,0 5 0 15,8-9 0-15,-8 0 3 0,7 4-5 0,-7-7 5 0,8-1-4 16,-8 1 3-16,7-3 0 0,0-2-2 0,0 5 2 16,1-4 1-16,-8-1-2 0,7 6 3 0,0-1-4 15,0-1 4-15,-7 4-1 0,8 1 0 0,-8 2-1 0,0 1-1 16,2 4-2-16,-2 0 2 0,0 3-2 0,0 1 0 16,-6-1 0-16,0 4 0 0,0 0 4 0,0 1-3 0,0 2 2 15,0 3 0-15,0-1 0 0,0 6-1 0,0-4-1 16,-6 4 0-16,0-4-2 0,0 4 0 0,-8 4 0 0,1 0-1 15,-7 2-2-15,-6 2 2 0,0-1 0 0,-6 5-1 16,-1-1 0-16,0 3-1 0,1 1 0 0,-1 4 1 16,1-5-5-16,-1 4 3 0,7 0-5 0,0 1-4 0,7-1-2 15,-1-3-9-15,8 4-2 0,-2-5-6 0,8 4 1 16,6-6-3-16,0 2-3 0,0 1-6 0,6-7 1 0,0-2-1 16,8-2-5-16,-1-4-5 0</inkml:trace>
  <inkml:trace contextRef="#ctx0" brushRef="#br0" timeOffset="-84001.4">13240 15643 405 0,'6'4'11'0,"1"-1"1"0,6 1 1 16,-6 3-1-16,5 5-1 0,-4-2-10 0,4 5 4 16,1-1-6-16,0 4 3 0,-6 4-5 0,5 0-1 0,-4 1-7 15,4 3-3-15,-6 3-6 0</inkml:trace>
  <inkml:trace contextRef="#ctx0" brushRef="#br0" timeOffset="-83374.73">13175 16368 410 0,'-39'-7'16'0,"0"-5"-1"0,0 2-2 0,0-5 0 16,6 3 3-16,-6-2-6 0,6-4 2 0,1 3-5 15,5-2 0-15,2-2 2 0,5-4-1 0,0 2 0 0,1-5 0 16,6 1-2-16,0-1-1 0,7-1 0 0,-1 0-1 0,7-3 0 16,-7-3 0-16,7 3 0 0,7 0 0 0,0 3 0 15,-1-4-1-15,7 2 0 0,0 0-1 0,6 3 0 16,-5 0 2-16,12 0-2 0,-1 1 0 0,2 0 0 0,-1 3-1 16,6-4 0-16,1 3 1 0,-1 2-2 0,8-1 1 15,-1 4-1-15,0 0 1 0,0-1 0 0,0 5-1 0,0 3 0 16,0 0 0-16,0 0 0 0,1 6 0 0,-2 5-2 15,1 0 2-15,-6 8 0 0,-1 0 0 0,-6 6 0 16,1 1 0-16,-7 3 0 0,-2 8 0 0,-4-1-2 0,-1 1 2 16,-7 4-2-16,-6 2 2 0,0 2 0 0,-13-2 1 15,7 5 0-15,-14 0-1 0,0-1 0 0,1 4 0 0,-7-3 0 16,0 3 0-16,-7-3-2 0,7-1-3 0,-6 2-1 16,5-6-2-16,1 5-3 0,1-7-5 0,5-2-3 15,-6 2-4-15,13-4-2 0,-7-1-7 0,8-3-17 0</inkml:trace>
  <inkml:trace contextRef="#ctx0" brushRef="#br0" timeOffset="-80981.26">2676 17855 408 0,'33'-14'19'15,"-1"3"3"-15,1-4-6 0,13 1 4 0,-1-1-2 0,1 0-5 16,6 0-3-16,6 1 0 0,1 3 0 0,0-3-1 16,6-1 0-16,0 0-2 0,6 1 0 0,-5 2 1 15,5 1-3-15,-6 4 0 0,7-5-2 0,0 5-1 0,-1-4 1 16,1 4-1-16,0 3 0 0,-1-3-1 0,1 4-1 16,0-5 0-16,-1 5-2 0,1-5 1 0,0 5-3 0,-7-5-5 15,6 5-2-15,-12-5-7 0,6 1-3 0,-6 3-6 16,-1 1-2-16,1 3-6 0,-8-4-15 0</inkml:trace>
  <inkml:trace contextRef="#ctx0" brushRef="#br0" timeOffset="-78935.68">3699 14958 401 0,'6'0'11'0,"1"0"1"0,6 0-4 0,-7-4 1 15,14 4-2-15,-7 0-3 0,7-4 2 0,6 4-4 16,0 0 0-16,-1-3 3 0,8 3-2 0,-1 0 2 16,2 0-1-16,5 0-4 0,-1-4 4 0,8 8-4 0,0-8 3 15,6 4 2-15,-7-4 0 0,14-2 0 0,-7 2 0 16,7-1 2-16,6-1 0 0,-6 1-1 0,6-1 0 0,0-2-1 16,6 5 0-16,1-5-4 0,0 4 3 0,-1 1-4 15,8 3 0-15,-8-4 0 0,7 4 0 0,6 0 2 16,-5 0 0-16,6 0 2 0,-7 0-1 0,6 0-4 0,8 0 4 15,-7 0 0-15,-1 0-3 0,7 0-2 0,0 0 1 16,0 0 4-16,0 0-1 0,-6 0-4 0,7 0 4 0,-1 0 0 16,0 0-4-16,-6 0 4 0,6 0-4 0,0 0 0 15,-7 0 2-15,1 0 2 0,6 0-4 0,-6 0 0 16,0 0 0-16,-1 0 4 0,1 0-1 0,-6 0 0 0,5 0 0 16,-6 0-1-16,7 0-2 0,-1 0 1 0,-5 0-1 15,6 0 0-15,-8 0 1 0,8 0 0 0,-6 0 0 0,-2 0 2 16,2 0-2-16,5 0 0 0,-6 0 0 0,0 0 2 0,-6 0-2 15,6 0 0-15,1 0 1 0,-8 0-1 0,8 0 0 16,-8 0 0-16,-6 0 1 0,6 4-1 0,-5-4 2 16,6 3-2-16,-14-3-2 0,7 0 0 0,0 0 0 0,-6 4 3 15,0-4 0-15,6 0-1 0,-7 0 3 0,1 0-3 16,0-4 1-16,-8 4 1 0,2 0-2 0,-1 0-1 0,-1 0 2 16,-4 0 0-16,-2 0 0 0,1 0-1 0,-7 0 1 15,7 0 0-15,-14 0-1 0,7 0 1 0,-6 0-1 16,-1 0 0-16,1 0 0 0,-7 0 0 0,0 0 0 0,-7 0 0 15,1 0 1-15,-8 0 0 0,2 0 0 0,-1 0-1 16,-6 0 1-16,-1-3 0 0,1 3 0 0,-7-4 0 0,0 4 0 16,0-4-2-16,0 1 3 0,0-1-1 0,0 0 1 15,0-3 0-15,0 7 0 0,0-3 0 0,-7-5 0 0,7 8 0 16,0-4-2-16,-6 4 2 0,-1-3 1 0,7 3 2 16,-7 0 1-16,7 0 0 0,0-4-4 0,0 4 4 15,0 0-5-15,0 0 0 0,0 0 0 0,7-4 4 0,6 1-4 16,-6-1 4-16,5 0-3 0,2 1-2 0,5-4 5 15,-6 3-3-15,13 0 2 0,-7 1-5 0,8-5 3 0,-8 5 2 16,8-1-5-16,-1 1 0 0,-7 3 5 0,7-5-4 16,-6 2 3-16,-1 3-2 0,1-5-2 0,6 5 4 15,-7-2-2-15,1 2-2 0,0-4 5 0,-2 4-5 0,-4-4 4 16,5 4-4-16,1-4 4 0,-7 1 0 0,6 3-2 0,-6-4 2 16,7 4 0-16,-6-4-5 0,-2 4 5 15,-6 0-4-15,8 0 4 0,-8 0 0 0,1 0 0 0,-1 0-4 0,0 0 4 16,-6 0 0-16,0 0 0 0,0-2-1 0,8 2 0 15,-8 0-1-15,-8 0 0 0,8 0-4 0,0 0 1 16,0 0-5-16,0 0-3 0,0 0-2 0,-6-5-5 0,0 10 0 16,-7-5-3-16,6 2-4 0,-6-2-8 0</inkml:trace>
  <inkml:trace contextRef="#ctx0" brushRef="#br0" timeOffset="-77204.9">6454 18116 402 0,'13'0'21'0,"7"0"-5"16,5 0 4-16,1 0-1 0,7-4 0 0,-1 0-6 15,8 4 0-15,-1-3-2 0,6 3-1 0,7-4 0 16,7 1-2-16,-7-2 4 0,13 2-2 0,0-1 2 0,7 1-1 16,6-1-2-16,0 0 0 0,7 1 0 0,0-1-1 15,6 0 0-15,6 1-1 0,1-2 2 0,7 3-2 0,-1 2-3 16,-1-5 4-16,9 2-3 0,-1-1 2 0,-1 4 0 0,7 0 0 16,1-4-1-16,-1 4 0 0,-7 0-1 0,8 0 0 15,-7 0-1-15,5 0-1 0,-5 0 0 0,-1 0-1 16,-5 4-4-16,-1-4 4 0,-6 0 0 0,0 0 0 0,0 0 0 15,-7 4-1-15,-6-4 0 0,-1 3 0 0,1 2 0 16,-7-5 0-16,-6 0-1 0,-1 0 0 0,-6 0 0 0,0 0-4 16,-6 0 0-16,-1 0 1 0,-5 0 1 0,-8 0 0 15,-5 0 4-15,-8 0 0 0,1 0 0 0,-1 0-1 16,-13 0 0-16,1 0 0 0,-6 0 0 0,-2 0 0 0,-6 0 0 16,8 0-1-16,-14 0-4 0,6 0 1 0,-6 0 4 15,0 0-5-15,0 0 2 0,-6 0 2 0,6 0-3 16,0 0 0-16,-7 0-2 0,0 0-1 0,1-5-1 0,6 5-4 15,-6-3-2-15,-8 3-8 0,8-4-2 0,0 0-8 16,-1 1-7-16,-6-1-14 0,6 0-19 0</inkml:trace>
  <inkml:trace contextRef="#ctx0" brushRef="#br0" timeOffset="201821.31">3321 15016 400 0,'-46'4'5'0,"7"7"3"0,0-1-2 16,1 3 0-16,-8-3-2 0,0 5-1 0,7-1-2 15,-6 5 0-15,-2-1 2 0,2 4-2 0,-1-4 0 0,1 3 0 16,-1 6 1-16,1-5 0 0,-1 3 0 0,1 5 0 15,0-4 1-15,-2 2-2 0,2 2 5 0,-1-1 0 16,1 4-5-16,-1 0 5 0,1 1-2 0,-1 1 1 0,7 2 0 16,0-1 0-16,-1 2 0 0,2-2 1 0,-1 4-1 15,6 1 1-15,1 3 1 0,6 0 0 0,-1 1-5 0,1 2 5 16,7 4-5-16,-1 1 5 0,-6 2 0 16,13 0-1-16,0 6-4 0,-6-2 3 0,12 1 0 0,-6 3 0 15,-1 4 1-15,8 0 1 0,0 3 0 0,-7 2 0 0,6-2-2 16,7 4-1-16,0 0 2 0,0 1-4 0,0-1 4 15,0-4-1-15,0 1-4 0,14-1 5 0,-8-3-4 16,0-3 3-16,8 2 2 0,-8-5 0 0,7-2 4 0,7 4 1 16,-8-6-1-16,8 2 3 0,0-3 1 0,-1-4-1 15,1 4 3-15,6-8-2 0,0 1 3 0,-1 0-1 0,2-4-1 16,5-4-1-16,-6 0 0 0,13 1-2 0,-5-4 5 16,4-1-1-16,1-3-4 0,0 0 1 0,1 1 3 0,5-6-4 15,7 2-1-15,1-5 5 0,-2 5-6 0,8-5 2 0,0 1-1 16,6-1-2-16,0-3-2 0,7 0-1 0,6-3 2 15,0 0-1-15,0-5-2 0,0-3 0 0,6 0-2 0,1-4-1 16,7-7 0-16,-8 4-2 0,8-1 2 0,-1-6-6 16,0-1-1-16,0-3 4 0,7 0-2 0,-13-1-5 15,6-3 1-15,0 1 1 0,-7-6 0 0,1 2-5 0,-6-5 2 16,5-3 0-16,-6 4-3 0,-7-7 3 0,8 3-3 16,-8-7 3-16,-6-1 0 0,8 1-2 0,-8-8 6 15,0 1 0-15,-7-1-3 0,1-4 5 0,-1 1 0 0,1-4 0 16,-7-4 0-16,-6 1-1 0,6-1-2 0,-6-3 1 15,-8-4 3-15,9 0 0 0,-9-3 0 0,-5-5 2 0,-1 5-4 16,1-5 0-16,-7-3 4 0,0 7 0 0,-7-6 0 16,1 3 0-16,-7-1 0 0,-6-3 0 0,-1 4-2 15,1 0 1-15,-7-8 0 0,-13 4 1 0,-1-3 1 0,2-1-2 16,-8 1 2-16,-6-1 1 0,-7-3 0 0,1 3-2 16,-7 4 2-16,-14-3 2 0,8 3-1 0,-7-4-2 0,-7 4 0 15,1-3 2-15,-7-1-1 0,-1 0-3 0,1 4 2 16,-7 0-2-16,7 4-1 0,-12-1-1 0,-2 5-1 0,1 3-1 15,0 0-2-15,-7 7-4 0,7 5-6 0,-7-6 0 16,8 13-4-16,-8-4-6 0,6 4-9 0,-5 3-6 0,6 3 0 16,0 4-6-16,-7 4-3 0,6 4-7 0,2 4-10 15,4 2-5-15</inkml:trace>
  <inkml:trace contextRef="#ctx0" brushRef="#br0" timeOffset="202621.78">6479 17881 404 0,'-6'0'17'0,"6"0"-1"16,-6 0-1-16,12 0 0 0,-6 0-2 0,6-4-4 16,2 4-1-16,4 0-2 0,1-3 4 0,7-1-3 0,0 1 3 15,6-2 0-15,-1-2 5 0,15 0 1 0,-1 0-1 16,-1 3 3-16,9-3 1 0,4 0-4 0,1 2 2 15,1 2 2-15,12-4 1 0,-6 7-3 0,6 0 1 0,6-4-2 16,-6 4-2-16,14 0-1 0,-8 0-1 0,7 4 1 16,0 0-3-16,7-1-1 0,0 0-1 0,0 2-1 0,-8 2-1 15,8-4-2-15,0 1-1 0,-1 3-1 0,-5-3-3 16,6 0-8-16,-8-1 0 0,-5-3-7 0,0 0-5 16,-1 0-8-16,1 0-7 0,-6 0-2 0,-9 0-9 0,2 0-6 15,-7-3-11-15,1-1-10 0</inkml:trace>
  <inkml:trace contextRef="#ctx0" brushRef="#br0" timeOffset="207885.21">22833 10972 402 0,'-13'15'10'0,"7"-8"-2"0,0 0 4 0,-1 0-4 16,0-3 0-16,1 3 0 0,6-7-1 0,0 5-1 16,-6-5 1-16,6 0 1 0,0 0-2 0,0 0 0 0,0 0 0 15,0 0 2-15,0 0-2 0,0 0-2 0,0 0 4 16,0 0-1-16,0 0-1 0,0 0 0 0,0 0-4 0,0 0 4 15,0 0-1-15,0 0 0 0,0 0-2 0,0 0 0 16,0 0 0-16,0 0 0 0,0 0 1 0,0 0 0 16,0 0 1-16,0 0 0 0,0 0 2 0,0 0-4 0,0 0 4 15,0 0 0-15,0 0-1 0,0 0 0 0,0 0-2 16,0 0 0-16,0 0 0 0,0 0 0 0,0 0 2 16,0 0-2-16,0 0 0 0,0 0-1 0,0 0 0 0,0 0 0 0,0 0-1 15,0 0 1-15,0 0 3 0,0 0-4 0,0 0 4 16,0 0-2-16,6 0 0 0,-6 0 1 0,6 0-3 15,1 0 0-15,0 0 1 0,5 0 0 0,-5 0 1 0,6 0 2 16,6 0-1-16,-5 0 0 0,5 0 0 0,1 0-1 16,0 0-2-16,-2 0 2 0,2 2 1 0,-1-2-3 15,1 5 1-15,6-2 1 0,-6 0-2 0,5 2-1 0,-5-2 0 16,7 5 0-16,-8-5 0 0,7 5-1 0,0-4 1 16,6-1 0-16,-5 4-1 0,5-3 1 0,-6-1-1 0,7 1 1 15,6 0 0-15,-7-1 0 0,8-3 0 0,-1 4 1 16,0-1 0-16,0-3-1 0,0 4 0 0,0 0-1 0,0 0 3 15,1 3-2-15,-2-3-1 0,1 2 0 0,-6 2 0 16,-1-1 0-16,1 1 0 0,-1 3 0 0,1-4 0 16,-7 1-2-16,0 0 2 0,0-2-1 0,1 2 0 0,-9-1 1 15,2-3 1-15,0 0-2 0,-1-1 0 0,-5 1 2 16,-2-4-3-16,2 0-1 0,-8 0 1 0,1 0 1 16,-1 0-1-16,-6 0-4 0,6 0-3 0,-6 0-1 0,0 0-7 15,0 0-6-15,0 0-10 0,0 0-6 0,0 0-13 16,-6 0-19-16,6-4-2 0</inkml:trace>
  <inkml:trace contextRef="#ctx0" brushRef="#br0" timeOffset="209205.4">24104 1088 414 0,'0'0'37'16,"0"0"-1"-16,0 0 1 0,0 0-2 0,0 0-1 16,0 0-3-16,0 0-1 0,6 0 3 0,0 0-2 15,7 0-3-15,-6 3 2 0,6 1-1 0,7 3-5 0,-1-2-3 16,1 1-2-16,6 5-2 0,0-3-5 0,-7 4-2 15,7-3 3-15,0 2-3 0,1 1-4 0,-8-1-6 0,7 3-2 16,-6-2-8-16,-1-2-6 0,-6 1-8 0,7 0-7 16,-7 1-8-16,0-2-6 0,-7 1-7 0,1 0-3 0,-1 0-16 15,-6 0-9-15,0-1 6 0</inkml:trace>
  <inkml:trace contextRef="#ctx0" brushRef="#br0" timeOffset="209418.82">24031 1421 421 0,'-6'0'53'0,"0"0"-5"0,6-4-4 16,-6 4-4-16,6 0-4 0,0 0-9 0,0 0 0 0,0 0-5 15,6 0-2-15,0 0-4 0,0 0 1 0,2 4-5 0,4-4 3 16,1 4-4-16,7-1-1 0,0 1-1 0,-1 0 0 16,7 4-3-16,-6-6-2 0,6 3-2 0,-1-2-5 15,-5 1 0-15,0 0-5 0,6-4-7 0,-7 3-4 0,1-3-6 16,-1 4-5-16,-5-4-3 0,5 0-5 0,-6 0 1 15,-7 0 1-15,8-4 0 0,-8 8 0 0,1-4 3 0,-7-4 1 16,6 1 0-16,-12-1 5 0</inkml:trace>
  <inkml:trace contextRef="#ctx0" brushRef="#br0" timeOffset="209619.95">24155 1421 403 0,'-32'7'26'0,"5"9"-3"0,-5-6 1 0,-1 9 2 0,7-1 3 15,-6 4-6-15,13 0 4 0,-7 4 2 0,6-1 0 16,1 1-3-16,5-5-1 0,2 5 1 0,5-3-1 15,7-2-3-15,7-3 0 0,-1-3-1 0,7 4 1 0,0-8-6 16,13 0-1-16,-7 0 2 0,7-4-3 0,1 0-1 16,5 0-2-16,1-3-5 0,-7 0 1 0,6-1-6 0,1 1 0 15,-13-4-1-15,6 3-6 0,-1-3-6 0,-5 0 1 16,6 0-5-16,-13 0-7 0,1 0-5 0,-2 0-6 16,2 0-3-16,-8 0-9 0,0 5-1 0,-6-10-9 0,0 5-14 0,0 0-10 15</inkml:trace>
  <inkml:trace contextRef="#ctx0" brushRef="#br0" timeOffset="209848.58">23543 1982 413 0,'-6'0'51'16,"-1"-5"-3"-16,7 5-5 0,-6-3-1 0,6 3 0 0,6 0-7 15,1 0-1-15,6 0 3 0,0 0-3 0,7 0 0 16,6 0-5-16,-1 0 1 0,8-3-3 0,6 3-7 15,7 3 1-15,-8 0-7 0,8 2-2 0,0-2-2 0,0 1-2 16,-1 3-1-16,1 0-3 0,-1-3-6 0,1 8-4 16,-7-5-5-16,0 4-8 0,1-4-2 0,-2 0-6 0,-5 0-3 15,-1 1-7-15,-5-1-7 0,-1 1-1 0,0-5-8 16,-13 1 0-16,6 0-11 0,-12-1-11 0,-1-3-1 0</inkml:trace>
  <inkml:trace contextRef="#ctx0" brushRef="#br0" timeOffset="210028.88">24208 2044 404 0,'-7'0'39'0,"1"-4"-5"0,-1 4-1 0,0 4 2 16,1 0 0-16,0 3-4 0,6 1-4 0,-14 6 1 15,8-3-4-15,0 8-2 0,-1 2-2 0,-6 1-2 0,6 4-4 16,-5 0 0-16,4-1-3 0,2 0-1 0,-6 1-4 16,5 0-4-16,0-4 0 0,1 4-7 0,-1-8-2 0,7 0-8 15,-6-7-5-15,6 4-5 0,0-4-1 0,0-8-4 16,0 5 0-16,0-5-5 0,6-6-2 0,1-1-2 15,-1-3-8-15,8-4-15 0</inkml:trace>
  <inkml:trace contextRef="#ctx0" brushRef="#br0" timeOffset="210292.63">24800 1242 424 0,'14'0'41'15,"12"0"-2"-15,-7 3 2 0,7 1-1 0,0-1-5 16,0 2-5-16,7 1 1 0,-1-2-1 0,1 3-3 0,-7 5-2 16,13-4 0-16,-13-2-5 0,13 2-3 0,-13-1-3 15,7-1-2-15,-1 3-1 0,-6-2-5 0,7 0-8 16,-7-3-6-16,0 3-8 0,-7 1-4 0,1-5-8 0,0 5-5 15,-14-5-7-15,7 1-9 0,-7-1-1 0,-6 5-11 16,-6-8-12-16,0 0-1 0</inkml:trace>
  <inkml:trace contextRef="#ctx0" brushRef="#br0" timeOffset="210459.2">25021 1355 426 0,'-6'11'33'0,"-13"-3"-1"0,5 6-1 15,2 5-4-15,-8 2-2 0,1 5-3 0,5 0-6 16,-5-1 1-16,6 5-3 0,-7-1-3 0,7 1-5 0,7-1-8 16,-7 0-5-16,13-4-7 0,-7-3-4 0,7 0-6 15,7-7-5-15,0 0-10 0,5-8-6 0,1-3-19 16</inkml:trace>
  <inkml:trace contextRef="#ctx0" brushRef="#br0" timeOffset="210808.23">25250 1498 400 0,'-20'15'21'0,"1"3"3"0,-7 3-6 0,0 2 0 0,-1-2-1 16,1 2-6-16,7-1-2 0,-7 0-1 0,6-3-1 16,0-5-1-16,-5 4 0 0,5-7-1 0,0 4 2 0,1-9-4 15,6-1 4-15,-6-1-3 0,-1-1 7 0,7-3 1 16,-7 0 0-16,8-3 4 0,-2-1 1 0,2-1 5 0,-2 3 2 15,8-2 1-15,-1 0 2 0,1 1 0 0,-1-5 5 16,1 8 2-16,6-6-3 0,0 1-2 0,-7 5-1 0,7 0-1 16,0 0-2-16,0-4-6 0,0 4 2 0,7 0-6 15,-1 0 3-15,1 0-3 0,-1 0 0 0,1 4-1 16,5-4 0-16,2 5 0 0,6-3 0 0,-1 2-2 0,1 7-1 16,6-7-2-16,0 7-3 0,-7 0-1 0,7-4-3 15,-6 7-1-15,5-2-3 0,1-1-6 0,-6 0-6 0,7-1-2 16,-9 2-7-16,2-1-7 0,0 0-7 0,-1-3-6 15,1 2-4-15,0-2-10 0,-7-5-1 0,-1 5-3 16,-4-8-7-16,4 3-7 0,-12-6-11 0,6 3 8 16,-6-8 6-16</inkml:trace>
  <inkml:trace contextRef="#ctx0" brushRef="#br0" timeOffset="210970.45">25067 1744 412 0,'-12'2'44'0,"4"3"-3"0,-4 2 2 0,-8 4-2 16,7 0 2-16,-7 7-6 0,2 1-3 0,-2 6-2 0,0 2-1 15,7 2-3-15,-7 0-5 0,1 0-1 0,-1 4-6 16,8-3-2-16,-2-1-5 0,2 0-4 0,-2 1-9 0,14-5-7 16,-6-3-4-16,6 0-6 0,0-7-6 0,6-1-4 15,8-3-3-15,-8-4-7 0,7-3 1 0,6-4-5 16,-6-4-3-16,7-3-7 0,0-4-6 0</inkml:trace>
  <inkml:trace contextRef="#ctx0" brushRef="#br0" timeOffset="211312.04">25191 1923 423 0,'-6'7'28'0,"0"4"4"16,-2-3-3-16,-4 6-1 0,-2 0 0 0,1 1-11 15,1 4 3-15,-2-1-6 0,-5 4-2 0,6-3-1 0,-6-1 1 16,5 1-3-16,2-5 3 0,-8 4-5 0,7-7 3 16,-1 4-2-16,-4-4 0 0,4-4 0 0,-5 1 2 0,5-1-1 15,-5-3 5-15,6-1 1 0,-7 0 2 0,1 2 7 16,6-5 2-16,-6 0-1 0,5 0-1 0,-5 0 3 15,6 0-3-15,0 0 4 0,7 0-3 0,-8 0-2 0,8 0-2 16,6 0 0-16,-7 0-3 0,7 0-1 0,0 0 0 16,0 0-3-16,0 0-2 0,0 0-2 0,0 0-1 0,7 0 1 15,-1 0-1-15,8 0-1 0,-8 0-4 0,7 3 0 16,6 1 0-16,0-1 1 0,8 1-3 0,-8 3-1 0,8 1-1 16,-1-1-1-16,0 1 1 0,-7 2-6 0,7 1 1 15,-6 0-3-15,5 1 0 0,-5-1-1 0,-6-4-2 0,5 3-3 16,-6 2-2-16,0-5-4 0,-1 4-4 0,2-4-2 15,-8 4-4-15,1-3-6 0,-1-1 0 0,1 0-5 16,0-4-6-16,-7 5-5 0,0-4-7 0,-14 3-2 0,8 0-10 16,-7 1-11-16,-7 0 5 0</inkml:trace>
  <inkml:trace contextRef="#ctx0" brushRef="#br0" timeOffset="211955.15">25171 2934 419 0,'-32'11'31'0,"-1"4"-1"0,-6-4 0 0,-7 0 3 15,1 1-1-15,-7-2-5 0,0-3 2 0,-6 1-2 16,-1-1-1-16,-6 0 2 0,0-7 0 0,-14 4 1 0,8-4-1 16,-14 0-3-16,6-4 0 0,-4-3 1 0,-2 0-1 15,0-1-4-15,-7-7 1 0,8 4-1 0,0-3 1 0,5-5-1 16,1 1-2-16,0-3-3 0,13-2-4 0,-7-3 3 16,14 1-4-16,-1-4-3 0,7-4-1 0,-1 0-1 15,8-4 4-15,6-3-5 0,-1-4 3 0,8 0-4 0,7-3 4 16,-1-2-2-16,-1 2 0 0,7-4 0 0,8-1-1 15,-2 1 0-15,8 0-2 0,6-4 0 0,0 0-1 0,6 0 0 16,8-4-1-16,-2-3 0 0,8 0-1 0,7-8-2 16,5 3 4-16,1 3-1 0,5-3-4 0,8 4 4 0,-7 2-4 15,14-2 0-15,-2 9 4 0,2-1-2 0,5 3-2 16,1 5 4-16,6 3-4 0,-6 0 4 0,12 3-4 16,-6 5 2-16,6 0 2 0,2-1-4 0,-2 7 2 0,0-3 2 15,2 4-1-15,4 3-4 0,2 4 5 0,-2 4 0 16,2 3-1-16,0 4-3 0,5 5 0 0,-6 2 4 0,7 8 0 15,-1 2-1-15,1 9 1 0,-6 4-1 0,4 2 0 16,2 9 1-16,-6 0-1 0,-1 6 1 0,0 4-3 0,-6 4-1 16,-1 3 2-16,-6 5 0 0,-6 3 2 0,-7 0 0 15,0 3 0-15,-6 5-4 0,-14-1 1 0,1 4 4 0,-14 0 0 16,1 7 0-16,-13-4-4 0,-1 5 4 0,-12-1-4 16,-1 0 4-16,-13 4-4 0,-6-3 4 0,0-5-4 0,-13 8 0 15,0-4 4-15,-7 1-2 0,-12-1-2 0,-1-3 1 16,1-1 3-16,-14-3 0 0,1 0-1 0,-1-7-4 15,6-4 2-15,-5-5-2 0,6-5-1 0,6-4-1 0,0-9-4 16,8-6-2-16,11 0-6 0,8-9-7 0,-1 2-9 16,13-8-10-16,1-1-11 0,6-1-8 0,0-6-17 15,7-3-17-15,0 0-1 0,6 0 10 0,0-3 8 0</inkml:trace>
  <inkml:trace contextRef="#ctx0" brushRef="#br0" timeOffset="-214239.5">26396 110 424 0,'-20'10'33'0,"-13"6"-4"15,8 1-2-15,-7 3-3 0,-2 1-2 0,2 1-7 16,-1 4-7-16,7-5 4 0,1 2-3 0,-8-1-6 0,13-8-2 16,0 5-2-16,8-5-8 0,-2-2-6 0,2-2-3 15,5-3-7-15,7 1-1 0,-6-5-2 0,12-3-4 0,-6 0-10 16</inkml:trace>
  <inkml:trace contextRef="#ctx0" brushRef="#br0" timeOffset="-214084.07">26461 179 419 0,'6'4'31'0,"1"3"-6"0,0 1 3 0,-1 2-6 16,0 2 2-16,-6 2-7 0,7 1-2 0,-7 3-2 15,0 1-2-15,0 3-1 0,0-4-2 0,0 4-1 16,0 0-8-16,0 0-2 0,0 0-3 0,0 0-5 0,0 0-7 15,0 0-7-15,0 0-1 0,-7 0-6 0,7-4-9 16,-6 1-7-16</inkml:trace>
  <inkml:trace contextRef="#ctx0" brushRef="#br0" timeOffset="-213744.15">25986 615 417 0,'0'4'64'0,"-6"-4"-9"15,6 0-6-15,0-4-3 0,0 4-6 0,0 0-10 16,0 0-3-16,0 0-2 0,0 0-2 0,6 0-3 0,-6 0-3 16,6 4-1-16,0 0-4 0,1-1-2 0,6 4-3 15,0 1-2-15,7-1-3 0,0 4-3 0,-1 4-4 16,7-1-7-16,0 0-4 0,0 3 0 0,7-3-5 0,-1-1-2 16,-5 3-4-16,5-5 1 0,-6-1-1 0,-7 2 1 0,7-5-1 15,-13 0 2-15,1 1 6 0,-2-5 0 0,-6 1 3 16,2-1 6-16,-8-3 4 0,6 5 2 0,-6-5 3 0,0 0 6 15,-6 0 3-15,6 3 7 0,0 1 2 0,-8 3 4 16,8-4 3-16,-6 5 3 0,0 6-2 0,0 1-1 0,-8 4 2 16,8-1-3-16,-13 1-2 0,5 6-2 0,2-3-3 15,-2 3-1-15,-5 1-3 0,5 3-1 0,2-3-2 16,-8 0-6-16,14-1-1 0,-7-2-8 0,-1 2-4 0,8-6-7 16,0-1-8-16,0-4-6 0,6-2-6 0,0-2-6 15,0-6-6-15,6-1-18 0,0-6-16 0,7-5 11 0</inkml:trace>
  <inkml:trace contextRef="#ctx0" brushRef="#br0" timeOffset="-213155.37">26735 502 413 0,'0'0'59'0,"0"3"-7"0,0-3-5 15,0-3-5-15,0 3-5 0,0 0-4 0,0 0-4 0,0 0-6 16,0 0-4-16,0 3-2 0,6 0 2 0,1 2-2 15,-7 2-3-15,13 0-6 0,-7 0 2 0,8 1-4 16,-2 2-3-16,1 2-1 0,7-5-3 0,-8 3-5 0,8-2-1 0,0-1-7 16,-1 1 0-16,1-4-2 0,0 0-1 0,-8-1 0 15,1-3 0-15,1 0 3 0,-2 4-1 0,-4-4 2 16,-2-4 2-16,-6 4 2 0,6 0 3 0,-12 0 1 0,6 4 1 16,-6 0 5-16,-8-4 5 0,8 3 1 0,-8 4 6 15,-5 1 1-15,6-1 6 0,-6 4 0 0,-8 0 4 0,8 4-1 16,0-1 4-16,-8 6 1 0,8-3 2 0,0 2-5 15,-1 2 2-15,0-2-4 0,1-1 3 0,5 4-7 16,2-4 2-16,5 0-6 0,-6-3 2 0,7 0-2 0,-1 0-6 16,7-4 2-16,-6 0-4 0,6 0 0 0,6-1-5 15,-6 1-1-15,7 1-1 0,-1-5-7 0,7 4-2 0,0-4-8 16,7 0-6-16,-1-2-8 0,7-3-6 0,0 3-7 16,7-5-5-16,-7-5-3 0,13 3-1 0,-7-10 0 15,1-3-2-15,7 0-2 0,-8-6 0 0,1-2 8 0,-1-5 5 16,7-1 10-16,-7-5 15 0,-5 5 7 0,5-4 12 15,-6 4 3-15,-7 3 7 0,1 0 3 0,0 9 1 0,-7-2 4 16,-7 11-2-16,1 1 1 0,0 4 1 0,-7 3-1 16,0 0 7-16,0 3 3 0,-7 8 5 0,7 0 1 15,-7 7 1-15,-6 1 3 0,7 7-1 0,-8-1-4 0,2 9-2 16,-2-2-2-16,-5 5-1 0,6 3-3 0,0-3-5 0,1-5-5 16,-2 1-2-16,8-3-1 0,-1 0-5 0,7-9-4 15,0 2-1-15,7-6 1 0,-1 3 1 0,8-11-4 0,-2 2-1 16,1-4 0-16,7-2-3 0,-8-1-2 0,8-4-4 15,0 0-2-15,-1-4-4 0,1-3-1 0,0-1-5 16,5 0 1-16,-11 1-4 0,-2-3 1 0,8 1-4 0,-7-1 1 16,-6 3-1-16,6-1-1 0,-13 1-1 0,6 3-2 15,-6-3 1-15,0 7-1 0,0-4 2 0,-6 4 1 0,-1 0 3 16,-6 4 3-16,-6 0 3 0</inkml:trace>
  <inkml:trace contextRef="#ctx0" brushRef="#br0" timeOffset="-213009.04">27087 1216 422 0,'-34'15'33'0,"2"3"4"0,-1 0 0 0,7 1-1 15,7-1-1-15,-1-3-3 0,1 3 1 0,6 0-2 0,6 1-2 16,1-5-4-16,6 0-3 0,0 5-3 0,0-4 0 16,13 0-4-16,0-1-2 0,0-3-3 0,0 1-5 0,6-2 2 15,8 1-7-15,-7-4-8 0,5 4-6 0,1-3-4 16,-6-5-7-16,6 5-7 0,0-5-7 0,-7 0-6 16,1 6-10-16,-7-9-11 0,0 3-10 0,0 0 4 0</inkml:trace>
  <inkml:trace contextRef="#ctx0" brushRef="#br0" timeOffset="-212405.9">29594 1656 423 0,'-6'7'40'0,"-8"4"-5"0,8 0-5 15,-7 3-3-15,-7 6 0 0,8 1-6 0,-8 1-2 16,7 4-2-16,-7 3-6 0,6-4 2 0,2 2-2 16,-1-2-3-16,0 0-6 0,6-3-2 0,-5 0-10 0,4 0-5 15,2 0-5-15,0 0-6 0,0 0-7 0,-8-3-9 16,8-1-18-16,-7 1-12 0</inkml:trace>
  <inkml:trace contextRef="#ctx0" brushRef="#br0" timeOffset="-212019.3">29099 2073 437 0,'0'-7'43'0,"6"-1"-3"16,1 1 0-16,-1 0-1 0,1 3-3 0,-1 4-4 16,7-3-1-16,1 3-3 0,-2 0-4 0,8 3 0 15,-7 1 0-15,7 3-4 0,0 5-1 0,-8-2-4 0,8 5-2 16,-7 4 3-16,-1-2-6 0,2 9-1 0,-2 0-1 0,-5 0 2 15,0 3-1-15,-7 0-2 0,6 0-3 0,-12 1 1 16,6-1-4-16,-7 0-1 0,-6 1-1 0,7-5-1 16,-8 1 2-16,2-1 0 0,-8-2 0 0,7-5-4 0,-7 0 0 15,1 0 1-15,-1-7 1 0,-6-3 3 0,14-5 3 16,-15 1 4-16,14-4-2 0,-6 0 5 0,5-4 5 0,-5-3 1 16,6-4 6-16,7 0 0 0,-7 0-2 0,7 1 3 15,-8-5-4-15,8 0-2 0,6 1-4 0,-7-5 2 16,7 4-6-16,0-3 3 0,0 3-5 0,0 1 1 0,0-1 1 15,0 4-5-15,0 0 2 0,0 0-4 0,0 4 1 16,0 3 0-16,7-3 0 0,-7 7-1 0,12-3-5 0,-4 3-3 16,4 0-4-16,8 0-4 0,-1-5-8 0,1 5-7 15,6 0-8-15,7 0-7 0,-7 0-9 0,6 0-9 16,1 0-7-16,-1 5-6 0,-5-5-14 0,5 0-12 0,-6 0 9 16,-1 0 14-16</inkml:trace>
  <inkml:trace contextRef="#ctx0" brushRef="#br0" timeOffset="-211824.81">30010 2007 415 0,'-12'12'39'0,"-1"2"-2"0,-13 4 0 0,6 8-3 16,-6-1-1-16,-1 8-5 0,-5 1-6 0,-1 2 2 15,7 1-3-15,-6 3-7 0,6 1 0 0,0-5-6 16,0 4-5-16,0 5-8 0,0-6-8 0,13 2-6 0,-7-5-9 15,8 0-1-15,-2-2-5 0,8-5-5 0,-1-3-6 16,1-8-6-16,6-2-11 0</inkml:trace>
  <inkml:trace contextRef="#ctx0" brushRef="#br0" timeOffset="-211686.06">29770 2473 424 0,'6'-15'47'0,"1"3"-1"0,-1 2-3 0,0 2-6 15,-6 8-2-15,0-3-10 0,7 3-4 0,-7-4 1 0,7 8-4 16,-1-1-3-16,-6 1 0 0,14 3-2 0,-8 0-2 15,0 5-2-15,7-1-6 0,0 0-8 0,0 7-6 0,1 1-5 16,-2-1-10-16,1-4-10 0,-6 8-9 0,6-7-17 16,-7 7-16-16,1-7 5 0</inkml:trace>
  <inkml:trace contextRef="#ctx0" brushRef="#br0" timeOffset="-211034.46">29281 2689 401 0,'-6'3'14'0,"-1"1"-5"0,0 3 4 0,7-3-1 16,-6 3-1-16,0 0-9 0,0 1 1 0,-2 0-2 0,8-1 4 16,-12 0-3-16,5 5 2 0,0-6 0 0,1 5-5 15,-1-3 1-15,1 3 3 0,0-4-4 0,-1 0 4 0,0 1 0 16,1-2-5-16,0 2 0 0,6-4 0 0,0 3 0 16,-7-3 1-16,7-1 2 0,0 1-2 0,0 0 1 15,0-1 0-15,0 2-4 0,0-5 5 0,0 2-3 0,0-2 3 16,0 0-1-16,0 5 0 0,0-5 1 0,0 0-4 15,0 0 4-15,0 0-4 0,0-5 5 0,0 10-2 16,0-5-1-16,0 0 2 0,0 0-2 0,0 0-1 0,0 0 3 16,0 0-1-16,0 0-1 0,0 0-2 0,0 0-1 15,0 0 1-15,0 0 0 0,0 0-6 0,0 0-1 0,0 0-4 16,0 0 1-16</inkml:trace>
  <inkml:trace contextRef="#ctx0" brushRef="#br0" timeOffset="-210580.96">29326 2707 414 0,'0'7'39'0,"-12"0"1"0,6 1-1 0,-8 3-4 0,1 3-1 16,0-2-8-16,-6 6 1 0,5 0-4 0,2 1-5 0,-8 2 1 16,7-2-6-16,0-1 1 0,0 1-2 0,0-1-4 15,0 0-5-15,6 0-4 0,-6-7-5 0,7 3-4 0,6-2-8 16,-7-1-5-16,7-4-4 0,0 1-3 0,0-2 0 15,0-1-2-15,7-5-3 0,-1 0 1 0,7-5-11 0,0-1-3 16</inkml:trace>
  <inkml:trace contextRef="#ctx0" brushRef="#br0" timeOffset="-210237.34">29600 2726 427 0,'0'0'32'0,"0"3"8"16,0 0-2-16,-6 5 4 0,0 3 2 0,-2 1-7 15,2 2-2-15,0 0-1 0,-7 8-6 0,-1 0-3 0,2 0 1 16,-8 4-5-16,7-1-2 0,-7-2-4 0,0-2 2 16,8 1-3-16,-8 0-1 0,7-3-2 0,1-1-5 0,-8-3-2 15,14 0 1-15,-8-5-2 0,1-2 0 0,0 3-1 16,6-8 2-16,-5 0-2 0,6 1-1 0,-2-4 0 16,-4 0 0-16,5-4 1 0,1 1-1 0,-8-4 3 0,8 0 1 15,0-4 0-15,0 4-4 0,-2-4 5 0,2-4-1 16,6-1 1-16,-6 2 1 0,6 3 5 0,-7-3 0 0,7-1 3 15,0 0-1-15,0 8 2 0,0-4 0 0,0 0-1 0,0 4-1 16,0 4 0-16,0-6-4 0,0 6-1 16,0 3-1-16,0 0-2 0,0 0-1 0,7-3 0 0,-7 3-1 15,6 0-2-15,8 3-3 0,-8-3-1 0,6 0-2 0,2 0-2 16,-1 3-7-16,7 1-5 0,-8 4-2 0,8-4-8 16,-1 3-7-16,1-3-9 0,0 3-3 0,-1 3-10 0,1-1-5 15,-2-3-4-15,9 2-8 0,-7-5-16 0,6 5 2 16,0-5 13-16</inkml:trace>
  <inkml:trace contextRef="#ctx0" brushRef="#br0" timeOffset="-209877.73">30225 2641 402 0,'-6'7'31'0,"-7"8"2"0,7-1 0 0,6 1 2 15,0 0-2-15,0-1-2 0,12 5-4 0,1-1 2 16,7-3-2-16,6-4 3 0,0-4-3 0,7 1-2 0,6-5 1 16,-1 1-1-16,-5-4-2 0,7-4-4 0,-1-3 2 15,-13 0 2-15,6-4-3 0,-5 0 2 0,-9-4 3 16,-4 4-1-16,-1-3-3 0,-7-5 0 0,-6 1-1 0,0-4-2 15,0 3-1-15,-6 1 0 0,-7-4-5 0,-1 0-1 0,2 5-2 16,-8-3-2-16,1 3-1 0,-7 2-3 0,-7 0-3 16,7 4-2-16,0 3 0 0,-7 5-4 0,1-1-5 0,6 4-2 15,-7 0-5-15,13 4-8 0,-5 4-2 0,5 2-7 16,0 1-7-16,1 0-9 0,6 7-6 0,-6-3-7 16,5 7-5-16,2-1-8 0,-2-1-9 0,1 2 5 0,0-1 7 15</inkml:trace>
  <inkml:trace contextRef="#ctx0" brushRef="#br0" timeOffset="-209538.92">29939 2927 437 0,'0'0'46'16,"0"0"-2"-16,0 0-3 0,0 0-3 0,0 0 3 0,6 4-7 16,1-1 1-16,6 1 0 0,0-1-6 0,0 4 0 15,6-3-3-15,7 4-3 0,7-1-2 0,-1 0-4 16,1 1-5-16,7-1-2 0,5 0 0 0,-5-3-7 0,5 3-4 15,0-7-4-15,1 4-2 0,-1-4-1 0,1 0-7 16,-1-4-4-16,1 1 2 0,-7-5-3 0,7-3-3 0,-7 0 2 16,6-3 2-16,1-1 7 0,-1-3 2 0,-5-1 1 0,5 1 3 15,-6-1 5-15,1 1 6 0,-1 4 3 0,-13-1 5 16,0 1 2-16,-7 6 5 0,1-3 0 0,-7 4 2 16,-7 3 2-16,-6 1 0 0,0 6 3 0,0 1 4 0,-13 3-1 15,7 8 3-15,-14 0-8 0,7 6-3 0,-13 6 2 16,0 2-3-16,0 4-4 0,-7 3-4 0,-6 4 2 0,1 5-6 15,-8-2-1-15,7 8-1 0,-7-6-2 0,1 2-2 16,6 4-5-16,-7-2-7 0,1 1-14 0,5-2-5 16,1-4-13-16,0-1-9 0,7-2-15 0,-1-9-8 0,1 2-12 15,-1-4-18-15,7-8 6 0,-7-4 13 0,13-4 9 16</inkml:trace>
  <inkml:trace contextRef="#ctx0" brushRef="#br0" timeOffset="-208976.07">31026 3923 413 0,'-12'5'56'0,"-1"-2"-6"0,-1 0-5 16,-5 1-4-16,-7 0-1 0,6-1-10 0,-12 0 2 16,-1 2-2-16,-6-1 3 0,0-1 0 0,-6-3 2 15,-8 0-2-15,2 0-2 0,-8-3 1 0,0-6-4 0,-6 3-3 16,0-8-3-16,-7 2-5 0,1-3 0 0,-8-2-2 0,-5-6-4 15,-1 1 0-15,0-4 0 0,-6-3-3 0,0 4-3 16,0-8 4-16,-1-1-5 0,1 2 4 0,7-5-2 16,-1 1-3-16,7-5 2 0,0 1 0 0,6 0-1 0,7-1 1 15,6-2-2-15,0-1-1 0,8 0-3 0,5-1 4 16,7-2-1-16,-6 2-4 0,11 2 4 0,2-5-4 0,-1 1 4 16,1-1-1-16,6-3 0 0,0-5-1 0,7-2 1 15,6-4-4-15,-1 0 5 0,8-4 0 0,6-1-5 0,6 1 4 16,8-3 0-16,5 3-5 0,7 0 0 0,7-3 5 15,5 6-1-15,15-3 0 0,-1 1 0 0,7 2 1 16,6-3-1-16,0 3-2 0,6 5-1 0,8-1 0 0,-1 5 0 16,0 2 0-16,0 9 1 0,7 2 2 0,-7 4-2 15,6 12 0-15,1-1-1 0,0 11 1 0,6 5-1 0,-6 2 1 16,6 4-1-16,1 8 1 0,5 4 0 0,1 2 0 16,-1 9 1-16,1 3 0 0,-1 8 0 0,-6 2 0 0,8 12 2 15,-9 4-2-15,-5 7 0 0,-6 3 0 0,-2 8 0 16,-4 4 0-16,-15 3 0 0,0 7-2 0,-6 1 3 15,-5 4 0-15,-15 2-5 0,-7 1 1 0,1 1 4 0,-12-1-4 16,-14-1 4-16,0 1-4 0,-14 0 1 0,-4-4 4 16,-9-3-3-16,-5-4 2 0,-7-4 2 0,-13 1 0 0,-1-9-4 15,-12-2 4-15,0-2-2 0,-6-5 1 0,-1-5-4 16,0-8 3-16,-6-2-5 0,6-4-2 0,1-8-4 16,-1-7 1-16,7-4-2 0,13-3-3 0,0-8-4 0,6-3-2 15,13-4-11-15,1-4-5 0,13-3-6 0,-1-4-14 0,14-3-7 16,-1-5-16-16,7-6-11 0,13-9 6 0,-7-6 13 15</inkml:trace>
  <inkml:trace contextRef="#ctx0" brushRef="#br0" timeOffset="-208705.37">31431 638 423 0,'-14'10'46'0,"-6"-3"-5"0,-5 5-6 15,-1 3-5-15,0-1-3 0,-1 9-14 0,-5-3-3 0,6 6-7 16,0 1 0-16,0-2-6 0,6 0-7 0,1 2-8 15,6-2-4-15,-1-3-4 0,8-5-10 0,0 2-14 16,6-4-14-16</inkml:trace>
  <inkml:trace contextRef="#ctx0" brushRef="#br0" timeOffset="-208451.67">31600 711 400 0,'20'8'20'0,"-2"-2"-2"0,-4 5 3 0,-1 4-4 16,7-1 2-16,-8-3-5 0,-6 8 0 0,2-5 2 15,-2 1 1-15,-6 3-2 0,0-3 1 0,-6 4 4 0,-2-5 0 16,-4 1-2-16,-1-1 1 0,-7 0-3 0,0-2 4 16,2 2-2-16,-2-3-2 0,0 1-2 0,-5-5-1 0,5-4-2 15,7 5-6-15,-7-5 2 0,7-3-5 0,0 4-3 16,0-4-2-16,6 0-8 0,1 0-3 0,-1 0-6 0,1 0-5 15,0 0-7-15,-2-4-5 0,2 1-5 0,0 3 1 16,6-8-4-16,-6 5-4 0,-2 0-2 0</inkml:trace>
  <inkml:trace contextRef="#ctx0" brushRef="#br0" timeOffset="-208082.59">31378 1014 410 0,'-6'15'24'0,"-8"-4"0"16,8 0 2-16,-14 4-1 0,8-4 0 0,-8 0-11 15,7 3 2-15,-7-3-1 0,8-3-1 0,-2 3 0 0,-5-4-1 16,6 0-2-16,0-3 3 0,0 4-1 0,0-5-1 16,0-3-1-16,-7 3-2 0,8-3-3 0,-2 0 4 15,-5 0-2-15,-1 0-2 0,8 0 1 0,-8-3 1 0,6 3 2 16,-5 0 0-16,6-3 1 0,-6 3 0 0,5-5-3 16,1 5 0-16,0-3 0 0,7-1 0 0,-7 2 0 0,7-3 2 15,-2 2-3-15,2-1 2 0,-7 4 1 0,7-5-1 16,6 5 0-16,0-3 0 0,-7 3 2 0,7 0 2 15,0 0-4-15,0 0 3 0,0-3 1 0,0 3-1 0,0 3-1 16,0-6 4-16,0 6-5 0,0-6 4 0,0 3-1 16,0 0-3-16,0 0 1 0,7 0-3 0,-7 0 1 0,6 0 2 15,1 3 1-15,5 0-4 0,2-3 3 0,5 9 2 16,7-6-3-16,0 8-1 0,1-3-2 0,5 3 1 0,7 3-1 16,-7 1 0-16,8 0-4 0,-1-1 1 0,6 1-1 0,-5 3-3 15,-1-4-4-15,-1 1-9 0,1 0-4 0,-5 0-9 16,-2-1-9-16,7 1-11 0,-13-5-14 0,1 2-13 15,-2-1-16-15,-5-4-21 0,-8 0 13 0,2-3 12 0,-14-1 9 16</inkml:trace>
  <inkml:trace contextRef="#ctx0" brushRef="#br0" timeOffset="-207867.9">31033 1374 407 0,'7'0'34'0,"5"0"-3"0,2 3-3 0,5 4-2 15,1 1-1-15,6 2-6 0,0 2-3 0,0 2 4 0,7 2-1 16,-8-2 0-16,1 4-2 0,-6 0 0 0,0 1-2 16,-7-1 1-16,-7 0 4 0,-12 0 2 0,-1-2-3 15,1 5 2-15,-14-6 2 0,0 4-3 0,-6-5-4 0,7-3-2 16,-7 0-3-16,0 0-3 0,6 0-2 0,1-4-9 16,-1 0-8-16,7-3-3 0,0-4-9 0,7 0-11 0,-1 5-10 15,1-5-14-15,6 0-22 0,6-5-7 0,-6 1 7 16</inkml:trace>
  <inkml:trace contextRef="#ctx0" brushRef="#br0" timeOffset="-207392.8">31958 1029 416 0,'13'8'46'0,"7"-1"-3"16,6 4-1-16,-1 0-7 0,-5 3-4 0,6 5-3 0,0-5-7 15,-7 5 2-15,1-1-7 0,-7-4 1 0,-6 5-1 16,-7-4-1-16,-13 0-2 0,0-5-1 0,-7 5-2 16,-6-4-2-16,-7-3-2 0,1 2-5 0,-1-3-6 0,-5-3-8 15,5 0-5-15,0 0-6 0,1-4-2 0,6 0-8 16,0 0 3-16,13 0-3 0,-1 0 2 0,8-8-3 0,0 4 8 16,6 1 3-16,6-1 4 0,0 0 3 0,8 1 5 0,-1 0 8 15,-1-2 3-15,8 2 7 0,-6 3 3 0,5 0 3 16,0 0 7-16,-6 0 4 0,1 3 1 0,-2 2 6 15,1-2 5-15,1 4-2 0,-2 0 4 0,2 5-2 0,-2-2 1 16,-5 5-2-16,6 4-4 0,0-1-3 0,-7 4-3 16,1-4-3-16,0 8-3 0,5-4-7 0,-12 0-5 0,8 3-8 15,-2 1-4-15,0-4-11 0,1 4-12 0,-1-5-6 16,1-3-10-16,6 1-11 0,-7-1-10 0,8-3-18 16,-2-7 2-16,-5-1 9 0</inkml:trace>
  <inkml:trace contextRef="#ctx0" brushRef="#br0" timeOffset="-207037.96">32316 1439 407 0,'-7'-3'50'0,"7"3"-2"0,0 3 0 16,0-3-2-16,0 0 4 0,0 0-9 0,0 0-2 15,0 0-3-15,0 0-2 0,0-3 0 0,0 3-6 0,7 0 0 16,-7 3-2-16,7 2-2 0,-7-3-3 0,6 6-2 15,1-4-5-15,-1 7 1 0,0-4-2 0,2 5-1 0,-2 2-1 16,-6 0-2-16,0 1-1 0,0 0 0 0,-6 3 0 16,-2-4 1-16,-4 4-4 0,-1 1 3 0,-1-1-1 0,2-3-4 15,-2 4 3-15,2-4-1 0,-2-1-4 0,1 4 1 16,13-7 1-16,-6 4-1 0,6-4 0 0,6 0-3 0,1 4 2 16,-1-4-3-16,8 3 0 0,-8 1 0 0,0-5 1 15,1 2 0-15,0 2 1 0,-7-3 0 0,-7 1 0 16,0-1 1-16,-12 0 1 0,-1-1 0 0,1 1-2 0,-14-3 0 15,1 3 4-15,5-4-2 0,-5 0-3 0,-1 1 0 16,7 3-1-16,7-8-6 0,-1 5-4 0,1-5-6 16,12 1-8-16,1-1-8 0,0 5-7 0,6-5-10 0,0 1-14 15,0 3-10-15,0 0-20 0,6-2 0 0,-6 2 10 16,0-3 6-16</inkml:trace>
  <inkml:trace contextRef="#ctx0" brushRef="#br0" timeOffset="-205195.95">22182 304 413 0,'-13'4'48'0,"0"2"1"0,-6 6 4 0,-7 3 1 0,-1 7 0 15,-5-1-7-15,-1 12 1 0,-5 1-2 0,-2 3-2 0,1 6-3 16,-6 1-5-16,5 7-4 0,-5-3-2 0,-1 3-5 16,7-3-3-16,-6 3 1 0,5-4-6 0,8-2 1 15,-1 2-6-15,1-7-4 0,5-3-2 0,2-4-2 0,5 1-7 16,0-5-2-16,1-4-6 0,12-3-9 0,-5-4-4 16,5-3-3-16,7-4-5 0,0-4 0 0,0-3-3 0,7 0-4 15,-1-4 0-15,0-4-3 0,8-3-4 0,-2-1 3 16,2-7-2-16,5 1 5 0,1-4-1 0,0-5 7 15,-1 2 1-15,0-4 6 0,8-5 1 0,-8-3 5 0,7 0 1 16,-6-4 3-16,0-4 1 0,-2 2 8 0</inkml:trace>
  <inkml:trace contextRef="#ctx0" brushRef="#br0" timeOffset="-204979.03">21772 623 413 0,'20'-34'24'0,"-8"9"2"0,1-5 4 0,1 9-2 16,-2-4 4-16,8 2-5 0,-7 2-2 0,7 1-2 16,0-2-3-16,5 8 3 0,-5-1-1 0,6 0-4 0,0 5 0 15,0 3-1-15,7-1-1 0,-7 5-1 0,-1 3 2 16,1 0-2-16,1 7-1 0,-8-3-3 0,0 3 0 15,-5 3-1-15,-1 2 0 0,-7 2 2 0,-6-3-1 16,-6 4 5-16,-1 3 1 0,-5 0-2 0,-8 1 0 0,0-4 2 16,-6 3 1-16,-7 1-3 0,8-2-1 0,-15 1-2 0,8 1-1 15,-1-4-2-15,1-5 0 0,-1 2-2 0,1-1-1 16,5-4-2-16,1 0-1 0,7-2-4 0,6-2-6 16,0 1-3-16,7-4-8 0,-1 0-9 0,0 0-9 0,7 0-7 15,0 0-6-15,7 0-5 0,-7-4-5 0,13 1-9 16,-7 3-11-16,1-5-5 0,13 2 5 0</inkml:trace>
  <inkml:trace contextRef="#ctx0" brushRef="#br0" timeOffset="-204656.81">22195 604 401 0,'-26'19'47'0,"0"6"1"0,0 1-2 0,0 2-2 16,-1 6 3-16,2-1-9 0,5 0-1 0,0 4-4 16,2 0-4-16,4-5-6 0,8 2 3 0,6-6-6 15,6 2 1-15,0-9 0 0,8 6-2 0,-2-9 1 0,8-4-6 16,7 1 2-16,-1-3 0 0,6-6-1 0,-6 2-5 16,7-8 2-16,-8 0 0 0,1-4-1 0,1-3 3 0,-7-1 0 15,-2 1-4-15,-4-4 3 0,-1-4 0 0,0 4-1 16,-6-3 0-16,-1 3-1 0,-6-3-2 0,0 2-1 0,0-3-2 15,-6 0-1-15,-1 1-2 0,0 0-1 0,-6-2-7 16,7 2-2-16,-14 0-9 0,8 3-5 0,-2 0-8 16,-5-1-6-16,5 5-6 0,-5 4-6 0,6-1-5 0,-6 4-4 15,5 4-6-15,2 4-2 0,5-1-13 0,0 0-15 16,1 4 11-16,0 0 12 0</inkml:trace>
  <inkml:trace contextRef="#ctx0" brushRef="#br0" timeOffset="-204230.07">22989 648 414 0,'-6'-15'36'0,"6"5"-2"0,-6-5 5 16,-7 3-2-16,-1-3 0 0,2 5-3 0,-8 3-1 16,7-5-1-16,-7 9-7 0,-6-1 0 0,7 4-2 0,-7 4-2 15,6 8-2-15,0-2-2 0,1 13-2 0,-7-2-1 16,6 12 1-16,8 1-2 0,-1 5 2 0,-7 5-1 0,14 0-1 15,-8 4 0-15,8 3 0 0,-7-3-2 0,6-1 5 16,1-2-2-16,-1-5 2 0,1-4-1 0,0-2 4 0,-8-5 3 16,8-3-1-16,-7-5-6 0,0-3 3 0,0-3-6 15,6-4 2-15,-6-3-5 0,1-5 2 0,-2 2-1 16,1-3-6-16,0-2 3 0,0-2-6 0,1 2-3 0,-2-8-10 16,1 4-10-16,0-4-6 0,0 1-13 0,0 0-10 0,0-1-15 15,-7 1-10-15,8-4-10 0,-8 4-17 0,1 0 4 16,-1 3 2-16,0 1 24 0</inkml:trace>
  <inkml:trace contextRef="#ctx0" brushRef="#br0" timeOffset="-203573.16">20983 4495 426 0,'8'-4'62'0,"-8"1"-8"0,0-1-3 0,0 4-3 16,-8 7 4-16,2 5-2 0,-6 5 2 0,-8 5-1 15,0 3-3-15,1 12-5 0,-7 4-5 0,-7 3-5 0,-6 7-7 16,7 7 1-16,-8 1-7 0,-5 4 0 0,6-1-1 16,-1 0-4-16,1 1-2 0,7-1 0 0,-1 0-2 15,7-3-3-15,0-4-4 0,0-4-8 0,13-4-4 0,1-2-6 16,4-9-9-16,2-3-11 0,6-4-7 0,0-6-5 15,0-9-6-15,14-3-8 0,-8-7-5 0,0-4-5 0,7-4-9 16,0-7-10-16,0-7 2 0,7-3 11 0</inkml:trace>
  <inkml:trace contextRef="#ctx0" brushRef="#br0" timeOffset="-203325.47">20880 4567 414 0,'20'-17'39'0,"-2"-1"-5"16,9-1-1-16,-1 9-6 0,6-2 2 0,1 5-10 15,-7 7 2-15,7 0-1 0,-1 4 2 0,1 3 1 16,-7 1-1-16,0 6 0 0,-7 1 4 0,1-1-1 0,-8 4 2 16,-4 0 1-16,-2 1-2 0,-12-1 3 0,-2 1-1 15,-4 3-3-15,-8-4 2 0,1 1-2 0,-7-2-6 0,-7 3 2 16,1-3-3-16,-7-2-2 0,-1 0-2 0,8-1-2 16,-7-3-2-16,6 0-4 0,1-4-2 0,6 1-2 0,6-5-1 15,1 1-4-15,5-1-7 0,2-3-5 0,5 5-8 16,0-5-10-16,7 0-4 0,0 0-7 0,7 0-5 15,0-5-4-15,13 5-7 0,-8-3-5 0,8 3-16 0,-1-4-7 16,7 1 9-16,0 3 6 0</inkml:trace>
  <inkml:trace contextRef="#ctx0" brushRef="#br0" timeOffset="-203094.57">21160 5165 440 0,'-20'33'48'0,"1"-3"0"16,5-5-3-16,2 1 1 0,5-4-2 0,1 0-5 15,6-4-3-15,0-3 2 0,6-1-3 0,1-6-1 16,5-5 1-16,2 1-4 0,5-4 1 0,-6-4-4 0,0 1-3 16,0-1-3-16,6 0-2 0,-11-7-3 0,4 5-2 15,-5-6-2-15,-1 5-2 0,1-8-1 0,-1 5-2 0,-6-2 0 16,0 1-6-16,0 0-1 0,0 0-2 0,0-4-5 16,0 8 1-16,0-4-6 0,0 3-6 0,-6 2-8 15,6-2-6-15,0 5-9 0,0 3-6 0,0-4-5 0,0 8-4 16,0 3-5-16,0 0-4 0,0 1-10 0,-7 2-14 15,7 1 8-15,0 0 9 0</inkml:trace>
  <inkml:trace contextRef="#ctx0" brushRef="#br0" timeOffset="-202609.65">21837 4685 425 0,'6'-3'74'0,"-6"-1"-9"0,7 0-9 0,-7 4-4 16,0 0-2-16,0 8-7 0,-7 7-2 0,7-1 2 15,0 11-2-15,0 0-3 0,0 6-3 0,0 5-1 0,-6 4-7 16,6 5 1-16,-6 2-7 0,-1-3 0 0,0 4-3 16,1-4 0-16,6-1-6 0,-7-2 3 0,7-1-6 15,0-3 3-15,0-8-3 0,0-4-1 0,7-2-1 0,-7-4 0 16,6-2-3-16,1-9 2 0,0 3 0 0,-7-8-1 15,6-3 0-15,7 0 0 0,0-3-1 0,-7-8-2 0,8-4 1 16,5-3 0-16,1 0-1 0,-1-8 0 0,7-8 0 16,-6-2-1-16,6-4-1 0,0-8 0 0,-1 1 0 15,2 3 1-15,-1-4 0 0,0 4 0 0,-6 4 0 0,-1 4-1 16,-6 6-2-16,0 4 2 0,1 11-3 0,-8 0 2 16,0 12 2-16,-6 6-3 0,7 2 4 0,-7 9-4 0,0 4 2 15,0 4 0-15,0 7-2 0,0 1 1 0,-7 7 1 16,7-1 0-16,0 4 2 0,0 1-1 0,0-1 0 0,0 1 0 15,-6-6 0-15,12-1 0 0,-6-5 0 0,7 1 1 16,-1-8-1-16,-6 0 1 0,14-4 0 0,-8-6 0 16,0-6 0-16,8-2 2 0,-2 0-3 0,8-8 0 0,-7-3-1 15,7-1 1-15,-1-6-1 0,1-1-2 0,6-3 2 0,-6-4-1 16,-1-4 0-16,0-4-1 0,0 2-1 16,1-6-7-16,0 1-12 0,-7-7-9 0,7 4-13 0,-1-9-19 0,0 5-14 15,1-4-19-15,7 5-20 0,-2-6 5 0,1-2 13 16,0-1 11-16,7 4 10 0</inkml:trace>
  <inkml:trace contextRef="#ctx0" brushRef="#br0" timeOffset="-201983.42">23948 4495 449 0,'-14'-4'62'0,"8"4"-3"16,-1-3-6-16,7 3-6 0,-6 0-2 0,6 0-9 15,0-4-4-15,0 4-3 0,6 0 1 0,1 0 0 16,5 4-2-16,2 3-1 0,-2 1 2 0,8-5-1 0,-1 8-4 15,1 4-2-15,6-5-1 0,-6 9-1 0,-1 2 1 16,-5 1-2-16,-2 4-2 0,-5 1-2 0,-7 5-2 0,0-3-1 16,-7 4-1-16,-5 4-2 0,-8-4-2 0,0 3 1 15,-5 1-3-15,-9 0 1 0,2-4-1 0,-1 0-1 16,1-4-6-16,-1 0-1 0,7-3-3 0,1-8-8 0,5 0-7 16,0-3-6-16,7-8-11 0,7 1-13 0,-1-4-15 0,7-8-15 15,7 0-21-15,-1-7-10 0,7 1 16 0,1-9 7 16,-2-6 13-16</inkml:trace>
  <inkml:trace contextRef="#ctx0" brushRef="#br0" timeOffset="-201823.05">24181 4722 427 0,'0'0'70'0,"0"-4"-6"0,0 4-7 0,0 0-5 0,0 0-4 16,7 4-9-16,-7 0-6 0,7-1 0 0,-1 2-6 15,1 1-4-15,-1-2-2 0,0 7-1 0,8-5-6 16,-8 6-1-16,8-4-6 0,-2 3-9 0,1-5-8 0,1 2-14 15,-2 3-10-15,2 0-9 0,5 0-13 0,-6 0-13 16,0-4-19-16,-7 1 2 0,1 3 6 0</inkml:trace>
  <inkml:trace contextRef="#ctx0" brushRef="#br0" timeOffset="-201494.19">24110 4956 441 0,'-14'0'79'0,"8"4"-7"0,0-4-7 16,6-4-7-16,-6 4-4 0,6-3-12 0,-7 3-4 15,7 0-5-15,0 0-2 0,0 0-5 0,0 0-3 16,7 0-3-16,-7 0-3 0,6 0-3 0,0-4-2 0,8 8-3 16,-2-4-1-16,8 0-6 0,6 0-9 0,-7 0-6 0,14 0-7 15,-7 0-7-15,7 0-8 0,-1 0-8 0,-6-4-3 16,7-3-3-16,-7-1 2 0,0 2-1 0,0-6 2 16,-7 1 9-16,8 0 4 0,-14 1 9 0,6-6 4 0,-5-2 11 15,-8 7 8-15,7 0 8 0,-7 4 6 0,-6-4 8 16,7 7 9-16,-7 1 4 0,0-2 2 0,6 2 3 0,-6 3-1 15,-6 0 1-15,6 0-3 0,-7 0 0 0,7 8-4 16,-13-5 1-16,7 8-2 0,-8 4-3 0,-5 0-3 0,6 6-2 16,-6 5-3-16,-7 0-3 0,6 3-2 0,-6 4-2 15,0 0-4-15,7 0-5 0,-1 0-3 0,1-4-8 16,5 0-3-16,2-7-8 0,-2 1-7 0,8-5-8 0,-1-3-6 16,7-9-6-16,0 2-5 0,7-8-7 0,-1 0-4 15,8-8-9-15,-2-6-9 0,2 0-5 0,5-8 4 0</inkml:trace>
  <inkml:trace contextRef="#ctx0" brushRef="#br0" timeOffset="-201327.81">24735 4777 402 0,'20'-11'54'16,"-7"0"-3"-16,0 4-16 0,-7-1 13 0,-6 8-1 15,0 0-2-15,0 4-2 0,0 3 3 0,-6 3-1 0,-1 10 0 16,-6 2-4-16,1 7 0 0,-8 4-8 0,7 4-3 0,-13 3-1 16,6 4-4-16,-6 4-5 0,0-4-6 0,-1 3-3 15,8-3-8-15,-7 4-9 0,14-8-5 0,-8-7-7 16,7 4-9-16,6-11-11 0,1-1-5 0,-1-7-9 0,1-3-7 15,12-4-10-15,-6-8-13 0,7-3-15 0,-1-8 9 16,7-2 13-16</inkml:trace>
  <inkml:trace contextRef="#ctx0" brushRef="#br0" timeOffset="-201084.27">25152 4773 431 0,'-13'4'54'0,"0"3"-4"16,-7 4-1-16,-6 4-3 0,7-1-5 0,-13 4-7 15,5 1-1-15,-5 4-3 0,-1-2-5 0,7 2 0 16,-6-2-6-16,-1 1 1 0,7-4-6 0,6 0 2 0,1-2-6 16,-1 2-1-16,8-7 2 0,4-4-1 0,2 0-5 15,6-3 0-15,-6-1 0 0,12-3 3 0,0 0-3 0,8 0 3 16,-8-3-3-16,7 3 0 0,0-4 0 0,6 1-3 16,-5 6 2-16,6-3 1 0,-1-3-5 0,1 3 3 15,-1 3-1-15,0-3-3 0,1 7-5 0,-1-2-5 0,1 5-6 16,0-2-7-16,-7-1-6 0,13 4-7 0,-6 0-9 15,-8 3-10-15,8-6-11 0,-1 4-18 0,-5-6-2 0,-2-2 9 16</inkml:trace>
  <inkml:trace contextRef="#ctx0" brushRef="#br0" timeOffset="-200788.66">25445 4736 430 0,'-6'4'47'0,"-7"7"0"15,-1 4 1-15,2 3-2 0,-8 4-2 0,0 4-5 16,-5 3-4-16,5 4-4 0,-6 4-4 0,-1-4-4 0,9 7-4 16,-9-8-4-16,14 5-3 0,0-7-3 0,7-1-1 15,0 0-1-15,6-4-3 0,6-5 2 0,0-3 0 16,7-2 0-16,0-7 1 0,6-1 2 0,7-3 2 0,1-4 0 16,-7-8 3-16,12 1 1 0,-6 0 0 0,0-5 0 15,7-2 0-15,-8 3 0 0,1-3-3 0,-6 3-4 0,6-3 0 16,-7 2-2-16,1 4-1 0,-7 5-4 0,7-1-2 15,-8 0-8-15,2 1-6 0,-1 3-8 0,-6 0-9 0,-1 0-9 16,1 0-2-16,-7 3-9 0,0 1 1 0,-7 0-3 16,1 3 1-16,-8 4 0 0,-6 0 3 0,-5 4 2 0,-1 0 5 15,-7 7 8-15,-6-4 4 0,-6 7 10 0,6-3 6 16</inkml:trace>
  <inkml:trace contextRef="#ctx0" brushRef="#br0" timeOffset="-200686.81">25159 5403 405 0,'-47'26'20'0,"9"-4"-2"0,5 0 3 0,7 3-5 15,7-2 1-15,5-5-6 0,8 4 0 0,6-4 0 0,0 1 0 16,6-6-2-16,8 3 0 0,5-1-1 0,7-1-2 15,7-7-2-15,-1 1-5 0,1-1-1 0,7-3 0 0,-2-1-1 16,1-3-2-16,7 7-1 0,-7-2-7 0,0-2-8 16,-7 1-9-16,1 3-15 0</inkml:trace>
  <inkml:trace contextRef="#ctx0" brushRef="#br0" timeOffset="-200291.53">25132 6048 451 0,'-71'-7'66'16,"-1"-4"-12"-16,-6 0-6 0,7 1-8 0,-14-6-3 15,6 1-11-15,-6 1-4 0,1-4 1 0,-7 0-4 0,6-5-1 16,-6 2-2-16,0-6-2 0,-7-2-1 0,7-4-2 16,0 1 1-16,6-5-3 0,1-4-1 0,-1 1 0 0,7-4-1 15,13-4 1-15,0 1-1 0,6-5 1 0,14 1 0 16,5-4-2-16,7-3-3 0,21-9 0 0,5 3 0 15,14-7-1-15,5 6-1 0,21-9 0 0,-1 4-1 0,21 1 0 16,-1-5 0-16,20 5-1 0,-1 0 1 0,7 3 0 0,14 3 0 16,5 1 1-16,1 0-10 0,7 6 11 0,5 5-1 15,1 11 0-15,6 1 2 0,1 8-2 0,4 10-1 0,-4 9 1 16,6 12 0-16,-7 8-1 0,0 6 4 0,1 8 0 16,-1 12 2-16,-13 6-3 0,0 7 4 0,-13 4 0 15,0 11 5-15,-18 1-2 0,-8 7 2 0,-14 0-2 0,-5 7 0 16,-20 4-2-16,-13 2 0 0,-7 2-1 0,-18 5-1 15,-8-1-2-15,-6 6-2 0,-13-4-5 0,-6 5-8 0,-8 0-3 16,-12-2-4-16,7 1-8 0,-14-2-6 0,7-6-2 16,-7-2-4-16,1-5-6 0,6-3-5 0,0-11-4 15,6-4-5-15,6-3-8 0,1-12-13 0,13-7-1 0</inkml:trace>
  <inkml:trace contextRef="#ctx0" brushRef="#br0" timeOffset="-199834.98">26428 5645 416 0,'-26'-7'45'16,"14"-4"-8"-16,-2 4-9 0,8-2-4 0,6 7-2 15,6-2-8-15,8 4-1 0,4 0-3 0,16 4 0 0,-2-2-1 16,7 3 0-16,14-1 0 0,-2-1 0 0,8 1-1 16,6 0 6-16,7-1 3 0,-1 1 1 0,1 0 5 15,13-1 2-15,-7 0-2 0,6 2-2 0,-5-2 3 0,6-3-2 16,-1 4-2-16,-6 3-3 0,0-3-3 0,7 3-4 16,-14-3-1-16,1 3 3 0,0 1-2 0,-14-1-5 0,1-4 0 15,0 5-1-15,-7-1 0 0,-7-3-1 0,-6-1 0 16,-6 2 3-16,-1-3-4 0,-6-2 3 0,-6 0 0 0,0 0 0 15,-7 0 0-15,-1 0 1 0,2 0 0 0,-14 0 6 16,6 0 2-16,-6 0 3 0,0 0 0 0,0 0 1 16,0 0-2-16,-6 0-1 0,0-2 1 0,-8 2-5 0,2-5 1 15,-2-2 1-15,1 3-6 0,-7-3 3 0,2 0-1 16,-9-5-1-16,1 2-4 0,6-5 3 0,-6 1-5 0,1-5 4 16,-1 1-5-16,-1 0 3 0,1-5-1 0,6 1-4 15,1 1-9-15,-7-5-4 0,14 4-10 0,-2-3-14 16,1 2-9-16,0 1-17 0,6 4-9 0,7 0-13 0,-6 3-24 15,6 5 7-15,6-2 8 0,1 5 13 0,-1 3 9 16</inkml:trace>
  <inkml:trace contextRef="#ctx0" brushRef="#br0" timeOffset="-199683.4">28324 5876 407 0,'-32'18'62'16,"-1"1"-8"-16,-7 3-8 0,1-4-7 0,-6 4-5 0,-1 3-10 15,1 1-6-15,-7 0-5 0,-1 3-6 0,8 0-10 16,-7-3-10-16,-1-1-7 0,2-6-9 0,-1-1-5 16,-1-3-7-16,8-8-12 0,-7 1-9 0</inkml:trace>
  <inkml:trace contextRef="#ctx0" brushRef="#br0" timeOffset="-199172.52">27282 3110 405 0,'77'11'16'0,"2"0"1"15,6 1 2-15,6 6 1 0,-7-4-2 0,7 4-4 16,1 1 0-16,-8-1 3 0,1-4 0 0,-7 5 3 0,1-5-3 16,-2 2 4-16,-4-1 0 0,-8-5-1 0,0-3-2 15,-7 1 3-15,1-4-3 0,-8-1 0 0,-4-3 0 16,-9 0-2-16,-5-3 2 0,-1-1 3 0,-5-4 2 0,-8 1 6 16,-6 0-1-16,-7-9 3 0,2 6 0 0,-2-5-3 15,-6-4-2-15,-6 2-3 0,-8-5-2 0,1-3-2 0,0-1-3 16,-6-1-3-16,-7-1-2 0,0-2-3 0,-1 1-2 15,1-4-4-15,1 3-5 0,-1-3-5 0,0 8-8 16,6-4-7-16,-7 2-7 0,15 6-9 0,-8 3-9 0,14 3-10 16,-7 0-6-16,13 8-3 0,-7 7-3 0,7 0-6 15,0 7-8-15,0 4 5 0</inkml:trace>
  <inkml:trace contextRef="#ctx0" brushRef="#br0" timeOffset="-199058.55">28714 3341 414 0,'-19'22'24'0,"6"3"-4"0,-14-3-6 0,9 4 1 16,-9-3-6-16,1 2-9 0,-6 4-5 0,-1-3-3 0,1 2-7 16,5-2-4-16,-5 8-6 0</inkml:trace>
  <inkml:trace contextRef="#ctx0" brushRef="#br0" timeOffset="-198713.9">29418 4736 429 0,'0'-2'56'0,"0"-3"-2"16,0 5-10-16,-7 0 1 0,7 0-8 0,0 7-3 0,0 1-5 16,0 3-3-16,0 0-3 0,0 4-2 0,0-1-3 15,0 4-3-15,0 4-5 0,0 4-7 0,0-1-9 0,0 2-8 16,0-2-11-16,-6 4-13 0,0 1-9 0,-2-1-11 15,2 0-21-15,-6 1-5 0,-8-5 13 0</inkml:trace>
  <inkml:trace contextRef="#ctx0" brushRef="#br0" timeOffset="-198382.98">29073 5173 436 0,'-7'-19'56'0,"7"1"-7"0,0 4-3 0,7-5 0 16,-7 8 0-16,6-3-8 0,0 6-3 0,2 4-5 15,-2 1-2-15,0 3 1 0,7 3-4 0,0 1 0 16,-6 7-3-16,6 4-3 0,0 6-2 0,0 1-2 0,0 4-5 16,0 4-2-16,-7 6-2 0,1 0-2 0,0 1-2 0,-7 0-5 15,0 0-3-15,0-1-3 0,0 1-1 0,-14-4 4 16,1-4 0-16,1-3 1 0,-2-4-2 0,-5-4 2 16,-1 1 7-16,1-8 7 0,0 0 3 0,-1-8 6 0,0 1 6 15,1-8 6-15,-1 1-5 0,0-6 1 0,1 3-4 16,-1-5-3-16,8-4-2 0,-8 0-1 0,7 1-2 15,0-1-1-15,0 1-2 0,-1-1-2 0,8 0 0 0,0 1-1 16,6 3-1-16,-7-1-1 0,14 6-1 0,-7-6-1 0,6 5-1 16,8 0-1-16,-2 2-12 0,2 2 14 0,5-4-2 15,7 3-7-15,0 4-5 0,13-3-11 0,-6 3-10 0,5-4-13 16,2 4-11-16,-1 0-13 0,0 0-15 0,1 0-15 16,-2 0-15-16,-5-4 15 0,-1-3 10 0,-5 0 10 15</inkml:trace>
  <inkml:trace contextRef="#ctx0" brushRef="#br0" timeOffset="-198095.8">29841 4978 448 0,'7'0'58'0,"-14"8"-4"0,7-5-4 0,-6 9 0 0,0 2-3 16,-8 5-5-16,1 2-1 0,0 2-3 0,-6 6-4 16,5 3-1-16,-12 5-6 0,7 0-3 0,-1-1-4 0,0 1-4 15,2 0-3-15,-2-1-8 0,1-3-4 0,5 0-7 16,2-4-6-16,-8 1-3 0,13-8-5 0,-6 0 0 15,6-3 0-15,1-2 0 0,6-6 3 0,0-2 5 0,0-3 3 16,0-2 2-16,6-4 8 0,1-4 2 0,0 0 6 16,6-3 2-16,-7 0 6 0,8-1 0 0,-8 1 4 0,6-3 2 15,2 2-2-15,-8-3 2 0,7 4-4 0,-6-1-3 16,0 5-2-16,5-4-2 0,2 7 1 0,-8-5-1 0,7 5-3 16,0 0-5-16,6 5-3 0,-5-2-7 0,5 1-8 15,1 3-10-15,-1 0-8 0,0 1-8 0,1 2-13 0,-7 1-11 16,7 0-10-16,-8 0-21 0,-4 0-3 0,-2 1 15 15,-6-1 10-15</inkml:trace>
  <inkml:trace contextRef="#ctx0" brushRef="#br0" timeOffset="-197936.95">29340 5722 442 0,'-26'7'55'0,"0"0"-5"0,-1 1-4 0,1 7-2 16,0-1-3-16,1 1-9 0,-1 3-4 0,6 1-4 0,0-2-4 15,7 2-9-15,1-1-6 0,4 5-9 0,8-9-9 16,0 1-10-16,0-4-14 0,14 0-13 0,-1-4-13 16,6 0-18-16,8-2 5 0</inkml:trace>
  <inkml:trace contextRef="#ctx0" brushRef="#br0" timeOffset="-197670.92">29679 5788 407 0,'0'7'46'0,"-8"4"0"0,2-3-6 0,0 6 1 15,-7 0-2-15,0 5-5 0,-6 4-2 0,-1-2-5 16,0 9-5-16,1-5-2 0,-7-3 1 0,0 0-6 16,-1-4 1-16,-5 1-1 0,12-4-2 0,-5-1-4 0,-1 1 2 0,6-12 2 15,0 1 4-15,1 3 0 0,-1-10 5 0,7-1 2 16,-7 0 1-16,14-6 2 0,-6-1 4 0,-2 0-4 16,8-9-3-16,-8 6-3 0,8 1-1 0,6-7-2 0,-7 3-3 15,7 1-2-15,0-2-1 0,0 8-1 0,0-5-2 16,0 4-1-16,7 0-1 0,-1-1-1 0,8 5-2 15,-8 0-4-15,8 3 1 0,4 0-8 0,9 1-6 0,-7 3-5 16,12 0-11-16,-6 0-9 0,-1-4-14 0,8 8-10 16,-1-1-11-16,-5 1-13 0,5 0-15 0,1-4-4 0,-1 3 15 15,2-3 9-15,-2 0 10 0</inkml:trace>
  <inkml:trace contextRef="#ctx0" brushRef="#br0" timeOffset="-197141.72">30284 5722 419 0,'7'0'31'0,"-1"0"-1"0,1 0-4 0,-1 0-4 15,8 0 1-15,-2 0-8 0,1-4-1 0,0 1-2 16,7-1-1-16,-7 0-1 0,7 1-1 0,-8-4-1 0,1-1-2 15,7 1 2-15,-8-1-1 0,2-3 0 0,-1 4 0 16,-6-1 1-16,-1-2-1 0,7-1 0 0,-7 0-3 16,2 0 2-16,-8 4-2 0,0-5 1 0,6 1 1 0,-12 0-1 15,6 0-1-15,-14 5 0 0,8-6 0 0,-7 5-4 16,-7 3 4-16,-6 1-3 0,6-1 4 0,-13 0 5 0,1 4 2 16,-1 4-1-16,-5 3 4 0,5 1 2 0,-6 7-1 15,7-5 2-15,-1 8 0 0,0 1 2 0,0-2 3 16,8 6 1-16,-1 3-3 0,6-4 4 0,0 3-1 0,8-3-6 15,5 1-2-15,1-2 2 0,6 1-6 0,6-3-1 16,1-1 2-16,5 0-6 0,8-3 2 0,6-1-2 16,0-2-5-16,7 2-2 0,-1-6-2 0,14-1-6 0,-7-4-1 15,6 2-3-15,2-5-3 0,4-5 1 0,-5 2-1 16,-1-4 1-16,1-1-3 0,-1-3 5 0,2 1 0 0,-2-6 1 16,-7 2 2-16,2-4 1 0,-1-1 5 0,0 1 2 15,-13 0 1-15,7 3 6 0,-14 1 2 0,8-2-1 0,-15 6 1 16,1 2 3-16,-6 1 0 0,-7 3-1 0,6 1 0 0,-12 6 0 15,-1 1-1-15,-6 3 0 0,-7 11 0 0,-5 1-1 16,-1 7 0-16,-7 3 1 0,-6 8-1 0,0 2-3 16,-6 10-1-16,-8-2-3 0,7 5-1 0,1 2-9 0,0-2-6 15,-1 2-9-15,1-2-8 0,5-5-13 0,7 4-6 16,1-6-7-16,-1 0-15 0,7-6-15 0,7-2-7 16,6-5 9-16,-6-2 8 0</inkml:trace>
  <inkml:trace contextRef="#ctx0" brushRef="#br0" timeOffset="-196641.72">30395 6778 414 0,'-33'3'44'0,"-5"-3"5"16,-2 4-1-16,-5-4 3 0,-1 3-1 0,-6-3-3 15,0 4-3-15,-7-11-7 0,0 3 0 0,1-4-4 16,-7-2-8-16,0 2 1 0,0-6-7 0,-7-5 2 0,0 1-4 16,1-8-3-16,-1 1 0 0,-6 0-1 0,6-6-2 15,-6-1-4-15,0-1-1 0,0-4 0 0,6 1 2 0,1-6 1 16,5 6-3-16,7-4 0 0,8-4 0 0,-2 4-2 16,15-8 0-16,5 0-1 0,1 1-1 0,12-4-1 15,7-3-2-15,-1-6 3 0,14 2-4 0,0-5 4 0,7 5-4 16,6-5 4-16,7 1-1 0,-1 1 0 0,7-6-1 0,7 4 0 15,6 1 0-15,0 0 0 0,7-1 0 0,0 2 0 16,-1-2 0-16,7 5 0 0,7-1 0 0,0 4 0 0,6 7 0 16,6 1 0-16,0 3 0 0,8 7 0 0,-2 3-1 15,8 7 0-15,0 0-1 0,7 9-2 0,-1 3 1 16,0 4 1-16,0 8-2 0,0 3 1 0,1 7 0 0,-1 8 0 16,-7 3 0-16,7 4 1 0,-6 11 1 0,0 7 0 15,-8 4 0-15,-4 8 2 0,-2 6-2 0,-6 4 0 0,0 8 3 16,-13 3-1-16,-6 4-2 0,-7 3 0 0,-6 5 0 15,-14-1 3-15,1 4-3 0,-14 0 1 0,0 0 2 16,-12 0 0-16,-7 3-1 0,-6-5-3 0,-14 1 0 0,1 1-2 16,-14 0-1-16,-6-7-5 0,-7 2-4 0,-6 2-6 15,-6-4-6-15,-14-5-7 0,6-2-4 0,-12 2-4 0,0-6 1 16,-7-1-6-16,7-6-3 0,-6-1-6 0,12-7-11 16,-6-3-10-16,7-4 0 0</inkml:trace>
  <inkml:trace contextRef="#ctx0" brushRef="#br0" timeOffset="-195206.34">25842 5601 414 0,'-6'0'34'0,"0"0"1"0,-2 0 2 16,2 0-3-16,6 0-2 0,-6 0-4 0,6-3-6 0,0 3-1 15,-7 0 0-15,7 3-1 0,0-6-2 0,7 6 0 16,-1 1 0-16,8 0 2 0,-2-2-2 0,8 3 1 16,-1 2-1-16,7-3 3 0,13 0-1 0,1 3-1 0,-1-3-3 15,7-1-4-15,5-3 0 0,-5 0 0 0,6 0-2 16,-6 3-1-16,6-3-1 0,-7 5-1 0,-6-2-1 0,7-3-1 16,-7 4-1-16,-6 3 1 0,-1-3-6 0,1-1-2 0,-1 5-3 15,1-1-3-15,-7-4-5 0,0 5-7 0,-6-4-6 16,-1 3-4-16,1-3-8 0,-8 3-6 0,2-3-1 15,-1-1-7-15,-7 4-1 0,1-7-12 0,-7 5-10 0,6-5 1 16</inkml:trace>
  <inkml:trace contextRef="#ctx0" brushRef="#br0" timeOffset="-194329.24">26051 2754 405 0,'39'26'24'0,"13"0"2"0,1 0 3 16,-2 6-1-16,8-2-1 0,6 3-1 0,0 0-3 16,0 1 0-16,7-2-2 0,-7 5 3 0,6-5-2 15,2 1-1-15,-8-4-1 0,6 5-3 0,-6-5-1 0,6 0 1 16,-5-3-4-16,-8 0 1 0,8-4 4 0,-1 0-6 16,-6-4 0-16,-2-4-1 0,2 5-4 0,-6-8 1 15,-7 1-7-15,-1-2-2 0,-6-3-2 0,-7 0-5 0,-6-4-2 16,-6 2-6-16,-1-5-1 0,-12 3-7 0,0-3-3 15,-1 0-8-15,-6 0-8 0,0 0-4 0,0 0-8 0,0 0-15 16,-6-3-6-16</inkml:trace>
  <inkml:trace contextRef="#ctx0" brushRef="#br0" timeOffset="-188130.4">3080 8268 400 0,'6'4'9'15,"1"-4"1"-15,0 3 1 0,-7-3 5 0,13 0-2 0,-7 0-5 16,0 0-1-16,1 4 0 0,0-4 5 0,-1 0-4 16,8 3 2-16,-8-3 0 0,0-3 0 0,1 6 0 0,6 2 2 15,-7-2-2-15,7-3-3 0,-7 0 0 0,8 4 3 16,-1-4 0-16,0 3-1 0,-7 1-1 0,14 0 2 16,-7-4 1-16,0 3-4 0,6 1-1 0,1-4 5 0,-7 7-4 15,7-2 3-15,6-3 0 0,-7 3 0 0,7-2 2 16,0 1-1-16,1-4-5 0,-1 4 4 0,-1-4-5 15,9 3 2-15,-2-3 1 0,7 0-2 0,-7 0 1 0,7 0 0 16,0-3-1-16,1 3-3 0,5 0 1 0,-6 0 0 16,7 0 0-16,-1 0 0 0,7 0-1 0,-6 0-1 0,0-4 1 15,0 4-1-15,5-4 0 0,-5 4 1 0,-1 0 0 16,1-3 0-16,6 3-1 0,-6 0-3 0,6 0 1 16,0 0 2-16,-6 0-3 0,5 0 1 0,2 0-1 0,-7 0 0 15,5 0 0-15,-5 0 0 0,6 0 0 0,-6 0 1 16,-1-5-1-16,1 5 2 0,-7 0 0 0,7 0 0 0,-7 0-1 15,0-2 0-15,-1-3-2 0,-5 5-1 0,7 0 2 0,-8-3 1 16,7 3-2-16,0 0 1 0,-7-4 2 0,8 0-3 16,-1 1 1-16,0 3 2 0,1 0 0 0,-2-4-1 15,1 4 0-15,0-4 0 0,1 1 1 0,5-1-1 0,-6 4-4 16,1 0 4-16,-2 0-4 0,7-3 3 0,-5-2 1 16,-1 2 0-16,0-1-2 0,0 1 2 0,0-1-2 0,-6 0 0 15,6 1 1-15,0-1 1 0,-7 0 0 0,8 4 0 16,-8-3-11-16,7 3 9 0,-6-3 3 0,-1-1 0 0,7 4-3 15,1 0 0-15,-8 0 3 0,1-5 0 0,6 5-1 16,-7-3 0-16,7 3 0 0,-6-3 0 0,6 6-2 16,-6-6 0-16,-1-1 0 0,1 0 2 0,6 1-3 15,-7 3 1-15,1-8-1 0,5 8 1 0,-5-7 0 0,0 2 0 16,6 3 0-16,-6-2 0 0,6-3 0 0,-7 3 0 16,7-4 0-16,1 6 0 0,-1-3 0 0,-1-3 0 0,2 1 0 15,-1 4-2-15,0-5 2 0,0 5 0 0,0-1 2 16,0 0-2-16,-6-3 1 0,-1 4-1 0,1-1 0 0,-1 4 0 15,-6 0 1-15,7-4 0 0,-7 4 0 0,0 0 0 16,1-3-1-16,-2 3 1 0,1-4 0 0,0 4 0 0,0 0 0 16,-6-7 0-16,5 7 0 0,-5-4 0 0,7-4 0 15,-1 8 0-15,-7-7-2 0,7 7 0 0,0-3 2 0,-6-1 0 16,6 0 1-16,-1 1 0 0,2-1-1 0,-1 0 1 16,0 1-1-16,0-4 1 0,0 2-1 0,0 5-2 0,0-6 2 15,0 6 1-15,0-5 0 0,0 2-1 0,1-1 0 16,-1 4 0-16,-1-4-2 0,1 4 2 0,-6-3 0 15,6 3 1-15,1 0-1 0,-8 0 0 0,7-8 0 0,-6 8 0 16,-1-4 0-16,7 4 0 0,-6-3 0 0,-1 3 1 16,0-3-1-16,8-1 0 0,-7 0 0 0,-2 4 0 0,-4-3 0 15,5 3 0-15,1-4-2 0,0 4 2 0,-1-4 0 16,1 4 0-16,-8 0 0 0,8 0 0 0,-7 0 0 16,7 0 1-16,-1 0-1 0,-6 0 0 0,7-3 0 0,-7 6 0 15,7-6 1-15,-2 3 0 0,-4 0-1 0,5 0 1 16,1-4-1-16,0 4 0 0,-1-3 0 0,1-1 0 0,-2 4 2 15,9-4-2-15,-7 0 0 0,6 1 1 0,0-1-1 16,-7 0 1-16,7 4-1 0,7-6 0 0,-7 1 0 16,0 5 0-16,0 0 0 0,7-3 0 0,-1-1 0 0,-6 4 0 15,7-3 0-15,-1 3 0 0,1-4 0 0,-1 4 2 16,1 0-2-16,-1-4-1 0,1 4 1 0,-1 0 0 0,7 0-1 16,-5 0 1-16,-2 0-1 0,7 0 1 0,0-3 0 15,-7 3-1-15,7-4 1 0,1 8-1 0,-1-8 1 0,0 4-1 16,-1 0 1-16,2 0 0 0,-1 0-1 0,0 0-1 0,1 0 2 15,-8 0-1-15,7 0 1 0,0 0-1 0,-7 0 1 16,7 0 0-16,1 4 0 0,-8-4-1 0,7 3 1 16,-6-3 0-16,-1 0 0 0,7 0 0 0,-5 4 0 0,4 0 0 15,-5-4 0-15,-1 0-1 0,7 0 0 0,0 0 1 16,-5 3 0-16,4-3 0 0,1 0 0 0,0 4 0 0,1-4 0 16,-1 3 2-16,-1-3-2 0,-5 5 0 0,6-2-1 15,0-3 1-15,-6 0 0 0,6 3 0 0,0-3 0 16,-7 0 0-16,8 4 0 0,-8-4 0 0,1 4 0 0,-1-1 0 15,1-3 0-15,-1 0 0 0,1 4 0 0,-1-4 0 16,1 4 0-16,-1 0 0 0,1-1 0 0,6-3 0 16,-6 0 0-16,0 4 0 0,-1-1 0 0,7-3 0 0,-6 4 0 15,5 0 0-15,-5-1 0 0,7-3 0 0,-8 4 0 16,1 0 0-16,6-1-1 0,-7 0 1 0,7 1 0 0,-7 1 0 16,8-2 0-16,-7 0 1 0,6 1-3 0,-7 0 2 15,1-4 0-15,5 3-1 0,-5 2 1 0,7-2-1 0,-8 0-2 16,7-3 4-16,-7 5-2 0,7-5 0 0,-6 0 0 0,7 2 0 15,-8 3 2-15,7-5-4 0,-7 3 4 0,1-3 0 16,-1 4-1-16,-5 0-2 0,5-1 1 0,-6 1 2 16,1 0 0-16,-1-1-1 0,-1 1-2 0,1-1-2 0,0 2 1 15,-6-2 0-15,6 1 1 0,-7-1 0 0,8 1 4 16,-7 0-4-16,-2-1 4 0,2 1 0 0,0-4 0 16,-7 4-3-16,7-1 3 0,-8 1-1 0,2-1-4 0,-1-3 5 15,-7 0-1-15,0 0 0 0,1 4 0 0,0-4 0 16,-1 0 0-16,-6 0-2 0,0 0 1 0,0 0 0 0,0 0 1 15,0 0 0-15,0 0 1 0,0 0 0 0,0 0 0 16,0 0 0-16,0 0 1 0,0 0 0 0,0 0-2 0,0 0 4 16,0 0-4-16,0 0 3 0,0 4-2 0,0-4 0 15,0 0 0-15,0 0 0 0,0 0-1 0,0 0-2 16,0 0 4-16,0 0-2 0,0 0 0 0,0 0-1 0,0 0 0 16,0 0 0-16,0 0 0 0,0 0 0 0,0 0 0 15,6 0 0-15,-6 0 0 0,0 0-1 0,0 3 0 0,0-3 0 16,7 0-2-16,-7-3 3 0,0 3-1 0,7 0 1 15,-7 0 0-15,0 0-3 0,0 0 2 0,0 0 0 16,0 0 1-16,0 0-1 0,0 0 1 0,0 0 0 0,0 0 2 16,0 0-3-16,0 0 0 0,0 0 1 0,0 0 0 15,0 0 0-15,0 0-2 0,0 0-1 0,0 3-5 0,0-3-3 16,0 0-6-16,0 0-3 0,0 0-7 0,0 0-10 16,0 0-8-16,6 0-12 0,-6-3-18 0,0-1-6 0,7 0 10 15</inkml:trace>
  <inkml:trace contextRef="#ctx0" brushRef="#br0" timeOffset="-187587.25">13871 8210 408 0,'-12'3'21'0,"-1"1"-1"0,0 0-4 16,0-4 3-16,-7 3-4 0,7 1-4 0,-6 0 0 0,-1-1 0 15,-6 0 0-15,7 2 1 0,-8 2-2 0,-5-7 0 16,-1 3 2-16,1 5 0 0,-1-5-1 0,-6 1 1 0,0 0 3 16,-6-1-4-16,-2-3 3 0,-4 4 0 0,5-4 0 15,-13 3-1-15,8 2 0 0,-2-5-4 0,1 0 0 0,-7 3-2 16,8 4 0-16,-8-7-2 0,7 4 0 0,-1-4-2 16,2 4 0-16,-1-1-1 0,-1 1-2 0,2-4-1 15,-2 4 0-15,1-4-4 0,-1 3-3 0,8 2-2 0,-7-3-5 16,7-2-6-16,-8 0-2 0,8 0-5 0,6 5-5 15,0-5-6-15,0 3-5 0,6-3-16 0,1 0-9 0</inkml:trace>
  <inkml:trace contextRef="#ctx0" brushRef="#br0" timeOffset="-186779.4">13904 8319 410 0,'-25'0'29'0,"-2"0"2"16,-5 0 0-16,-1 0 0 0,1 0-3 0,-8 0-6 0,1-3 2 15,-6 3-3-15,-1-4-2 0,-6 4-2 0,7 0-2 0,-8-4-2 16,-6 1-2-16,1-1-1 0,-7 0-3 0,6 1-2 16,-6-1-1-16,0 1-7 0,-6-5-3 0,6 1-8 0,-8 3-6 15,2 0-4-15,0 1-6 0,-8-1-10 0,8-3-6 16,-8 4-10-16,-5-1-13 0</inkml:trace>
  <inkml:trace contextRef="#ctx0" brushRef="#br0" timeOffset="-144231.03">8036 15196 403 0,'-26'-15'29'0,"0"4"2"0,0 0 0 16,-7 0 0-16,1 0-2 0,-1 1-10 0,1 1 2 0,-7 6-6 16,0 0 3-16,-1 3-6 0,-5 0 3 0,-1 3-4 15,-5 0-3-15,5 9 3 0,-6-1-1 0,0 0-5 16,-1 3 4-16,-5 1-2 0,6 3 1 0,0 1-3 0,-7 3 5 15,7 3-3-15,0 1 3 0,0-1 1 0,-1 5-1 16,-5 3-5-16,6 0 3 0,0 0 0 0,-1 4-1 0,-5 3-2 16,6 0-1-16,0 0 2 0,0 5-1 0,0-2-1 15,6 4 0-15,1 2-1 0,-1 2 0 0,7-1-3 0,-7 6-1 16,13-5 4-16,-5 9-4 0,5-6-1 0,1 5 1 16,5-1 3-16,1-3-2 0,0 4-1 0,1 0 0 15,5-1 3-15,0 1-1 0,14 3 1 0,-7-3-1 0,6-1 0 16,7 2 0-16,0 1 3 0,7-2-2 0,6 3 0 15,-1-4 0-15,8 2-2 0,0 1 2 0,-1-2 0 0,1 0 1 16,6 3-1-16,0-1-1 0,0-1 1 0,0 3 2 16,-6 2-2-16,6-3 0 0,0 5-2 0,0-6 6 15,-1 6 1-15,2-6-1 0,5 2 3 0,-6-1 4 0,7 0 0 16,-1-3-1-16,1-4 0 0,-1 0 2 0,8 0-4 16,-1 3-1-16,0-2 4 0,0 2-2 0,7-3-5 0,-1 7-1 15,7-3 3-15,1 0-5 0,-1 3 4 0,6 0-1 0,-6 1-5 16,13-5-1-16,-6 0 0 0,6 1 4 0,0-48 0 15,7-11-1-15,0 0-1 0,-1 0-2 0,7 0 3 16,0 0-2-16,1 0-1 0,-2 0 2 0,8 0 0 0,-6 0-1 16,6 0 0-16,-1 0 0 0,-6 0-2 0,7 0 2 15,-7 0 0-15,7 0 0 0,-8 0-2 0,8 0 0 0,-6 0 2 16,-1 0 0-16,0 0 0 0,-7 0 0 0,8 0-1 16,-1 0 0-16,0 0 1 0,-6 0-1 0,6 0 0 15,-6 0 0-15,5 0-1 0,2 0-3 0,-2 0 5 0,-4 0 0 16,12 0 0-16,-14 0-3 0,14 0 1 0,-8 0-2 15,2 0 1-15,5 0 4 0,-5 0 0 0,-1 0-4 0,6 0 4 16,1 0-2-16,-6 0 2 0,5 0 0 0,-6 0 0 16,7 0-1-16,-7 0 1 0,-7 0-5 0,1 0 4 15,6 0-4-15,-6 0 3 0,-7 0-2 0,7 0 4 0,-7 0-2 16,7 0 2-16,-7 0 0 0,-6 0 0 0,-2 0-1 16,2 0 0-16,0-26 0 0,-7-43 0 0,1-15 0 15,-8 11 0-15,-6-1-4 0,7 1 0 0,-14 0 4 0,7 3 0 0,-13 1 0 16,7 0 0-16,-13 6 0 0,-1-4 0 0,0 5-1 15,-6 4 0-15,1-1-3 0,-8 1 1 0,-6 0 3 16,0-2-4-16,-6-2 4 0,-1 3 0 0,-6 1-1 0,-6-1 0 16,-7-4-4-16,6 5 4 0,-13 0-2 0,1-1 1 15,-1 1-2-15,1 2 2 0,-7-2 2 0,-1-1 0 0,-5 4 0 16,-1-3-4-16,-6-5 4 0,6 6 0 0,-12-7 0 16,-1 6-1-16,0 0-2 0,-6-1 3 0,0 0 0 15,-6 5-1-15,0-5-3 0,-2 3 1 0,-4 2 2 0,4 3-2 16,-11-4 1-16,6-1 3 0,-7-3-3 0,1 8 3 15,-1-3 0-15,-6-1 0 0,-7 0 0 0,1 0 0 0,-2 3-1 16,2 1 0-16,-13 4 0 0,5-2 0 0,-5 10 0 16,-8-5-1-16,1 3-3 0,6 5 4 0,-6 2-3 15,0 2-1-15,-7 3-2 0,-6 3-1 0,13 0-7 0,-13 8-6 16,-1 4-5-16,7 6-3 0,-6 1-4 0,0 3-2 16,0 4-5-16,-1 7 1 0,1 0-5 0,6 5 2 0,7-1-1 15,6 3 1-15,0 1 3 0,14 2 1 0,6 0 3 0,6-3-4 16,13 4 0-16,1-3-7 0</inkml:trace>
  <inkml:trace contextRef="#ctx0" brushRef="#br0" timeOffset="-123631.18">21563 16229 401 0,'0'-4'12'0,"0"1"-1"0,0-1-2 0,0 4-2 15,0 0 4-15,0 0-8 0,0 0-2 0,0 0 4 16,-6 0-5-16,6 0 2 0,6 0 2 0,-6 0-5 0,0 0 5 16,0 0-3-16,0 0-2 0,-6 0 4 0,6 0-3 15,0 0-2-15,0 0 5 0,0 0-5 0,0 0 5 16,0 0-5-16,0 0 5 0,0 0-5 0,0 0 5 0,0 0-5 15,0 0 5-15,0 0-5 0,0 0 4 0,0 0-4 16,0 0 4-16,0 0-4 0,0 0 5 0,0 0-3 16,0 0 0-16,0 0-2 0,0 0 4 0,0 0-4 0,0 0 4 15,0 0-4-15,0 0 4 0,0 0-2 0,0 0-2 16,0 0 0-16,0 0 2 0,0 0-2 0,0 0 5 0,0 0-5 16,0 0 5-16,0 0-1 0,0 0-4 0,0 0 5 15,0 0-5-15,0 0 4 0,0 0-4 0,0 0 4 16,0 0-4-16,0 0 4 0,0 0-4 0,0 0 4 0,0 0-4 15,0 0 4-15,0 0-2 0,0 0 0 0,0 0-2 16,0 0 4-16,0 0-4 0,0 0 4 0,0 0-2 0,0 0 0 16,0 0-2-16,0 0 4 0,0 0-4 0,0 4 4 15,0-4-2-15,0 3-2 0,0 1 0 0,6 0 5 16,-6-1-5-16,0 4 4 0,0-2-2 0,0-2-2 0,0 4 4 0,0-3-4 16,7-1 2-16,-7 1-2 0,0 0 5 15,0-1-5-15,0 1 5 0,0 0-5 0,0-1 5 0,7-3-5 16,-7 0 4-16,0 0-4 0,-7 5 4 0,14-10-2 15,-7 10 0-15,0-2 0 0,6-3-2 0,-6 3 2 0,6 1 3 16,-6 0-5-16,0-1 2 0,7 0 3 0,-1 2-1 0,-6-1-4 16,0-1 5-16,7 2-1 0,-7-3 0 0,0-2-4 15,7 4 5-15,-7-4-5 0,6 4 5 0,-6 0 0 16,6-4-1-16,2 0-4 0,-2 3 3 0,-6-3 2 0,6 3 0 16,7-3-2-16,-6 5 0 0,-1-3 0 0,7 3-2 15,-7-5 3-15,8 7 0 0,-2-3 0 0,2 0-1 0,5-4 0 16,-5 7 0-16,5-4-2 0,0-3 2 0,-6 4 0 15,7-1 0-15,0 2 0 0,-8-2 0 0,2 1-1 16,5 3 1-16,-5-3-3 0,4-1 3 0,-4 1 0 0,5 0-1 16,1-1 1-16,-8 1-1 0,8-1 0 0,7 2 1 15,-9 2-1-15,2-4 0 0,7 1 1 0,-8-1 0 0,7 1-1 16,0 4 0-16,0-5 0 0,-6 2 0 0,6-3 0 16,-1 6 0-16,2-4 0 0,-7-1 0 0,6 1 0 0,-7 0-2 15,7-2 3-15,-6 3 0 0,0 2-1 0,5-2 0 16,-5-2 0-16,0 0 0 0,-1 1 0 0,0 0 0 15,8-1 0-15,-8 0-2 0,7 2 3 0,-6 2 0 0,6-3-1 16,0-1 0-16,-7 1 1 0,7 3-3 0,0-3 3 0,1-1-1 16,-1 4 0-16,-1 2 0 0,1-6 0 15,0 4 0-15,1 0 0 0,5-3 1 0,-6 3-1 0,7 0 1 16,-1 1-1-16,1 0 0 0,-1-1 0 0,1 0 0 0,-1 0 0 16,1 1 0-16,-1-4 0 0,8 6 0 0,-15-2 0 15,8-1 0-15,0 0 0 0,-7 1 0 0,0-1 1 0,0 0-1 16,-6 1-2-16,-1-1 2 0,1 0 0 0,0 0 1 15,-1 1-1-15,0 0 0 0,-6-6 0 0,7 7 0 16,-7-6 0-16,0 1 0 0,6-1 0 0,-5 1 0 0,-2-4 0 16,-5 0 0-16,6 0 2 0,-7 0-2 0,1 0 0 15,0 4-2-15,-1-8 2 0,-6 4 0 0,7 0 0 0,-7 0 0 16,0 0 0-16,0 0 1 0,0 0-3 0,0 0-4 16,0 0-4-16,0 0-3 0,-7 0-5 0,7 0-5 15,-6-4-4-15</inkml:trace>
  <inkml:trace contextRef="#ctx0" brushRef="#br0" timeOffset="-122463.83">21661 16529 406 0,'7'33'16'0,"-1"4"0"0,1 3 3 0,-1 8-4 16,0-1 6-16,2 9-8 0,-2 2 0 0,0 0-2 0,-6 1 4 15,6 3-3-15,1 1 2 0,-7-5-6 0,0 0 5 16,7-2-3-16,-7-1 0 0,0-4 0 0,0 0 0 16,0-3-1-16,0 3 0 0,0 1-2 0,0-5 4 0,0 4-1 15,0-2 0-15,0-2-1 0,0 1-2 0,0-5-1 0,0-2 1 16,0-1-1-16,0-3 0 0,0-4 0 0,0-4 0 16,0 0-4-16,0-3 3 0,0 0 3 0,0-5-5 0,0 1 4 15,0-2-3-15,0-3 0 0,0 1-2 0,0-3 2 16,0-1 2-16,0-2 0 0,0 2 0 0,0-6 0 15,0 2-1-15,-7-2-3 0,7-1-2 0,0-3 0 0,0 0 2 16,0-1-2-16,0-3 4 0,0 0 0 0,0 0 1 16,0 0 3-16,0 0-4 0,0 0 5 0,0 0-1 0,-7 0 0 15,7 0-1-15,0 0 0 0,0 0-1 0,0 0 0 16,0 0-5-16,0 0 2 0,0 0-1 0,0 0-2 16,0 0 0-16,0 0 0 0,0 0 0 0,0 0 0 0,0 0 0 15,0 0 0-15,0 0 0 0,0 0 0 0,0 0 0 16,0 0 0-16,0 0 0 0,0 0 0 0,0 0 2 0,0 0 0 15,0 0-3-15,0 0 0 0,0 0 0 0,0 0 1 16,0 0 0-16,0 0 0 0,0 0 0 0,0 0 0 0,0 0 0 16,0 0 0-16,0 0 0 0,0 0 0 0,0 0 0 15,0 0 2-15,0 0 2 0,0 0 0 0,0 0-5 16,0 0 0-16,0 0 2 0,0 0-3 0,0 0 1 0,0 0 0 16,0 0 0-16,0 0 1 0,0 0-1 0,0 0 0 15,0 0 4-15,0 0-4 0,0 0-5 0,0 0-7 0,0 0-5 16,0 0-12-16,0 0-10 0,0 0-7 0,0 0-3 15,-6 0-26-15,6 0-11 0,-6 0 13 0</inkml:trace>
  <inkml:trace contextRef="#ctx0" brushRef="#br0" timeOffset="-99673.44">2344 896 423 0,'0'0'51'0,"0"0"-3"16,0 0 2-16,0 0-4 0,0 0-1 0,0 0-4 15,0 0-5-15,0 0-2 0,0 0-2 0,0 0-4 16,0 0-3-16,0 0-5 0,0 0 2 0,0 0-5 0,0 0-4 15,-6 5 0-15,12-5-1 0,0 4 1 0,-6 4-3 16,14-2-1-16,-8-2-1 0,7 6-1 0,0-1-1 16,6 1-1-16,1-3-1 0,6 1-1 0,1-1 0 0,-1 1 0 15,6-1-1-15,-5-4 0 0,5 5 0 0,-7-5 0 16,1 5-3-16,-6 0 2 0,0-1 0 0,-1-4 0 0,-13 8-1 16,8-3 1-16,-14 7 1 0,0-5 0 0,0 8 1 15,-6 1 5-15,-8 3-5 0,-5 4 2 0,-1 3-1 0,0 4 0 16,-6-1-1-16,1 2-3 0,-7 1 0 0,5-1-2 15,7-1-1-15,-6 0-3 0,7-3-9 0,6-5-7 0,0 1-10 16,7-8-3-16,-1 4-6 0,7-7-5 0,0-5-5 16,7 1-3-16,-1 0-2 0,0-4-7 0,1 1-15 0,6-8-1 15,-6 0 8-15</inkml:trace>
  <inkml:trace contextRef="#ctx0" brushRef="#br0" timeOffset="-99494.54">2598 1234 404 0,'0'-3'61'0,"-7"-5"-2"0,7 8-5 0,0-7-4 16,0 4-3-16,7-2-13 0,0 2-5 0,-1-1-2 0,1-3-2 15,5 3-1-15,2 1-5 0,-2-1-1 0,8 1-4 16,7-1-4-16,-1 4-7 0,-1-5-2 0,7 5-9 0,2 0-3 16,-2-2-13-16,1 4-5 0,0 3-13 0,-7-1-12 15,-1-1-1-15,1 1-29 0,-12 3 2 0,-2 0 9 16</inkml:trace>
  <inkml:trace contextRef="#ctx0" brushRef="#br0" timeOffset="-99131.16">2656 1358 401 0,'-12'5'89'0,"6"-5"-10"16,6 0-5-16,-8 0-8 0,2 0-8 0,6-5-11 16,0 5-3-16,0-3-4 0,0 0-2 0,6-1-6 0,2 0 1 15,-2 1-4-15,6-5-8 0,2 1 2 0,-1-4-7 16,7 4 0-16,6-5 0 0,-7 5-3 0,7 0-7 0,0-1-7 15,7-3-5-15,-1 5-3 0,-6-2-9 0,7 1-7 16,-1-1-11-16,-5 1-6 0,-1 0-3 0,0 3-7 16,-1-4-4-16,-5 1-2 0,-7 0 0 0,7-4 5 0,-14 4 5 15,0-5-2-15,1 1 3 0,-7-3 5 0,-7-1 8 16,1 1 12-16,0-5 11 0,-1 5 7 0,1 0 7 0,-1-5 7 16,-6 4 4-16,7 0 11 0,-1 4 3 0,0 0 4 15,1 1 1-15,0 2 4 0,6 4-4 0,-7 1-2 16,7-1-3-16,0 4 0 0,0 0-2 0,0 0-5 0,0 4-1 15,0-1-1-15,0 4 0 0,0 5-1 0,0 2-2 16,0 9-4-16,0-1 3 0,0 3-2 0,0 9-1 0,-6-2-2 16,6 5-3-16,0-5-5 0,0 5-7 0,-7-4-1 15,7 0-4-15,0-7-5 0,-7 0-7 0,7-1-2 0,0-6-6 16,0-5-7-16,0 1-6 0,0-7 1 0,0-1-4 0,7-7 2 16,0-5-1-16,-7-5-6 0,6-1 0 15,1-7 0-15</inkml:trace>
  <inkml:trace contextRef="#ctx0" brushRef="#br0" timeOffset="-98964.12">3243 876 410 0,'7'-15'31'0,"-1"3"-1"0,-6 5-2 0,6 4 0 0,-6 6 5 15,0 4-7-15,0 8 4 0,0 7 0 0,0 5-3 16,0 5-2-16,0 9-2 0,0 2-6 0,-6 1 3 0,6 7-5 16,-6-4 0-16,6 5-4 0,-7-4-4 0,7 0-5 15,0-9-1-15,-7-2-6 0,7-4-9 0,0-7-6 0,0 0-4 16,0-1-7-16,0-6-8 0,7-5 0 0,0-3-2 15,-7-8-2-15,6 2-19 0,0-5-10 0</inkml:trace>
  <inkml:trace contextRef="#ctx0" brushRef="#br0" timeOffset="-98689.87">3614 835 419 0,'0'7'35'0,"-7"4"1"16,1 5-2-16,0 9-3 0,-8 0-2 0,8 5-6 15,-7 3-2-15,0 6-2 0,-6 3-1 0,-1-3-2 0,7 3-4 16,-7-6 3-16,7 0-4 0,-6-3-1 0,5-4-1 0,2-7-1 16,5-1-1-16,1-5-2 0,-1-5 2 0,7-4 5 15,0-4 1-15,-6-3 4 0,6 0-1 0,6-6 5 16,-6-2 0-16,7-3-3 0,-1-1-1 0,1-1-1 0,-1 1 0 16,8 2-3-16,-8-5-2 0,7 4-1 0,0 0-1 15,0 4-2-15,0 3-1 0,-6 0-2 0,12 1 0 0,-12 3-3 16,12 3-7-16,-6 1-7 0,6 0-3 0,-5 3-6 15,5 1-7-15,1 2-7 0,-8-3-7 0,8 5-4 16,-7-4-4-16,7 2-3 0,-14-3-9 0,14 1-7 0,-14-1-9 16,0-3 11-16</inkml:trace>
  <inkml:trace contextRef="#ctx0" brushRef="#br0" timeOffset="-98387.65">3855 733 405 0,'6'-22'52'0,"-6"7"-8"0,0 4-1 15,0 3-2-15,0 5-5 0,7 6-7 0,-7 8 3 0,7 3-2 16,-1 9-1-16,0 3-2 0,1 11 0 0,-7-1-7 16,7 9-3-16,-1 5-2 0,1-2 3 0,-7 6-3 15,6-2-5-15,-6-1-7 0,6 1-5 0,2-5-2 0,-8-3-3 16,6 0-6-16,0-7 0 0,0-8-2 0,8-4-6 0,-8-2 4 16,1-4 2-16,-1-9 2 0,1-2 2 0,0-5 1 15,-1-10-3-15,-6 0 7 0,0-5 1 0,0-2 4 16,0-4 4-16,6-5 9 0,-6 2 3 0,0-1 6 0,-6-4 5 15,6 5 0-15,0 1 2 0,0 3-1 0,0-2-6 16,0 4-3-16,0 5-2 0,-6-2 2 0,12 5-3 0,-6 0-6 16,6 0-2-16,0-2 0 0,2 7-5 0,4-3-6 15,-5 5-1-15,6-3-3 0,0 3-11 0,7 3-4 0,-8 2-7 16,8 2-7-16,-7 4-7 0,0-4-11 0,0 4-5 16,1 4-21-16,-2-4-9 0,-5 7 11 0</inkml:trace>
  <inkml:trace contextRef="#ctx0" brushRef="#br0" timeOffset="-98214.68">3849 1714 422 0,'-13'26'49'0,"6"-4"-5"0,0-1-2 0,1 2-2 0,6-2-2 16,0 2-7-16,6-2-1 0,1 2-3 0,0-4-3 16,6-5-3-16,6 0-2 0,-6-3-3 0,7 0-3 0,-1-3-6 15,7-2-4-15,0-1-6 0,1-5-4 0,-1 0-8 0,0 0-7 16,-1-5-8-16,8-1-7 0,-7-2-7 0,0-3-7 15,0 4-21-15,-6-8-7 0</inkml:trace>
  <inkml:trace contextRef="#ctx0" brushRef="#br0" timeOffset="-96602.38">4428 2608 424 0,'-19'-4'37'0,"0"4"-2"0,-8 0 1 0,-5-3 0 16,6 3-3-16,-13 0-4 0,-1 3 1 0,-11 1 1 0,-2 0-3 15,-5 0 1-15,-1-1-2 0,-12 1 2 16,-2 3-1-16,-4-4-3 0,-2-3-3 0,1 5-2 0,-7-5-2 0,-6 0-2 15,6-5-1-15,-6 2 3 0,0-8-3 0,0 0 5 16,-1-3 0-16,2-1-2 0,-1-4-5 0,6-6-2 16,0-1-1-16,0 0-1 0,14-3-1 0,0-4 3 0,-2 0-2 15,15-3-6-15,-7-1 5 0,6-3-1 0,7-4-6 16,-6 0 4-16,5-4-4 0,1-3-1 0,0 0 0 0,6-9 0 16,8 2 0-16,-1-8 0 0,-1 4 0 0,7-4 5 15,1 0-1-15,13 1-5 0,-1-2 4 0,0 2-5 16,14-5 5-16,-7 4-1 0,13-3 0 0,0 2-5 0,7-2 4 15,5-4 0-15,2-5 0 0,5 2-12 0,7 2 10 16,6-7 3-16,1 9-3 0,13-6 0 0,-1 9 0 16,1-5-1-16,13 5 1 0,0 3-1 0,-1 4 1 0,7 3 0 15,0 8 0-15,7 4 0 0,-7 3 0 0,7 7 0 16,-1 26 0-16,7 11-1 0,-6 0 1 0,6 0-3 0,1 0 3 16,5 0-1-16,0 0 1 0,1 0 2 0,0 0-3 0,6 0-3 15,1 0 5-15,-1 0-2 0,0 0-1 16,0 0 3-16,-7 0-1 0,7 0 0 0,-6 0-4 0,0 0 5 15,-7 0-5-15,1 0 5 0,-8 0-4 0,-6 0 5 0,-6 22-5 16,-1 19 1-16,-5 2 0 0,-14 7 5 0,-1 7-5 16,-5 4 5-16,-7 9 0 0,0 3-1 0,-12 8-4 0,-2-4 5 15,-5 7-1-15,-14 1-2 0,1 3-2 0,-7-1 0 16,-6 5 2-16,-8-1 1 0,1 1-5 0,-6 0-4 0,-7-8-2 16,-1 4 0-16,-5-4-5 0,6-3-5 0,-1-1-11 15,-5-6-8-15,13-5-6 0,-7-2-3 0,6-6-8 16,1-6-1-16,6 0-17 0,-7-7-14 0,7 0 8 0,0-8 9 15</inkml:trace>
  <inkml:trace contextRef="#ctx0" brushRef="#br0" timeOffset="-96013.94">2253 2446 401 0,'-13'16'14'0,"7"2"-2"0,-8 4-5 0,-6 8-2 0,1 7-7 16,6-2-14-16,-6 6-3 0</inkml:trace>
  <inkml:trace contextRef="#ctx0" brushRef="#br0" timeOffset="-95617.7">1237 3209 410 0,'6'0'20'0,"1"-4"4"0,0 1-7 0,5-5 1 16,8 5-1-16,-1-4-6 0,1-1 2 0,12 3-3 0,-5-1 1 15,11-2-1-15,-5 5-1 0,7 0 5 0,-8-2-2 16,1 5 0-16,-1 8-1 0,1 0 2 0,-1 1-2 0,-12 11 3 16,-1 2 0-16,1 0-1 0,-14 7-1 0,-6 8-1 15,0 3 0-15,-12 1 0 0,-2 2-3 0,-5 1-1 0,-1 4-1 16,-6-1 1-16,-6-2-5 0,5-6-4 0,1 2-1 16,0-9-3-16,1-5-10 0,5-5-3 0,7-8-12 15,6-3-2-15,1-8-11 0,6-3-3 0,0-10-27 0,0-1 2 16</inkml:trace>
  <inkml:trace contextRef="#ctx0" brushRef="#br0" timeOffset="-95440.61">1790 3385 412 0,'7'0'73'0,"-7"0"-8"16,0 0-7-16,0 3-7 0,0-6-5 0,0 3-10 15,7 0-9-15,-1 0-3 0,1 0-2 0,5 0-3 0,2 0-3 16,-2 0 1-16,8 0-6 0,-7 0-3 0,13 3-8 15,-6-3-5-15,-7 4-8 0,7 0-10 0,-2-1-7 16,2 0-10-16,0 2-7 0,-1-2-5 0,-5 1-7 0,-2 3-20 16,-5-3 1-16</inkml:trace>
  <inkml:trace contextRef="#ctx0" brushRef="#br0" timeOffset="-95271.83">1882 3539 419 0,'-20'3'66'0,"1"-3"-6"0,5 0-3 16,2 0-2-16,-1 0-3 0,-1 0-12 0,8 0-5 15,0 0-4-15,-2 0-4 0,8 0-4 0,0 0-3 0,8 0-3 16,-2 0-1-16,0 0-3 0,8 0-1 0,-1 0-4 16,6 0-7-16,0 0-4 0,8-3-12 0,5-1-7 15,-6 1-5-15,7-6-7 0,-1 3-9 0,7-2-2 0,-13-3-4 16,7-3-1-16,-1-1-5 0,-12 0-7 0,6-3-2 16,-13-4-2-16</inkml:trace>
  <inkml:trace contextRef="#ctx0" brushRef="#br0" timeOffset="-95132.53">2214 3245 424 0,'-6'-3'56'0,"6"-1"-4"0,0 1-6 15,-8 3-1-15,8 0-3 0,-6 3-9 0,6 1-4 16,0 3-6-16,-6 1-2 0,6 6-3 0,0 4-4 0,0 5 1 16,-7 3 0-16,7 2-4 0,0 8-3 0,0 1-2 15,0 4 0-15,0-1-5 0,0 0-4 0,0-4-8 0,7-2-13 16,-1-1-8-16,0-7-6 0,-6-4-2 0,14-7-6 16,-8-4-7-16,1-8-19 0,0-3-3 0,-1-11 5 0</inkml:trace>
  <inkml:trace contextRef="#ctx0" brushRef="#br0" timeOffset="-94985.35">2507 3052 428 0,'7'-8'33'0,"-1"8"-2"15,0 4-2-15,1 3-1 0,-7 8 0 0,6 3-11 0,-6 4 3 16,7 7-6-16,-14 8 3 0,7 3-2 0,-6 8-4 16,-1 3-4-16,-5 0 3 0,5 8-6 0,-6-4-4 0,0 4-9 15,0-8-7-15,6 4-8 0,-5-8-9 0,5-2-5 16,0-5-10-16,7-7-22 0</inkml:trace>
  <inkml:trace contextRef="#ctx0" brushRef="#br0" timeOffset="-94752.02">2800 3480 422 0,'-6'18'37'0,"6"-3"4"0,0-8-2 0,6 0-4 16,0-2 1-16,8-10-7 0,-1 1-3 0,-1 1-3 15,8 0-3-15,-7-5-3 0,7 5-5 0,6-5 1 0,-6 5-7 16,-1-1-4-16,1-3-8 0,-2 3-8 0,9 0-8 16,-7 1-2-16,-1-1-10 0,0-3-3 0,1 4-4 0,-1-5-12 15,1-4-17-15</inkml:trace>
  <inkml:trace contextRef="#ctx0" brushRef="#br0" timeOffset="-94615.25">3340 3191 407 0,'7'11'21'0,"-7"0"-2"16,0 7 3-16,7-4-6 0,-7 5 3 0,6 3-9 0,0 1-3 16,2 2 3-16,-2-3-6 0,7 4-1 0,-7-6-6 15,1 3-6-15,6-5-8 0,-1 5-6 0,-4-5-6 16,4 0-23-16</inkml:trace>
  <inkml:trace contextRef="#ctx0" brushRef="#br0" timeOffset="-94138.65">3250 4202 410 0,'-53'26'34'0,"1"-5"-2"0,-7 5-1 16,1-5 4-16,-7 6-3 0,-7-5-6 0,1 0-3 16,-8 0 1-16,1-1-6 0,0 1 2 0,0 0-2 0,-6-3-6 15,5-1 2-15,-6-3-2 0,-6-1-5 0,7-2 3 16,-1-2-6-16,0-2 4 0,0-1-3 0,1-7-4 0,6 0 1 16,0-7 0-16,-1-4 0 0,2-4 0 0,4-6 0 15,8-5-1-15,-6-4 0 0,6-3 0 0,6-8 2 16,-6-6-3-16,7-1 0 0,5-2 0 0,8-2 1 0,-1-3 0 15,14-3 0-15,-1-1 0 0,1-3 0 0,12 4 2 0,7-5-3 16,-1-4 3-16,14 2-1 0,0-1 0 0,8-4 0 16,4 1 0-16,8-1 0 0,5 1 1 0,9-1-5 15,11 0 2-15,1 4 5 0,12 4-4 0,8 0 0 0,12 4 5 16,0 2-2-16,13 5-1 0,7 3-2 0,-1 4 0 16,15 5 2-16,4 2 0 0,8 11 1 0,-1 3-3 0,1 9 0 15,7 7 1-15,-1 11-1 0,0 7 0 0,-6 7 0 16,-7 11-1-16,-7 11 1 0,-5 4-3 0,-7 11 3 0,-13 8-2 15,-14 2 3-15,-6 13-2 0,-13 1 0 0,-6 11 0 16,-14-3-2-16,-6 8-4 0,-12 1-2 0,-8 2-3 16,-6 1-1-16,-12-3-4 0,-2 2-3 0,-6-10 6 0,-5-4 1 15,-8-3 0-15,7-7-2 0,-6-12 0 0,-1-4-2 16,1-10-5-16,-2-4-6 0,9-11-7 0,-8-11 0 16,14-4-11-16,-8-7-18 0,7-7-5 0</inkml:trace>
  <inkml:trace contextRef="#ctx0" brushRef="#br0" timeOffset="-93190.36">3041 2898 403 0,'0'6'32'0,"7"6"-1"16,-7 3-1-16,6 6-1 0,0 4 1 0,1 5-9 15,0 7-5-15,-1 0 0 0,0 10-3 0,1-4 3 16,-7 6-2-16,7 2-4 0,-7 1-4 0,6-5-1 0,1 2-3 15,-1-2-5-15,0-4-4 0,1-2-7 0,0-9-1 16,-1 2-6-16,0-5 1 0,2-7-4 0,-2-4 3 0,-6-3-1 16,6-8 2-16,-6-3 5 0,0-4 0 0,0-4 2 15,0-3 2-15,-6-4 4 0,6-4 7 0,-6-3 7 16,-2 0 3-16,2-4 6 0,0 2 2 0,-1 0 0 0,7 1 4 16,-7 1 1-16,7-1-3 0,-6 5 2 0,6-1-2 15,0 0-2-15,6 5-3 0,1-2-6 0,0 1 3 16,5-3-4-16,2 4 2 0,-1-2-2 0,0 4-7 0,0-3 0 15,7 5-3-15,-1-3-2 0,0 6-6 0,1-1-8 0,-1 1-2 16,-5 3-12-16,-2 0-1 0,1 3-8 0,1 4-15 16,-14 5-13-16</inkml:trace>
  <inkml:trace contextRef="#ctx0" brushRef="#br0" timeOffset="-93032.81">2944 3909 432 0,'-14'19'37'0,"8"-5"-4"0,6 4-5 0,0-4 3 15,6 4-6-15,8-3-4 0,5 4-2 0,1-4-1 16,6-4-3-16,0 0 0 0,-1-1-3 0,8-5-1 16,-1-2-1-16,2-3-9 0,4-3-2 0,-5 3-6 0,-1-8-10 15,1-3-3-15,-1 4-13 0,-5-4-5 0,5-4-11 0,-12 4-24 16</inkml:trace>
  <inkml:trace contextRef="#ctx0" brushRef="#br0" timeOffset="-88248.19">7945 1692 407 0,'6'-4'20'0,"1"4"3"0,0 0 0 0,-1 0-2 0,7 0 0 16,-7 0-2-16,14 0-4 0,-6 0 1 0,5 0-2 15,7 0-1-15,-6-3 0 0,5 0-3 0,-5 3-1 0,6 0 0 16,-6 0-2-16,5 3 0 0,-5 0-1 0,0 1 1 15,-1 3-1-15,-12-3 2 0,6 7 4 0,-7 4 0 0,-6 0 3 16,0 3-4-16,-6 0 5 0,0 4 0 0,-8 3-4 16,-5 1-2-16,-1 4 1 0,-6 0 0 0,0-2-1 15,0 5-2-15,-7-4-1 0,0 1-1 0,8-5-1 0,-7 1-3 16,6-3-6-16,6-2-2 0,-7-3-3 0,15-3-9 16,-8 0-5-16,14-4-8 0,-1 0-6 0,1-1-5 0,6-2-6 15,0 3-3-15,0-4-22 0,6-3 3 0</inkml:trace>
  <inkml:trace contextRef="#ctx0" brushRef="#br0" timeOffset="-87462.79">7522 2238 423 0,'-7'0'41'0,"1"0"-4"0,6 0-7 0,0 0 4 15,6 0-4-15,1 0-6 0,12-4 1 0,-6 1-2 16,7-1-2-16,12 0-2 0,-5-3-2 0,5-1-2 15,13 2-2-15,-5-2-2 0,5 1-5 0,1 0 3 0,-1-2-1 16,-6 7-1-16,7-2-1 0,-7 0-1 0,-6 0 0 16,-1 8-5-16,-6-4 0 0,1 4 4 0,-15 0 1 0,2 3 0 15,-8 4-2-15,0-4 1 0,-12 7 0 0,0 1 1 0,-14 4-1 16,0-1 1-16,1 0-1 0,-7 5-2 0,-7 2 0 16,1-3 3-16,-7 0 0 0,7 0-1 0,-1-4-2 15,0-3 0-15,7-1 0 0,0-2-2 0,0-1-1 0,12-4-1 16,-5-3-7-16,13-1-5 0,-1-3-7 0,7 0-3 15,0 4-1-15,7-8-3 0,-1 1 4 0,7-1 0 0,1 0 5 16,-2-3 0-16,2 3 2 0,5 1 2 0,1-2 2 16,-1-2 2-16,-6 4 2 0,7-1 2 0,-7 0 1 15,-1 4 4-15,2 0 4 0,-2 0 2 0,2 0 5 0,-8 0-1 16,1 0 6-16,5 0 3 0,-4-3 0 0,-2-1 3 16,0 0 1-16,8 1-1 0,-2-1-1 0,1-4-2 0,1 2 4 15,4-5-2-15,2 0 1 0,7 0 2 0,-8-4-4 16,7 5 4-16,0-5 3 0,0-1-1 0,0 3-1 0,-6-3-2 15,5 5-2-15,-5 4 2 0,-7-1 0 0,7 5-6 16,-14-1 0-16,8 4 0 0,-8 4-1 0,-6-1 0 16,6 5-1-16,-6 3 1 0,0 0-5 0,-6 8 3 0,0-1-2 15,-1 4-4-15,0 0 2 0,1 3-3 0,-7 1-2 16,6-4-2-16,1 4 0 0,-7-5-7 0,13-2-3 0,-6-1-8 16,6-3-4-16,-8-4-19 0,8 0 8 0,0-8-8 15,-6 8-5-15,6-7-6 0,-6 0 1 0,0-4 0 0,-1 0 2 16,0 0 2-16,-6-4 3 0,1 0 9 0,4 2 4 15,-4-3 8-15,-2-2 6 0,8 3 6 0,-7 0 11 0,7 1 6 16,-8 3 5-16,8 0 4 0,0 0 9 0,-1 0 1 16,0 3 3-16,1 1-4 0,0 3 3 0,6-3 0 15,0 3 2-15,0 4-3 0,0-3-1 0,6 6 1 0,0-2-1 16,1-1-2-16,6 3-4 0,0 1-3 0,0-4-1 16,6 4-2-16,1-5-1 0,6-6-4 0,-6 3-7 0,5-3-4 15,2-1-8-15,5-3-6 0,1-3-5 0,-1-1-7 16,1-7-11-16,0 1-7 0,0-5-10 0,5-4-3 15,-5 1-23-15,-1-11-11 0,-5-1 9 0,-1-6 10 0</inkml:trace>
  <inkml:trace contextRef="#ctx0" brushRef="#br0" timeOffset="-87294.18">9040 1439 416 0,'6'-14'79'0,"0"0"-6"0,-6 5-6 15,0 6-10-15,0-1-4 0,0 4-8 0,0-3-8 16,-6 3-4-16,6 0-2 0,6 7 0 0,-6 1-7 0,-6 2 1 15,6 5-4-15,-6 4-3 0,-2 3-6 0,8 3-3 0,-6 4-7 16,0 5-10-16,0 1-10 0,6 2-10 0,-8-3-13 16,8 2-9-16,-6-3-11 0,6 0-4 0,0-4-20 15,-6-3-11-15,6 0 10 0,-7-5 10 0</inkml:trace>
  <inkml:trace contextRef="#ctx0" brushRef="#br0" timeOffset="-86967.65">8779 1879 433 0,'-7'-8'67'0,"1"1"-10"0,-1 0-2 16,1 0-6-16,6-1-10 0,0 5-4 0,0-1-3 16,6 1-6-16,1 3-3 0,-1 3 1 0,7 1-2 15,1 3-2-15,5 0-3 0,-6 4-2 0,6 4-1 0,1 4-1 16,0-1-4-16,-1 7 0 0,1 5-5 0,0-1-3 0,-2 0-2 16,-4 5-6-16,-1-2-3 0,-1 1-1 0,-4-4-2 15,-8 1 0-15,6-4-1 0,-6-5 2 0,-6 2 4 16,-2-9 4-16,-4 1 1 0,5-5 7 0,-13-5 8 0,8-2 8 15,-8-3 10-15,0-3 3 0,1-4 2 0,-7-1-8 16,6-3 1-16,1 3-4 0,-1-7-3 0,0 5 0 16,1-1-7-16,0-4 0 0,6 4-1 0,-1 4-2 0,8 0-1 15,-7-4-1-15,13 7 0 0,-6-1-5 0,6 3 3 16,0-2-5-16,0 4 4 0,6-4-3 0,1 0-1 0,5 1-4 16,2-1 0-16,5 0-3 0,-6 2-7 0,14-3-6 0,-1 1-9 15,-1 1-5-15,1 3-6 0,7-4-9 0,-7 4-12 16,6 0-5-16,-5 0-8 0,-1 0-5 0,-6 0-15 0,5 0 0 15,-5 0 6-15,-8-7 10 0</inkml:trace>
  <inkml:trace contextRef="#ctx0" brushRef="#br0" timeOffset="-86778.11">9274 1894 431 0,'0'11'45'0,"-7"3"-3"16,1 1 1-16,6 3 2 0,-7 4-1 0,7 7-9 0,-7 1-3 15,7 3-3-15,0-4-2 0,-6 4-6 0,6-4-2 16,6-3-4-16,1-1-5 0,0-6-1 0,6-1-8 16,0-3-4-16,0 0-7 0,7-4-7 0,-1-3-8 0,7-6-5 15,-6 3-4-15,-1-5-4 0,7 3-7 0,-6-3 1 16,-8-3-2-16,2-2-15 0,-8 3-4 0</inkml:trace>
  <inkml:trace contextRef="#ctx0" brushRef="#br0" timeOffset="-86646.19">9267 2428 404 0,'7'8'20'0,"-7"0"-1"0,6 2-1 0,8-2 3 16,-8 3-3-16,6-4-9 0,-4 4 3 0,4-4-3 0,1 4-4 15,7-7 2-15,-8 3-4 0,2-3-6 0,6 4-3 16,-1-5-6-16,1 4-6 0,-1-3-7 0,-6-1-1 0,7 1-5 16</inkml:trace>
  <inkml:trace contextRef="#ctx0" brushRef="#br0" timeOffset="-85633.52">9801 3139 402 0,'-45'12'21'0,"-14"-6"-1"0,7 2-1 0,-13-4-4 0,-7 3 4 15,-6-7-6-15,0 3-3 0,-7 2 3 0,-6-5-4 0,0 0-1 16,0-5-2-16,-7 2 2 0,-7-4 0 0,8 3-1 16,-7-4 1-16,6 2 1 0,1-6 0 0,-2 5-4 15,2-8 5-15,-1 5-2 0,13-5 0 0,2 0-1 0,-2 1 0 16,12-1 0-16,-4 0-1 0,5-3 0 0,0-1-2 15,7 0 0-15,6 2 0 0,1-5 2 0,6 0-2 0,6-4 5 16,1 0 0-16,5-3-1 0,15-4 0 0,-8 0-1 16,14-4 0-16,-1-3-1 0,7-4 0 0,7-8-2 15,-2 2 1-15,8-1-1 0,8-5-1 0,-2 2 0 0,7-5 0 16,7-3-1-16,-1 3 1 0,7 0 0 0,0 1 0 16,6-4-1-16,8 3 0 0,-1-3-1 0,6-4 1 15,1 4-1-15,6-1 1 0,6 1-1 0,1-1 0 0,0 1 0 16,13 0 0-16,-7-1 2 0,6 5-3 0,1 0 0 15,0 3 0-15,-1 4 0 0,7-2 2 0,-6 6-2 0,6 4 0 16,1 2 0-16,-2 1 1 0,2 3 1 0,-2 4 0 16,8 0-1-16,-6 7 1 0,-1 1 0 0,6 6 0 15,-5-2-4-15,-1 5 4 0,0 9-4 0,-6 1 5 0,6 9-4 16,-13 5 0-16,7 6 5 0,-14 8 0 0,7 4 0 0,-6 7 0 16,-7 11 0-16,0 3 1 0,-6 5 4 0,-7 6-4 15,-7 4 1-15,1 5 4 0,-7 2-1 0,0 12 0 0,-7-5-1 16,1 9 0-16,-6-1-1 0,-8 4-1 0,0 4-2 15,0 3 2-15,-6 0 1 0,-6 0-1 0,0 4-4 16,0-4 1-16,-8 1 0 0,-6-1-3 0,1-3-1 0,-1-4 0 16,-12-5-3-16,6 3-6 0,-7-10-4 0,-6-7 3 15,7-6-3-15,-7-1-1 0,6-11 0 0,1-7-5 0,-2-3-1 16,9-8-5-16,-1-8-5 0,6-3-5 0,7-7-6 16,7-4-4-16,-1-4 1 0,7-3-11 0,7-1-15 0</inkml:trace>
  <inkml:trace contextRef="#ctx0" brushRef="#br0" timeOffset="-83930.94">9742 3425 408 0,'-38'11'25'15,"-8"-1"-4"-15,0-2 0 0,-6 4-1 0,0-5-1 16,-6 0-3-16,-7-3-4 0,6 3 0 0,-6-3 0 16,-7-1-1-16,0 1-2 0,1 0-3 0,-8-4-2 0,8 3 0 15,-14-3 2-15,8 0 1 0,-15 0-2 0,7 0-2 16,1-3 5-16,-8 3 0 0,7-4 0 0,-6-3 4 0,7 0-2 15,-1-1 3-15,0-3 2 0,8-4 2 0,-2 0 0 16,8-5-3-16,-8 0 0 0,14-2-1 0,-6-3 0 0,6-1-2 16,6-4 0-16,1-2-1 0,5 3-2 0,2-8 2 15,-2 4-5-15,7-7 1 0,1-1 0 0,-1-2-2 16,7-4 2-16,0-6-3 0,1-5 2 0,-2 2-2 0,7-8 0 16,1-3 0-16,6-6-1 0,-1 3-2 0,8-7 0 15,6 3 2-15,0-2 2 0,7 2 0 0,0-2-5 0,6 2 0 16,6 1 4-16,6 0-2 0,2 0 0 0,5 3-2 15,1-3 4-15,6 7-5 0,7-4 5 0,-1 8-1 16,7-4-2-16,0 4-1 0,1 0 3 0,11-1-3 0,-5 5-2 16,6-4 2-16,6 0 0 0,1-5 0 0,0 1 1 0,6-3-1 15,0-1 0-15,1 4 1 0,5-4-1 0,0 4 0 16,2 0-1-16,-2 4 1 0,0 1-1 0,2 1 1 0,-8 6 0 16,6 5 0-16,0-2 0 0,1 4 1 0,0 3-1 15,6 4 1-15,-6 7-1 0,5 4 0 0,2 3 1 16,6 15-1-16,-7 11 0 0,6 0 3 0,1 0-3 0,-1 0 1 15,1 0-1-15,0 0-2 0,6 0 3 0,-6 0-1 16,6 0-2-16,-7 0 3 0,8 0 0 0,-7 11 0 16,6 11 0-16,-6 11 0 0,0 3 0 0,-8 9 0 0,8 6 0 15,-14 3-1-15,1 5 1 0,-6 3 0 0,-1 4 0 16,-7 12 0-16,-12-1 0 0,0 6 0 0,-8 2 0 0,-5 2 0 16,-13 6 0-16,-1-2 0 0,-13 3 0 0,-6 6 2 15,-6-1-2-15,-7 0 0 0,-13 3-1 0,0 1 0 0,-7 0 1 16,-6-1-1-16,-7 1 0 0,1 3-3 0,-7-6 1 15,-1 1-3-15,2-5 2 0,-1-5-5 0,-1-6-2 16,8-8-10-16,-1-4-3 0,7-3-6 0,7-12-7 0,-1-3-6 16,7-7-4-16,0-8-15 0,7-4-15 0,-7-3 6 0</inkml:trace>
  <inkml:trace contextRef="#ctx0" brushRef="#br0" timeOffset="-83215.74">9971 3996 408 0,'-53'8'19'0,"1"-5"0"0,1 1-4 0,-8-4-1 16,-6 4 4-16,-7-4-6 0,-6 0-1 0,-1-8 0 0,-6 5-3 15,2-5 0-15,-9 1-1 0,7 0 2 0,-12-4-4 16,6-3 2-16,-1-1-1 0,-5-4 2 0,6 1-2 16,-7-3-1-16,0-2 4 0,7-3 0 0,-7 1 0 0,7-5 0 15,-1-2 2-15,1-2-1 0,7 2 6 0,-1-2-3 16,7-5 2-16,0-3 1 0,7-2-4 0,-1 1 1 0,7-8-1 16,6 4-6-16,7-9 4 0,0-3-1 0,6 1-1 15,13-5-1-15,1-6-5 0,6-1 0 0,7-3 4 0,-1-4-5 16,7-7 3-16,6 0-4 0,7-1 4 0,7-6-1 15,0-1-2-15,5 0 2 0,8-3-5 0,0-4 4 16,12 4-4-16,1-4 4 0,12 0-1 0,-6 3-2 0,13-2-3 16,7 2 2-16,6-2-1 0,0 2 1 0,0 5-1 15,14 4 1-15,-8-2-1 0,8 5 1 0,-8 0 0 0,8 7 0 16,-2 0 1-16,2 7-1 0,-2 1 1 0,8 3 1 16,-6 4-2-16,-1 4 0 0,6 2 0 0,1 9 1 15,-1-5 0-15,-5 5-3 0,12 3 3 0,-13 2 0 0,7 3 2 16,0 5-5-16,0 6 3 0,-2 2-2 0,2 8 5 0,0 7 0 15,0 11-5-15,-1 0 5 0,1 0-3 0,0 0 0 16,0 0 2-16,-1 11-4 0,1 15 5 0,0 3-2 16,6 11-3-16,-6 4 3 0,-1 7 2 0,1 11-5 0,-1 8 2 15,1 7 3-15,-13 4 0 0,5 6-5 0,-11 9 5 16,-8 6-1-16,-6 5 0 0,-5 2-5 0,-9 12 4 0,-5-3-5 16,-7 6 3-16,-7 1-5 0,-12-1-1 0,0-3-3 15,-7 0-1-15,-14-4-1 0,1 1 0 0,-6-5-4 16,-7-3-5-16,0-7 1 0,-6-8-3 0,-1-3-2 0,-7-9-3 15,1-2-1-15,-6-4-3 0,6-11-11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5:15:12.3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2845 8565 413 0,'0'0'28'0,"0"0"1"0,0 0 1 16,0 0-2-16,0 0 0 0,0 0-6 0,0 0-3 16,0 0 1-16,0 0-1 0,0 0-2 0,0 0-2 0,0 0-3 15,0 0 1-15,0 0-1 0,0 0-2 0,0 0-1 0,0 0-1 16,0 0 0-16,7 0-1 0,-7 0-1 15,7 0-1-15,-1 0-1 0,0 0 0 0,1 0-1 0,6 0 0 16,0 0-1-16,1 0 0 0,4 0 0 0,-4 0 0 0,5 0 0 16,7 0 0-16,0 0 2 0,1 0-2 0,-1-3 0 15,6 3 2-15,1 0-2 0,-1-5-2 0,1 2 4 0,6-1-4 16,7 1 4-16,-8-5-4 0,9 5 4 0,4-1-3 16,1-3-2-16,1 0 5 0,-2 2-5 0,8-2 5 15,0 4-2-15,6-5-3 0,0 1 5 0,0-5-1 0,1 5 0 16,5-4-3-16,-6 4 3 0,6-3-5 0,2-2 5 15,-8 1-5-15,12 0 4 0,-12 1-1 0,14-2-3 0,-8 1 5 16,2 0-3-16,4 4-2 0,2-4 5 0,-2 4-1 16,-4-5-4-16,4 10 0 0,-5-6 4 0,6-3-4 15,-6 7 4-15,0-3-2 0,-7 0-2 0,6 2 4 0,-12 2-4 16,6-4 4-16,-6 3-5 0,-1 0 5 0,1 1 0 16,-7 3-5-16,0-4 5 0,0 0 0 0,1 4-5 0,-8 0 5 15,1-3-5-15,-7 3 5 0,0 0-5 0,-1-3 5 16,-5-1-2-16,-1 4-3 0,1-5 5 0,0 2-2 0,0 0 0 15,-1-1-3-15,1 4 1 0,6-4 0 0,-7 4 4 16,7-3-4-16,1-1 4 0,-1 4-5 0,-7 0 5 16,7 0-5-16,0 0 5 0,1 0-5 0,-8-4 4 0,7 4 0 15,-7 0-4-15,1 0 5 0,-7 0-5 0,0 0 2 0,-7 0 3 16,7 0-4-16,-6 0 3 0,0 0 0 16,-7 0-4-16,-1 0 0 0,2 0 0 0,-1 4 3 0,0-4-2 15,0 0 2-15,-7 4 0 0,8-4 0 0,-8 3-2 0,7-3 2 16,-6 4 2-16,6 0 0 0,-7-1-3 0,7 0 1 15,-6-3 1-15,5 5 0 0,-4-5-1 0,-2 0-1 0,7 0 1 16,-7 4 1-16,1-4 0 0,-7 0-2 0,7 0 0 16,-7 0 2-16,0 0 0 0,0 3 0 0,0-6-4 15,0 3 1-15,0 3 0 0,0-3 0 0,0 0 0 0,0 0 1 16,0 0 0-16,0 0 2 0,0 0-2 0,0 0 4 16,0 0-2-16,0 0 2 0,0 0-4 0,0 0 3 15,0 0 0-15,0 0 0 0,0 0-4 0,0 0 1 0,0 0 0 16,0 0-1-16,0 0 0 0,0 0-2 0,0 0 0 15,0 0-4-15,0 0-4 0,0 0-6 0,0 0-1 0,0 0-7 16,0 0-4-16,0 0-1 0,0 0-5 0,0 0 0 16,0 3-4-16,0-3-13 0,0 8-14 0</inkml:trace>
  <inkml:trace contextRef="#ctx0" brushRef="#br0" timeOffset="3588.3">5958 8342 406 0,'8'11'14'0,"-2"-1"0"0,-6 1-4 0,0 4 3 16,6 3 1-16,0 4-3 0,-6 0 0 0,8 1-5 15,-2 2 4-15,7 1-4 0,-7-1 0 0,8 4 2 0,4 1 2 16,-4-1-3-16,12 1 0 0,0-1 0 0,0 0 0 16,6 4 2-16,8-4-1 0,-1 1-2 0,0-1-1 0,7 0-2 15,-1-4 1-15,1 5 2 0,-1 0 0 0,1-1-1 16,-1-3-1-16,1 3 0 0,-1-3-1 0,2 3 0 0,-9 0 0 16,8 0-2-16,-7 1-3 0,0 0 5 0,-6-2-5 15,5 2 2-15,-5 2 1 0,-1-6 1 0,-5 3 0 16,-1-3 0-16,6 0 1 0,-5-4 0 0,-8 0-3 0,7 0 5 15,0-7-1-15,-6 2 0 0,0-2 1 0,-1-4 0 16,1 0 0-16,-2-4 2 0,2 5-13 0,-7-9 11 16,7 5 1-16,-7-5 2 0,0 1-4 0,0-4 4 0,-6 3-1 0,6-3 0 15,-7 0-1-15,0 0-2 0,1 0 0 16,-7 0 0-16,7 0 0 0,-7 0 0 0,0 0 0 0,0 0 1 16,0 0 0-16,0 0 0 0,0 0 2 0,0 0-2 0,0 0 2 15,0 0-5-15,0 0 0 0,0 0 3 0,0 0 1 16,6 0 0-16,-6 0 0 0,0 0-1 0,0 0 0 15,0 0-3-15,-6 0-2 0,6 0 0 0,0 0 0 0,0 0 1 16,0 0 2-16,0 0-1 0,0 0 0 0,0 0 2 16,0 0 0-16,0 0-3 0,0 0-2 0,0 0 2 0,0 0 2 15,0 0-2-15,0 0 0 0,0 0 0 0,0 0-1 16,0 0 1-16,0 0-1 0,0 0 0 0,0 0 1 0,0 0-1 16,0 0 1-16,0 0-1 0,0 0 1 0,0 0-1 15,0 0 0-15,0 0 3 0,0 0-3 0,0 0 0 16,0 0 0-16,0 0 1 0,0 0 0 0,0 0 0 0,0 0 0 15,0 0 0-15,0 0 0 0,0 0 3 0,0 0-2 16,0 0 0-16,0 0-1 0,0 0 4 0,0 0-4 16,0 0 1-16,0 0 0 0,0 0 3 0,0 0 0 0,0 0 1 15,0 0 2-15,0 0-2 0,0 0 1 0,0 0-2 16,0 0 4-16,0 0-1 0,0 0 0 0,0 0 0 0,0 0 0 16,0 0 0-16,0 0-3 0,0 0 0 0,0 0-1 15,0 0 0-15,0 0-1 0,0 0 2 0,0 0-3 16,-7 0 0-16,7 0 0 0,0 0 0 0,0 0 0 0,-7 0 0 0,7 0-1 15,-6-3 0-15,6 3 0 0,0 0 0 0,0 0 0 16,0 0 0-16,0 0-2 0,0 0 2 0,0 0 0 16,0 0 0-16,0-4 0 0,0 8-3 0,0-4 3 0,0 0 0 15,0 0-1-15,0 0 0 0,0 0 0 0,0 0 0 16,0 0 0-16,0 0 1 0,0 0 1 0,0 0-2 16,0 0 0-16,0 0-2 0,0 0 2 0,0 0 1 0,0 0-1 15,0 0 0-15,0 0 0 0,0 0 0 0,0 0-2 16,0 0 5-16,0 0-3 0,0 0 0 0,0 0 0 0,0 0 0 15,0 0 0-15,0 0 0 0,0 0 0 0,0 0-2 16,0 0 4-16,0 0-4 0,0 0 2 0,0 0 0 0,0 0 0 16,0 0 0-16,0 0 0 0,0 0 1 0,0 0-1 15,0 0 0-15,0 0 0 0,-6-4 0 0,6 1 0 16,0 3 0-16,0-4 0 0,0 0 0 0,0 1 1 0,0-1 0 16,0 1-1-16,0-5 0 0,-7 4 1 0,7-3-1 15,-6 3 0-15,6-3 0 0,-7 3 0 0,7-6 0 16,-7 2 0-16,1-3 0 0,6 0 0 0,0-3 0 0,0 3 0 15,0-8 0-15,0 4 0 0,0-2 0 0,0-2 0 16,-6 1 0-16,6-1 0 0,0-3 0 0,0 4 0 0,-7-1 0 16,0 1 0-16,7 0 0 0,0 0 0 0,-6 3 0 0,6 0 0 15,0-3 0-15,-6 7 0 0,-1-4 1 0,7 1-2 16,0 3 0-16,0-1 2 0,0-2-2 0,0 3-1 16,0 0-4-16,-7 3-3 0,7-2-5 0,7-1-2 0,-7 4-4 15,0-4-2-15,0 0-8 0,0 3-5 0,0 2-6 16,-7-2-5-16,1 0-5 0,-1 1-4 0,1 7-9 0,0-4-14 15,-2 0 3-15</inkml:trace>
  <inkml:trace contextRef="#ctx0" brushRef="#br0" timeOffset="3972.46">7079 9719 412 0,'-26'11'16'0,"-7"3"-1"15,1-2-1-15,-1 2-1 0,1-3-2 0,-7 1-6 0,6 2-2 16,0-7-4-16,1 4-3 0,-1 1-2 0,0-6-5 15,1-2-4-15,-1 3-3 0,1 1-3 0</inkml:trace>
  <inkml:trace contextRef="#ctx0" brushRef="#br0" timeOffset="4575.7">3822 10950 419 0,'-6'47'28'0,"-8"12"2"0,8 3 0 16,-6 4 1-16,-2 3-1 0,1 4-9 0,1 5 3 0,-2-1 1 16,-5 0-5-16,6 0 3 0,0-4-3 0,-1 1-2 15,2-9-1-15,-2 4-2 0,2-6-2 0,-1-8 1 0,-1 0-4 16,8-7-2-16,-6-4-1 0,4-4-1 0,-4-7-3 16,5 0-6-16,-6-4-4 0,6-4-8 0,1 2-6 0,6-9-6 15,-6 0-6-15,6-7-5 0,0 1-3 0,0-6-8 16,-7-2-11-16,14-4-11 0</inkml:trace>
  <inkml:trace contextRef="#ctx0" brushRef="#br0" timeOffset="4925.38">3810 11053 412 0,'12'-19'26'16,"2"4"-1"-16,-1-3-3 0,6 4 0 0,7-1 1 15,0-4-6-15,0 5-4 0,7 3 2 0,-1 1-6 0,8 1 4 16,-8 1-5-16,7 6 3 0,0 4-6 0,-6 3 2 16,-1 3-1-16,1 2 0 0,-1 5 0 0,-6 3-4 15,-6 4 3-15,-1 0-1 0,-5 1 0 0,-2 1 0 0,-12 6 0 16,0-5 0-16,0 4 3 0,-12 1 0 0,-2 0 0 15,1-4-3-15,-13 3 3 0,0-4-5 0,1-3 5 0,-1 4-5 16,-7-7 4-16,1-5-1 0,-8 1-1 0,14-5-1 16,-7-6 0-16,1 3-6 0,5-7 0 0,2-3-2 15,5-1-1-15,-6 0-7 0,6-6-6 0,8 6-3 0,-1-7-6 16,-1 4-6-16,2 0-11 0,-2-1-12 0,8 0-12 16</inkml:trace>
  <inkml:trace contextRef="#ctx0" brushRef="#br0" timeOffset="5296.49">4461 11921 430 0,'-33'22'34'0,"7"7"-4"0,0 0-3 0,0 4-2 0,7-1-2 15,5 5-7-15,2 0-2 0,12-4-2 0,-7-3-1 16,14 0 0-16,-1-5-1 0,7-7-2 0,6 0 5 16,1-3-4-16,-1-4 3 0,14-8 0 0,-7 2-3 0,13-2-1 15,1-6 0-15,-8-5-2 0,13 4 0 0,-5-6 0 16,-7-5 0-16,5 0-1 0,-5 1 0 0,-1-1 0 15,-12-4 0-15,5 1 2 0,-11-1 0 0,-1 1-1 0,-6 0-1 16,-7 0 0-16,0-1-1 0,-14 1-1 0,8 0-1 16,-8 0-3-16,-4-1-1 0,-2 5 0 0,-7-5-2 0,2 4 0 15,-1 1-2-15,-6 3-5 0,-1 0-1 0,7 0-5 16,-7 0-1-16,7 4-6 0,0-1-4 0,6 0-1 16,1 6-7-16,6-6-5 0,0 5-12 0,-1-2-12 0</inkml:trace>
  <inkml:trace contextRef="#ctx0" brushRef="#br0" timeOffset="5878.67">5294 11214 436 0,'0'-4'71'16,"0"4"-8"-16,0 0-8 0,0 4-5 0,0 7-6 16,0 3-9-16,0 12-4 0,7 10-4 0,-7 5-7 0,6 10 2 15,1 12-7-15,0 2 2 0,-1 8-6 0,0 5-1 16,8-2-1-16,-8 1 3 0,7-4-5 0,-7-3 4 16,8-4-3-16,-2-7-2 0,2-8 2 0,-1-6 0 0,0-6 3 15,0-5 0-15,-1-13-1 0,2 2-4 0,-8-9 1 16,1 0 3-16,6-7 0 0,-7-2 0 0,1-2-2 0,-1-6 1 15,1-2 1-15,0-5-2 0,5-5-1 0,2-4 0 0,-2-6-2 16,1 0-3-16,7-12 1 0,0 0 0 0,-1-10 1 16,1-4 0-16,0-8 0 0,5 1 0 0,-5-5 1 15,6 1 1-15,-6 0 2 0,-1 3 5 0,1 0-3 0,-1 4-3 16,-6 8 3-16,0 3-1 0,0 10-5 0,-6 8-1 16,-1 5 3-16,0 7-3 0,-6 2 2 0,0 12-5 0,0 4 4 15,0 7-4-15,0 7 4 0,0 8-1 0,-6 4 0 16,6 9 0-16,-6 9-1 0,6 7 0 0,0 7 0 15,-7 1 0-15,7 3-4 0,0 3 4 0,0-2 0 0,7-6-1 16,-1 2-2-16,8-8 2 0,-8-8-4 0,13-3 5 16,-6-7 0-16,0-8-4 0,7-3 5 0,0-5-4 0,-1-9 0 15,1-1 2-15,6-7 0 0,-7-8 2 0,7-7 0 16,0-3-1-16,0-9 0 0,7-2-1 0,-1-12 0 16,1-7-2-16,-1-7-2 0,7-8 4 0,1-7 0 0,-1-3-4 15,0-9 2-15,-7 2 1 0,7-1-1 0,-6-4-3 16,6 0-3-16,-6 5 0 0,-7-1-6 0,0 4-3 0,7 3-5 15,-15 8-6-15,2 3-5 0,-1 4-5 0,-5 8-6 16,-8 2-4-16,8 12-6 0,-14 8-7 0,6 7-1 16,-6 10-1-16,0 8-8 0,-6 8-9 0,-1 6-9 0,0 4 13 15</inkml:trace>
  <inkml:trace contextRef="#ctx0" brushRef="#br0" timeOffset="6190.33">7079 12045 402 0,'19'4'30'0,"14"-4"-3"0,0 4-1 16,12-1 3-16,1 1-2 0,6 0-4 0,6 3 3 16,1-3 2-16,6-1 1 0,-6 5 2 0,-1-5-1 0,7 5-3 15,-6-5-3-15,-6 5-1 0,-2-4-4 0,1 2-4 16,-5 2-7-16,-9-5-5 0,1 5-8 0,-6-5-2 0,-7 1-8 16,0-1-6-16,0 2-3 0,-7-2-9 0,-5 1-1 15,-2-4-8-15,2 3-8 0,-8-3-7 0,1 0-13 0</inkml:trace>
  <inkml:trace contextRef="#ctx0" brushRef="#br0" timeOffset="6428.99">8225 12312 431 0,'0'-3'36'0,"0"3"-5"0,0 0 1 0,-6-3-5 15,12-1-2-15,0-4-10 0,2 1-1 0,-8-4 3 16,6-3-4-16,0-1 2 0,1-4 2 0,-1-2 0 15,1-5 4-15,0 0 2 0,-1-3-1 0,-6 0 2 0,0-4 2 16,-6 0 1-16,6-4-1 0,-7 1 2 0,0 2-2 16,-6-3-3-16,7 5-4 0,0-1-7 0,-2 4-3 0,-4 3-6 15,-2 4-2-15,8-1-9 0,0 9-6 0,-7-1-8 16,6 5-7-16,-6 5-6 0,7 2-8 0,-8 0-3 0,8 3-5 16,0 3-5-16,-8 5-2 0,8-1-5 0,-1 4-5 15,1 0-4-15</inkml:trace>
  <inkml:trace contextRef="#ctx0" brushRef="#br0" timeOffset="6624.02">8290 12236 409 0,'-19'11'28'0,"-7"4"1"0,0-5-5 16,-7 1 2-16,7 3-6 0,-6-2-2 0,5 2-3 0,-5-3-2 15,-1 4-4-15,7-4-5 0,-6 4-4 0,5-4-5 16,1 4-6-16,7-5-1 0,-7 6-5 0,6-6-5 16,1 0-2-16,-1 2-8 0,8-1-6 0</inkml:trace>
  <inkml:trace contextRef="#ctx0" brushRef="#br0" timeOffset="7214">9965 10668 424 0,'-20'39'38'0,"-7"5"1"0,-5 12 3 0,6 11-1 16,-7 2 3-16,-6 4-7 0,1 7 1 0,-2 0 0 16,1 6-5-16,0-2-1 0,-7 0-2 0,7 0-4 15,0-4-3-15,-7-2-3 0,14-5-3 0,-7-7-1 0,0-5-2 16,7-5-2-16,-1-1 0 0,7-12-4 0,0-5-1 0,6-5-3 16,1-8-4-16,-1-3 1 0,7-7-6 0,6-4-3 15,1 0-5-15,0-8-9 0,6 2-9 0,-7-5-9 16,14-5-11-16,-1-6-8 0,0 0-13 0,1-7-18 0,6 0 6 15,0-11 6-15</inkml:trace>
  <inkml:trace contextRef="#ctx0" brushRef="#br0" timeOffset="7515.44">9841 10767 432 0,'12'-26'41'0,"8"4"-6"16,-1 0-2-16,14 3-8 0,-1 5-2 0,1 3-3 16,7 4-7-16,5 4 3 0,1-2-6 0,-1 5-1 0,1 5 4 15,-7 2-3-15,6 0 0 0,-13 4-1 0,1 3 0 16,-7 1 1-16,0 3 2 0,-6 4 1 0,-13 0-1 16,-1 4 2-16,-6 0 3 0,-6 3-3 0,-7-4 4 0,-1 5 2 15,-6-1 0-15,-5 0-2 0,-1-3-1 0,-13 3-2 16,13-3-4-16,-20-4 1 0,13 0-1 0,-5-4-2 15,-1-3-2-15,-1-4 0 0,1-1-3 0,0-2-5 0,7-1-2 16,-1-3-5-16,1 0-10 0,6-1-2 0,-1-3-11 0,8 0-4 16,0 0-8-16,-1 0-8 0,7 0-10 0,0 0-17 15,6 0-9-15,1 0 8 0</inkml:trace>
  <inkml:trace contextRef="#ctx0" brushRef="#br0" timeOffset="7892.05">10322 11916 440 0,'-32'16'53'0,"-7"-5"-2"0,0 7-8 0,7 0-3 0,-2 4-5 16,9 8-10-16,-1-1-1 0,12 8-3 0,8-5-3 15,-7 5-2-15,13-4-4 0,6-4 0 0,7 1 1 0,1-5-5 16,-2 1 4-16,8-7-4 0,-1-6 3 0,7-1 0 16,-6-1-2-16,6-4 2 0,7 0-1 0,-7-7 0 0,0 0 1 15,-1 0-2-15,2-3 4 0,-1-4-1 0,0-1-1 0,-6 1 0 16,5-7 0-16,-5 3 3 0,0-5 1 16,-7 1 0-16,6-2 4 0,-12-1 0 0,5-1 0 0,-12-3 2 15,8 4-2-15,-16-4-2 0,2 0-6 0,0 3 2 0,-7-3-5 16,-7 4 3-16,0 4-3 0,1-6-4 0,-7 7 1 15,0 1-3-15,0 2-3 0,-7 2-5 0,7 1-10 0,7 3-4 16,-7 4-12-16,6-4-13 0,8 8-9 0,-2 0-9 16,8-1-13-16,-1 4-13 0,7 1-14 0,7-1 9 15,-1 1 8-15,14-4 10 0</inkml:trace>
  <inkml:trace contextRef="#ctx0" brushRef="#br0" timeOffset="8396.84">12159 11129 405 0,'-13'-26'44'0,"0"1"-6"0,0 3-6 0,-7 0 1 15,0 4-5-15,2 3-9 0,-2 4-1 0,-13 0-2 16,7 4-1-16,-7 7 3 0,7-4 1 0,-13 0 8 15,7 8 2-15,-1 0 4 0,1-1-1 0,-1 9 0 0,1-2-5 16,6 5 0-16,6 4-2 0,1-2-2 0,-1 13-1 16,14-1-1-16,-2 4-2 0,2 8-1 0,6 3-5 0,6 3 2 15,2 7-5-15,4 6 1 0,2 1 1 0,-1 6-2 16,6 2-4-16,7 5-1 0,-6-1 1 0,-1 5 1 16,0-5-5-16,-5-4 4 0,-1 0-1 0,0-2-1 0,-7-9 0 15,1-3-4-15,-14-7 1 0,1-4 0 0,-1-7 3 0,-12-8 2 16,-1-3 0-16,-6-5 0 0,-7-6 0 0,1-7-1 15,-7-2 0-15,0-2-2 0,-7-8-2 0,1 1-1 0,-1-5-7 16,1 1-8-16,-8-4-4 0,1-3-11 0,7 2-9 16,-8-2-8-16,1-1-9 0,1 0-4 0,4 4-5 0,2 0-5 15,-1-4-5-15,7 5-8 0,1 3-2 0,5-1 9 16</inkml:trace>
  <inkml:trace contextRef="#ctx0" brushRef="#br0" timeOffset="11313.76">2963 13855 402 0,'20'0'22'0,"6"0"-1"0,6 0 4 0,-6 0-3 16,7 0 1-16,6 0-8 0,0 0 1 0,-1 0-1 15,2 0-1-15,5 0-1 0,1 0 0 0,6 0-1 16,-6 0-2-16,6 0 0 0,6 0-1 0,-6 0 3 16,13 0 0-16,-6 0 0 0,12 0-2 0,2 0 0 0,-2 0 2 0,8 0-3 15,5 0 0-15,1 0-2 0,6 0 3 0,0 0 0 16,0 0-1-16,7-3 0 0,-1 3-1 0,8-5-5 16,5 2 0-16,1-1 4 0,7 1 0 0,-1-1-1 0,7 0 0 15,0 1-1-15,6-5-4 0,0 5 0 0,7-1 2 16,-1 1 0-16,8-2 2 0,-1 2-2 0,13-4 0 0,0 3-1 15,0-3 0-15,8 3 0 0,5-3-1 0,1 0 1 16,5-1-3-16,7 4 2 0,-6-7 0 0,0 4 0 0,0 3 0 16,0-4-1-16,0 2 1 0,-7 2 0 0,7 0-1 15,-6-2 0-15,-2 6 2 0,-5-5-2 0,0 5 0 16,-6-3 0-16,-1 3 0 0,-6 0 0 0,0 0 0 0,-8 0-2 16,2 0 0-16,-14 3 0 0,0 2 0 0,-6-5 4 15,-7 0-2-15,1 3 0 0,-7 0 0 0,-7 1-2 0,-1 0 4 16,-11-1-2-16,-1-3 2 0,-6 3-1 0,-7-3 0 15,0 5-1-15,-7-5 0 0,-5 0 0 0,-1 0 0 16,-6 0 0-16,-8 3 0 0,2-3 0 0,-14 0 2 0,7 0-1 16,-7 4 0-16,-7 1-3 0,1-3 1 0,-1-2 2 15,-12 4 0-15,6-4-1 0,-7 0-2 0,1 3 1 0,-7-3-1 16,0 4 0-16,0-8-5 0,-7 8-7 0,8-4-2 16,-8 4-5-16,-6-4-4 0,0 3-10 0,0 2-2 15,0-3-3-15,-6 3-8 0,-8-2-15 0,2 1-16 0</inkml:trace>
  <inkml:trace contextRef="#ctx0" brushRef="#br0" timeOffset="12830.77">12504 13877 401 0,'0'-4'22'0,"0"-3"2"0,0 3 0 16,0-3-1-16,0 4 1 0,0-5-5 0,0 1-1 0,0-1-2 15,0 1-1-15,6 0-1 0,-6-5 1 0,7 5-4 16,-7-4 1-16,7 0 0 0,-1 1 2 0,-6-2 0 16,7-1-1-16,-1-4 2 0,-6 3-5 0,6-4 4 0,1 0 0 15,0-5-1-15,-7 2-2 0,6-1 0 0,0-4 0 0,2-3-1 16,-2 3 2-16,0-8-1 0,1 2 0 0,-1 3-2 16,1-8 0-16,0 5-1 0,-1-6 0 0,0 6-1 0,0-5-2 15,8 4 1-15,-8-4 0 0,8 0 0 0,-1 1 0 16,-7 0-1-16,7-5 0 0,6 1 0 0,-5-1 0 0,5-3 0 15,-6-3-1-15,6 0 0 0,-5-4-1 0,5-1 0 16,1 4 1-16,0-7-3 0,-1 4 3 0,0 0-2 16,1 3-1-16,-1-3 1 0,1 3-1 0,-1-3 0 0,1 7 2 15,0-5-1-15,-1 3-2 0,1-2 0 0,0-3 2 16,-1-1-2-16,0-2 0 0,1-2 0 0,-1 2 0 0,1-1 0 16,-1 0 0-16,1 3 0 0,-6 2 0 0,4-2 0 15,-4 4-2-15,-1 4 2 0,-1 1 2 0,8 2-2 16,-14 4-2-16,8-2 0 0,-1 1 2 0,-1 5 0 0,2-3 0 15,-8-1 0-15,8 8 2 0,-2-5-3 0,-5 2 2 16,-1 3 0-16,1 0-3 0,6-1 1 0,-7 5 0 0,-6-5 0 16,6 8 0-16,2-4 0 0,-2 4 0 0,-6 0-1 15,6 0 2-15,-6 4 0 0,7 0 0 0,-7 0 0 16,7 3 0-16,-7 0 0 0,6 0-1 0,-6 4 1 16,7-3 2-16,-1 7-3 0,-6-4-1 0,0 0 2 0,6 3 0 15,-6-3 0-15,7 4 0 0,-7 0 0 0,7 0-1 16,-1 0 1-16,-6-2 0 0,0 6-1 0,6-4 1 0,1 0 0 15,0-1 0-15,-7 5 0 0,6-4-1 0,-6-1-1 0,0 4 2 16,7-3 0-16,-7-1 1 0,0 5-1 0,0-4 0 16,0 2 0-16,6-2 0 0,-12 0-2 0,6 3 2 0,6 1 0 15,-6-1 0-15,0-3-1 0,0 3 0 0,0 1-3 16,0-2 3-16,6 2-6 0,-6 0 1 0,0-1-3 0,0 4-5 16,0 0-1-16,0-4-6 0,0 4-1 0,0 0-6 15,0 0-5-15,0 0-3 0,0 0-6 0,0 0 0 16,0 0-1-16,-6 0-4 0,6 0-4 0,0 4-9 15</inkml:trace>
  <inkml:trace contextRef="#ctx0" brushRef="#br0" timeOffset="14610.27">13441 10407 405 0,'-25'-3'14'0,"5"-1"-1"0,-6 1 0 0,-6-1-1 16,-1-3-3-16,-6 3-7 0,1 0 4 0,-2-3-4 0,-5 4 3 16,-1-5-2-16,-6 4 0 0,0 1-2 0,-1-4 2 15,1 3 1-15,0-4-1 0,-6 5 0 0,-1-4 0 0,0-1-1 16,1 4 1-16,-1-3-1 0,-6 1 1 0,0-3 0 16,0 1-1-16,-6 2 0 0,-2-5 0 0,2 3 1 15,-8 1-1-15,2-4 0 0,-2 4 2 0,-5-4 0 0,-1 3 0 16,7 1 0-16,-6-4-1 0,-1 0 1 0,-6 3-1 15,6-2 0-15,0 2 0 0,-6 1-4 0,7-4 0 0,-8 3 4 16,1 1-4-16,0-3 0 0,6 2 4 0,-6-3-2 16,0 3 2-16,6 2-1 0,-7-2-2 0,1 2-2 0,7-3 4 15,-7 1 0-15,6-2 0 0,-6 3 0 0,6-1-1 16,-6 1 1-16,7 0-1 0,-1-1 0 0,-6 1 0 0,6 0 0 16,0-1 1-16,1 1-2 0,-7 0 1 0,6 0 0 15,0-1-1-15,-6 1-3 0,6 4 1 0,1-5 0 0,-1 1 0 16,0 3 3-16,-6-3 1 0,6 3-2 0,1 0 3 15,-1-4-5-15,0 6 0 0,0-6 2 0,1 4 2 16,6 1-4-16,-7-1 1 0,7-2-1 0,-7 1 1 0,8 1 0 16,-2-4 0-16,1 5 3 0,0 0-1 0,6-1 2 15,-6 4 0-15,7-4-2 0,-8 1 0 0,14 0 2 16,-6 3-2-16,-2 0 0 0,2 0 1 0,0 0-2 0,6 0-2 16,-8 0 4-16,8 0-2 0,0 0-2 0,0 0 4 15,0 0 0-15,0 0-2 0,7 0 0 0,-1 0-2 0,0 0 2 16,0 0 0-16,8 3 0 0,-1-3 0 0,5 3 1 15,-4-3 1-15,5 4-2 0,1-4 0 0,-1 4 2 0,1-4 0 16,5 3-4-16,1 0 2 0,-6-3 2 0,5 5-2 16,1-5 2-16,0 7-5 0,7-2 3 0,-7-5 2 15,7 6-5-15,-2-2 5 0,-5-1-2 0,7 1-2 0,-1 4 2 16,1-6 2-16,-1 3-2 0,1-2 1 0,-1 1-4 0,1 0 4 16,-1 0-1-16,7 3-1 0,0-7 3 0,-7 0-2 15,7 0 1-15,0 3-2 0,7-3 2 0,-7 0 0 16,0 4-4-16,6-4 0 0,-5 0 3 0,5 0 2 0,-7 3-2 15,8 2 0-15,0-2 2 0,-8-3 0 0,8 4-1 16,-8-1 0-16,8 1-2 0,-7 0-3 0,6-1 5 0,-6 1-4 16,1 3 2-16,-1-3 2 0,-1 4-2 0,-5-1-2 15,6-4 4-15,0 4 0 0,-1 1 0 0,-5-1 0 0,13 5 0 16,-7-6 0-16,0 2-1 0,6-2 1 0,1 2-2 16,-1 1 2-16,0-6-5 0,7 4 1 0,1 0 3 15,-2-4-3-15,8 2 5 0,0-2-5 0,-2 1 5 0,2 0-4 16,6-4 4-16,-6 0-4 0,6 0 3 0,0 3-1 15,0-3 1-15,0 0 2 0,0 0-5 0,0 0 5 0,0 0-2 16,0 0 2-16,0 0-2 0,0 0 0 0,0 4-2 16,0-8 2-16,0 8 0 0,0-4 0 0,0 0 0 15,0 0 0-15,0 0 0 0,0 4 0 0,0-1 1 0,0 1 0 16,0-1 1-16,-7 4 2 0,7-2-3 0,0 5 0 16,-6 1 2-16,6 0 0 0,-7 1 0 0,7 2-4 0,0 0 5 15,-7 2-5-15,1 2 5 0,6 4-4 0,-6-5 5 0,-1 6-2 16,0 3 2-16,1-4-2 0,0 3 0 0,-7 4 0 15,6-3 1-15,-6 3 2 0,-1 2 0 0,2 1-3 16,-8 0 3-16,1 2-4 0,-1-1 5 0,1 7-4 0,-7-3 2 16,6 6 0-16,0 2-2 0,1-2 4 0,-7 9 2 15,6-4-3-15,1 7 2 0,-7-5-1 0,6 9 2 0,1-4 0 16,-7 4 3-16,6-1-4 0,-6 5 5 0,7-1-1 16,-7 7-1-16,0-3 0 0,6 4 2 0,-6 4-1 15,7 2-1-15,-8 1-4 0,1 4 3 0,0 0-5 0,7-2 1 16,-7-1 2-16,6 3 2 0,-6 0-3 0,7-1 0 15,-7-2-1-15,6-2 1 0,1 0 0 0,-1 2 0 0,6-6-2 16,-4-2 5-16,4 0 0 0,1-8-3 0,1-3 0 16,-2-3 0-16,8-6 1 0,0-2 2 0,-1-4-1 15,0-4-1-15,1-3-2 0,6 0-3 0,-7-5 4 0,7 1-3 16,0-3-2-16,0-5 4 0,0 5-3 0,0-5-3 16,0-3 0-16,0 0 3 0,0-8 2 0,0 5-3 0,0-4-2 15,0 0 4-15,0-4-5 0,0 0 2 0,0-1 2 16,0-5-5-16,0-2 3 0,0 1 0 0,0-4 1 15,0 3 0-15,0-3 0 0,0 0-2 0,0 0 0 0,0 0 0 16,0 0 0-16,0-3 2 0,0 3-3 0,0 0 1 16,0 3-1-16,0-3 0 0,0 0 1 0,0-3 1 0,0 3-2 15,0 0 0-15,0 0 0 0,0 0 0 0,0 0 0 0,0 0 2 16,0 0-3-16,0 0-1 0,0 0 2 0,0 0 0 16,0 0 0-16,0 0 0 0,0 0 0 0,0 0 0 15,0 0 0-15,0 0 0 0,7 0 2 0,-14 0-2 0,7 0 0 16,0 0 0-16,0 0 0 0,0 0 0 0,0 0 0 15,0 0 0-15,0 0 0 0,0 0 0 0,0 0 0 0,0 0 0 16,0 0 0-16,0 0 2 0,0 0-2 0,0 0 0 16,0 0 0-16,0 0 0 0,0 0 0 0,0 0 1 0,0 3 1 15,0-3-1-15,0 4 1 0,0-1-1 0,0 1 1 16,0 0 0-16,0 3 0 0,0-3-2 0,-6 4 2 16,6-2 2-16,-7-2-3 0,7 3 0 0,-7 1-2 0,7-5 2 15,0 1 2-15,0 1-2 0,-6-3 2 0,6-2-3 16,0 4-1-16,0-4 4 0,0 0-5 0,0 3 4 15,0-3-4-15,0 4 2 0,0-4 2 0,0 4-4 0,-6-1 4 16,6 4-4-16,0-2 4 0,-7 2-4 0,7 0 4 16,-7-3-2-16,7 3-2 0,-6 0 1 0,0 1 2 0,6-4-2 15,0 3 4-15,0-3-2 0,0-1 0 0,0 1-2 16,0-4 4-16,0 0-4 0,0 4 4 0,0-4-5 16,0 0 5-16,0-4-4 0,0 4 4 0,0 0-5 0,0 0 4 15,0 0-3-15,0 0 0 0,0 0-2 0,0 0-2 0,0 0-7 16,0 0-7-16,0 0-9 0,0 0-12 0,0-4-8 15,6 1-8-15,-6-1-7 0,6-3-9 0,8-5-10 0,-2-2-14 16,2 3-3-16,5-8 15 0,1 1 9 0</inkml:trace>
  <inkml:trace contextRef="#ctx0" brushRef="#br0" timeOffset="19590.34">6688 13170 413 0,'-6'0'26'0,"-1"-4"-1"16,1 0 1-16,-8 1-1 0,8 3-3 0,-7-4-5 0,0 4-1 15,0-3-1-15,0-2 1 0,-6 5-4 0,-1-3-1 16,-6-1-1-16,6 4-1 0,-13 0-1 0,1 0-1 16,-1-3-1-16,-5 3-4 0,-1 0 2 0,-7 3 0 0,-6-6-1 15,0 6 0-15,-1-3 0 0,-5 0 0 0,-1-3 0 16,-6 3 2-16,0 0-2 0,0 0 0 0,-6 0 0 0,-2 0 0 15,2 0-3-15,0 0 5 0,-2 0-5 0,2 0 2 16,0 0-2-16,-8 0 4 0,8 0-2 0,-8 0-1 16,2 3-2-16,-2-3 4 0,1 4-4 0,-7-1 4 0,0-3 0 15,2 5-4-15,4-2 3 0,-6 1 0 0,7-1-1 16,0 1 0-16,0 0-3 0,0-1 5 0,6-3-3 0,-6 4 2 16,6 0-4-16,1-1 4 0,-1 2-4 0,0-3 4 15,1 6-4-15,5-4 5 0,1 0-1 0,0-1 0 0,6 1-4 16,1 3 0-16,0-3 1 0,5-1 4 0,1 5 0 0,0-8 0 15,0 4-5-15,6-1 5 0,1-3 1 0,-1 4-2 16,7-4-2-16,7 3 0 0,-7-3 3 0,13 0 0 16,-7 0 0-16,7 0-2 0,6 0 2 0,1 0 1 0,5 0-1 15,-4 4 0-15,10-4-2 0,-4 0 4 0,5 0-2 16,7 0-1-16,-6 0 0 0,6-4-1 0,0 4 0 0,0 0-1 16,0 0-1-16,0 0 0 0,0 0-1 0,0 0-2 15,0 0-4-15,6 0-2 0,-6 0-6 0,7 0-1 16,-1 0-4-16,8 0-3 0,-2-3-7 0,1 3-4 0,0-4-6 15,7 1-10-15,-1-1-20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1BE3-3C44-463D-8A7D-B52B49B5B356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E8C8-CB0E-4445-B5E1-A2E548E14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0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1BE3-3C44-463D-8A7D-B52B49B5B356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E8C8-CB0E-4445-B5E1-A2E548E14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6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1BE3-3C44-463D-8A7D-B52B49B5B356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E8C8-CB0E-4445-B5E1-A2E548E14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56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1BE3-3C44-463D-8A7D-B52B49B5B356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E8C8-CB0E-4445-B5E1-A2E548E14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22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1BE3-3C44-463D-8A7D-B52B49B5B356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E8C8-CB0E-4445-B5E1-A2E548E14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42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1BE3-3C44-463D-8A7D-B52B49B5B356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E8C8-CB0E-4445-B5E1-A2E548E14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4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1BE3-3C44-463D-8A7D-B52B49B5B356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E8C8-CB0E-4445-B5E1-A2E548E14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40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1BE3-3C44-463D-8A7D-B52B49B5B356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E8C8-CB0E-4445-B5E1-A2E548E14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95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1BE3-3C44-463D-8A7D-B52B49B5B356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E8C8-CB0E-4445-B5E1-A2E548E14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449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1BE3-3C44-463D-8A7D-B52B49B5B356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E8C8-CB0E-4445-B5E1-A2E548E14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05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41BE3-3C44-463D-8A7D-B52B49B5B356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E8C8-CB0E-4445-B5E1-A2E548E14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68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41BE3-3C44-463D-8A7D-B52B49B5B356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4E8C8-CB0E-4445-B5E1-A2E548E147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879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D2C4-44DC-4E6B-845D-186A24F11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544" y="2190786"/>
            <a:ext cx="8058912" cy="2476427"/>
          </a:xfrm>
        </p:spPr>
        <p:txBody>
          <a:bodyPr>
            <a:noAutofit/>
          </a:bodyPr>
          <a:lstStyle/>
          <a:p>
            <a:r>
              <a:rPr lang="en-US" altLang="ko-KR" sz="17900" b="1" dirty="0"/>
              <a:t>14. </a:t>
            </a:r>
            <a:r>
              <a:rPr lang="ko-KR" altLang="en-US" sz="14900" b="1" dirty="0"/>
              <a:t>합의</a:t>
            </a:r>
            <a:endParaRPr lang="ko-KR" altLang="en-US" sz="17900" b="1" dirty="0"/>
          </a:p>
        </p:txBody>
      </p:sp>
    </p:spTree>
    <p:extLst>
      <p:ext uri="{BB962C8B-B14F-4D97-AF65-F5344CB8AC3E}">
        <p14:creationId xmlns:p14="http://schemas.microsoft.com/office/powerpoint/2010/main" val="2982438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 err="1"/>
              <a:t>이더리움의</a:t>
            </a:r>
            <a:r>
              <a:rPr lang="ko-KR" altLang="en-US" sz="8000" dirty="0"/>
              <a:t> </a:t>
            </a:r>
            <a:r>
              <a:rPr lang="en-US" altLang="ko-KR" sz="8000" dirty="0" err="1"/>
              <a:t>PoS</a:t>
            </a:r>
            <a:endParaRPr lang="ko-KR" altLang="en-US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8EF-6D66-4746-9A36-6576DD1B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/>
              <a:t>이더리움도</a:t>
            </a:r>
            <a:r>
              <a:rPr lang="ko-KR" altLang="en-US" sz="3600" dirty="0"/>
              <a:t> </a:t>
            </a:r>
            <a:r>
              <a:rPr lang="en-US" altLang="ko-KR" sz="3600" dirty="0" err="1"/>
              <a:t>PoW</a:t>
            </a:r>
            <a:r>
              <a:rPr lang="ko-KR" altLang="en-US" sz="3600" dirty="0"/>
              <a:t>에서 </a:t>
            </a:r>
            <a:r>
              <a:rPr lang="en-US" altLang="ko-KR" sz="3600" dirty="0" err="1"/>
              <a:t>PoS</a:t>
            </a:r>
            <a:r>
              <a:rPr lang="ko-KR" altLang="en-US" sz="3600" dirty="0"/>
              <a:t>로 </a:t>
            </a:r>
            <a:r>
              <a:rPr lang="ko-KR" altLang="en-US" sz="3600" dirty="0" err="1"/>
              <a:t>전환중</a:t>
            </a:r>
            <a:endParaRPr lang="en-US" altLang="ko-KR" sz="3600" dirty="0"/>
          </a:p>
          <a:p>
            <a:r>
              <a:rPr lang="en-US" altLang="ko-KR" sz="3600" dirty="0"/>
              <a:t>Casper</a:t>
            </a:r>
            <a:r>
              <a:rPr lang="ko-KR" altLang="en-US" sz="3600" dirty="0"/>
              <a:t>라고 불림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29E96B-CB0C-4FB2-825D-C8C144FDB9C1}"/>
                  </a:ext>
                </a:extLst>
              </p14:cNvPr>
              <p14:cNvContentPartPr/>
              <p14:nvPr/>
            </p14:nvContentPartPr>
            <p14:xfrm>
              <a:off x="937800" y="2956680"/>
              <a:ext cx="3945960" cy="203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29E96B-CB0C-4FB2-825D-C8C144FDB9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8440" y="2947320"/>
                <a:ext cx="3964680" cy="205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598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/>
              <a:t>합의의 원칙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8EF-6D66-4746-9A36-6576DD1B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3600" dirty="0"/>
          </a:p>
          <a:p>
            <a:r>
              <a:rPr lang="en-US" altLang="ko-KR" sz="3600" dirty="0"/>
              <a:t>- </a:t>
            </a:r>
            <a:r>
              <a:rPr lang="ko-KR" altLang="en-US" sz="3600" dirty="0"/>
              <a:t>누가 어떻게 과거</a:t>
            </a:r>
            <a:r>
              <a:rPr lang="en-US" altLang="ko-KR" sz="3600" dirty="0"/>
              <a:t>/</a:t>
            </a:r>
            <a:r>
              <a:rPr lang="ko-KR" altLang="en-US" sz="3600" dirty="0"/>
              <a:t>미래를 변경할지</a:t>
            </a:r>
          </a:p>
          <a:p>
            <a:r>
              <a:rPr lang="en-US" altLang="ko-KR" sz="3600" dirty="0"/>
              <a:t>- </a:t>
            </a:r>
            <a:r>
              <a:rPr lang="ko-KR" altLang="en-US" sz="3600" dirty="0"/>
              <a:t>변경에 드는 비용은 </a:t>
            </a:r>
            <a:r>
              <a:rPr lang="ko-KR" altLang="en-US" sz="3600" dirty="0" err="1"/>
              <a:t>어느정도인지</a:t>
            </a:r>
            <a:endParaRPr lang="ko-KR" altLang="en-US" sz="3600" dirty="0"/>
          </a:p>
          <a:p>
            <a:r>
              <a:rPr lang="en-US" altLang="ko-KR" sz="3600" dirty="0"/>
              <a:t>- </a:t>
            </a:r>
            <a:r>
              <a:rPr lang="ko-KR" altLang="en-US" sz="3600" dirty="0"/>
              <a:t>변경에 드는 힘은 어떤 방식으로 탈중앙화 </a:t>
            </a:r>
            <a:r>
              <a:rPr lang="ko-KR" altLang="en-US" sz="3600" dirty="0" err="1"/>
              <a:t>되있는지</a:t>
            </a:r>
            <a:endParaRPr lang="ko-KR" altLang="en-US" sz="3600" dirty="0"/>
          </a:p>
          <a:p>
            <a:r>
              <a:rPr lang="en-US" altLang="ko-KR" sz="3600" dirty="0"/>
              <a:t>- </a:t>
            </a:r>
            <a:r>
              <a:rPr lang="ko-KR" altLang="en-US" sz="3600" dirty="0"/>
              <a:t>변경에 </a:t>
            </a:r>
            <a:r>
              <a:rPr lang="ko-KR" altLang="en-US" sz="3600" dirty="0" err="1"/>
              <a:t>어떤게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바뀐지</a:t>
            </a:r>
            <a:r>
              <a:rPr lang="ko-KR" altLang="en-US" sz="3600" dirty="0"/>
              <a:t> 어떻게 누가 알 수 있는지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3DB26D-B028-4DFB-9CA9-24D62B3703C0}"/>
                  </a:ext>
                </a:extLst>
              </p14:cNvPr>
              <p14:cNvContentPartPr/>
              <p14:nvPr/>
            </p14:nvContentPartPr>
            <p14:xfrm>
              <a:off x="1385640" y="1972800"/>
              <a:ext cx="10058400" cy="373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3DB26D-B028-4DFB-9CA9-24D62B3703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6280" y="1963440"/>
                <a:ext cx="10077120" cy="375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1528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8000" dirty="0"/>
              <a:t>완벽은 없지만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8EF-6D66-4746-9A36-6576DD1B3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751"/>
            <a:ext cx="10515600" cy="553966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3600" dirty="0"/>
              <a:t>컴퓨터과학에서 </a:t>
            </a:r>
            <a:r>
              <a:rPr lang="ko-KR" altLang="en-US" sz="3600" dirty="0" err="1"/>
              <a:t>효과적이라는것은</a:t>
            </a:r>
            <a:r>
              <a:rPr lang="ko-KR" altLang="en-US" sz="3600" dirty="0"/>
              <a:t> 필수적으로 다른 요소들과 영향을 주고받는 </a:t>
            </a:r>
            <a:r>
              <a:rPr lang="en-US" altLang="ko-KR" sz="3600" dirty="0"/>
              <a:t>trade-off </a:t>
            </a:r>
            <a:r>
              <a:rPr lang="ko-KR" altLang="en-US" sz="3600" dirty="0"/>
              <a:t>관계를 가지는 요소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 err="1"/>
              <a:t>블럭체인의</a:t>
            </a:r>
            <a:r>
              <a:rPr lang="ko-KR" altLang="en-US" sz="3600" dirty="0"/>
              <a:t> </a:t>
            </a:r>
            <a:r>
              <a:rPr lang="en-US" altLang="ko-KR" sz="3600" dirty="0"/>
              <a:t>3</a:t>
            </a:r>
            <a:r>
              <a:rPr lang="ko-KR" altLang="en-US" sz="3600" dirty="0"/>
              <a:t>요소</a:t>
            </a:r>
          </a:p>
          <a:p>
            <a:r>
              <a:rPr lang="en-US" altLang="ko-KR" sz="3600" dirty="0"/>
              <a:t>- </a:t>
            </a:r>
            <a:r>
              <a:rPr lang="ko-KR" altLang="en-US" sz="3600" dirty="0"/>
              <a:t>보안성</a:t>
            </a:r>
          </a:p>
          <a:p>
            <a:r>
              <a:rPr lang="en-US" altLang="ko-KR" sz="3600" dirty="0"/>
              <a:t>- </a:t>
            </a:r>
            <a:r>
              <a:rPr lang="ko-KR" altLang="en-US" sz="3600" dirty="0"/>
              <a:t>확장성</a:t>
            </a:r>
            <a:r>
              <a:rPr lang="en-US" altLang="ko-KR" sz="3600" dirty="0"/>
              <a:t>(</a:t>
            </a:r>
            <a:r>
              <a:rPr lang="ko-KR" altLang="en-US" sz="3600" dirty="0"/>
              <a:t>효율성과 관련</a:t>
            </a:r>
            <a:r>
              <a:rPr lang="en-US" altLang="ko-KR" sz="3600" dirty="0"/>
              <a:t>)</a:t>
            </a:r>
          </a:p>
          <a:p>
            <a:r>
              <a:rPr lang="en-US" altLang="ko-KR" sz="3600" dirty="0"/>
              <a:t>- </a:t>
            </a:r>
            <a:r>
              <a:rPr lang="ko-KR" altLang="en-US" sz="3600" dirty="0"/>
              <a:t>탈중앙성</a:t>
            </a:r>
          </a:p>
          <a:p>
            <a:endParaRPr lang="ko-KR" altLang="en-US" sz="3600" dirty="0"/>
          </a:p>
          <a:p>
            <a:r>
              <a:rPr lang="en-US" altLang="ko-KR" sz="3600" dirty="0"/>
              <a:t>- </a:t>
            </a:r>
            <a:r>
              <a:rPr lang="ko-KR" altLang="en-US" sz="3600" dirty="0"/>
              <a:t>이 </a:t>
            </a:r>
            <a:r>
              <a:rPr lang="en-US" altLang="ko-KR" sz="3600" dirty="0"/>
              <a:t>3</a:t>
            </a:r>
            <a:r>
              <a:rPr lang="ko-KR" altLang="en-US" sz="3600" dirty="0"/>
              <a:t>가지는 하나가 변하면 다른 </a:t>
            </a:r>
            <a:r>
              <a:rPr lang="en-US" altLang="ko-KR" sz="3600" dirty="0"/>
              <a:t>2</a:t>
            </a:r>
            <a:r>
              <a:rPr lang="ko-KR" altLang="en-US" sz="3600" dirty="0"/>
              <a:t>개에 영향을 많이 줌</a:t>
            </a:r>
          </a:p>
          <a:p>
            <a:r>
              <a:rPr lang="en-US" altLang="ko-KR" sz="3600" dirty="0"/>
              <a:t>- </a:t>
            </a:r>
            <a:r>
              <a:rPr lang="ko-KR" altLang="en-US" sz="3600" dirty="0"/>
              <a:t>합의 알고리즘이 이 </a:t>
            </a:r>
            <a:r>
              <a:rPr lang="en-US" altLang="ko-KR" sz="3600" dirty="0"/>
              <a:t>3</a:t>
            </a:r>
            <a:r>
              <a:rPr lang="ko-KR" altLang="en-US" sz="3600" dirty="0"/>
              <a:t>요소에 대부분의 영향을 줌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AE76A3-E840-42CA-AFCC-C8034F0A4BFD}"/>
                  </a:ext>
                </a:extLst>
              </p14:cNvPr>
              <p14:cNvContentPartPr/>
              <p14:nvPr/>
            </p14:nvContentPartPr>
            <p14:xfrm>
              <a:off x="496800" y="1026000"/>
              <a:ext cx="10131840" cy="403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AE76A3-E840-42CA-AFCC-C8034F0A4B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440" y="1016640"/>
                <a:ext cx="10150560" cy="405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1324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/>
              <a:t>정리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8EF-6D66-4746-9A36-6576DD1B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/>
              <a:t>블럭체인에서</a:t>
            </a:r>
            <a:r>
              <a:rPr lang="ko-KR" altLang="en-US" sz="3600" dirty="0"/>
              <a:t> 사용하는 합의 알고리즘은 공유 분산 원장을 전제로 하는 합의 알고리즘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 err="1"/>
              <a:t>블럭체인의</a:t>
            </a:r>
            <a:r>
              <a:rPr lang="ko-KR" altLang="en-US" sz="3600" dirty="0"/>
              <a:t> 화폐를 이용한 설계는 컴퓨터 과학을 토대로 하지만</a:t>
            </a:r>
            <a:r>
              <a:rPr lang="en-US" altLang="ko-KR" sz="3600" dirty="0"/>
              <a:t>, </a:t>
            </a:r>
            <a:r>
              <a:rPr lang="ko-KR" altLang="en-US" sz="3600" dirty="0"/>
              <a:t>개념적으로 보면 생명의 욕심에 의해서 동작하는 생태계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8DB9E9-7198-4E3B-9CC5-A774EF24AB97}"/>
                  </a:ext>
                </a:extLst>
              </p14:cNvPr>
              <p14:cNvContentPartPr/>
              <p14:nvPr/>
            </p14:nvContentPartPr>
            <p14:xfrm>
              <a:off x="1076040" y="2041560"/>
              <a:ext cx="9716400" cy="336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8DB9E9-7198-4E3B-9CC5-A774EF24AB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6680" y="2032200"/>
                <a:ext cx="9735120" cy="337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690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/>
              <a:t>합의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8EF-6D66-4746-9A36-6576DD1B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현실에서 합의</a:t>
            </a:r>
            <a:endParaRPr lang="en-US" altLang="ko-KR" sz="3600" b="1" dirty="0"/>
          </a:p>
          <a:p>
            <a:r>
              <a:rPr lang="ko-KR" altLang="en-US" sz="3600" dirty="0"/>
              <a:t>차끼리 사고가 났을 때</a:t>
            </a:r>
            <a:r>
              <a:rPr lang="en-US" altLang="ko-KR" sz="3600" dirty="0"/>
              <a:t> N:M</a:t>
            </a:r>
            <a:r>
              <a:rPr lang="ko-KR" altLang="en-US" sz="3600" dirty="0"/>
              <a:t>으로 사람이 직접 합의를 본다</a:t>
            </a:r>
            <a:endParaRPr lang="en-US" altLang="ko-KR" sz="3600" dirty="0"/>
          </a:p>
          <a:p>
            <a:r>
              <a:rPr lang="ko-KR" altLang="en-US" sz="3600" dirty="0"/>
              <a:t>합의 금액을 지불하지 않거나 하는 짓을 저지르면 제 </a:t>
            </a:r>
            <a:r>
              <a:rPr lang="en-US" altLang="ko-KR" sz="3600" dirty="0"/>
              <a:t>3</a:t>
            </a:r>
            <a:r>
              <a:rPr lang="ko-KR" altLang="en-US" sz="3600" dirty="0"/>
              <a:t>의 중재자</a:t>
            </a:r>
            <a:r>
              <a:rPr lang="en-US" altLang="ko-KR" sz="3600" dirty="0"/>
              <a:t>(</a:t>
            </a:r>
            <a:r>
              <a:rPr lang="ko-KR" altLang="en-US" sz="3600" dirty="0"/>
              <a:t>법원</a:t>
            </a:r>
            <a:r>
              <a:rPr lang="en-US" altLang="ko-KR" sz="3600" dirty="0"/>
              <a:t>)</a:t>
            </a:r>
            <a:r>
              <a:rPr lang="ko-KR" altLang="en-US" sz="3600" dirty="0"/>
              <a:t>가 해결해줌</a:t>
            </a:r>
            <a:endParaRPr lang="en-US" altLang="ko-KR" sz="3600" dirty="0"/>
          </a:p>
          <a:p>
            <a:endParaRPr lang="en-US" altLang="ko-KR" sz="3600" dirty="0"/>
          </a:p>
          <a:p>
            <a:endParaRPr lang="ko-KR" altLang="en-US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B81BCA-8BDC-4A65-A79B-C4E83CBD91A7}"/>
                  </a:ext>
                </a:extLst>
              </p14:cNvPr>
              <p14:cNvContentPartPr/>
              <p14:nvPr/>
            </p14:nvContentPartPr>
            <p14:xfrm>
              <a:off x="1261440" y="1676520"/>
              <a:ext cx="8984520" cy="317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B81BCA-8BDC-4A65-A79B-C4E83CBD91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2080" y="1667160"/>
                <a:ext cx="9003240" cy="318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896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/>
              <a:t>합의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8EF-6D66-4746-9A36-6576DD1B3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4771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컴퓨터에서 합의</a:t>
            </a:r>
            <a:endParaRPr lang="en-US" altLang="ko-KR" sz="3600" b="1" dirty="0"/>
          </a:p>
          <a:p>
            <a:r>
              <a:rPr lang="en-US" altLang="ko-KR" sz="3600" dirty="0"/>
              <a:t>1.</a:t>
            </a:r>
            <a:r>
              <a:rPr lang="ko-KR" altLang="en-US" sz="3600" dirty="0"/>
              <a:t> </a:t>
            </a:r>
            <a:r>
              <a:rPr lang="ko-KR" altLang="en-US" sz="3600" b="1" dirty="0"/>
              <a:t>쇼핑몰의 판매자와 고객</a:t>
            </a:r>
            <a:endParaRPr lang="en-US" altLang="ko-KR" sz="3600" b="1" dirty="0"/>
          </a:p>
          <a:p>
            <a:r>
              <a:rPr lang="ko-KR" altLang="en-US" sz="3600" dirty="0"/>
              <a:t>고객의 지불한 돈을 받고 물건을 보내지 않으면 판매자는 제</a:t>
            </a:r>
            <a:r>
              <a:rPr lang="en-US" altLang="ko-KR" sz="3600" dirty="0"/>
              <a:t>3</a:t>
            </a:r>
            <a:r>
              <a:rPr lang="ko-KR" altLang="en-US" sz="3600" dirty="0"/>
              <a:t>자</a:t>
            </a:r>
            <a:r>
              <a:rPr lang="en-US" altLang="ko-KR" sz="3600" dirty="0"/>
              <a:t>(</a:t>
            </a:r>
            <a:r>
              <a:rPr lang="ko-KR" altLang="en-US" sz="3600" dirty="0"/>
              <a:t>법원</a:t>
            </a:r>
            <a:r>
              <a:rPr lang="en-US" altLang="ko-KR" sz="3600" dirty="0"/>
              <a:t>)</a:t>
            </a:r>
            <a:r>
              <a:rPr lang="ko-KR" altLang="en-US" sz="3600" dirty="0"/>
              <a:t>에 의해 해결됨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dirty="0"/>
              <a:t>2. </a:t>
            </a:r>
            <a:r>
              <a:rPr lang="ko-KR" altLang="en-US" sz="3600" b="1" dirty="0"/>
              <a:t>분산 시스템</a:t>
            </a:r>
            <a:endParaRPr lang="en-US" altLang="ko-KR" sz="3600" b="1" dirty="0"/>
          </a:p>
          <a:p>
            <a:r>
              <a:rPr lang="ko-KR" altLang="en-US" sz="3600" dirty="0"/>
              <a:t>분쟁을 해결해줄 제</a:t>
            </a:r>
            <a:r>
              <a:rPr lang="en-US" altLang="ko-KR" sz="3600" dirty="0"/>
              <a:t>3</a:t>
            </a:r>
            <a:r>
              <a:rPr lang="ko-KR" altLang="en-US" sz="3600" dirty="0"/>
              <a:t>자가 없는 시스템이므로 합의 알고리즘이 필요함 </a:t>
            </a:r>
            <a:r>
              <a:rPr lang="en-US" altLang="ko-KR" sz="3600" dirty="0"/>
              <a:t>(=</a:t>
            </a:r>
            <a:r>
              <a:rPr lang="ko-KR" altLang="en-US" sz="3600" dirty="0"/>
              <a:t>탈중앙화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CE7C0C-322D-4C86-92F7-2E035E09A73C}"/>
                  </a:ext>
                </a:extLst>
              </p14:cNvPr>
              <p14:cNvContentPartPr/>
              <p14:nvPr/>
            </p14:nvContentPartPr>
            <p14:xfrm>
              <a:off x="1036080" y="515520"/>
              <a:ext cx="10344600" cy="606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CE7C0C-322D-4C86-92F7-2E035E09A7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6720" y="506160"/>
                <a:ext cx="10363320" cy="608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339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/>
              <a:t>합의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8EF-6D66-4746-9A36-6576DD1B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 err="1"/>
              <a:t>블럭체인에서</a:t>
            </a:r>
            <a:r>
              <a:rPr lang="ko-KR" altLang="en-US" sz="3600" b="1" dirty="0"/>
              <a:t> 합의</a:t>
            </a:r>
            <a:endParaRPr lang="en-US" altLang="ko-KR" sz="3600" b="1" dirty="0"/>
          </a:p>
          <a:p>
            <a:r>
              <a:rPr lang="ko-KR" altLang="en-US" sz="3600" dirty="0" err="1"/>
              <a:t>블럭체인은</a:t>
            </a:r>
            <a:r>
              <a:rPr lang="ko-KR" altLang="en-US" sz="3600" dirty="0"/>
              <a:t> 기본적으로 데이터를 일치시켜서 사용하는 시스템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dirty="0"/>
              <a:t>P2P </a:t>
            </a:r>
            <a:r>
              <a:rPr lang="ko-KR" altLang="en-US" sz="3600" dirty="0"/>
              <a:t>분산 시스템을 사용하므로 중재해줄 노드가 없어도 동작 가능한 합의 알고리즘이</a:t>
            </a:r>
            <a:r>
              <a:rPr lang="en-US" altLang="ko-KR" sz="3600" dirty="0"/>
              <a:t> </a:t>
            </a:r>
            <a:r>
              <a:rPr lang="ko-KR" altLang="en-US" sz="3600" dirty="0"/>
              <a:t>필요함</a:t>
            </a:r>
            <a:endParaRPr lang="en-US" altLang="ko-KR" sz="3600" dirty="0"/>
          </a:p>
          <a:p>
            <a:endParaRPr lang="ko-KR" altLang="en-US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E48F49-D1C3-4CFD-90F4-39B0502BE807}"/>
                  </a:ext>
                </a:extLst>
              </p14:cNvPr>
              <p14:cNvContentPartPr/>
              <p14:nvPr/>
            </p14:nvContentPartPr>
            <p14:xfrm>
              <a:off x="1005840" y="2356920"/>
              <a:ext cx="10058760" cy="297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E48F49-D1C3-4CFD-90F4-39B0502BE8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6480" y="2347560"/>
                <a:ext cx="10077480" cy="299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60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/>
              <a:t>합의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8EF-6D66-4746-9A36-6576DD1B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/>
              <a:t>블럭체인의</a:t>
            </a:r>
            <a:r>
              <a:rPr lang="ko-KR" altLang="en-US" sz="3600" dirty="0"/>
              <a:t> 합의 시스템의 동작 원리는 완벽한 기술보다는 보다는 재화</a:t>
            </a:r>
            <a:r>
              <a:rPr lang="en-US" altLang="ko-KR" sz="3600" dirty="0"/>
              <a:t>(</a:t>
            </a:r>
            <a:r>
              <a:rPr lang="ko-KR" altLang="en-US" sz="3600" dirty="0" err="1"/>
              <a:t>화페</a:t>
            </a:r>
            <a:r>
              <a:rPr lang="en-US" altLang="ko-KR" sz="3600" dirty="0"/>
              <a:t>, </a:t>
            </a:r>
            <a:r>
              <a:rPr lang="ko-KR" altLang="en-US" sz="3600" dirty="0"/>
              <a:t>인센티브</a:t>
            </a:r>
            <a:r>
              <a:rPr lang="en-US" altLang="ko-KR" sz="3600" dirty="0"/>
              <a:t>)</a:t>
            </a:r>
            <a:r>
              <a:rPr lang="ko-KR" altLang="en-US" sz="3600" dirty="0"/>
              <a:t> 시스템을 도입해서 개인이 자신의 이익을 위해 일을 하는 것이 네트워크의 정상적인 동작을 유지시키는 생태계 설계에 있다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즉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블럭체인</a:t>
            </a:r>
            <a:r>
              <a:rPr lang="ko-KR" altLang="en-US" sz="3600" dirty="0"/>
              <a:t> 시스템에는 화폐는 필수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026D5C-A524-4015-8A7D-06B2B671FB43}"/>
                  </a:ext>
                </a:extLst>
              </p14:cNvPr>
              <p14:cNvContentPartPr/>
              <p14:nvPr/>
            </p14:nvContentPartPr>
            <p14:xfrm>
              <a:off x="1090080" y="212040"/>
              <a:ext cx="10138680" cy="556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026D5C-A524-4015-8A7D-06B2B671FB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0720" y="202680"/>
                <a:ext cx="10157400" cy="55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606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/>
              <a:t>작업증명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8EF-6D66-4746-9A36-6576DD1B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Pow (Proof-of-Work)</a:t>
            </a:r>
          </a:p>
          <a:p>
            <a:r>
              <a:rPr lang="ko-KR" altLang="en-US" sz="3600" dirty="0" err="1"/>
              <a:t>비트코인에서</a:t>
            </a:r>
            <a:r>
              <a:rPr lang="ko-KR" altLang="en-US" sz="3600" dirty="0"/>
              <a:t> 등장한 합의 알고리즘</a:t>
            </a:r>
            <a:endParaRPr lang="en-US" altLang="ko-KR" sz="3600" dirty="0"/>
          </a:p>
          <a:p>
            <a:r>
              <a:rPr lang="ko-KR" altLang="en-US" sz="3600" dirty="0"/>
              <a:t>효율성은 떨어지지만</a:t>
            </a:r>
            <a:r>
              <a:rPr lang="en-US" altLang="ko-KR" sz="3600" dirty="0"/>
              <a:t>, </a:t>
            </a:r>
            <a:r>
              <a:rPr lang="ko-KR" altLang="en-US" sz="3600" dirty="0"/>
              <a:t>보안성이 뛰어나고</a:t>
            </a:r>
            <a:r>
              <a:rPr lang="en-US" altLang="ko-KR" sz="3600" dirty="0"/>
              <a:t>, </a:t>
            </a:r>
            <a:r>
              <a:rPr lang="ko-KR" altLang="en-US" sz="3600" dirty="0"/>
              <a:t>탈중앙화의 본질에 가까운 알고리즘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028E02-A690-4EBA-97CF-70786A17BCC4}"/>
                  </a:ext>
                </a:extLst>
              </p14:cNvPr>
              <p14:cNvContentPartPr/>
              <p14:nvPr/>
            </p14:nvContentPartPr>
            <p14:xfrm>
              <a:off x="1026720" y="1528560"/>
              <a:ext cx="10051560" cy="326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028E02-A690-4EBA-97CF-70786A17BC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7360" y="1519200"/>
                <a:ext cx="10070280" cy="328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67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/>
              <a:t>채굴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8EF-6D66-4746-9A36-6576DD1B3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ko-KR" altLang="en-US" sz="3600" dirty="0"/>
              <a:t>컴퓨터 자원을 사용해 </a:t>
            </a:r>
            <a:r>
              <a:rPr lang="ko-KR" altLang="en-US" sz="3600" dirty="0" err="1"/>
              <a:t>블럭체인내의</a:t>
            </a:r>
            <a:r>
              <a:rPr lang="ko-KR" altLang="en-US" sz="3600" dirty="0"/>
              <a:t> 코인을 얻는 것</a:t>
            </a:r>
            <a:endParaRPr lang="en-US" altLang="ko-KR" sz="3600" dirty="0"/>
          </a:p>
          <a:p>
            <a:r>
              <a:rPr lang="ko-KR" altLang="en-US" sz="3600" dirty="0"/>
              <a:t>네트워크 유지</a:t>
            </a:r>
            <a:endParaRPr lang="en-US" altLang="ko-KR" sz="3600" dirty="0"/>
          </a:p>
          <a:p>
            <a:r>
              <a:rPr lang="ko-KR" altLang="en-US" sz="3600" dirty="0"/>
              <a:t>인센티브 시스템</a:t>
            </a:r>
            <a:endParaRPr lang="en-US" altLang="ko-KR" sz="3600" dirty="0"/>
          </a:p>
          <a:p>
            <a:r>
              <a:rPr lang="ko-KR" altLang="en-US" sz="3600" dirty="0"/>
              <a:t>환율을 가지는 다른 재화가 아닌 네트워크의 가치와 연동된 코인을 보상으로 준다는 것이 중요</a:t>
            </a:r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합의 알고리즘 </a:t>
            </a:r>
            <a:r>
              <a:rPr lang="en-US" altLang="ko-KR" sz="3600" dirty="0" err="1"/>
              <a:t>PoW</a:t>
            </a:r>
            <a:r>
              <a:rPr lang="ko-KR" altLang="en-US" sz="3600" dirty="0"/>
              <a:t>만의 수단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F3A80E-3BBD-4A38-A706-1CE76C6C2F64}"/>
                  </a:ext>
                </a:extLst>
              </p14:cNvPr>
              <p14:cNvContentPartPr/>
              <p14:nvPr/>
            </p14:nvContentPartPr>
            <p14:xfrm>
              <a:off x="675000" y="437760"/>
              <a:ext cx="10154880" cy="618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F3A80E-3BBD-4A38-A706-1CE76C6C2F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5640" y="428400"/>
                <a:ext cx="10173600" cy="620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369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 err="1"/>
              <a:t>이더리움의</a:t>
            </a:r>
            <a:r>
              <a:rPr lang="ko-KR" altLang="en-US" sz="8000" dirty="0"/>
              <a:t> </a:t>
            </a:r>
            <a:r>
              <a:rPr lang="en-US" altLang="ko-KR" sz="8000" dirty="0" err="1"/>
              <a:t>PoW</a:t>
            </a:r>
            <a:endParaRPr lang="ko-KR" altLang="en-US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8EF-6D66-4746-9A36-6576DD1B3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2022-01</a:t>
            </a:r>
            <a:r>
              <a:rPr lang="ko-KR" altLang="en-US" sz="3600" dirty="0"/>
              <a:t> 아직도 </a:t>
            </a:r>
            <a:r>
              <a:rPr lang="en-US" altLang="ko-KR" sz="3600" dirty="0" err="1"/>
              <a:t>PoW</a:t>
            </a:r>
            <a:r>
              <a:rPr lang="en-US" altLang="ko-KR" sz="3600" dirty="0"/>
              <a:t> </a:t>
            </a:r>
            <a:r>
              <a:rPr lang="ko-KR" altLang="en-US" sz="3600" dirty="0" err="1"/>
              <a:t>사용중</a:t>
            </a:r>
            <a:endParaRPr lang="en-US" altLang="ko-KR" sz="3600" dirty="0"/>
          </a:p>
          <a:p>
            <a:r>
              <a:rPr lang="en-US" altLang="ko-KR" sz="3600" dirty="0" err="1"/>
              <a:t>Ethash</a:t>
            </a:r>
            <a:r>
              <a:rPr lang="ko-KR" altLang="en-US" sz="3600" dirty="0"/>
              <a:t>라고 부름</a:t>
            </a:r>
            <a:endParaRPr lang="en-US" altLang="ko-KR" sz="3600" dirty="0"/>
          </a:p>
          <a:p>
            <a:r>
              <a:rPr lang="en-US" altLang="ko-KR" sz="3600" dirty="0"/>
              <a:t>ASIC</a:t>
            </a:r>
            <a:r>
              <a:rPr lang="ko-KR" altLang="en-US" sz="3600" dirty="0"/>
              <a:t>에 저항성을 가짐</a:t>
            </a:r>
            <a:endParaRPr lang="en-US" altLang="ko-KR" sz="3600" dirty="0"/>
          </a:p>
          <a:p>
            <a:endParaRPr lang="ko-KR" altLang="en-US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AD701F-E76E-4CB8-9957-51A33D16DC93}"/>
                  </a:ext>
                </a:extLst>
              </p14:cNvPr>
              <p14:cNvContentPartPr/>
              <p14:nvPr/>
            </p14:nvContentPartPr>
            <p14:xfrm>
              <a:off x="25560" y="613080"/>
              <a:ext cx="11088000" cy="609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AD701F-E76E-4CB8-9957-51A33D16DC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0" y="603720"/>
                <a:ext cx="11106720" cy="611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123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/>
              <a:t>지분증명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8EF-6D66-4746-9A36-6576DD1B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/>
              <a:t>PoS</a:t>
            </a:r>
            <a:r>
              <a:rPr lang="en-US" altLang="ko-KR" sz="3600" dirty="0"/>
              <a:t>(Proof-of-Stake)</a:t>
            </a:r>
          </a:p>
          <a:p>
            <a:r>
              <a:rPr lang="ko-KR" altLang="en-US" sz="3600" dirty="0"/>
              <a:t>코인 보유량에 비례해서 의사결정 권한 크기를 가짐</a:t>
            </a:r>
            <a:endParaRPr lang="en-US" altLang="ko-KR" sz="3600" dirty="0"/>
          </a:p>
          <a:p>
            <a:r>
              <a:rPr lang="ko-KR" altLang="en-US" sz="3600" dirty="0"/>
              <a:t>처벌이 </a:t>
            </a:r>
            <a:r>
              <a:rPr lang="en-US" altLang="ko-KR" sz="3600" dirty="0" err="1"/>
              <a:t>PoW</a:t>
            </a:r>
            <a:r>
              <a:rPr lang="ko-KR" altLang="en-US" sz="3600" dirty="0"/>
              <a:t>보다 강함</a:t>
            </a:r>
            <a:endParaRPr lang="en-US" altLang="ko-KR" sz="3600" dirty="0"/>
          </a:p>
          <a:p>
            <a:r>
              <a:rPr lang="en-US" altLang="ko-KR" sz="3600" dirty="0" err="1"/>
              <a:t>PoW</a:t>
            </a:r>
            <a:r>
              <a:rPr lang="ko-KR" altLang="en-US" sz="3600" dirty="0"/>
              <a:t>에 비해 효율적이지만 보안은 낮음</a:t>
            </a:r>
            <a:endParaRPr lang="en-US" altLang="ko-KR" sz="3600" dirty="0"/>
          </a:p>
          <a:p>
            <a:r>
              <a:rPr lang="ko-KR" altLang="en-US" sz="3600" dirty="0"/>
              <a:t>빈익빈 부익부의 성격을 띄는 특징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A20D93-CCE5-45C9-954E-6CDDF9EF99E3}"/>
                  </a:ext>
                </a:extLst>
              </p14:cNvPr>
              <p14:cNvContentPartPr/>
              <p14:nvPr/>
            </p14:nvContentPartPr>
            <p14:xfrm>
              <a:off x="248040" y="0"/>
              <a:ext cx="11646360" cy="685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A20D93-CCE5-45C9-954E-6CDDF9EF99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680" y="-9360"/>
                <a:ext cx="11665080" cy="687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474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340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14. 합의</vt:lpstr>
      <vt:lpstr>합의</vt:lpstr>
      <vt:lpstr>합의</vt:lpstr>
      <vt:lpstr>합의</vt:lpstr>
      <vt:lpstr>합의</vt:lpstr>
      <vt:lpstr>작업증명</vt:lpstr>
      <vt:lpstr>채굴</vt:lpstr>
      <vt:lpstr>이더리움의 PoW</vt:lpstr>
      <vt:lpstr>지분증명</vt:lpstr>
      <vt:lpstr>이더리움의 PoS</vt:lpstr>
      <vt:lpstr>합의의 원칙</vt:lpstr>
      <vt:lpstr>완벽은 없지만</vt:lpstr>
      <vt:lpstr>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 합의</dc:title>
  <dc:creator>이 정한</dc:creator>
  <cp:lastModifiedBy>이 정한</cp:lastModifiedBy>
  <cp:revision>7</cp:revision>
  <dcterms:created xsi:type="dcterms:W3CDTF">2022-01-19T15:41:44Z</dcterms:created>
  <dcterms:modified xsi:type="dcterms:W3CDTF">2022-01-20T16:14:07Z</dcterms:modified>
</cp:coreProperties>
</file>