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0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5.66265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22-01-04T03:29:20.6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9102 9984 0,'-18'17'47,"-17"-17"-32,-18 0-15,0 0 16,0 0-16,-35 0 16,17-35-16,-52 35 15,-1 0-15,36 0 16,-35 0-16,-1 0 15,36 0-15,0 0 0,35 0 16,0 0 0,18 0-16,-18 0 15,17 0-15,-16 0 16,16 0-16,1 0 16,-18 0-16,0 0 15,0 0-15,18 18 16,17-1-1,1 19 1,-19-36-16,-17 0 16,1 17-16,-19 18 15,-88 124 1,106-106 0,-70 370 30,176 18 1,17-370-47,495 211 47,176-105 0,-512-177-31,776-89 31,-475-52-1,-372-88 1,-17-18 0,-141 88-31,0 71-1,0 0-15,0 35 16,-17-35-16,-71-18 16,-18 18-16,-18 0 15,-158 17-15,17-17 16,1 17-16,52 36 16,36 0-16,-1 17 15,19 0-15,105 18 16,35 0-16</inkml:trace>
  <inkml:trace contextRef="#ctx0" brushRef="#br0" timeOffset="574.44">8361 9913 0,'35'18'63,"53"-107"-48,89-87 1,-124 123-16,987-723 62,-87 123-15,-918 618 0,-17 18-16</inkml:trace>
  <inkml:trace contextRef="#ctx0" brushRef="#br0" timeOffset="1316.8">11060 7532 0,'0'-18'78,"-106"230"-31,53 141 0,264 70 0,301-476 0,-194-370 0,-283 17-1,-70 247-14</inkml:trace>
  <inkml:trace contextRef="#ctx0" brushRef="#br0" timeOffset="2263.8">11924 7549 0,'-18'0'109,"-123"-123"-62,-123-18 0,-72 229 0,160 0 0</inkml:trace>
  <inkml:trace contextRef="#ctx0" brushRef="#br0" timeOffset="4294.75">14482 4127 0,'0'0'0,"-36"0"15,1 0 1,0 18 0,35 17-16,0 1 15,0 52-15,0 0 16,0 18-16,106 176 47,88-194-32,105-52 1,-16-72 0,-248-70-1,-35-17 1,0 35-16,0-212 47</inkml:trace>
  <inkml:trace contextRef="#ctx0" brushRef="#br0" timeOffset="4625.47">14975 4904 0,'0'88'0,"0"-176"0,0 299 0,0-140 16,0 35 0,-35-36-1,17-52-15,-17 17 32,35-17-1</inkml:trace>
  <inkml:trace contextRef="#ctx0" brushRef="#br0" timeOffset="4878.3">14570 5574 0,'-159'159'31,"600"-495"-31,-953 760 47,742-671-47,-460 476 0,266-282 15</inkml:trace>
  <inkml:trace contextRef="#ctx0" brushRef="#br0" timeOffset="5083.27">15399 5239 0,'0'0'0,"17"70"0,19 1 15,-36-54-15,0 19 16,35-1-16</inkml:trace>
  <inkml:trace contextRef="#ctx0" brushRef="#br0" timeOffset="5624.24">14940 5045 0,'0'0'16,"-106"17"-16,-194 248 31,-317 264 0,423-353-15,35-17-16,18-35 16,-635 334 31,494-211-1,282-211 1</inkml:trace>
  <inkml:trace contextRef="#ctx0" brushRef="#br0" timeOffset="6748.6">12294 7232 0,'0'0'31,"88"0"32,2064-582-16,2399-988 15,-4321 1499-62,-178 71 0,-16-35 16,-19 35 327,-17-35-61,0 0-282,-88-265 47,88 264-32</inkml:trace>
  <inkml:trace contextRef="#ctx0" brushRef="#br0" timeOffset="7156.75">19579 4939 0,'-35'88'16,"17"-53"-16,-35 54 16,-17-19-16,17 36 15,-35 0-15,35 0 16,17-53-16,1-1 16,18-34-16,17 0 15</inkml:trace>
  <inkml:trace contextRef="#ctx0" brushRef="#br0" timeOffset="7883.88">20849 3951 0,'0'0'0,"-35"0"16,-18 0-16,-18 0 15,1 0-15,-36 53 16,-17 18-16,70-19 16,-106 107-16,124-141 15,-18 70 1,17 0-16,-52 318 31,88-265-15,0-53-1,0 18-15,35 0 16,18-18-16,18 18 16,-18-71-16,17-17 15,19-18-15,-19 0 16,18 0-16,124 0 16,-71-35-16,53-54 15,0-34-15,-70 17 16,-18 0-16,-18 0 15,-35-17-15,-36-36 16,-17 18-16,0-18 16,0-246 15,-211 264 16,175 141-47</inkml:trace>
  <inkml:trace contextRef="#ctx0" brushRef="#br0" timeOffset="9532.61">12136 6967 0,'35'0'109,"565"-158"-62,1093-407 15,-1411 477-62,1147-529 47,-1270 564-47,-1-18 16,-17 1-16,1-1 16,-19 36-16,1-36 15,17 18-15,-18-35 16,36-18-16,194-53 15,141-105 17,687-265-1,-1022 423-31,-106 106 16,-18 0-16,18-35 15,-53 17-15,35 18 188,1-35-188,-19 35 15,19-36-15,17 19 16,-1-18 0,-16 17-16,-1 0 15,-17 1 32,-18-1 109,0-17-140,0-36 0,-53 18-16,17 18 15,19 17-15,-18-17 16,-1 0-16,19 17 0</inkml:trace>
  <inkml:trace contextRef="#ctx0" brushRef="#br0" timeOffset="9888.87">20161 3440 0,'0'0'0,"0"123"0,0-88 16,-35 71-16,-36 71 16,1-54-16,52-70 15,18-18-15,0-17 32,0-89 14,71-52-46</inkml:trace>
  <inkml:trace contextRef="#ctx0" brushRef="#br0" timeOffset="10451.85">21096 2452 0,'-53'-18'16,"36"53"-16,-36-35 16,-18 0-16,1 53 15,-36 18-15,35-1 16,-35-17-1,36 0-15,-36 35 0,53-35 16,0 0-16,-17 53 16,70-53-16,-18 0 15,18 53 1,0-18-16,0 35 16,0-34-16,18-36 15,70-36-15,-53 1 16,18-18-16,53 0 15,52 0-15,107 0 16,-89-35-16,-52-36 16,-106 36-16,52-71 15,-35-18-15,-35 1 16,0 17-16,0 0 16,0 18-16,-17 18 15,-36 17-15,-53 0 16,-53 0-16,18 35 15,18 1-15,34 17 16,37 0-16,-1 0 16,17 0-1,1 0-15,17 0 16,1 0-16,-1 17 0</inkml:trace>
  <inkml:trace contextRef="#ctx0" brushRef="#br0" timeOffset="14511.62">19791 4957 0,'-35'0'47,"-71"-71"-31,88 53 0,-70-35-16,-36-17 15,36-18 1,35 70-1</inkml:trace>
  <inkml:trace contextRef="#ctx0" brushRef="#br0" timeOffset="25259.18">10795 11853 0,'0'53'422,"0"335"-375,0-264-47,0 87 47</inkml:trace>
  <inkml:trace contextRef="#ctx0" brushRef="#br0" timeOffset="25963.58">11042 12047 0,'0'18'31,"-71"70"16,-34 18 0,69-88 0,36 17 15,0-17-15</inkml:trace>
  <inkml:trace contextRef="#ctx0" brushRef="#br0" timeOffset="26419.63">10901 12294 0,'0'0'47,"264"0"-47,-228 0 47</inkml:trace>
  <inkml:trace contextRef="#ctx0" brushRef="#br0" timeOffset="26761.81">11465 12188 0,'106'-17'47,"-212"34"-47,212-52 0,-88 35 93</inkml:trace>
  <inkml:trace contextRef="#ctx0" brushRef="#br0" timeOffset="27171.29">11359 11906 0,'-35'0'31,"70"0"-31,-123 388 47,229-317 0,124-124 0,-265 35 15</inkml:trace>
  <inkml:trace contextRef="#ctx0" brushRef="#br0" timeOffset="27473.25">11677 12083 0,'0'17'31,"106"124"16,35-317 0,-71 70-16</inkml:trace>
  <inkml:trace contextRef="#ctx0" brushRef="#br0" timeOffset="27739.71">11994 11924 0,'0'0'16,"-194"406"31,106-301-47,-88 160 46,158-247 1,18-36 0,0-35-31</inkml:trace>
  <inkml:trace contextRef="#ctx0" brushRef="#br0" timeOffset="28611.92">11412 12188 0,'0'-17'16,"36"17"62,-1-18-31,0-35 15,-17 36-15,-18-36 0,0 0 0,0 18 0,-212 35-1,89 0 1</inkml:trace>
  <inkml:trace contextRef="#ctx0" brushRef="#br0" timeOffset="29228.71">12612 10795 0,'0'0'0,"0"123"0,0 89 15,0 0-15,-18 511 47,18-705-47,0 35 47</inkml:trace>
  <inkml:trace contextRef="#ctx0" brushRef="#br0" timeOffset="30289.27">12224 12030 0,'0'0'47,"-88"-36"-47,70 36 16,-123-17 31,-106 17 0,0 0-1,-18 176 1,265-123 0,36-35 47,69-18-47,-52 0-32</inkml:trace>
  <inkml:trace contextRef="#ctx0" brushRef="#br0" timeOffset="31579.85">12277 11783 0,'0'17'63,"-141"177"-16,141-176-47,-89 211 46,195-105 1,88-124 0,-176 0 31</inkml:trace>
  <inkml:trace contextRef="#ctx0" brushRef="#br0" timeOffset="32874.79">12506 12224 0,'18'0'265,"-18"88"-218,0-35 0,0-88 109,70-177-109,1 18 0,35 17 16,-71 125-17,53 87 1,-88 388 0,0-282 0,0-123 0,53 0-16</inkml:trace>
  <inkml:trace contextRef="#ctx0" brushRef="#br0" timeOffset="33705.21">13370 11924 0,'-106'194'47,"71"-124"-47,35 124 47,0-158 0,71-142 15,-1-35-15,-52 0 0,88 441 62,-53-195-62,-53-122 0,0-1-31</inkml:trace>
  <inkml:trace contextRef="#ctx0" brushRef="#br0" timeOffset="34013.18">13547 11677 0,'123'0'47,"-246"0"-47,493 0 47</inkml:trace>
  <inkml:trace contextRef="#ctx0" brushRef="#br0" timeOffset="34276.19">13847 12312 0,'0'0'0,"0"106"0,-18 88 47,18-212-1,18-35-30</inkml:trace>
  <inkml:trace contextRef="#ctx0" brushRef="#br0" timeOffset="34586.85">14023 12118 0,'53'53'0,"-106"-106"0,106 194 16,-18-18 31,-35-87 0,106-160 0,-18 1-47</inkml:trace>
  <inkml:trace contextRef="#ctx0" brushRef="#br0" timeOffset="34754.83">14975 12047 0,'0'388'47,"0"-370"0,-88-477 0,176 512-47</inkml:trace>
  <inkml:trace contextRef="#ctx0" brushRef="#br0" timeOffset="35755.89">14058 11959 0,'88'406'46,"-35"-265"1,-35-159 0,211-299 0,-211 264-47,176 18 63,88 264-17,-229 71 1,-53-283 0</inkml:trace>
  <inkml:trace contextRef="#ctx0" brushRef="#br0" timeOffset="38651.72">11853 7426 0,'-35'-18'0,"70"36"0,-176-36 62,124 18-31,-195 0 32,18 0-16,123 0 0,-140 18-1,105 70 1,106 106 0,-35 141 0,35-123 0,17 17 0,36-141 0,282-88 0,336 0-1,-671-194 1,52 106-31,37-406 15,-89 177 16,0 211 16,-89 35-17,37 36-46,-425 35 47,19 0 0,440 0-47</inkml:trace>
  <inkml:trace contextRef="#ctx0" brushRef="#br0" timeOffset="50347.67">10178 12894 0,'35'0'31,"35"0"-31,618 0 47,-494 0-32,-17 0 1,-1 0-16,1 0 16,-1 0-16,-35 0 15,159 0 1,-230 0 0,-17 0-16,-17 0 15,17 0-15,-36 0 16,1 0-16,35 0 15,-36 0 1,1 0-16,17 0 0,142 0 47,405 0 15,-494 0-62,-35 0 0,17 0 16,-34 0-16,-1 0 16,-17 0-16,-1 0 15,1 0 1,0 0-16,35 0 16,17 0-16,-35 0 15,18 0-15,35 0 16,1 0-16,-1 0 15,18 0-15,-71 0 16,18 0-16,-35 0 16,-1 0-16,1 0 62,17 0-46,18 0-1,35 0-15,-17 0 16,17 0-16,-35 0 16,17 0-16,1 0 15,17 0 48,-53 0 499,-17 0-421,53 0-94,-54-18 203,-70-281-203,-70-213 0,-1 71-1,107 318 1,-1 70 0,-35-124 0,18 142 0,35 17 31,-18 18-78,1 0 31,-19-35-31,-17 35 16,-35 0-16,0 0 0,18 0 16,-19 0-1,-52 0-15,-18 0 16,-17 0-16,0 0 15,-1 0-15,-52 0 16,17 0-16,36 0 16,0 0-16,52 0 15,-52 0-15,35 0 16,-1 0 0,-52 18-16,18-1 0,53-17 15,17 0-15,-476 0 47,529 0-31,0 0-16,-35 18 15,-159 17 32,211-17 0,1-18 0</inkml:trace>
  <inkml:trace contextRef="#ctx0" brushRef="#br0" timeOffset="54059.77">10513 11342 0,'0'17'62,"-53"513"1,-53 16-16,71-281-1</inkml:trace>
  <inkml:trace contextRef="#ctx0" brushRef="#br0" timeOffset="55835.24">12030 7250 0,'35'-53'78,"230"-212"-31,370-105 0,-177 87 15,-352 231-62,-88 16 0,70-17 16,53-17-16,-70 52 15,52-35 1,0 0-16,-70 36 0,36-1 16,34-17-1,18-36-15,-17 1 16,-19 34-16,-69 19 47</inkml:trace>
  <inkml:trace contextRef="#ctx0" brushRef="#br0" timeOffset="57518.17">11994 11112 0,'-17'0'78,"17"-70"-62,0-18-16,0 0 16,0 35-16,0 0 15,0-35-15,0-36 16,0 1-16,0 34 15,0-34-15,0-1 16,-18 36-16,1-35 16,-1 35-16,-106-547 62,107 335-15,-1 194 0,18 35 0,-35-70 0,17 106 0,1 35-1,-89 247 17,-18-71-16,89-105 0,17 35 0</inkml:trace>
  <inkml:trace contextRef="#ctx0" brushRef="#br0" timeOffset="57978.87">11571 8714 0,'476'35'63,"89"88"-1</inkml:trace>
  <inkml:trace contextRef="#ctx0" brushRef="#br0" timeOffset="60507.04">12206 7373 0,'0'-18'94,"388"-281"-47,-53 87 0,-317 177-47,176-71 46,-141 70-46,211-140 47,-52 35 0,53 70 0,-1 1 0,142-54 0,-283 107-32,1-36-15,387-88 47,-369 70 0,-107 54-31,35 17-16,36-36 15,18 19-15,-71-1 16,52-17-16,54-18 16,0-18-16,0 36 15,-1-18-15,-105 35 16,-17 1-16,-1-1 16,-17 0-16,-18 1 15,35-1-15,-18 18 16,54-17-16,-18-36 15,70 17-15,19-34 16,-37-1 0,-16 36-16,-1-18 15,0-17-15,-35 34 0,35-34 32,-53 34-17,1-17 1,34-52-1,1 69 1,299-158 15,-52 0 16,-301 194-47,1-17 0,35-1 16,17-35-16,1 35 15,35-52-15,17 17 16,-17 18-16,-35-18 16,-1 0-16,36 18 15,-53 17-15,0-17 16,-35 17-16,17 18 16,-18 0-1,-17-18 1,18 1-16,17-1 15,-35 1-15,36-19 16,17 36-16,-36-17 16,1 17-16,35 0 15,-36 0 1,19 0 0,-36-18 46,17 0-31,-17 1 32,18-1 93,-18 0-140,0-35 15,-18 53-31,-17-17 16,0 17-1,35-18-15,-18 1 16,-17-19-16</inkml:trace>
  <inkml:trace contextRef="#ctx0" brushRef="#br0" timeOffset="61188.16">20055 3669 0,'0'0'0,"0"53"0,0-18 15,0 0-15,0 1 0,0 34 16,0-35-1,0 18-15,0 18 16,0-53-16,0-1 16,0 1-16,0-1 15,0 19-15</inkml:trace>
  <inkml:trace contextRef="#ctx0" brushRef="#br0" timeOffset="63908.17">12100 7408 0,'36'-17'93,"475"-72"-46,-440 72-31,423-89 31,-336 88 0,389-140 0,53-19-1,-353 89 1,176-88 0,-53 35 16,-70-18-16,265 0-1,-495 141-46,-17 18 16,0-35-16,-18 17 16,1 18-16,17-35 15,-36 18-15,1 17 16,17-18-16,-17 18 31,35-18-15,17-17-16,-52 35 15,70-18-15,-17-17 16,-18 35-16,52-18 16,-52 18-16,36 0 15,-37-35 1,19 18-16,-18-1 16,-35 0-16,35 1 15,-18 17 1,18 0-1,-18-18-15,-17 0 16,52-17-16,-17 17 16,18 18-16,17-52 15,-35 52-15,17-18 16,54-70 15,-89 70-15,0 18-1,-17-18-15,70 1 32,18-36-17,-88 53-15,-1-18 16,1 18-16,0-17 16,-1 17-16,-17-18 15,18 18-15,17-18 16,-17-17-16,52 0 15,-17 17-15,-35 18 16,17 0-16,0-18 31,-17 1-31,17-1 32,-17 18-32,0 0 15,17-17-15,-17 17 16,17 0-16,-18-18 15,-17 0 17,18 18-17,0 0-15,-1 0 16,1 0-16,17 0 16,-17 0-1,0-17 1,-1-1-1,36 18 1,0 0 0,-35-18-1,-1 18 142,-17-17-142,0-19 1,0-16-1,-17 52-15,-54-18 16,36 0-16,0 1 16,-1-19-1,19 19 1,-19-19 0,-17 19-1,36-1-15</inkml:trace>
  <inkml:trace contextRef="#ctx0" brushRef="#br0" timeOffset="64700.41">19791 5045 0,'0'35'63,"-18"0"-47,1 1-1,-36 16-15,-18 19 16,18-18-16,-17 70 15,34-87-15,-34 70 16,52-71 0,0-18-16,18 1 15,-17-18 1,-18 35 0,35-17-16,0 0 15,0 35 1,-18-53-16,0 17 15</inkml:trace>
  <inkml:trace contextRef="#ctx0" brushRef="#br0" timeOffset="74210.85">22296 8502 0,'-247'18'47,"494"-36"-47,-547 71 0,229 300 47,283-124-1,458-264 1,-546-177 16,-301-70-16,89 229-47,-18 18 31</inkml:trace>
  <inkml:trace contextRef="#ctx0" brushRef="#br0" timeOffset="74661">22966 8520 0</inkml:trace>
  <inkml:trace contextRef="#ctx0" brushRef="#br0" timeOffset="75439.47">22895 8608 0,'-17'-53'125,"652"-847"-78,776-476 0</inkml:trace>
  <inkml:trace contextRef="#ctx0" brushRef="#br0" timeOffset="75914.53">23477 8643 0,'18'0'31,"105"-18"-31,724-52 47,-688 70-16</inkml:trace>
  <inkml:trace contextRef="#ctx0" brushRef="#br0" timeOffset="76251.62">23142 8961 0,'159'194'31,"35"-36"-31,1182 707 47,-1341-936 0</inkml:trace>
  <inkml:trace contextRef="#ctx0" brushRef="#br0" timeOffset="77034.42">25153 5856 0,'0'0'0,"-35"0"0,-18 0 16,35 0 0,-17 18-16,0 35 15,17 0-15,-17 52 16,17 19-16,18-54 16,-53 36-16,300 229 46,159-423 1,-371-176 0,-35 175-31,-88-122-1</inkml:trace>
  <inkml:trace contextRef="#ctx0" brushRef="#br0" timeOffset="77771.32">24888 8273 0,'0'0'0,"-335"88"46,106 318 17,564-195-16,335-228 0,-634-495 0,-124 124-16</inkml:trace>
  <inkml:trace contextRef="#ctx0" brushRef="#br0" timeOffset="78340.82">25206 9807 0,'0'0'0,"-370"177"47,352 281 15,88-370-62,1-52 0,70-1 16,-88-35-16,35 0 15,71 0 1,-36-18-16,-70-35 0,0-52 16,-53 52-16,0 17 15,0-52 1,0 35-16,0-17 0,-53 17 16</inkml:trace>
  <inkml:trace contextRef="#ctx0" brushRef="#br0" timeOffset="80818.69">25876 5151 0,'-106'0'15,"212"0"-15,-1623-36 47,-494 36 0,1835 0-47,141 0 16,0 0-16,17 0 15,18 18 126,0 0-126,-35 70 1,17 35-16,0-70 16,-35 71-16,0 34 15,-35 266-15,-511 2274 47,546-2310-47,-106 1059 63,159-777-16,18-529-1,-1-88 1,18-70 16,2470-230-16,1799 247 15,-2875 0-15,-1429-18 16,-71-494-17,36 107-30,17-36-16,18-35 16,-88-2276 31,-106 1658-1,-212 706 1,-440 335 16,-477 53-16,-106 212 0,1165-194-47,34-18 15,-17 0-15,71 0 16,35 0-16,123 0 15,18 17 32</inkml:trace>
  <inkml:trace contextRef="#ctx0" brushRef="#br0" timeOffset="84328.47">22948 8537 0,'-17'-17'140,"17"-54"-93,0 53 0,0-35 141,105-52-126,1 16-15,88-52 0,36-176 0,87 17 0,-246 247-1,105-176 1,18 52 0,-141 36 0,0 71-47</inkml:trace>
  <inkml:trace contextRef="#ctx0" brushRef="#br0" timeOffset="85331.37">25647 6174 0,'141'0'62,"829"-89"-15,-635 1 0</inkml:trace>
  <inkml:trace contextRef="#ctx0" brushRef="#br0" timeOffset="85954.19">25012 8802 0,'35'-35'31,"-70"70"-31,141-88 0,493-53 47,142-17 0,-476 87 0</inkml:trace>
  <inkml:trace contextRef="#ctx0" brushRef="#br0" timeOffset="86387.78">26000 9895 0,'17'0'31,"72"0"-15,-37 0-16,72 0 16,581 0 31</inkml:trace>
  <inkml:trace contextRef="#ctx0" brushRef="#br0" timeOffset="88465.32">24853 5556 0,'0'0'0,"-70"0"15,-19 18-15,19 17 16,-54-17-16,-17 52 15,18 1-15,-1-1 16,-17-17-16,18 18 16,-18 17-16,70-35 15,-17 53-15,-18-18 16,-494 723 31,248 177 0,193-71 0,159 18-1,0-794-30,141 195 0,-53-142-16,18-36 15,-18 1-15,0-35 16,18 17-16,-18-18 16,1094 300 30,35-299 1,-723-318 0,-71-335 0,-387 458-31,440-1111 31,-229 195-1,-247 740-46,0-1006 47,0 601 0,-229-72 0,-71 336 0,-106 177 0,-211 211 0,529 0-47</inkml:trace>
  <inkml:trace contextRef="#ctx0" brushRef="#br0" timeOffset="94885.44">22190 8537 0,'0'0'16,"-36"0"62,-52 0-31,71 0 0,-36 0-1,17 71 17,19-1-16,17 36 0,0-88-47,0 52 47,0 1-1,0-36 1,529 53 0,-406-70 0,54-53 0,17-124 15,-194 141-15,0-140 0,-177-107 0,-175 142 0,175 123 0,19 0 0,105 17 0,35 1-32</inkml:trace>
  <inkml:trace contextRef="#ctx0" brushRef="#br0" timeOffset="97946.82">22878 8572 0,'0'0'16,"0"-17"62,17-89-31,1 53-32,52-53 32,-17 0 0,71-17 0,-71 35 0,17 17 0,-17 18 0,247-123-1,-194 70 1,53 0 0,52-123 16,-87 70-16,17 18-1,-88 53 1,88-71 0,-53-17 0,-53 70 0,-17 88 0,0-17 15,-1 35-15,1-35 0,17-36 0,-17 36 0,-53 35 0,-1 0-32,-17 0 1,36 0-16,-1 0 16,1 0 46,-1 0-62,-17 0 16,-1 0-1,19 18-15</inkml:trace>
  <inkml:trace contextRef="#ctx0" brushRef="#br0" timeOffset="98425.15">24800 6350 0,'0'18'0,"0"-36"0,0 406 63,0-370-17,0-1-30</inkml:trace>
  <inkml:trace contextRef="#ctx0" brushRef="#br0" timeOffset="102747.57">25559 6191 0,'17'0'125,"142"-70"-63,-124 70-15,459-53 0,-388 35 0,-71 18 78,54 0-78</inkml:trace>
  <inkml:trace contextRef="#ctx0" brushRef="#br0" timeOffset="104011.53">25241 5891 0,'18'0'79,"0"0"-79,17 0 15,-18 0-15,72 36 63,-89-19-16,0 19 78,0 158-79,0-141 1</inkml:trace>
  <inkml:trace contextRef="#ctx0" brushRef="#br0" timeOffset="105644.99">25629 6174 0,'0'17'47,"18"-17"15,-18-17-62,-53-72 47,35 36 15,-70 36-15,-35-1 0,-54 18 0,36 0 0,124 0 0,-1 0-16,0 0-31,-17 0 16,17 18-16,1-18 15,17 17 1,0 19-16,0-19 0,0 19 16,0-19-1,0 1 1,-36 35-16,36 0 15,0-18-15,0 106 47,71 53 0,-71-176-31,18-1 31,35 19 0,-1-36-1,248-124 1,-247-176 0,-17 142 0,-36 87 0,-18 18 15,-17 36-15,17 17 0</inkml:trace>
  <inkml:trace contextRef="#ctx0" brushRef="#br0" timeOffset="108353.61">25118 5909 0,'-18'0'16,"36"0"-16,-54 0 0,1 18 15,18-18-15,17 17 16,-36-17-1,19 0-15,17 18 16,-18 0 0,-17 17-16,35-18 15,-18 1-15,0 17 16,18-17-16,-35 0 16,35-1-1,0 1-15,0 17 16,0 1-1,0-1-15,0 0 16,-17 106 31,17 53 0,0-53 0,105-52 0,-87-72-1,35-17 1,-18-53-15</inkml:trace>
  <inkml:trace contextRef="#ctx0" brushRef="#br0" timeOffset="109338.29">25082 5944 0,'0'0'0,"-17"0"31,17 18 0,0 0-15,0-1-16,0 1 16,0-1-16,0 1 15,0 17 1,0-17-16,0 17 15,0 18-15,0-17 16,0 16-16,0 1 16,0 106 31,0-35 15,0-89-62,212 106 47,-177-141 0,18 0 0,17-335-16</inkml:trace>
  <inkml:trace contextRef="#ctx0" brushRef="#br0" timeOffset="110562.79">21960 13053 0,'-35'0'62,"17"17"-62,-17 1 16,-18 17 0,36-17-16,17 0 15,-36 17-15,19 18 0,-1-53 16,18 35 0,0 0-16,0 18 15,0 0-15,0 18 16,0-18-16,0 0 15,53 35-15,18-53 16,17-17-16,18 35 16,-71-53-16,35 0 15,1 0-15,-36 0 16,-17-18 0,-18 0-1,0-17-15,0-18 16,0 0-16,0-35 15,0-35-15,0 34 16,0 36-16,-71-52 16,36 87-16</inkml:trace>
  <inkml:trace contextRef="#ctx0" brushRef="#br0" timeOffset="110982.95">22384 13388 0,'17'0'32,"19"0"-32,52 0 0,35 0 15,-87 0-15,105 0 16,264 0-16,72 0 15,-1 0-15,1182 0 79</inkml:trace>
  <inkml:trace contextRef="#ctx0" brushRef="#br0" timeOffset="111640.77">21943 13723 0,'35'106'31,"53"35"-31,53 18 0,971 970 47,-918-1024 0</inkml:trace>
  <inkml:trace contextRef="#ctx0" brushRef="#br0" timeOffset="112220.67">21925 13829 0,'0'0'0,"-141"70"31,53 19-31,-618 793 47,600-759-47,-123 212 47,88-123 0</inkml:trace>
  <inkml:trace contextRef="#ctx0" brushRef="#br0" timeOffset="113491.95">20055 15540 0,'0'0'16,"-53"0"0,18 0-1,-18 0-15,18 0 16,0 0-16,-36 0 16,18 0-16,-17 17 15,-18 36-15,35 0 16,0 0-16,53-17 15,-53 52-15,35-18 16,-17 18-16,35-35 16,0 18-16,0-36 15,0 18-15,0-35 16,0-1-16,0 36 16,70 0-16,19 0 15,34-18-15,-88-17 16,71 17-16,18-17 15,-1 0-15,1-1 16,-36 1-16,0-18 16,-35 18-16,-35-18 15,17 0-15,53 0 16,-17-18 0,-19-17-16,1 17 15,36-17-15,-54-1 16,0 19-16,-35-1 15,0 1-15,0-19 16,0 1 0,18 0-16,17 17 0,18-211 47,-53 88-1,-35 70 1,-159-52 0,158 123-47,19 0 0,-36-36 16,35 36 15,-35-17-15,0 17-1,18 0-15,-18 0 16,0-36 0,0 36-16,18-17 15,0 17-15,-18-36 16,35 36-16,-17 0 15,0 0-15,17 0 16,-70 0-16,35 0 16,18 0-16,-18 0 15,17 0-15,-16 0 47</inkml:trace>
  <inkml:trace contextRef="#ctx0" brushRef="#br0" timeOffset="114452.63">24148 15346 0,'-177'70'46,"-34"19"1,17 263 0,123-52 16,71-282-16,317-18-1,-105-106 1,-212 88-47,0-140 47,0 122-47,-70-122 47</inkml:trace>
  <inkml:trace contextRef="#ctx0" brushRef="#br0" timeOffset="115476.97">26229 13370 0,'-18'0'31,"-35"0"0,36 0-15,-18 0-16,-1 0 15,-34 36-15,34-1 16,19 0-16,-36 18 16,18-35-16,17 35 15,0-1-15,1 1 16,17 36-16,0-36 15,0 17-15,0 1 16,0 34 31,141-157 0,-88 16-47,70-369 47,-88 228 0,-35 160-32,0-1 79,-17 18-94</inkml:trace>
  <inkml:trace contextRef="#ctx0" brushRef="#br0" timeOffset="124867.2">24836 5468 0,'0'0'0,"35"-18"109,35 18-93,-52-17 0,17-1-16,1 18 15,-19 0-15,36 0 16,0 0-16,-18 0 15,18 0 17,-17 0-17,-19 0 1,1 0-16,-1 0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5735-3B89-4BDF-ADE5-BA543E2CED30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D74B-7F51-4254-9087-57A3225741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020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5735-3B89-4BDF-ADE5-BA543E2CED30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D74B-7F51-4254-9087-57A3225741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464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5735-3B89-4BDF-ADE5-BA543E2CED30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D74B-7F51-4254-9087-57A3225741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486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5735-3B89-4BDF-ADE5-BA543E2CED30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D74B-7F51-4254-9087-57A32257411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87205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5735-3B89-4BDF-ADE5-BA543E2CED30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D74B-7F51-4254-9087-57A3225741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199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5735-3B89-4BDF-ADE5-BA543E2CED30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D74B-7F51-4254-9087-57A3225741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6853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5735-3B89-4BDF-ADE5-BA543E2CED30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D74B-7F51-4254-9087-57A3225741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9870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5735-3B89-4BDF-ADE5-BA543E2CED30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D74B-7F51-4254-9087-57A3225741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38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5735-3B89-4BDF-ADE5-BA543E2CED30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D74B-7F51-4254-9087-57A3225741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55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5735-3B89-4BDF-ADE5-BA543E2CED30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D74B-7F51-4254-9087-57A3225741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009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5735-3B89-4BDF-ADE5-BA543E2CED30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D74B-7F51-4254-9087-57A3225741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654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5735-3B89-4BDF-ADE5-BA543E2CED30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D74B-7F51-4254-9087-57A3225741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195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5735-3B89-4BDF-ADE5-BA543E2CED30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D74B-7F51-4254-9087-57A3225741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707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5735-3B89-4BDF-ADE5-BA543E2CED30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D74B-7F51-4254-9087-57A3225741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238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5735-3B89-4BDF-ADE5-BA543E2CED30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D74B-7F51-4254-9087-57A3225741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925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5735-3B89-4BDF-ADE5-BA543E2CED30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D74B-7F51-4254-9087-57A3225741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927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5735-3B89-4BDF-ADE5-BA543E2CED30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D74B-7F51-4254-9087-57A3225741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841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B7D5735-3B89-4BDF-ADE5-BA543E2CED30}" type="datetimeFigureOut">
              <a:rPr lang="ko-KR" altLang="en-US" smtClean="0"/>
              <a:t>2022-01-04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6A4D74B-7F51-4254-9087-57A3225741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6448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61" r:id="rId1"/>
    <p:sldLayoutId id="2147484062" r:id="rId2"/>
    <p:sldLayoutId id="2147484063" r:id="rId3"/>
    <p:sldLayoutId id="2147484064" r:id="rId4"/>
    <p:sldLayoutId id="2147484065" r:id="rId5"/>
    <p:sldLayoutId id="2147484066" r:id="rId6"/>
    <p:sldLayoutId id="2147484067" r:id="rId7"/>
    <p:sldLayoutId id="2147484068" r:id="rId8"/>
    <p:sldLayoutId id="2147484069" r:id="rId9"/>
    <p:sldLayoutId id="2147484070" r:id="rId10"/>
    <p:sldLayoutId id="2147484071" r:id="rId11"/>
    <p:sldLayoutId id="2147484072" r:id="rId12"/>
    <p:sldLayoutId id="2147484073" r:id="rId13"/>
    <p:sldLayoutId id="2147484074" r:id="rId14"/>
    <p:sldLayoutId id="2147484075" r:id="rId15"/>
    <p:sldLayoutId id="2147484076" r:id="rId16"/>
    <p:sldLayoutId id="2147484077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75994-C3E2-4BB8-B4ED-B00EA13402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2514599"/>
            <a:ext cx="9440034" cy="1828801"/>
          </a:xfrm>
        </p:spPr>
        <p:txBody>
          <a:bodyPr>
            <a:noAutofit/>
          </a:bodyPr>
          <a:lstStyle/>
          <a:p>
            <a:r>
              <a:rPr lang="en-US" altLang="ko-KR" sz="14600" b="1" dirty="0"/>
              <a:t>5. </a:t>
            </a:r>
            <a:r>
              <a:rPr lang="ko-KR" altLang="en-US" sz="14600" b="1" dirty="0"/>
              <a:t>지갑</a:t>
            </a:r>
          </a:p>
        </p:txBody>
      </p:sp>
    </p:spTree>
    <p:extLst>
      <p:ext uri="{BB962C8B-B14F-4D97-AF65-F5344CB8AC3E}">
        <p14:creationId xmlns:p14="http://schemas.microsoft.com/office/powerpoint/2010/main" val="3568718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F90DA-EB7D-480C-A8D6-4848906C2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니모닉</a:t>
            </a:r>
            <a:r>
              <a:rPr lang="ko-KR" altLang="en-US" dirty="0"/>
              <a:t> 코드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3936A-93BB-4139-BDA6-A45F1EB0C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746" y="1874492"/>
            <a:ext cx="11790151" cy="4837027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Mnemonic code</a:t>
            </a:r>
          </a:p>
          <a:p>
            <a:endParaRPr lang="en-US" altLang="ko-KR" sz="3600" dirty="0"/>
          </a:p>
          <a:p>
            <a:r>
              <a:rPr lang="en-US" altLang="ko-KR" sz="3600" dirty="0"/>
              <a:t>BIP-39</a:t>
            </a:r>
          </a:p>
          <a:p>
            <a:r>
              <a:rPr lang="ko-KR" altLang="en-US" sz="3600" dirty="0"/>
              <a:t>지갑 개인키를 만드는 </a:t>
            </a:r>
            <a:r>
              <a:rPr lang="ko-KR" altLang="en-US" sz="3600" dirty="0" err="1"/>
              <a:t>시드를</a:t>
            </a:r>
            <a:r>
              <a:rPr lang="ko-KR" altLang="en-US" sz="3600" dirty="0"/>
              <a:t> 기억하기 쉽게 미리 정의 된 단어들의 순서로 기억하는 것</a:t>
            </a:r>
            <a:endParaRPr lang="en-US" altLang="ko-KR" sz="3600" dirty="0"/>
          </a:p>
          <a:p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11493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C10A2-5CCD-4A3C-AC77-B697D505B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/>
          <a:lstStyle/>
          <a:p>
            <a:r>
              <a:rPr lang="ko-KR" altLang="en-US" dirty="0" err="1"/>
              <a:t>니모닉</a:t>
            </a:r>
            <a:r>
              <a:rPr lang="ko-KR" altLang="en-US" dirty="0"/>
              <a:t> 코드 생성 과정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4A8AD-ECD9-4A10-AF4E-A66C40C6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208" y="834502"/>
            <a:ext cx="10992349" cy="3187574"/>
          </a:xfrm>
        </p:spPr>
        <p:txBody>
          <a:bodyPr>
            <a:normAutofit lnSpcReduction="10000"/>
          </a:bodyPr>
          <a:lstStyle/>
          <a:p>
            <a:r>
              <a:rPr lang="en-US" altLang="ko-KR" sz="2800" dirty="0"/>
              <a:t>1. 128 ~ 256</a:t>
            </a:r>
            <a:r>
              <a:rPr lang="ko-KR" altLang="en-US" sz="2800" dirty="0"/>
              <a:t>비트의 랜덤 수를 고른다</a:t>
            </a:r>
            <a:endParaRPr lang="en-US" altLang="ko-KR" sz="2800" dirty="0"/>
          </a:p>
          <a:p>
            <a:r>
              <a:rPr lang="en-US" altLang="ko-KR" sz="2800" dirty="0"/>
              <a:t>2. 1</a:t>
            </a:r>
            <a:r>
              <a:rPr lang="ko-KR" altLang="en-US" sz="2800" dirty="0"/>
              <a:t>번에서 비트의 </a:t>
            </a:r>
            <a:r>
              <a:rPr lang="ko-KR" altLang="en-US" sz="2800" dirty="0" err="1"/>
              <a:t>해시값의</a:t>
            </a:r>
            <a:r>
              <a:rPr lang="ko-KR" altLang="en-US" sz="2800" dirty="0"/>
              <a:t> </a:t>
            </a:r>
            <a:r>
              <a:rPr lang="en-US" altLang="ko-KR" sz="2800" dirty="0"/>
              <a:t>32</a:t>
            </a:r>
            <a:r>
              <a:rPr lang="ko-KR" altLang="en-US" sz="2800" dirty="0"/>
              <a:t>비트로 나눈 개수의 비트를 고른다</a:t>
            </a:r>
            <a:endParaRPr lang="en-US" altLang="ko-KR" sz="2800" dirty="0"/>
          </a:p>
          <a:p>
            <a:r>
              <a:rPr lang="en-US" altLang="ko-KR" sz="2800" dirty="0"/>
              <a:t>3. 1</a:t>
            </a:r>
            <a:r>
              <a:rPr lang="ko-KR" altLang="en-US" sz="2800" dirty="0"/>
              <a:t>번 값 </a:t>
            </a:r>
            <a:r>
              <a:rPr lang="en-US" altLang="ko-KR" sz="2800" dirty="0"/>
              <a:t>+ 2</a:t>
            </a:r>
            <a:r>
              <a:rPr lang="ko-KR" altLang="en-US" sz="2800" dirty="0"/>
              <a:t>번 값을 한다</a:t>
            </a:r>
            <a:endParaRPr lang="en-US" altLang="ko-KR" sz="2800" dirty="0"/>
          </a:p>
          <a:p>
            <a:r>
              <a:rPr lang="en-US" altLang="ko-KR" sz="2800" dirty="0"/>
              <a:t>4. 3</a:t>
            </a:r>
            <a:r>
              <a:rPr lang="ko-KR" altLang="en-US" sz="2800" dirty="0" err="1"/>
              <a:t>번값을</a:t>
            </a:r>
            <a:r>
              <a:rPr lang="ko-KR" altLang="en-US" sz="2800" dirty="0"/>
              <a:t> </a:t>
            </a:r>
            <a:r>
              <a:rPr lang="en-US" altLang="ko-KR" sz="2800" dirty="0"/>
              <a:t>11</a:t>
            </a:r>
            <a:r>
              <a:rPr lang="ko-KR" altLang="en-US" sz="2800" dirty="0"/>
              <a:t>비트 단위로 나눈다</a:t>
            </a:r>
            <a:endParaRPr lang="en-US" altLang="ko-KR" sz="2800" dirty="0"/>
          </a:p>
          <a:p>
            <a:r>
              <a:rPr lang="en-US" altLang="ko-KR" sz="2800" dirty="0"/>
              <a:t>5. 11</a:t>
            </a:r>
            <a:r>
              <a:rPr lang="ko-KR" altLang="en-US" sz="2800" dirty="0"/>
              <a:t>비트로 </a:t>
            </a:r>
            <a:r>
              <a:rPr lang="ko-KR" altLang="en-US" sz="2800" dirty="0" err="1"/>
              <a:t>나눈값에</a:t>
            </a:r>
            <a:r>
              <a:rPr lang="ko-KR" altLang="en-US" sz="2800" dirty="0"/>
              <a:t> 미리 </a:t>
            </a:r>
            <a:r>
              <a:rPr lang="ko-KR" altLang="en-US" sz="2800" dirty="0" err="1"/>
              <a:t>비트값에</a:t>
            </a:r>
            <a:r>
              <a:rPr lang="ko-KR" altLang="en-US" sz="2800" dirty="0"/>
              <a:t> 맞춰진 단어들을 순서대로 가져온다</a:t>
            </a:r>
            <a:endParaRPr lang="en-US" altLang="ko-KR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063B56-3DBF-4373-AD37-9B939D9461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18" y="4022076"/>
            <a:ext cx="10747516" cy="283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067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4B3EB-FE6F-4106-B55F-684FA55F6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9249" y="1547812"/>
            <a:ext cx="8167773" cy="3762375"/>
          </a:xfrm>
        </p:spPr>
        <p:txBody>
          <a:bodyPr/>
          <a:lstStyle/>
          <a:p>
            <a:r>
              <a:rPr lang="en-US" altLang="ko-KR" dirty="0"/>
              <a:t>128</a:t>
            </a:r>
            <a:r>
              <a:rPr lang="ko-KR" altLang="en-US" dirty="0"/>
              <a:t>비트로 만든</a:t>
            </a:r>
            <a:br>
              <a:rPr lang="en-US" altLang="ko-KR" dirty="0"/>
            </a:br>
            <a:r>
              <a:rPr lang="ko-KR" altLang="en-US" dirty="0"/>
              <a:t> </a:t>
            </a:r>
            <a:r>
              <a:rPr lang="en-US" altLang="ko-KR" dirty="0"/>
              <a:t>12</a:t>
            </a:r>
            <a:r>
              <a:rPr lang="ko-KR" altLang="en-US" dirty="0"/>
              <a:t>개 </a:t>
            </a:r>
            <a:r>
              <a:rPr lang="ko-KR" altLang="en-US" dirty="0" err="1"/>
              <a:t>니모닉</a:t>
            </a:r>
            <a:r>
              <a:rPr lang="ko-KR" altLang="en-US" dirty="0"/>
              <a:t> 코드 예시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CD0E76-2E53-4FE3-AF3B-BD9A851A7C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6791325" cy="6887347"/>
          </a:xfrm>
        </p:spPr>
      </p:pic>
    </p:spTree>
    <p:extLst>
      <p:ext uri="{BB962C8B-B14F-4D97-AF65-F5344CB8AC3E}">
        <p14:creationId xmlns:p14="http://schemas.microsoft.com/office/powerpoint/2010/main" val="1486196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4B3EB-FE6F-4106-B55F-684FA55F6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니모닉</a:t>
            </a:r>
            <a:r>
              <a:rPr lang="ko-KR" altLang="en-US" dirty="0"/>
              <a:t> 코드에서 </a:t>
            </a:r>
            <a:r>
              <a:rPr lang="ko-KR" altLang="en-US" dirty="0" err="1"/>
              <a:t>시드</a:t>
            </a:r>
            <a:r>
              <a:rPr lang="ko-KR" altLang="en-US" dirty="0"/>
              <a:t> 만들기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15BE2-62C2-4DCF-A92B-03645FA82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강한 보안을 위해 </a:t>
            </a:r>
            <a:r>
              <a:rPr lang="ko-KR" altLang="en-US" sz="3600" dirty="0" err="1"/>
              <a:t>니모닉</a:t>
            </a:r>
            <a:r>
              <a:rPr lang="ko-KR" altLang="en-US" sz="3600" dirty="0"/>
              <a:t> 코드에서 키 스트레칭 함수를 통해 </a:t>
            </a:r>
            <a:r>
              <a:rPr lang="ko-KR" altLang="en-US" sz="3600" dirty="0" err="1"/>
              <a:t>시드를</a:t>
            </a:r>
            <a:r>
              <a:rPr lang="ko-KR" altLang="en-US" sz="3600" dirty="0"/>
              <a:t> </a:t>
            </a:r>
            <a:r>
              <a:rPr lang="ko-KR" altLang="en-US" sz="3600" dirty="0" err="1"/>
              <a:t>만듬</a:t>
            </a:r>
            <a:endParaRPr lang="en-US" altLang="ko-KR" sz="3600" dirty="0"/>
          </a:p>
          <a:p>
            <a:endParaRPr lang="en-US" altLang="ko-KR" sz="3600" dirty="0"/>
          </a:p>
          <a:p>
            <a:r>
              <a:rPr lang="ko-KR" altLang="en-US" sz="3600" dirty="0"/>
              <a:t>만들어진 시드는 마침내 결정적 지갑의 </a:t>
            </a:r>
            <a:r>
              <a:rPr lang="ko-KR" altLang="en-US" sz="3600" dirty="0" err="1"/>
              <a:t>시드로</a:t>
            </a:r>
            <a:r>
              <a:rPr lang="ko-KR" altLang="en-US" sz="3600" dirty="0"/>
              <a:t> 사용될 수 있음</a:t>
            </a:r>
            <a:endParaRPr lang="en-US" altLang="ko-KR" sz="3600" dirty="0"/>
          </a:p>
          <a:p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1411506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4B3EB-FE6F-4106-B55F-684FA55F6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키 스트레칭 함수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15BE2-62C2-4DCF-A92B-03645FA82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819271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z="3200" dirty="0"/>
              <a:t>강한 보안을 위해 키를 해시함수를 이용해 긴 비트의 키로 변환해주는 것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ko-KR" altLang="en-US" sz="3600" b="1" dirty="0"/>
              <a:t>입력</a:t>
            </a:r>
            <a:endParaRPr lang="en-US" altLang="ko-KR" sz="3600" b="1" dirty="0"/>
          </a:p>
          <a:p>
            <a:r>
              <a:rPr lang="en-US" altLang="ko-KR" sz="3200" dirty="0"/>
              <a:t>“</a:t>
            </a:r>
            <a:r>
              <a:rPr lang="ko-KR" altLang="en-US" sz="3200" dirty="0" err="1"/>
              <a:t>니모닉</a:t>
            </a:r>
            <a:r>
              <a:rPr lang="ko-KR" altLang="en-US" sz="3200" dirty="0"/>
              <a:t> 코드</a:t>
            </a:r>
            <a:r>
              <a:rPr lang="en-US" altLang="ko-KR" sz="3200" dirty="0"/>
              <a:t>”</a:t>
            </a:r>
            <a:r>
              <a:rPr lang="ko-KR" altLang="en-US" sz="3200" dirty="0"/>
              <a:t>와 </a:t>
            </a:r>
            <a:r>
              <a:rPr lang="en-US" altLang="ko-KR" sz="3200" dirty="0"/>
              <a:t>“</a:t>
            </a:r>
            <a:r>
              <a:rPr lang="ko-KR" altLang="en-US" sz="3200" dirty="0"/>
              <a:t>사용자의 비밀번호</a:t>
            </a:r>
            <a:r>
              <a:rPr lang="en-US" altLang="ko-KR" sz="3200" dirty="0"/>
              <a:t>”</a:t>
            </a:r>
            <a:r>
              <a:rPr lang="ko-KR" altLang="en-US" sz="3200" dirty="0"/>
              <a:t>를 키 스트레칭 함수에 입력한다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ko-KR" altLang="en-US" sz="3600" b="1" dirty="0"/>
              <a:t>출력</a:t>
            </a:r>
            <a:endParaRPr lang="en-US" altLang="ko-KR" sz="3600" b="1" dirty="0"/>
          </a:p>
          <a:p>
            <a:r>
              <a:rPr lang="en-US" altLang="ko-KR" sz="3200" dirty="0"/>
              <a:t>512</a:t>
            </a:r>
            <a:r>
              <a:rPr lang="ko-KR" altLang="en-US" sz="3200" dirty="0"/>
              <a:t>비트의 키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3257445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4B3EB-FE6F-4106-B55F-684FA55F6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3E67E5-21DF-4718-BCAC-EE84F60A75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6424"/>
          </a:xfrm>
        </p:spPr>
      </p:pic>
    </p:spTree>
    <p:extLst>
      <p:ext uri="{BB962C8B-B14F-4D97-AF65-F5344CB8AC3E}">
        <p14:creationId xmlns:p14="http://schemas.microsoft.com/office/powerpoint/2010/main" val="2376762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4B3EB-FE6F-4106-B55F-684FA55F6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BA8EE3-71BE-4A72-ADAE-E3726299502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76760" cy="7040880"/>
          </a:xfrm>
        </p:spPr>
      </p:pic>
    </p:spTree>
    <p:extLst>
      <p:ext uri="{BB962C8B-B14F-4D97-AF65-F5344CB8AC3E}">
        <p14:creationId xmlns:p14="http://schemas.microsoft.com/office/powerpoint/2010/main" val="4069956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4B3EB-FE6F-4106-B55F-684FA55F6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HD</a:t>
            </a:r>
            <a:r>
              <a:rPr lang="ko-KR" altLang="en-US" dirty="0"/>
              <a:t> 지갑 키 파생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15BE2-62C2-4DCF-A92B-03645FA82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5125551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3200" dirty="0"/>
              <a:t>HD</a:t>
            </a:r>
            <a:r>
              <a:rPr lang="ko-KR" altLang="en-US" sz="3200" dirty="0"/>
              <a:t>지갑은 부모가  여러 자식을 파생할 수 있음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ko-KR" altLang="en-US" sz="4000" b="1" dirty="0"/>
              <a:t>특징</a:t>
            </a:r>
            <a:endParaRPr lang="en-US" altLang="ko-KR" sz="4000" b="1" dirty="0"/>
          </a:p>
          <a:p>
            <a:r>
              <a:rPr lang="ko-KR" altLang="en-US" sz="3200" dirty="0"/>
              <a:t>부모의 공개키가 자식의 개인키 없이 </a:t>
            </a:r>
            <a:r>
              <a:rPr lang="ko-KR" altLang="en-US" sz="3200" dirty="0" err="1"/>
              <a:t>공개키만을</a:t>
            </a:r>
            <a:r>
              <a:rPr lang="ko-KR" altLang="en-US" sz="3200" dirty="0"/>
              <a:t> 파생할 수 있음</a:t>
            </a:r>
            <a:endParaRPr lang="en-US" altLang="ko-KR" sz="3200" dirty="0"/>
          </a:p>
          <a:p>
            <a:r>
              <a:rPr lang="en-US" altLang="ko-KR" sz="3200" dirty="0"/>
              <a:t>&gt; </a:t>
            </a:r>
            <a:r>
              <a:rPr lang="ko-KR" altLang="en-US" sz="3200" dirty="0"/>
              <a:t>보안이 좋지 않은 곳에 </a:t>
            </a:r>
            <a:r>
              <a:rPr lang="ko-KR" altLang="en-US" sz="3200" dirty="0" err="1"/>
              <a:t>공개키만을</a:t>
            </a:r>
            <a:r>
              <a:rPr lang="ko-KR" altLang="en-US" sz="3200" dirty="0"/>
              <a:t> 등록해 안전하게 암호화폐만을 받을 수 있음</a:t>
            </a:r>
            <a:endParaRPr lang="en-US" altLang="ko-KR" sz="3200" dirty="0"/>
          </a:p>
          <a:p>
            <a:r>
              <a:rPr lang="en-US" altLang="ko-KR" sz="3200" dirty="0"/>
              <a:t>&gt; </a:t>
            </a:r>
            <a:r>
              <a:rPr lang="ko-KR" altLang="en-US" sz="3200" dirty="0"/>
              <a:t>인터넷 쇼핑몰 회사의 돈 받는 지갑</a:t>
            </a:r>
            <a:endParaRPr lang="en-US" altLang="ko-KR" sz="3200" dirty="0"/>
          </a:p>
          <a:p>
            <a:r>
              <a:rPr lang="en-US" altLang="ko-KR" sz="3200" dirty="0"/>
              <a:t>&gt; </a:t>
            </a:r>
            <a:r>
              <a:rPr lang="ko-KR" altLang="en-US" sz="3200" dirty="0"/>
              <a:t>콜드 스토리지와 온라인 사이의 단절시키기</a:t>
            </a:r>
            <a:endParaRPr lang="en-US" altLang="ko-KR" sz="3200" dirty="0"/>
          </a:p>
          <a:p>
            <a:endParaRPr lang="en-US" altLang="ko-KR" sz="3200" dirty="0"/>
          </a:p>
          <a:p>
            <a:endParaRPr lang="en-US" altLang="ko-KR" sz="32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D64814B-7D2C-48AD-9D4B-7CCCF868219F}"/>
                  </a:ext>
                </a:extLst>
              </p14:cNvPr>
              <p14:cNvContentPartPr/>
              <p14:nvPr/>
            </p14:nvContentPartPr>
            <p14:xfrm>
              <a:off x="2463840" y="876240"/>
              <a:ext cx="8090280" cy="5093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D64814B-7D2C-48AD-9D4B-7CCCF86821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54480" y="866880"/>
                <a:ext cx="8109000" cy="511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0868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4B3EB-FE6F-4106-B55F-684FA55F6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HD</a:t>
            </a:r>
            <a:r>
              <a:rPr lang="ko-KR" altLang="en-US" dirty="0"/>
              <a:t> 지갑 키 강화 파생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15BE2-62C2-4DCF-A92B-03645FA82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952436"/>
          </a:xfrm>
        </p:spPr>
        <p:txBody>
          <a:bodyPr>
            <a:normAutofit lnSpcReduction="10000"/>
          </a:bodyPr>
          <a:lstStyle/>
          <a:p>
            <a:r>
              <a:rPr lang="en-US" altLang="ko-KR" sz="3600" dirty="0" err="1"/>
              <a:t>Hadrened</a:t>
            </a:r>
            <a:r>
              <a:rPr lang="ko-KR" altLang="en-US" sz="3600" dirty="0"/>
              <a:t> </a:t>
            </a:r>
            <a:r>
              <a:rPr lang="en-US" altLang="ko-KR" sz="3600" dirty="0"/>
              <a:t>derivation</a:t>
            </a:r>
          </a:p>
          <a:p>
            <a:endParaRPr lang="en-US" altLang="ko-KR" sz="3600" dirty="0"/>
          </a:p>
          <a:p>
            <a:r>
              <a:rPr lang="en-US" altLang="ko-KR" sz="3600" dirty="0"/>
              <a:t>HD</a:t>
            </a:r>
            <a:r>
              <a:rPr lang="ko-KR" altLang="en-US" sz="3600" dirty="0"/>
              <a:t>지갑은 자식이 부모의 정보를 토대로 생성되므로 부모의 개인키</a:t>
            </a:r>
            <a:r>
              <a:rPr lang="en-US" altLang="ko-KR" sz="3600" dirty="0"/>
              <a:t>, </a:t>
            </a:r>
            <a:r>
              <a:rPr lang="ko-KR" altLang="en-US" sz="3600" dirty="0"/>
              <a:t>공개키 등을 알면 자식들에 모두 접근할 수 있는 위험이 존재</a:t>
            </a:r>
            <a:endParaRPr lang="en-US" altLang="ko-KR" sz="3600" dirty="0"/>
          </a:p>
          <a:p>
            <a:endParaRPr lang="en-US" altLang="ko-KR" sz="3600" dirty="0"/>
          </a:p>
          <a:p>
            <a:r>
              <a:rPr lang="ko-KR" altLang="en-US" sz="3600" dirty="0" err="1"/>
              <a:t>강화파생</a:t>
            </a:r>
            <a:r>
              <a:rPr lang="ko-KR" altLang="en-US" sz="3600" dirty="0"/>
              <a:t> 함수를 이용해서 부모와 </a:t>
            </a:r>
            <a:r>
              <a:rPr lang="ko-KR" altLang="en-US" sz="3600" dirty="0" err="1"/>
              <a:t>자식간의</a:t>
            </a:r>
            <a:r>
              <a:rPr lang="ko-KR" altLang="en-US" sz="3600" dirty="0"/>
              <a:t> 관계를 끊어 보안 강화</a:t>
            </a:r>
            <a:endParaRPr lang="en-US" altLang="ko-KR" sz="3600" dirty="0"/>
          </a:p>
          <a:p>
            <a:endParaRPr lang="en-US" altLang="ko-KR" sz="3600" dirty="0"/>
          </a:p>
          <a:p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811487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4B3EB-FE6F-4106-B55F-684FA55F6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/>
          <a:lstStyle/>
          <a:p>
            <a:r>
              <a:rPr lang="en-US" altLang="ko-KR" dirty="0"/>
              <a:t>HD </a:t>
            </a:r>
            <a:r>
              <a:rPr lang="ko-KR" altLang="en-US" dirty="0"/>
              <a:t>지갑 인덱스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15BE2-62C2-4DCF-A92B-03645FA82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970450"/>
            <a:ext cx="10353762" cy="4058751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800" dirty="0"/>
              <a:t>HD</a:t>
            </a:r>
            <a:r>
              <a:rPr lang="ko-KR" altLang="en-US" sz="2800" dirty="0"/>
              <a:t>지갑은 하나의 부모가 여러 자식을 파생할 수 있으므로</a:t>
            </a:r>
            <a:r>
              <a:rPr lang="en-US" altLang="ko-KR" sz="2800" dirty="0"/>
              <a:t>, </a:t>
            </a:r>
            <a:r>
              <a:rPr lang="ko-KR" altLang="en-US" sz="2800" dirty="0"/>
              <a:t>자식들에게 순서를 부여한다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3600" b="1" dirty="0"/>
              <a:t>인덱스 형식</a:t>
            </a:r>
            <a:endParaRPr lang="en-US" altLang="ko-KR" sz="3600" b="1" dirty="0"/>
          </a:p>
          <a:p>
            <a:r>
              <a:rPr lang="ko-KR" altLang="en-US" sz="2800" dirty="0"/>
              <a:t>비 강화 파생</a:t>
            </a:r>
            <a:r>
              <a:rPr lang="en-US" altLang="ko-KR" sz="2800" dirty="0"/>
              <a:t>: 0</a:t>
            </a:r>
            <a:r>
              <a:rPr lang="ko-KR" altLang="en-US" sz="2800" dirty="0"/>
              <a:t> </a:t>
            </a:r>
            <a:r>
              <a:rPr lang="en-US" altLang="ko-KR" sz="2800" dirty="0"/>
              <a:t>~</a:t>
            </a:r>
            <a:r>
              <a:rPr lang="ko-KR" altLang="en-US" sz="2800" dirty="0"/>
              <a:t> </a:t>
            </a:r>
            <a:r>
              <a:rPr lang="en-US" altLang="ko-KR" sz="2800" dirty="0"/>
              <a:t>2^31 - 1 (123 = 124</a:t>
            </a:r>
            <a:r>
              <a:rPr lang="ko-KR" altLang="en-US" sz="2800" dirty="0"/>
              <a:t>번째</a:t>
            </a:r>
            <a:r>
              <a:rPr lang="en-US" altLang="ko-KR" sz="2800" dirty="0"/>
              <a:t>)</a:t>
            </a:r>
          </a:p>
          <a:p>
            <a:r>
              <a:rPr lang="ko-KR" altLang="en-US" sz="2800" dirty="0"/>
              <a:t>강화 파생</a:t>
            </a:r>
            <a:r>
              <a:rPr lang="en-US" altLang="ko-KR" sz="2800" dirty="0"/>
              <a:t>: 2^31 ~ 2^32 – 1 (123’ = 2^31 + 124</a:t>
            </a:r>
            <a:r>
              <a:rPr lang="ko-KR" altLang="en-US" sz="2800" dirty="0"/>
              <a:t>번째</a:t>
            </a:r>
            <a:r>
              <a:rPr lang="en-US" altLang="ko-KR" sz="2800" dirty="0"/>
              <a:t>)</a:t>
            </a:r>
          </a:p>
          <a:p>
            <a:endParaRPr lang="en-US" altLang="ko-KR" sz="2800" dirty="0"/>
          </a:p>
          <a:p>
            <a:r>
              <a:rPr lang="ko-KR" altLang="en-US" sz="3600" b="1" dirty="0"/>
              <a:t>경로</a:t>
            </a:r>
            <a:endParaRPr lang="en-US" altLang="ko-KR" sz="3600" b="1" dirty="0"/>
          </a:p>
          <a:p>
            <a:endParaRPr lang="ko-KR" alt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E44C92-634F-4DA8-AA80-82B7AD6C8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4678537"/>
            <a:ext cx="9582150" cy="207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10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1ABB9-B919-4181-B1B4-D6C54400C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76940"/>
            <a:ext cx="10353762" cy="970450"/>
          </a:xfrm>
        </p:spPr>
        <p:txBody>
          <a:bodyPr/>
          <a:lstStyle/>
          <a:p>
            <a:r>
              <a:rPr lang="ko-KR" altLang="en-US" dirty="0"/>
              <a:t>지갑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E2E24-3EB2-40F1-B3BE-2AEA5FD15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878890"/>
            <a:ext cx="10353762" cy="5979110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sz="3600" b="1" u="sng" dirty="0"/>
              <a:t>일반적인 지갑</a:t>
            </a:r>
            <a:endParaRPr lang="en-US" altLang="ko-KR" sz="3600" b="1" u="sng" dirty="0"/>
          </a:p>
          <a:p>
            <a:r>
              <a:rPr lang="ko-KR" altLang="en-US" sz="2800" dirty="0"/>
              <a:t>현금과 같은 물질적인 가치를 가지고 다니면서 사용하는 것</a:t>
            </a:r>
            <a:endParaRPr lang="en-US" altLang="ko-KR" sz="2800" dirty="0"/>
          </a:p>
          <a:p>
            <a:r>
              <a:rPr lang="ko-KR" altLang="en-US" sz="2800" dirty="0"/>
              <a:t>현금</a:t>
            </a:r>
            <a:r>
              <a:rPr lang="en-US" altLang="ko-KR" sz="2800" dirty="0"/>
              <a:t>: </a:t>
            </a:r>
            <a:r>
              <a:rPr lang="ko-KR" altLang="en-US" sz="2800" dirty="0"/>
              <a:t>실제로 지갑에 들어있는 가치</a:t>
            </a:r>
            <a:endParaRPr lang="en-US" altLang="ko-KR" sz="2800" dirty="0"/>
          </a:p>
          <a:p>
            <a:r>
              <a:rPr lang="ko-KR" altLang="en-US" sz="2800" dirty="0"/>
              <a:t>카드</a:t>
            </a:r>
            <a:r>
              <a:rPr lang="en-US" altLang="ko-KR" sz="2800" dirty="0"/>
              <a:t>: </a:t>
            </a:r>
            <a:r>
              <a:rPr lang="ko-KR" altLang="en-US" sz="2800" dirty="0"/>
              <a:t>자신의 통장에 접근할 수 있는 비밀번호</a:t>
            </a:r>
            <a:endParaRPr lang="en-US" altLang="ko-KR" sz="2800" dirty="0"/>
          </a:p>
          <a:p>
            <a:endParaRPr lang="en-US" altLang="ko-KR" sz="2800" b="1" dirty="0"/>
          </a:p>
          <a:p>
            <a:r>
              <a:rPr lang="ko-KR" altLang="en-US" sz="3600" b="1" u="sng" dirty="0" err="1"/>
              <a:t>블럭체인</a:t>
            </a:r>
            <a:r>
              <a:rPr lang="ko-KR" altLang="en-US" sz="3600" b="1" u="sng" dirty="0"/>
              <a:t> 지갑</a:t>
            </a:r>
            <a:endParaRPr lang="en-US" altLang="ko-KR" sz="3600" b="1" u="sng" dirty="0"/>
          </a:p>
          <a:p>
            <a:r>
              <a:rPr lang="ko-KR" altLang="en-US" sz="2800" dirty="0"/>
              <a:t>카드로 돈을 쓰는것과 비슷함 </a:t>
            </a:r>
            <a:r>
              <a:rPr lang="en-US" altLang="ko-KR" sz="2800" dirty="0"/>
              <a:t>(</a:t>
            </a:r>
            <a:r>
              <a:rPr lang="ko-KR" altLang="en-US" sz="2800" dirty="0"/>
              <a:t>통장 주소</a:t>
            </a:r>
            <a:r>
              <a:rPr lang="en-US" altLang="ko-KR" sz="2800" dirty="0"/>
              <a:t> = </a:t>
            </a:r>
            <a:r>
              <a:rPr lang="ko-KR" altLang="en-US" sz="2800" dirty="0"/>
              <a:t>공개키</a:t>
            </a:r>
            <a:r>
              <a:rPr lang="en-US" altLang="ko-KR" sz="2800" dirty="0"/>
              <a:t>, </a:t>
            </a:r>
            <a:r>
              <a:rPr lang="ko-KR" altLang="en-US" sz="2800" dirty="0"/>
              <a:t>통장 비밀번호 </a:t>
            </a:r>
            <a:r>
              <a:rPr lang="en-US" altLang="ko-KR" sz="2800" dirty="0"/>
              <a:t>= </a:t>
            </a:r>
            <a:r>
              <a:rPr lang="ko-KR" altLang="en-US" sz="2800" dirty="0"/>
              <a:t>개인키</a:t>
            </a:r>
            <a:r>
              <a:rPr lang="en-US" altLang="ko-KR" sz="2800" dirty="0"/>
              <a:t>)</a:t>
            </a:r>
          </a:p>
          <a:p>
            <a:r>
              <a:rPr lang="ko-KR" altLang="en-US" sz="2800" dirty="0"/>
              <a:t>지갑 비밀번호를 관리해주고</a:t>
            </a:r>
            <a:r>
              <a:rPr lang="en-US" altLang="ko-KR" sz="2800" dirty="0"/>
              <a:t>, </a:t>
            </a:r>
            <a:r>
              <a:rPr lang="ko-KR" altLang="en-US" sz="2800" dirty="0" err="1"/>
              <a:t>블럭체인</a:t>
            </a:r>
            <a:r>
              <a:rPr lang="ko-KR" altLang="en-US" sz="2800" dirty="0"/>
              <a:t> 네트워크의 접속</a:t>
            </a:r>
            <a:r>
              <a:rPr lang="en-US" altLang="ko-KR" sz="2800" dirty="0"/>
              <a:t>, </a:t>
            </a:r>
            <a:r>
              <a:rPr lang="ko-KR" altLang="en-US" sz="2800" dirty="0"/>
              <a:t>사용을 도와주는 도구</a:t>
            </a:r>
            <a:endParaRPr lang="en-US" altLang="ko-KR" sz="2800" dirty="0"/>
          </a:p>
          <a:p>
            <a:r>
              <a:rPr lang="ko-KR" altLang="en-US" sz="2800" dirty="0"/>
              <a:t>실행 프로그램</a:t>
            </a:r>
            <a:r>
              <a:rPr lang="en-US" altLang="ko-KR" sz="2800" dirty="0"/>
              <a:t>, </a:t>
            </a:r>
            <a:r>
              <a:rPr lang="ko-KR" altLang="en-US" sz="2800" dirty="0"/>
              <a:t>웹 브라우저</a:t>
            </a:r>
            <a:r>
              <a:rPr lang="en-US" altLang="ko-KR" sz="2800" dirty="0"/>
              <a:t>, </a:t>
            </a:r>
            <a:r>
              <a:rPr lang="ko-KR" altLang="en-US" sz="2800" dirty="0"/>
              <a:t>모바일 앱 등의 다양한 환경에서 접근 가능</a:t>
            </a:r>
            <a:endParaRPr lang="en-US" altLang="ko-KR" sz="2800" dirty="0"/>
          </a:p>
          <a:p>
            <a:r>
              <a:rPr lang="ko-KR" altLang="en-US" sz="2800" dirty="0"/>
              <a:t>지갑 비밀번호</a:t>
            </a:r>
            <a:r>
              <a:rPr lang="en-US" altLang="ko-KR" sz="2800" dirty="0"/>
              <a:t>: </a:t>
            </a:r>
            <a:r>
              <a:rPr lang="ko-KR" altLang="en-US" sz="2800" dirty="0" err="1"/>
              <a:t>블럭체인</a:t>
            </a:r>
            <a:r>
              <a:rPr lang="ko-KR" altLang="en-US" sz="2800" dirty="0"/>
              <a:t> 네트워크의 자신의 자산에 접근할 수 있는 비밀번호 </a:t>
            </a:r>
            <a:r>
              <a:rPr lang="en-US" altLang="ko-KR" sz="2800" dirty="0"/>
              <a:t>(</a:t>
            </a:r>
            <a:r>
              <a:rPr lang="ko-KR" altLang="en-US" sz="2800" dirty="0"/>
              <a:t>개인키</a:t>
            </a:r>
            <a:r>
              <a:rPr lang="en-US" altLang="ko-KR" sz="2800" dirty="0"/>
              <a:t>)</a:t>
            </a:r>
          </a:p>
          <a:p>
            <a:r>
              <a:rPr lang="ko-KR" altLang="en-US" sz="2800" dirty="0"/>
              <a:t>보안과 연결성을 위해 많은 지갑 비밀번호를 </a:t>
            </a:r>
            <a:r>
              <a:rPr lang="ko-KR" altLang="en-US" sz="2800" dirty="0" err="1"/>
              <a:t>사용하는것이</a:t>
            </a:r>
            <a:r>
              <a:rPr lang="ko-KR" altLang="en-US" sz="2800" dirty="0"/>
              <a:t> 좋음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3438714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4B3EB-FE6F-4106-B55F-684FA55F6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HD</a:t>
            </a:r>
            <a:r>
              <a:rPr lang="ko-KR" altLang="en-US" dirty="0"/>
              <a:t>지갑 계층 목적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15BE2-62C2-4DCF-A92B-03645FA82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5125551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2800" dirty="0"/>
              <a:t>HD</a:t>
            </a:r>
            <a:r>
              <a:rPr lang="ko-KR" altLang="en-US" sz="2800" dirty="0"/>
              <a:t>지갑은 무한한 자식을 만들 수 있어 </a:t>
            </a:r>
            <a:r>
              <a:rPr lang="en-US" altLang="ko-KR" sz="2800" dirty="0"/>
              <a:t>BIP-44 </a:t>
            </a:r>
            <a:r>
              <a:rPr lang="ko-KR" altLang="en-US" sz="2800" dirty="0"/>
              <a:t>에서 트리 계층에 따라 목적을 제안</a:t>
            </a:r>
            <a:endParaRPr lang="en-US" altLang="ko-KR" sz="2800" dirty="0"/>
          </a:p>
          <a:p>
            <a:r>
              <a:rPr lang="en-US" altLang="ko-KR" sz="2800" dirty="0"/>
              <a:t>m / purpose’ / </a:t>
            </a:r>
            <a:r>
              <a:rPr lang="en-US" altLang="ko-KR" sz="2800" dirty="0" err="1"/>
              <a:t>coin_type</a:t>
            </a:r>
            <a:r>
              <a:rPr lang="en-US" altLang="ko-KR" sz="2800" dirty="0"/>
              <a:t>’ / account’ / change / </a:t>
            </a:r>
            <a:r>
              <a:rPr lang="en-US" altLang="ko-KR" sz="2800" dirty="0" err="1"/>
              <a:t>address_index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dirty="0"/>
              <a:t>m: </a:t>
            </a:r>
            <a:r>
              <a:rPr lang="ko-KR" altLang="en-US" sz="2800" dirty="0"/>
              <a:t>마스터 </a:t>
            </a:r>
            <a:r>
              <a:rPr lang="ko-KR" altLang="en-US" sz="2800" dirty="0" err="1"/>
              <a:t>시드</a:t>
            </a:r>
            <a:endParaRPr lang="en-US" altLang="ko-KR" sz="2800" dirty="0"/>
          </a:p>
          <a:p>
            <a:r>
              <a:rPr lang="en-US" altLang="ko-KR" sz="2800" dirty="0"/>
              <a:t>purpose’:</a:t>
            </a:r>
            <a:r>
              <a:rPr lang="ko-KR" altLang="en-US" sz="2800" dirty="0"/>
              <a:t> </a:t>
            </a:r>
            <a:r>
              <a:rPr lang="en-US" altLang="ko-KR" sz="2800" dirty="0"/>
              <a:t>44’ (BIP-44 </a:t>
            </a:r>
            <a:r>
              <a:rPr lang="ko-KR" altLang="en-US" sz="2800" dirty="0"/>
              <a:t>기준</a:t>
            </a:r>
            <a:r>
              <a:rPr lang="en-US" altLang="ko-KR" sz="2800" dirty="0"/>
              <a:t>)</a:t>
            </a:r>
          </a:p>
          <a:p>
            <a:r>
              <a:rPr lang="en-US" altLang="ko-KR" sz="2800" dirty="0" err="1"/>
              <a:t>coin_type</a:t>
            </a:r>
            <a:r>
              <a:rPr lang="en-US" altLang="ko-KR" sz="2800" dirty="0"/>
              <a:t>’: </a:t>
            </a:r>
            <a:r>
              <a:rPr lang="ko-KR" altLang="en-US" sz="2800" dirty="0"/>
              <a:t>암호화폐 유형</a:t>
            </a:r>
            <a:endParaRPr lang="en-US" altLang="ko-KR" sz="2800" dirty="0"/>
          </a:p>
          <a:p>
            <a:r>
              <a:rPr lang="en-US" altLang="ko-KR" sz="2800" dirty="0" err="1"/>
              <a:t>accout</a:t>
            </a:r>
            <a:r>
              <a:rPr lang="en-US" altLang="ko-KR" sz="2800" dirty="0"/>
              <a:t>’: </a:t>
            </a:r>
            <a:r>
              <a:rPr lang="ko-KR" altLang="en-US" sz="2800" dirty="0"/>
              <a:t>계정 유형</a:t>
            </a:r>
            <a:endParaRPr lang="en-US" altLang="ko-KR" sz="2800" dirty="0"/>
          </a:p>
          <a:p>
            <a:r>
              <a:rPr lang="en-US" altLang="ko-KR" sz="2800" dirty="0"/>
              <a:t>change: </a:t>
            </a:r>
            <a:r>
              <a:rPr lang="ko-KR" altLang="en-US" sz="2800" dirty="0"/>
              <a:t>지갑 용도</a:t>
            </a:r>
            <a:endParaRPr lang="en-US" altLang="ko-KR" sz="2800" dirty="0"/>
          </a:p>
          <a:p>
            <a:r>
              <a:rPr lang="en-US" altLang="ko-KR" sz="2800" dirty="0" err="1"/>
              <a:t>address_index</a:t>
            </a:r>
            <a:r>
              <a:rPr lang="en-US" altLang="ko-KR" sz="2800" dirty="0"/>
              <a:t>: </a:t>
            </a:r>
            <a:r>
              <a:rPr lang="ko-KR" altLang="en-US" sz="2800" dirty="0"/>
              <a:t>지갑 순서</a:t>
            </a:r>
            <a:endParaRPr lang="en-US" altLang="ko-KR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6F83C5-5DE4-4126-B703-8AA4B6FF0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351" y="5289588"/>
            <a:ext cx="7282649" cy="156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3193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4B3EB-FE6F-4106-B55F-684FA55F6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10971"/>
            <a:ext cx="10353762" cy="970450"/>
          </a:xfrm>
        </p:spPr>
        <p:txBody>
          <a:bodyPr/>
          <a:lstStyle/>
          <a:p>
            <a:r>
              <a:rPr lang="ko-KR" altLang="en-US" dirty="0"/>
              <a:t>정리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15BE2-62C2-4DCF-A92B-03645FA82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081420"/>
            <a:ext cx="10353762" cy="5869795"/>
          </a:xfrm>
        </p:spPr>
        <p:txBody>
          <a:bodyPr>
            <a:noAutofit/>
          </a:bodyPr>
          <a:lstStyle/>
          <a:p>
            <a:r>
              <a:rPr lang="ko-KR" altLang="en-US" sz="3000" dirty="0"/>
              <a:t>지갑은 </a:t>
            </a:r>
            <a:r>
              <a:rPr lang="ko-KR" altLang="en-US" sz="3000" dirty="0" err="1"/>
              <a:t>블럭체인</a:t>
            </a:r>
            <a:r>
              <a:rPr lang="ko-KR" altLang="en-US" sz="3000" dirty="0"/>
              <a:t> 네트워크에 접속</a:t>
            </a:r>
            <a:r>
              <a:rPr lang="en-US" altLang="ko-KR" sz="3000" dirty="0"/>
              <a:t>/</a:t>
            </a:r>
            <a:r>
              <a:rPr lang="ko-KR" altLang="en-US" sz="3000" dirty="0"/>
              <a:t>관리하는 프로그램으로서 사용자의 지갑 개인키를 관리해주는 기능을 한다</a:t>
            </a:r>
            <a:endParaRPr lang="en-US" altLang="ko-KR" sz="3000" dirty="0"/>
          </a:p>
          <a:p>
            <a:r>
              <a:rPr lang="ko-KR" altLang="en-US" sz="3000" dirty="0"/>
              <a:t>개인키는 </a:t>
            </a:r>
            <a:r>
              <a:rPr lang="ko-KR" altLang="en-US" sz="3000" dirty="0" err="1"/>
              <a:t>니모닉</a:t>
            </a:r>
            <a:r>
              <a:rPr lang="ko-KR" altLang="en-US" sz="3000" dirty="0"/>
              <a:t> 코드로 간편하게 저장</a:t>
            </a:r>
            <a:r>
              <a:rPr lang="en-US" altLang="ko-KR" sz="3000" dirty="0"/>
              <a:t>/</a:t>
            </a:r>
            <a:r>
              <a:rPr lang="ko-KR" altLang="en-US" sz="3000" dirty="0"/>
              <a:t>복구 할 수 있다</a:t>
            </a:r>
            <a:endParaRPr lang="en-US" altLang="ko-KR" sz="3000" dirty="0"/>
          </a:p>
          <a:p>
            <a:r>
              <a:rPr lang="ko-KR" altLang="en-US" sz="3000" dirty="0"/>
              <a:t>지갑은 크게 비결정적 과 결정적 지갑으로 나뉜다</a:t>
            </a:r>
            <a:endParaRPr lang="en-US" altLang="ko-KR" sz="3000" dirty="0"/>
          </a:p>
          <a:p>
            <a:r>
              <a:rPr lang="en-US" altLang="ko-KR" sz="3000" dirty="0"/>
              <a:t>HD</a:t>
            </a:r>
            <a:r>
              <a:rPr lang="ko-KR" altLang="en-US" sz="3000" dirty="0"/>
              <a:t>지갑은 부모와 </a:t>
            </a:r>
            <a:r>
              <a:rPr lang="ko-KR" altLang="en-US" sz="3000" dirty="0" err="1"/>
              <a:t>자식간의</a:t>
            </a:r>
            <a:r>
              <a:rPr lang="ko-KR" altLang="en-US" sz="3000" dirty="0"/>
              <a:t> 관계를 통해 간단한 복구</a:t>
            </a:r>
            <a:r>
              <a:rPr lang="en-US" altLang="ko-KR" sz="3000" dirty="0"/>
              <a:t>/</a:t>
            </a:r>
            <a:r>
              <a:rPr lang="ko-KR" altLang="en-US" sz="3000" dirty="0"/>
              <a:t>관리</a:t>
            </a:r>
            <a:r>
              <a:rPr lang="en-US" altLang="ko-KR" sz="3000" dirty="0"/>
              <a:t>, </a:t>
            </a:r>
            <a:r>
              <a:rPr lang="ko-KR" altLang="en-US" sz="3000" dirty="0"/>
              <a:t>목적 설정 등의 다양한 방법으로 많이 쓰인다</a:t>
            </a:r>
            <a:endParaRPr lang="en-US" altLang="ko-KR" sz="3000" dirty="0"/>
          </a:p>
          <a:p>
            <a:endParaRPr lang="en-US" altLang="ko-KR" sz="3000" dirty="0"/>
          </a:p>
          <a:p>
            <a:r>
              <a:rPr lang="ko-KR" altLang="en-US" sz="3000" dirty="0"/>
              <a:t>암호학을 기반으로 동작되는 </a:t>
            </a:r>
            <a:r>
              <a:rPr lang="ko-KR" altLang="en-US" sz="3000" dirty="0" err="1"/>
              <a:t>블럭체인</a:t>
            </a:r>
            <a:r>
              <a:rPr lang="ko-KR" altLang="en-US" sz="3000" dirty="0"/>
              <a:t> 네트워크 생태계는 익명과 보안을 기초로 하므로 대부분의 기술 구현에는 해시 함수가 사용된다</a:t>
            </a:r>
            <a:endParaRPr lang="en-US" altLang="ko-KR" sz="3000" dirty="0"/>
          </a:p>
        </p:txBody>
      </p:sp>
    </p:spTree>
    <p:extLst>
      <p:ext uri="{BB962C8B-B14F-4D97-AF65-F5344CB8AC3E}">
        <p14:creationId xmlns:p14="http://schemas.microsoft.com/office/powerpoint/2010/main" val="3293914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4FF13-DADF-4042-BDB1-AED379D17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/>
          <a:lstStyle/>
          <a:p>
            <a:r>
              <a:rPr lang="ko-KR" altLang="en-US" dirty="0"/>
              <a:t>카드 지갑</a:t>
            </a:r>
            <a:r>
              <a:rPr lang="en-US" altLang="ko-KR" dirty="0"/>
              <a:t> vs</a:t>
            </a:r>
            <a:r>
              <a:rPr lang="ko-KR" altLang="en-US" dirty="0"/>
              <a:t> </a:t>
            </a:r>
            <a:r>
              <a:rPr lang="ko-KR" altLang="en-US" dirty="0" err="1"/>
              <a:t>블럭체인</a:t>
            </a:r>
            <a:r>
              <a:rPr lang="ko-KR" altLang="en-US" dirty="0"/>
              <a:t> 지갑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E9B70-8259-4FD6-847C-44C0A78D9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100830"/>
            <a:ext cx="10353762" cy="5757169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3600" b="1" dirty="0"/>
              <a:t>카드 지갑</a:t>
            </a:r>
            <a:r>
              <a:rPr lang="en-US" altLang="ko-KR" sz="3600" b="1" dirty="0"/>
              <a:t>(</a:t>
            </a:r>
            <a:r>
              <a:rPr lang="ko-KR" altLang="en-US" sz="3600" b="1" dirty="0"/>
              <a:t>은행</a:t>
            </a:r>
            <a:r>
              <a:rPr lang="en-US" altLang="ko-KR" sz="3600" b="1" dirty="0"/>
              <a:t>)</a:t>
            </a:r>
          </a:p>
          <a:p>
            <a:r>
              <a:rPr lang="ko-KR" altLang="en-US" sz="2800" dirty="0"/>
              <a:t>현재 관리되는 화폐의 컴퓨터 데이터은 </a:t>
            </a:r>
            <a:r>
              <a:rPr lang="ko-KR" altLang="en-US" sz="2800" dirty="0" err="1"/>
              <a:t>블럭체인</a:t>
            </a:r>
            <a:r>
              <a:rPr lang="ko-KR" altLang="en-US" sz="2800" dirty="0"/>
              <a:t> 시스템이 아니므로 제</a:t>
            </a:r>
            <a:r>
              <a:rPr lang="en-US" altLang="ko-KR" sz="2800" dirty="0"/>
              <a:t>3</a:t>
            </a:r>
            <a:r>
              <a:rPr lang="ko-KR" altLang="en-US" sz="2800" dirty="0"/>
              <a:t>자의 관리 아래에서 서로의 금액이 조절되는 형태</a:t>
            </a:r>
            <a:endParaRPr lang="en-US" altLang="ko-KR" sz="2800" dirty="0"/>
          </a:p>
          <a:p>
            <a:r>
              <a:rPr lang="ko-KR" altLang="en-US" sz="2800" dirty="0"/>
              <a:t>국가에서 공인된 은행을 통해서만 컴퓨터 데이터에 접근 가능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ko-KR" altLang="en-US" sz="3600" b="1" dirty="0" err="1"/>
              <a:t>블럭체인</a:t>
            </a:r>
            <a:r>
              <a:rPr lang="ko-KR" altLang="en-US" sz="3600" b="1" dirty="0"/>
              <a:t> 지갑</a:t>
            </a:r>
            <a:endParaRPr lang="en-US" altLang="ko-KR" sz="3600" b="1" dirty="0"/>
          </a:p>
          <a:p>
            <a:r>
              <a:rPr lang="ko-KR" altLang="en-US" sz="2800" dirty="0" err="1"/>
              <a:t>블럭체인</a:t>
            </a:r>
            <a:r>
              <a:rPr lang="ko-KR" altLang="en-US" sz="2800" dirty="0"/>
              <a:t> 네트워크는 기본적으로 신뢰가 불필요한 환경에서 조작이 불가능 데이터를 기록하는 동작이 가능하도록 </a:t>
            </a:r>
            <a:r>
              <a:rPr lang="ko-KR" altLang="en-US" sz="2800" dirty="0" err="1"/>
              <a:t>설계됬으므로</a:t>
            </a:r>
            <a:r>
              <a:rPr lang="en-US" altLang="ko-KR" sz="2800" dirty="0"/>
              <a:t>, </a:t>
            </a:r>
            <a:r>
              <a:rPr lang="ko-KR" altLang="en-US" sz="2800" dirty="0"/>
              <a:t>공인된 단체</a:t>
            </a:r>
            <a:r>
              <a:rPr lang="en-US" altLang="ko-KR" sz="2800" dirty="0"/>
              <a:t>, </a:t>
            </a:r>
            <a:r>
              <a:rPr lang="ko-KR" altLang="en-US" sz="2800" dirty="0"/>
              <a:t>제</a:t>
            </a:r>
            <a:r>
              <a:rPr lang="en-US" altLang="ko-KR" sz="2800" dirty="0"/>
              <a:t>3</a:t>
            </a:r>
            <a:r>
              <a:rPr lang="ko-KR" altLang="en-US" sz="2800" dirty="0"/>
              <a:t>자의 개념이 없음</a:t>
            </a:r>
            <a:endParaRPr lang="en-US" altLang="ko-KR" sz="2800" dirty="0"/>
          </a:p>
          <a:p>
            <a:r>
              <a:rPr lang="ko-KR" altLang="en-US" sz="2800" dirty="0"/>
              <a:t>어느 누구나 </a:t>
            </a:r>
            <a:r>
              <a:rPr lang="ko-KR" altLang="en-US" sz="2800" dirty="0" err="1"/>
              <a:t>블럭체인</a:t>
            </a:r>
            <a:r>
              <a:rPr lang="ko-KR" altLang="en-US" sz="2800" dirty="0"/>
              <a:t> 네트워크 프로토콜에 맞게 제작한 자신이 만든 지갑 프로그램</a:t>
            </a:r>
            <a:r>
              <a:rPr lang="en-US" altLang="ko-KR" sz="2800" dirty="0"/>
              <a:t>, </a:t>
            </a:r>
            <a:r>
              <a:rPr lang="ko-KR" altLang="en-US" sz="2800" dirty="0"/>
              <a:t>다른 사람이 만든 </a:t>
            </a:r>
            <a:r>
              <a:rPr lang="ko-KR" altLang="en-US" sz="2800" dirty="0" err="1"/>
              <a:t>프로그램등의</a:t>
            </a:r>
            <a:r>
              <a:rPr lang="ko-KR" altLang="en-US" sz="2800" dirty="0"/>
              <a:t> 모든 프로그램으로 접근 가능</a:t>
            </a:r>
          </a:p>
        </p:txBody>
      </p:sp>
    </p:spTree>
    <p:extLst>
      <p:ext uri="{BB962C8B-B14F-4D97-AF65-F5344CB8AC3E}">
        <p14:creationId xmlns:p14="http://schemas.microsoft.com/office/powerpoint/2010/main" val="3419516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8DCEC-575B-435C-9078-376A1DEC3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55359"/>
            <a:ext cx="10353762" cy="970450"/>
          </a:xfrm>
        </p:spPr>
        <p:txBody>
          <a:bodyPr/>
          <a:lstStyle/>
          <a:p>
            <a:r>
              <a:rPr lang="ko-KR" altLang="en-US" dirty="0" err="1"/>
              <a:t>블럭체인</a:t>
            </a:r>
            <a:r>
              <a:rPr lang="ko-KR" altLang="en-US" dirty="0"/>
              <a:t> 지갑 종류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213A3-E87B-4573-B9D9-77D089665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05017"/>
            <a:ext cx="10353762" cy="5397624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4000" b="1" dirty="0"/>
              <a:t>비결정적 지갑</a:t>
            </a:r>
            <a:endParaRPr lang="en-US" altLang="ko-KR" sz="4000" b="1" dirty="0"/>
          </a:p>
          <a:p>
            <a:r>
              <a:rPr lang="ko-KR" altLang="en-US" sz="3200" dirty="0"/>
              <a:t>개인키가 </a:t>
            </a:r>
            <a:r>
              <a:rPr lang="ko-KR" altLang="en-US" sz="3200" dirty="0" err="1"/>
              <a:t>랜덤한</a:t>
            </a:r>
            <a:r>
              <a:rPr lang="ko-KR" altLang="en-US" sz="3200" dirty="0"/>
              <a:t> 수로 제작됨</a:t>
            </a:r>
            <a:endParaRPr lang="en-US" altLang="ko-KR" sz="3200" dirty="0"/>
          </a:p>
          <a:p>
            <a:r>
              <a:rPr lang="ko-KR" altLang="en-US" sz="3200" dirty="0"/>
              <a:t>복구 불가</a:t>
            </a:r>
            <a:endParaRPr lang="en-US" altLang="ko-KR" sz="3200" dirty="0"/>
          </a:p>
          <a:p>
            <a:r>
              <a:rPr lang="ko-KR" altLang="en-US" sz="3200" dirty="0"/>
              <a:t>관리 </a:t>
            </a:r>
            <a:r>
              <a:rPr lang="ko-KR" altLang="en-US" sz="3200" dirty="0" err="1"/>
              <a:t>힘듬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ko-KR" altLang="en-US" sz="4000" b="1" dirty="0"/>
              <a:t>결정적 지갑</a:t>
            </a:r>
            <a:endParaRPr lang="en-US" altLang="ko-KR" sz="4000" b="1" dirty="0"/>
          </a:p>
          <a:p>
            <a:r>
              <a:rPr lang="ko-KR" altLang="en-US" sz="3200" dirty="0"/>
              <a:t>개인키가 하나의 </a:t>
            </a:r>
            <a:r>
              <a:rPr lang="ko-KR" altLang="en-US" sz="3200" dirty="0" err="1"/>
              <a:t>시드에서</a:t>
            </a:r>
            <a:r>
              <a:rPr lang="ko-KR" altLang="en-US" sz="3200" dirty="0"/>
              <a:t> 제작됨</a:t>
            </a:r>
            <a:endParaRPr lang="en-US" altLang="ko-KR" sz="3200" dirty="0"/>
          </a:p>
          <a:p>
            <a:r>
              <a:rPr lang="ko-KR" altLang="en-US" sz="3200" dirty="0"/>
              <a:t>복구 가능</a:t>
            </a:r>
            <a:endParaRPr lang="en-US" altLang="ko-KR" sz="3200" dirty="0"/>
          </a:p>
          <a:p>
            <a:r>
              <a:rPr lang="ko-KR" altLang="en-US" sz="3200" dirty="0"/>
              <a:t>관리 편함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1047273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3C599-336E-4444-B298-7DC2B98EA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/>
          <a:lstStyle/>
          <a:p>
            <a:r>
              <a:rPr lang="ko-KR" altLang="en-US" dirty="0"/>
              <a:t>비결정적 지갑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983F2-9BF6-40BF-819C-63744D6C9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87262"/>
            <a:ext cx="10353762" cy="5805995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3600" dirty="0"/>
              <a:t>Non-deterministic, JBOK</a:t>
            </a:r>
          </a:p>
          <a:p>
            <a:endParaRPr lang="en-US" altLang="ko-KR" sz="3600" dirty="0"/>
          </a:p>
          <a:p>
            <a:r>
              <a:rPr lang="ko-KR" altLang="en-US" sz="3600" dirty="0" err="1"/>
              <a:t>랜덤한</a:t>
            </a:r>
            <a:r>
              <a:rPr lang="ko-KR" altLang="en-US" sz="3600" dirty="0"/>
              <a:t> 수로 개인키가 제작됨</a:t>
            </a:r>
            <a:endParaRPr lang="en-US" altLang="ko-KR" sz="3600" dirty="0"/>
          </a:p>
          <a:p>
            <a:r>
              <a:rPr lang="ko-KR" altLang="en-US" sz="3600" dirty="0"/>
              <a:t>복구 불가</a:t>
            </a:r>
            <a:endParaRPr lang="en-US" altLang="ko-KR" sz="3600" dirty="0"/>
          </a:p>
          <a:p>
            <a:r>
              <a:rPr lang="ko-KR" altLang="en-US" sz="3600" dirty="0"/>
              <a:t>정기적인 백업 필요</a:t>
            </a:r>
            <a:endParaRPr lang="en-US" altLang="ko-KR" sz="3600" dirty="0"/>
          </a:p>
          <a:p>
            <a:r>
              <a:rPr lang="ko-KR" altLang="en-US" sz="3600" dirty="0"/>
              <a:t>키 관리 파일은 강한 보안을 위해 키 파생 함수를 이용해 암호화됨</a:t>
            </a:r>
            <a:endParaRPr lang="en-US" altLang="ko-KR" sz="3600" dirty="0"/>
          </a:p>
          <a:p>
            <a:endParaRPr lang="en-US" altLang="ko-KR" sz="3600" dirty="0"/>
          </a:p>
          <a:p>
            <a:r>
              <a:rPr lang="ko-KR" altLang="en-US" sz="3600" dirty="0"/>
              <a:t>권장하지 않는 유형의 지갑</a:t>
            </a:r>
            <a:endParaRPr lang="en-US" altLang="ko-KR" sz="3600" dirty="0"/>
          </a:p>
          <a:p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53240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F5385-4BE3-4F50-898F-7DE291B62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E0F138-5AB6-4F2B-9DB3-787BC448CF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1126712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1DB87-A926-4DE2-8883-F2C4C7A2C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"/>
            <a:ext cx="10353762" cy="970450"/>
          </a:xfrm>
        </p:spPr>
        <p:txBody>
          <a:bodyPr/>
          <a:lstStyle/>
          <a:p>
            <a:r>
              <a:rPr lang="ko-KR" altLang="en-US" dirty="0"/>
              <a:t>결정적 지갑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A2C55-847F-494E-BC55-606BEAF68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180730"/>
            <a:ext cx="10353762" cy="5677269"/>
          </a:xfrm>
        </p:spPr>
        <p:txBody>
          <a:bodyPr>
            <a:noAutofit/>
          </a:bodyPr>
          <a:lstStyle/>
          <a:p>
            <a:r>
              <a:rPr lang="en-US" altLang="ko-KR" sz="2400" dirty="0"/>
              <a:t>Deterministic</a:t>
            </a:r>
          </a:p>
          <a:p>
            <a:endParaRPr lang="en-US" altLang="ko-KR" sz="2400" dirty="0"/>
          </a:p>
          <a:p>
            <a:r>
              <a:rPr lang="ko-KR" altLang="en-US" sz="2400" dirty="0"/>
              <a:t>하나의 </a:t>
            </a:r>
            <a:r>
              <a:rPr lang="ko-KR" altLang="en-US" sz="2400" dirty="0" err="1"/>
              <a:t>시드로</a:t>
            </a:r>
            <a:r>
              <a:rPr lang="ko-KR" altLang="en-US" sz="2400" dirty="0"/>
              <a:t> 여러 개의 키를 파생해서 관리하는 지갑</a:t>
            </a:r>
            <a:endParaRPr lang="en-US" altLang="ko-KR" sz="2400" dirty="0"/>
          </a:p>
          <a:p>
            <a:r>
              <a:rPr lang="ko-KR" altLang="en-US" sz="2400" dirty="0"/>
              <a:t>하나의 </a:t>
            </a:r>
            <a:r>
              <a:rPr lang="ko-KR" altLang="en-US" sz="2400" dirty="0" err="1"/>
              <a:t>시드만</a:t>
            </a:r>
            <a:r>
              <a:rPr lang="ko-KR" altLang="en-US" sz="2400" dirty="0"/>
              <a:t> 보관하면 되므로 백업관리가 편함</a:t>
            </a:r>
            <a:endParaRPr lang="en-US" altLang="ko-KR" sz="2400" dirty="0"/>
          </a:p>
          <a:p>
            <a:r>
              <a:rPr lang="ko-KR" altLang="en-US" sz="2400" dirty="0"/>
              <a:t>하나의 </a:t>
            </a:r>
            <a:r>
              <a:rPr lang="ko-KR" altLang="en-US" sz="2400" dirty="0" err="1"/>
              <a:t>시드로</a:t>
            </a:r>
            <a:r>
              <a:rPr lang="ko-KR" altLang="en-US" sz="2400" dirty="0"/>
              <a:t> 모든 키 복구 가능</a:t>
            </a:r>
            <a:endParaRPr lang="en-US" altLang="ko-KR" sz="2400" dirty="0"/>
          </a:p>
          <a:p>
            <a:r>
              <a:rPr lang="ko-KR" altLang="en-US" sz="2400" dirty="0" err="1"/>
              <a:t>시드를</a:t>
            </a:r>
            <a:r>
              <a:rPr lang="ko-KR" altLang="en-US" sz="2400" dirty="0"/>
              <a:t> 보관할 수 있고</a:t>
            </a:r>
            <a:r>
              <a:rPr lang="en-US" altLang="ko-KR" sz="2400" dirty="0"/>
              <a:t>, </a:t>
            </a:r>
            <a:r>
              <a:rPr lang="ko-KR" altLang="en-US" sz="2400" dirty="0"/>
              <a:t>파생된 여러 개의 개인키를 따로 보관할 수 있어 보안에 유리함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 err="1"/>
              <a:t>시드를</a:t>
            </a:r>
            <a:r>
              <a:rPr lang="ko-KR" altLang="en-US" sz="2400" dirty="0"/>
              <a:t> 다시 복구하면 지갑이 복구되므로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시드를</a:t>
            </a:r>
            <a:r>
              <a:rPr lang="ko-KR" altLang="en-US" sz="2400" dirty="0"/>
              <a:t> 기억하기 쉽게 </a:t>
            </a:r>
            <a:r>
              <a:rPr lang="ko-KR" altLang="en-US" sz="2400" dirty="0" err="1"/>
              <a:t>니모닉</a:t>
            </a:r>
            <a:r>
              <a:rPr lang="ko-KR" altLang="en-US" sz="2400" dirty="0"/>
              <a:t> 코드로 지원</a:t>
            </a:r>
            <a:endParaRPr lang="en-US" altLang="ko-KR" sz="2400" dirty="0"/>
          </a:p>
          <a:p>
            <a:r>
              <a:rPr lang="en-US" altLang="ko-KR" sz="2400" dirty="0"/>
              <a:t>(</a:t>
            </a:r>
            <a:r>
              <a:rPr lang="ko-KR" altLang="en-US" sz="2400" dirty="0"/>
              <a:t>예</a:t>
            </a:r>
            <a:r>
              <a:rPr lang="en-US" altLang="ko-KR" sz="2400" dirty="0"/>
              <a:t>. Apple(</a:t>
            </a:r>
            <a:r>
              <a:rPr lang="ko-KR" altLang="en-US" sz="2400" dirty="0" err="1"/>
              <a:t>니모닉</a:t>
            </a:r>
            <a:r>
              <a:rPr lang="ko-KR" altLang="en-US" sz="2400" dirty="0"/>
              <a:t> 코드</a:t>
            </a:r>
            <a:r>
              <a:rPr lang="en-US" altLang="ko-KR" sz="2400" dirty="0"/>
              <a:t>) &gt; 1A2B3C4D(</a:t>
            </a:r>
            <a:r>
              <a:rPr lang="ko-KR" altLang="en-US" sz="2400" dirty="0" err="1"/>
              <a:t>시드</a:t>
            </a:r>
            <a:r>
              <a:rPr lang="en-US" altLang="ko-KR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49947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2E111-8B46-4494-AD3E-0EA486AF1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27860"/>
            <a:ext cx="10353762" cy="970450"/>
          </a:xfrm>
        </p:spPr>
        <p:txBody>
          <a:bodyPr/>
          <a:lstStyle/>
          <a:p>
            <a:r>
              <a:rPr lang="en-US" altLang="ko-KR" dirty="0"/>
              <a:t>HD</a:t>
            </a:r>
            <a:r>
              <a:rPr lang="ko-KR" altLang="en-US" dirty="0"/>
              <a:t> 지갑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29C5A-4084-47EA-BB3D-FE36DD8A1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400" y="1399624"/>
            <a:ext cx="11550454" cy="5382916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Hierarchical Deterministic</a:t>
            </a:r>
          </a:p>
          <a:p>
            <a:endParaRPr lang="en-US" altLang="ko-KR" sz="3600" dirty="0"/>
          </a:p>
          <a:p>
            <a:r>
              <a:rPr lang="ko-KR" altLang="en-US" sz="3600" dirty="0"/>
              <a:t>결정적 지갑의 다른 유형</a:t>
            </a:r>
            <a:endParaRPr lang="en-US" altLang="ko-KR" sz="3600" dirty="0"/>
          </a:p>
          <a:p>
            <a:r>
              <a:rPr lang="ko-KR" altLang="en-US" sz="3600" dirty="0"/>
              <a:t>자식키를 부모키로부터 파생해서 트리구조로 관리</a:t>
            </a:r>
            <a:endParaRPr lang="en-US" altLang="ko-KR" sz="3600" dirty="0"/>
          </a:p>
          <a:p>
            <a:r>
              <a:rPr lang="ko-KR" altLang="en-US" sz="3600" dirty="0"/>
              <a:t>분기를 일정한 용도로 구분해서 사용 가능</a:t>
            </a:r>
            <a:endParaRPr lang="en-US" altLang="ko-KR" sz="3600" dirty="0"/>
          </a:p>
          <a:p>
            <a:r>
              <a:rPr lang="ko-KR" altLang="en-US" sz="3600" dirty="0"/>
              <a:t>낮은 보안 지갑에서 사용하기 좋음</a:t>
            </a:r>
            <a:endParaRPr lang="en-US" altLang="ko-KR" sz="3600" dirty="0"/>
          </a:p>
          <a:p>
            <a:endParaRPr lang="en-US" altLang="ko-KR" sz="3600" dirty="0"/>
          </a:p>
          <a:p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809695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D24DC-EF36-4F0E-8D7F-F1615F98C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7B63CB-E399-4AC0-BFDD-C4D10C24FD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0"/>
            <a:ext cx="12172950" cy="6882666"/>
          </a:xfrm>
        </p:spPr>
      </p:pic>
    </p:spTree>
    <p:extLst>
      <p:ext uri="{BB962C8B-B14F-4D97-AF65-F5344CB8AC3E}">
        <p14:creationId xmlns:p14="http://schemas.microsoft.com/office/powerpoint/2010/main" val="19187695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826F61"/>
      </a:accent1>
      <a:accent2>
        <a:srgbClr val="A19C7F"/>
      </a:accent2>
      <a:accent3>
        <a:srgbClr val="9AA489"/>
      </a:accent3>
      <a:accent4>
        <a:srgbClr val="7C938B"/>
      </a:accent4>
      <a:accent5>
        <a:srgbClr val="7C7D92"/>
      </a:accent5>
      <a:accent6>
        <a:srgbClr val="897376"/>
      </a:accent6>
      <a:hlink>
        <a:srgbClr val="D29B73"/>
      </a:hlink>
      <a:folHlink>
        <a:srgbClr val="F4C5A4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FF747C5C-A8E8-4833-9E55-3D08FE4E487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536</TotalTime>
  <Words>715</Words>
  <Application>Microsoft Office PowerPoint</Application>
  <PresentationFormat>Widescreen</PresentationFormat>
  <Paragraphs>120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Calisto MT</vt:lpstr>
      <vt:lpstr>Wingdings 2</vt:lpstr>
      <vt:lpstr>Slate</vt:lpstr>
      <vt:lpstr>5. 지갑</vt:lpstr>
      <vt:lpstr>지갑</vt:lpstr>
      <vt:lpstr>카드 지갑 vs 블럭체인 지갑</vt:lpstr>
      <vt:lpstr>블럭체인 지갑 종류</vt:lpstr>
      <vt:lpstr>비결정적 지갑</vt:lpstr>
      <vt:lpstr>PowerPoint Presentation</vt:lpstr>
      <vt:lpstr>결정적 지갑</vt:lpstr>
      <vt:lpstr>HD 지갑</vt:lpstr>
      <vt:lpstr>PowerPoint Presentation</vt:lpstr>
      <vt:lpstr>니모닉 코드</vt:lpstr>
      <vt:lpstr>니모닉 코드 생성 과정</vt:lpstr>
      <vt:lpstr>128비트로 만든  12개 니모닉 코드 예시</vt:lpstr>
      <vt:lpstr>니모닉 코드에서 시드 만들기</vt:lpstr>
      <vt:lpstr>키 스트레칭 함수</vt:lpstr>
      <vt:lpstr>PowerPoint Presentation</vt:lpstr>
      <vt:lpstr>PowerPoint Presentation</vt:lpstr>
      <vt:lpstr>HD 지갑 키 파생</vt:lpstr>
      <vt:lpstr>HD 지갑 키 강화 파생</vt:lpstr>
      <vt:lpstr>HD 지갑 인덱스</vt:lpstr>
      <vt:lpstr>HD지갑 계층 목적</vt:lpstr>
      <vt:lpstr>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 지갑</dc:title>
  <dc:creator>이 정한</dc:creator>
  <cp:lastModifiedBy>이 정한</cp:lastModifiedBy>
  <cp:revision>25</cp:revision>
  <dcterms:created xsi:type="dcterms:W3CDTF">2022-01-01T02:30:06Z</dcterms:created>
  <dcterms:modified xsi:type="dcterms:W3CDTF">2022-01-04T03:36:54Z</dcterms:modified>
</cp:coreProperties>
</file>