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7" r:id="rId17"/>
    <p:sldId id="270" r:id="rId18"/>
    <p:sldId id="271" r:id="rId19"/>
    <p:sldId id="272" r:id="rId20"/>
    <p:sldId id="273" r:id="rId21"/>
    <p:sldId id="274" r:id="rId22"/>
    <p:sldId id="27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1:11:16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24042 864 0,'0'18'0,"70"352"31,-34 54-15,34 87-16,-52-17 16,-18-71-16,35-105 0,-17-1 15,35-52-15,-36-53 16,1-89-16,17-88 15,-35-87 32,0-37-47,0-34 16</inkml:trace>
  <inkml:trace contextRef="#ctx0" brushRef="#br0" timeOffset="1591.68">24095 1076 0,'35'0'109,"0"0"-109,71 0 16,18 0-16,-54 0 15,36 0-15,35 0 16,124 0 0,-18 0-16,-18 0 0,-53 0 15,1 0-15,-54 0 16,-105 0-16,35 0 15,-18 0 1,-17 0-16,17 0 0,18 0 16,-18 18-1,0-18-15,18 0 0,-17 35 16,16-35-16,-34 0 16,0 18-16,-1-18 15,1 17-15,17 18 16,1 1-16,52 70 15,-18-36-15,-34-17 16,17 35-16,-1 36 16,1 34-16,0 1 15,-17 18 1,-1 17-16,-18 17 16,1-34-16,0-54 15,17-35-15,-35-35 16,0-35-16,0 0 31,0-1 16,0 18-47,-53 1 16,18-36-16,-18 17 15,0 36-15,18-17 16,-36-19-1,18 36-15,-17-18 16,-1-17-16,1 35 16,34-18-16,-17-35 15,-35 53-15,18-35 16,-1 17-16,1-17 16,-1 17-16,0 0 15,19-17-15,-37 0 16,19 17-16,17-18 15,-18 1 1,54 0-16,-36-1 0,17-17 16,1 0-16,0 18 15,17 0-15,1-18 16,-19 53 0,1-53-16,-18 35 0,18-35 15,-18 0-15,-18 0 16,1 35-16,52-35 15,-52 0-15,-1 0 16,53 0-16,-52 0 16,35 0-16,-1 0 15,-52 0 1,-18 0-16,0 0 0,-17 35 16,0-35-16,52 0 15,-35 0-15,53 0 16,36 0-1</inkml:trace>
  <inkml:trace contextRef="#ctx0" brushRef="#br0" timeOffset="3069.74">25153 2822 0,'-18'-53'62,"1"0"-46,17-17-16,0-159 16,0 123-1,0-35 1,0 70 0,17 71 30,19 0-30,-1 53-16,18 0 0,17 70 16,-17 1-16,36 17 15,-19-71 1,1 19-16,-1-19 16,-52-17-16,-1-35 15,19-18-15,-19-71 47,19 36-47,-19-53 16,54-53-16,-36 17 15,36 1-15,-54-1 16,19 36-16,-19 70 16,-17-17-16,0 17 15</inkml:trace>
  <inkml:trace contextRef="#ctx0" brushRef="#br0" timeOffset="4943.35">28222 6209 0,'-53'0'78,"-494"247"-15,495-36-32,122-34 16,336-142-16,-142-229 16,-211 88-47,-17-229 31,17-106 16,-18 247 0,-35 265 31,0 70-78,88 741 47,-17-741-16</inkml:trace>
  <inkml:trace contextRef="#ctx0" brushRef="#br0" timeOffset="5640.15">29333 6209 0,'-158'282'31,"70"-88"1,88-176 30,70-71-15,-70 35-16,53-70 16,123 176 0,-35 18 0,-35-35-16</inkml:trace>
  <inkml:trace contextRef="#ctx0" brushRef="#br0" timeOffset="5909.09">29739 6491 0,'18'0'16,"-36"0"-16,36-18 94</inkml:trace>
  <inkml:trace contextRef="#ctx0" brushRef="#br0" timeOffset="6484.69">29686 6332 0,'106'0'32,"653"0"30,-742 0-15</inkml:trace>
  <inkml:trace contextRef="#ctx0" brushRef="#br0" timeOffset="6843.18">29722 6085 0,'-18'353'16,"36"-706"-16,-36 1006 31,247-653 16,71-176 0,-247 176-47</inkml:trace>
  <inkml:trace contextRef="#ctx0" brushRef="#br0" timeOffset="7332.59">31009 6191 0,'-106'282'47,"212"-564"-47,-212 653 0,177-266 47,229-316-16,-230-36 16,1 317 16,-36 19-48,18-36-15,0 52 31,-35-105 1</inkml:trace>
  <inkml:trace contextRef="#ctx0" brushRef="#br0" timeOffset="8464.04">31521 5327 0,'-477'-194'47,"954"388"-47,-1412-512 15,53 213 32,282 228 0,336 1-31,-195 158 15,159-35 16,53 35-16,194 159 16,53-124-16,71 89 32,546 17-17,583-158-14,175-247 15,-246-71-1,-1058-194-14,-53 212-17,17-71-15,18-18 16,-18-35-16,18 1 16,-35 17-16,-18-18 15,0 53-15,0-17 16,0-1-16,0 36 15,-36 17-15,36 36 16,0-18-16,-17 35 0,-1 1 16,0-1-16,18 1 15,-35-1 1,-18 0-16,-53-17 16,36 17-16,-54 1 0,-34-19 15,-1 1 1,-317-88 15</inkml:trace>
  <inkml:trace contextRef="#ctx0" brushRef="#br0" timeOffset="9537.03">28381 5274 0,'0'-18'63,"-88"-140"-16,35 105-32,-229-230 16,-54-16 16,195 175-31,-70-123 15,158 194-31,0 0 16,35 0-16,1 18 15,-19 18-15,1-1 16,0-17-16,35 17 16,-36 0-1,19 18-15,17-17 16,-18-1 0,1 18-1,-1-18 1,18 1-1,0-1-15,-35 1 16,17-1 0,-17-17-16,17 17 15,0 18-15,18-18 16,-17 1 0,-18 52 30,-1 36-46,1-1 16,0 1 0,-36 17-16,18-35 15,-17 35-15,17-18 16,35-52-16</inkml:trace>
  <inkml:trace contextRef="#ctx0" brushRef="#br0" timeOffset="9811.76">26652 3563 0,'36'0'0,"87"0"15,-282 0-15,459 0 0,0 0 16,-18 0 0,-17 0-16,-53 0 15,-71 0-15,-106 0 16</inkml:trace>
  <inkml:trace contextRef="#ctx0" brushRef="#br0" timeOffset="11044.72">27622 5151 0,'53'17'78,"318"54"-15,-354-71-1,266 53-15,-266-53-47,1 0 31,-18-18 63,88-141-63,89-123 16,-142 141-31,-18 106-16,19-71 0</inkml:trace>
  <inkml:trace contextRef="#ctx0" brushRef="#br0" timeOffset="20179.52">14217 7920 0,'53'17'125,"-18"-17"-125,53 0 16,18 0-16,0 0 16,0 0-16,17 0 15,-70 0-15,35 0 16,18 0-16,53 0 16,-18 0-16,18 0 15,-53 0-15,52 0 16,-34 0-16,-36 0 15,0 0-15,-35 0 16,-18 0-16,-17 0 16,0 0-16,17 0 93,0 0-77,89 0 0,-18 0-1,-53 0-15,176 0 0,71 0 16,-53 0-16,17 0 16,-17 0-1,-18 0-15,-17 0 16,-35 0-16,-36 0 94,-124 0-48,54 0-46,-18 0 16,53 0-16,52 0 16,-17 0-16,36 0 15,87 0 1,-52 0-16,-36 0 16,-70 0-16,-70 0 15</inkml:trace>
  <inkml:trace contextRef="#ctx0" brushRef="#br0" timeOffset="32751.08">3845 11377 0,'0'-18'172,"36"18"-156,52 0-1,0 0-15,0 0 16,-35 0-16,35 0 16,36 0-16,-1 0 15,-17 0-15,17 0 16,1 0-16,-71 0 16,35 0-1,-53 0 1,1 0 15,-19 0-31,1 0 16,17 0-16,-17 0 15,35 0-15,-18 0 16,0 0-16,18 0 16,-35 0-16,-1 0 15,1 0-15,0 0 16,52 0-1,19 0 1,-1 0-16,88 0 16,-52 0-1,87 0 1,-158 0 0,18 0-16,-36 0 0,0 0 15,1 0 1,-19 0-16,1 0 15,-1 0 1,1 0-16,0 0 16,17 0-16,0 0 15,1 0-15,-19 0 16,36 0 0,-18 0-16,1 0 15,-19 0 1,19 0-1,-1 0 1,0 0-16,18 0 0,18 0 16,-36 0-16,35 0 15,19 0 1,-36 0-16,17 18 0,1 0 16,-18-18-1,35 0-15,-35 0 16,0 0-16,0 0 0,-18 0 15,-18 0 1,19 0-16,-1 0 16,0 0-1,-17 0-15,35 0 16,-36 0-16,54 0 16,-18 0-16,-18 0 15,36 0-15,-1 0 16,-34 0-1,-19 0-15,1 0 63,0 0-47,-1 0-16,36 0 15,-18 0-15,18 0 16,0 0-16,-18 0 15,-17 0-15,35 0 16,-18 0-16,1 0 16,-19 0-1,19 0 1,-1 0-16,0 0 16,-17 0-1,-1 0 1,19 0-16,17 0 15,-1 0-15,1 0 16,0 0-16,0 0 16,35 0-16,-52 0 15,17 0 1,35 0-16,-35 0 16,-18 0-16,18 0 15,17 0 1,-52 0-1,0 0-15,17 0 63,-17 0-47,17 0-16,0 0 15,18 0-15,35 70 16,-35-34-1,-17-19 1</inkml:trace>
  <inkml:trace contextRef="#ctx0" brushRef="#br0" timeOffset="49568.73">3739 13476 0,'18'0'157,"0"-18"-142,17 1-15,-17-1 16,35 18-16,-1 0 16,19-35-1,17 35-15,0-18 0,18-17 16,-35 35-16,17 0 15,18 0 1,0-18-16,-18 18 16,-35-17-16,88 17 15,-35 0 1,-18 0-16,0 0 0,-35-18 16,-18 18-16,18 0 15,-18 0-15,1 0 31,-1 0 63,18 0-78,-18 0-16,-17 0 15,17 0-15,-17 0 141,-1 0 172,1 0-313,0 0 15,-1 0-15,36 0 16,-17 0-1,16 0-15,1 0 16,0 0-16,0 0 16,35 0-16,-52 0 15,-1 0-15,18 0 16,-35 0-16,70 0 16,-35 0-1,-18 0 1,0 0-16,0 0 15,-17 0 1,0 0-16,-1 0 0,1 0 16,0 0-1,17 0-15,35-35 16,-52 35 0,17-18-16,18 18 15,0 0-15,35 0 16,18 0-16,-18 0 15,477 0 64,-547 0-64,17 0 1,0 0-16,-17 0 15,17 0-15,36 0 16,-54 0-16,36 0 16,0 0-16,0 0 15,0 0 1,0 0-16,17 0 16,-34 0-16,17 0 15,17 0-15,18 0 16,-35 0-16,71 0 15,-54-35-15,18 35 16,1-18-16,-19 18 16,1-35-16,-36 35 15,0 0-15,1 0 16,-19 0-16,18 0 16,18 0-16,-35 0 15,35 0-15,18 0 16,17 0-1,-35-18-15,0 18 16,70 0-16,-35 0 16,0 0-16,36 0 0,-36 0 15,36 0-15,-19 0 16,19 0-16,-1 0 16,548 0 46,-654 0-62,1 0 16,17 0 46,18 0-46,-18 0-16,36 0 15,-1 0-15,19 0 16,-19 0-16,-35 0 16,54 0-16,34 0 15,1 0-15,17 0 16,35 0-16,1 0 16,-19 0-16,-52 0 15,-53 0-15,-35 0 16,-1 0-1,19 0 79,-19 0-78,18 0-1,18 0-15,-17 0 16,-19 0 0,1 0-16,0 0 15,17 0 173,18 0-173,17 0-15,-17 0 0,0 0 16,0 0-16,-18 0 16,-17 0-16,17 0 15,-35 18 1</inkml:trace>
  <inkml:trace contextRef="#ctx0" brushRef="#br0" timeOffset="53253.33">15557 10566 0,'-70'211'16,"-371"495"46,282-565-30</inkml:trace>
  <inkml:trace contextRef="#ctx0" brushRef="#br0" timeOffset="53543.57">14922 11377 0,'106'0'16,"-212"0"-16,283 71 15,-1 34 17</inkml:trace>
  <inkml:trace contextRef="#ctx0" brushRef="#br0" timeOffset="54034.33">15646 10319 0,'35'1058'47,"-70"-2116"-47,70 2222 63</inkml:trace>
  <inkml:trace contextRef="#ctx0" brushRef="#br0" timeOffset="54433.45">15681 11307 0,'18'-18'47,"70"-88"0,-53 88-47,230-87 47,-248 87 0</inkml:trace>
  <inkml:trace contextRef="#ctx0" brushRef="#br0" timeOffset="55168.58">16175 10601 0,'0'0'16,"17"-18"-16,36-17 47,159 123 0,88 106-1,-282-158-14,-18 16-32,-18 90 47,-141-1-1,159-124-14,0 54 15,265-18-16,-159-53 16,-89-71 0,1-17-32</inkml:trace>
  <inkml:trace contextRef="#ctx0" brushRef="#br0" timeOffset="55624.59">17304 10037 0,'17'158'15,"-34"-316"-15,70 440 0,35 494 47,-71-688-15,-17-123 61</inkml:trace>
  <inkml:trace contextRef="#ctx0" brushRef="#br0" timeOffset="55853.69">17639 10883 0,'176'-35'47,"-352"70"-47</inkml:trace>
  <inkml:trace contextRef="#ctx0" brushRef="#br0" timeOffset="56265.65">17339 11483 0,'0'35'0,"-35"247"62,35-229-31,-36-53 1</inkml:trace>
  <inkml:trace contextRef="#ctx0" brushRef="#br0" timeOffset="57040.11">17339 11465 0,'35'-17'47,"248"-54"-16,-37 71 16,-228 0 0,53 18 15,-54-1-31,19 107 16,-36 158-15,0-264-32,-36-18 78,-158-36-47,124 36-15,-213 0 15,72 0 16,193 0 15</inkml:trace>
  <inkml:trace contextRef="#ctx0" brushRef="#br0" timeOffset="68088.64">3722 14958 0,'17'0'187,"548"0"-124,-36-71-32,-282 36 0,-124 17-31,-70 1 16,36 17-16,52 0 15,17 0-15,19 0 16,52 0-16,36 0 0,-36 0 16,0 0-1,-17 0-15,0 0 16,-36 0-16,0 0 15,-123-18-15,-17 18 16,17 0-16,-18-35 16,0 35 327,-17 0-343,-18-18 141</inkml:trace>
  <inkml:trace contextRef="#ctx0" brushRef="#br0" timeOffset="70223.57">11112 15081 0,'53'0'329,"565"0"-267,87 0-15,-581 0-47,246 0 47,-299 0-16,70 0 16,159 0 0,35 0 0,-159 0 0,-140 0-47</inkml:trace>
  <inkml:trace contextRef="#ctx0" brushRef="#br0" timeOffset="83736.53">4127 17357 0,'18'-18'62,"17"-53"-62,-35 19 16,0-1 0,18-18-16,53-123 15,-54 141-15,1-17 16,0 17-1,-18 0-15,35 53 79,0 70-64,18 36 1,-35-53-16,52 35 15,-17 36-15,18 17 16,-36-106 0,-17 0-16,-1-17 15,1 0 1,17-36 62,-35-17-62,18 17-1,-18 0 1,0 1 15,0-18-31,17-1 16,1 1-1,0-18-15,-1 0 0,-17 0 16,36 18 0,-36-18-16,0 18 47,17-1-32,-17 19 1,0-1-1</inkml:trace>
  <inkml:trace contextRef="#ctx0" brushRef="#br0" timeOffset="84361.16">3581 16140 0,'0'105'16,"0"-210"-16,0 281 0,0-70 0,0 511 31,0-17 1,0-565-1,-18-35 16,18-53-16</inkml:trace>
  <inkml:trace contextRef="#ctx0" brushRef="#br0" timeOffset="85823.56">3492 16316 0,'0'-35'31,"318"35"16,1763 0-16,-1604 0-31,440 0 31,-864-18 0,-53 89 79,-141 387-79,123-317-31,-17-17 16,17-18-16,-17-53 15,35-36 32,-18 36-31,-17 71-1,17-72-15,-52 54 16,17 0-16,-18 0 16,18 0-16,0-36 15,18-34-15,0-1 16,0-17-16,17-1 47,-53-17-16,18 0-31,-52-17 16,-19-19-16,54 36 15,-36 0-15,-35 0 16,-71 0-16,-17 0 16,17 0-16,71 0 15,-53 0-15,53-35 16,17 17-16,1 1 15,-36 17-15,18-18 16,-71 0-16,36-17 16,-36 35-16,71 0 15,-18 0 1,71 0-16,53 0 16,0 0-16,-1 0 15,36-53 220,0-17-235,0 34 15,0-34-15,0 35 16,36-18-1,-36 35 95,0 0-95</inkml:trace>
  <inkml:trace contextRef="#ctx0" brushRef="#br0" timeOffset="88391.94">13935 15134 0,'35'18'141,"1006"-18"-79,-565-18-31,-388 1 16</inkml:trace>
  <inkml:trace contextRef="#ctx0" brushRef="#br0" timeOffset="93512.6">10619 16757 0,'17'0'16,"1"0"15,35 0-31,17 0 16,-34 0-16,52 0 15,-35 0-15,53 0 16,17 0-16,1 0 15,-54 0-15,-17 0 16</inkml:trace>
  <inkml:trace contextRef="#ctx0" brushRef="#br0" timeOffset="94120.22">10795 17039 0,'53'0'78,"70"0"-62,36 0-1,35 0 1,-88 0-1,-53 0-15,-35 0 16</inkml:trace>
  <inkml:trace contextRef="#ctx0" brushRef="#br0" timeOffset="95257.57">10989 17074 0,'-18'0'172,"1"36"-156,17-1 62,0 0-16,0-17-46,0 0 0,17-18-1,1 0 1,0 0-16,-1 0 16,19 0-1,16 0 16</inkml:trace>
  <inkml:trace contextRef="#ctx0" brushRef="#br0" timeOffset="95745.87">10601 17480 0,'71'0'47,"17"0"-47,-35 0 15,0 0-15,35 0 16,0 0-16,53 0 16,18 0-1,-36 0-15,-35 0 0</inkml:trace>
  <inkml:trace contextRef="#ctx0" brushRef="#br0" timeOffset="96970.41">11765 16757 0,'0'0'0,"53"-18"16,35 18-16,36 0 15,-71 0-15,35 0 16,0 0-16,-17 0 16,-36 0-16,0 0 15,-35 18 32,0 0-31,-18 17-1,1 18 1,-1-53 0,1 17-1,17 1-15,0 0 0,-18-1 16,0 1-16,18 0 15,0 17 1,-17-35 140,17 53-140,-18-36-16,0-17 31,18 18 79,-17 0-95,-1-18 1,18 17-1,18 1 95,-1-18-110,36 0 15,18 0-15,-54 0 16,36 18-16,-35-1 78,0-17-62,35-17-1,-53-36 1,0-18 0,0 36-16</inkml:trace>
  <inkml:trace contextRef="#ctx0" brushRef="#br0" timeOffset="97217.66">12647 16669 0,'18'88'15,"-18"18"1,35-18-16,-17 18 16,-18-89-1,0 1-15,0 0 47,0-54-31</inkml:trace>
  <inkml:trace contextRef="#ctx0" brushRef="#br0" timeOffset="97632.64">12753 16986 0,'18'0'16,"-1"-17"47,-17-1-63,35 0 15,-17 1-15,0-19 16,-18 19-1,0-19-15,0 54 94,0 123-94,0 0 16,0-123-1</inkml:trace>
  <inkml:trace contextRef="#ctx0" brushRef="#br0" timeOffset="97905.77">12665 17374 0,'0'0'16,"0"18"-16,0 17 0,0-17 15,0 17 1,0-17 15,35-18-15,-17 0-16</inkml:trace>
  <inkml:trace contextRef="#ctx0" brushRef="#br0" timeOffset="102865.07">15275 15240 0,'-17'0'31,"175"0"16,213-35 0,317 35-16,-353-18 16,88 18-15,-194 0 14,-211-18 48,0 18 0,440 0-47,-369 0-47,158 0 47,-212 0 46,-18 0-30,1 0-1,106 0 1,-72 0-32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2:21:04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18874 3969 0,'0'17'31,"0"1"0,-36 17-15,-52-35-16,18 18 16,-19-18-16,1 0 15,-106 35 1,71-35-1,-160 0-15,125 0 16,-19 0 0,54 0-16,17-35 15,71 17-15,-36-35 16,1-35-16,17 18 16,-18-36-16,54 53 31,-19 0-31,19 35 15,-1-17-15,18 17 0,0-17 32,0 0-32,0 0 15,0-18-15,0-18 16,0 1-16,0 17 16,0 0-16,0-18 15,0 36-15,0-18 16,0 0-16,0 18 15,18-36-15,35-17 16,-18 35-16,-18 18 16,36-89-1,0 36 1,35-35 0,-17 70-1,0 0-15,-19 18 16,72-36-1,-1-35 1,-70 71-16,-35 17 16,35-17-16,70-18 15,36 53 1,-106 0 0,35 0-16,71 0 15,-18 0-15,35 0 16,-52 0-16,-71 0 15,-35 0 1,17 18 0,0 52-16,36 107 15,-18-89 1,-36-18-16,36 36 16,-53-53-16,18 35 15,-1-17-15,1-18 16,-18 70-16,18-70 15,-18 53 1,17 53-16,1 0 0,17-18 16,-35-18-16,0 1 15,0-36-15,0-18 16,0-52-16,0 53 16,-35-36-1,17 18 1,-17-18-16,35-17 15,-159 70 1,1-35 0,69 0-16,19-18 15,34-17-15,-16 17 16,16-17-16,19-18 16</inkml:trace>
  <inkml:trace contextRef="#ctx0" brushRef="#br0" timeOffset="1994.13">23424 3933 0,'0'0'0,"-52"36"16,-37-36-16,36 17 16,-52 19-16,-54-1 15,-70-17-15,-18-1 16,53 18-16,-71-35 16,18 0-16,53 0 15,35 0-15,18 0 16,18 0-1,70 0-15,17 0 0,-52 0 16,18 0-16,-54-35 16,89 18-16,-53 17 15,-36-18-15,-34 0 16,-1-17-16,35 0 16,36-1-1,-18 19 1,53-18-16,-17-1 15,17 19 1,18 17-16,17-18 16,0-17-16,18 17 15,0-35 1,0 18 0,-35 0-16,35-1 15,-18 1-15,18 0 16,0-1-16,0 1 15,0-18-15,0 0 16,0-17-16,0 17 16,0-35-16,0 0 15,0 17-15,18 0 16,-18-17-16,35 35 16,-17 0-16,17-35 15,-35 35-15,18 0 16,17-17-16,18-1 15,-35 36-15,35 0 16,0-18-16,-1 0 16,-52 35-16,106-35 15,-53 18 1,194-36 0,-194 54-16,53-18 15,53-18-15,423-53 31,-441 71-31,18 17 16,-36 0 0,1 18-16,-1-17 0,106 17 15,-140 0 1,-1 0-16,18 0 16,-1 0-16,-16 0 15,16 0-15,-34 17 16,17 1-16,18 0 15,-18-1-15,18 18 16,18 1-16,-36-19 16,35 19-1,-17-1-15,17 35 16,54-17 0,-71 18-1,-89-36 1,36 53-16,-53-52 15,36 122 1,-19-69 0,89 140-1,-88-35 1,-18-123 0,0 70-16,0-53 15,-18-18 1,-17-17-1,-18 71 1,0-89-16,-35 53 16,52-35-1,-69-35 1,87-1 0,-53 36-1,1-17 1,-1 17-1,36-53 1,-53 35-16,53-35 16,-124 0-1,-53 53 1,89-36 0,-71-17-16,123 36 15,1-36 1,34 0-1,19 0 95</inkml:trace>
  <inkml:trace contextRef="#ctx0" brushRef="#br0" timeOffset="6970.31">3739 6438 0,'18'0'16,"0"0"-1,-1 0-15,72-35 16,-54 35-16,35 0 16,-34 0-16,17 0 15,-1 0 1,-16-18-16,17 18 15,-36 0-15,19-17 16,-1 17 0,-17-18 31,-18 0-16,17 1 16,1 17-32,-1 0 1,1 0 46,0 0-15,-1 0-31</inkml:trace>
  <inkml:trace contextRef="#ctx0" brushRef="#br0" timeOffset="13297.52">3757 8008 0,'18'-18'16,"17"18"-1,18 0-15,0 0 16,0 0-16,0 0 16,17 0-16,-35 0 15,-17 0 1,0 0-16,-1 0 16,19 0-16,52 0 15,0 0-15,-17 0 16,34 0-16,54 0 15,-18 0-15,124 0 16,-36 0-16,-52 0 16,-19 0-16,-34-17 15,-107 17 1,36 0 31,-17 0-32,52 0-15,-35 0 16,0 0-16,-18 0 16,0 0-16,1 0 15,-19 0-15,18 0 16,1 0-16,-1 0 16,18 0-16,-53-18 15,18 18 1,34 0 62,-34 0-62,0 0-1,-18-18 32,17 18 94,1 0-141,0 0 15,-1 0 1</inkml:trace>
  <inkml:trace contextRef="#ctx0" brushRef="#br0" timeOffset="15081.63">3739 6403 0,'0'18'15,"0"-1"17,0 1-32,36-18 15,-1 0 16,-17 17-31,17-17 0,0 0 16,0 0 0,-17 0-1,70 0 1,-35 0 0,177 0-1,-178 0-15,37 0 16,34 0-16,-35 0 15,-35 0-15,-35 0 16</inkml:trace>
  <inkml:trace contextRef="#ctx0" brushRef="#br0" timeOffset="28146.2">10089 11501 0,'36'0'31,"246"0"0,35 0-15,248 0-1,-512 0 17</inkml:trace>
  <inkml:trace contextRef="#ctx0" brushRef="#br0" timeOffset="29201">12224 11395 0,'35'-18'32,"18"18"-17,17-18-15,19 1 16,-19-1-16,230 18 31,-194 0-31,194 0 16,-53 0-1,-71 0-15,1 0 16,-54-17-16,-105 17 16,17 0-16,-17-18 15,17 18 32,0 0-47,18 0 16,-18 0-1,1 0-15,-19 0 16,1 0 0,-1 0-16,36 0 15,0 0-15,53 0 16,53 0-1,158 35-15,-17 18 16,-18-35-16,-35-1 16,0 36 15</inkml:trace>
  <inkml:trace contextRef="#ctx0" brushRef="#br0" timeOffset="30768.82">17780 11412 0,'18'0'79,"246"0"-48,-52 0-16,-36 0 17,89 0-17,-89 0-15,177 0 16,-106 0 0,-159 0-16,89 0 15,-36 0 16,106 0-15,-36 0 0,442 0-1,-283 0 17,-70 0-17,35 0 1,-70 0-1,211 0 17,-335 0-32,106 0 15,-53 0 17,-53 0-17,0 0 16,18 0-15,-124 0 0,1 0 15,34 0 16,19 18-32,52-18 17,-106 0-17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2:21:48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21255 4163 0,'17'0'47,"107"0"-16,52 0-16,-17 0-15,17 0 16,54 0-16,211 0 16,-300 0-1,18 0-15,-106 0 32,-36-18-32,-17 0 15,0-52 1,0 17-16,35-18 15,18-52-15,-53 52 16,18-17-16,-18 0 16,35-35-16,-35-1 15,0 36-15,0 17 16,18-17-16,-18 18 16,0-19-16,35 19 15,-17-1-15,-18 54 16,0-54-16,0 1 15,0 17-15,0 0 16,0 0-16,-18-18 16,18 54-16,-53-54 15,18-17-15,17 53 16,-105-107 0,-71 90-1,-53-19 1,123 71-1,72 0 1,-19-18-16,18 18 0,-17 0 16,-89 0-1,106 0-15,-35 0 16,35 0-16,-35 0 16,35 18-1,-124 35-15,107 17 16,-1-34-1,1 17-15,-54 17 16,89-17 0,0-18-16,-1 1 15,-34 52-15,17-35 16,18 17-16,-1 1 16,19 35-16,-1-18 15,18 0-15,0 36 16,0-36-16,0 35 15,0 1-15,0-71 16,0 35-16,0-53 16,53 18-16,17 35 15,19-17 1,122 52 0,-140-87-16,52 16 15,-17-16 1,-106-19-1,53 19-15,-18-36 16,18 0-16,0 0 16,106-18-1,-53 0-15</inkml:trace>
  <inkml:trace contextRef="#ctx0" brushRef="#br0" timeOffset="1790.55">25012 1976 0,'-18'-18'31,"-52"18"-15,-36 0-1,71 0 1,-195 53 0,107-18-1,35 0-15,35-17 16,-18 0-16,-88 17 16,54 18-1,52-18-15,0-17 16,35 17-16,-35 18 15,-35 0-15,53 0 16,-18-36-16,-18 36 16,18 0-16,0-17 15,18-19-15,-35 36 16,70-35-16,-18-18 16,-17 53-16,35-18 15,-18 35-15,-17-34 16,35 17-16,0-18 15,0 18-15,0-18 16,0 18-16,0 0 16,0 0-16,0 35 15,0-53-15,17 18 16,1-35 0,35 35-16,0 0 15,17 17 1,19 1-16,34-18 15,-52-36-15,52 36 0,36-17 16,0 17-16,-18-36 16,35 1-16,36 17 15,-53-17 1,-18-18-16,194 17 16,-159-17-1,36 0-15,-18 0 16,18 0-1,176 0-15,-247-17 16,-35-19-16,17 19 16,0-1-1,72-17-15,-107 0 16,35-18-16,-17 17 16,-35 1-16,-1 0 15,-35 17-15,-17 1 16,-18-1 15,0-17-31,0-18 16,0 0-16,0-18 15,0 1-15,35-54 16,-17-52 15,-18 52-15,0-87-1,0 140-15,-18 18 16,-52-53 0,52 71-16,0 0 15,18 0-15,-17 17 0,-36-35 16,0 0-16,-35 18 16,-18 0-1,-35 17 1,17 0-16,19 18 15,-19-17-15,-35-19 16,36 19-16,35 17 16,17-18-1,-70 0-15,88 18 16,18 0 0,-18 0-16,0 0 0,-18 0 15,36 0 1,-35 0-16,17 0 15,0 0 1,35 0-16,-35-35 16,-88 35-1,53 0-15,35 0 16,-35 0-16,-53 0 16,70 0-1,36 0-15,0 0 16,-1 0 15,-17 0-15,0 0-16,-158 0 15,140 0 1,-35 35-16,1 1 16,87-36-16,-17 0 15,-18 35 1,35-35-16,0 0 15</inkml:trace>
  <inkml:trace contextRef="#ctx0" brushRef="#br0" timeOffset="12542.58">8802 6103 0,'17'18'109,"1"-18"-93,17 17-16,36-17 16,-1 0-16,-34 36 15,34-36-15,1 0 16,-36 0-16,18 0 15,18 0 1,-36 0 0,0 0-1,18 0-15,18 0 32,34 0-32,-69 0 15,34 0-15,-52 0 16,17 0-16,-17 0 0,17 0 15,0 0-15,-17 0 16,35 0-16,-18 0 16,-17 0-1,17 0-15,0 0 16,-17 0 0,17 0-1,-17 0-15,35 0 16,17 0-16,1 0 15,-18 0-15,35 0 16,-35 0-16,0 0 16,-18 0-16,-17 0 15,17 0-15,0 0 32,36 0 202,-36 0-218,89 0-16,17 0 15,-18 0-15,1 0 16,-36 0-1,-70 0 32</inkml:trace>
  <inkml:trace contextRef="#ctx0" brushRef="#br0" timeOffset="18423.7">4533 6738 0,'-17'0'94,"-1"0"-94,0 0 15,1 0-15</inkml:trace>
  <inkml:trace contextRef="#ctx0" brushRef="#br0" timeOffset="19958.54">4251 6597 0,'0'0'0,"-18"0"16,-17 0-16,17 0 15,-17 0 1,-18 35 62,18 0-62,17-35-16,-52 53 15,34-35-15,1 0 16,18-18-16,-19 35 15,1 0 1,35-17 0,0 0-16,-18-1 15,1 36-15,-1-18 16,0 18 0,-17-17-16,-18 34 46,0 248 1,53-265-31,0-18 0,0 194 15,0-123 16,106-18 0,194 18-16,-194-88-16,-71-18 48,-17 0-63,35 0 16,35 0-16,-18 0 15,19-18-15,34-53 16,1 36-16,-19-53 15,-52 53-15,-17-1 0,-1 1 16,-35 17 0,0-34-16,18 34 15,-18 0-15,0-17 16,35-18-16,-18 0 16,-17 0-16,0 36 15,18-36-15,-18 17 0,18 19 16,-18-36-1,0 0-15,0 18 16,0-18-16,0 0 16,0-35-16,0 52 15,-53-87 1,0 35-16,0 52 16,18-17-1,-36-35-15,36 53 16,17 35-1,1-18 64,-19 18-48,19 0-16,-1 0-15,0 0 16,1 36-16,-1-36 16,-35 17 46,18-17-46,-18 18-16,35-18 15,18 18-15,-17-18 16,-19 0 47,36 17-48,-17 1 1,-1-18-1,1 0 1,-1 35 0,0-35-16,-17 18 15,17-18 1,1 17 0</inkml:trace>
  <inkml:trace contextRef="#ctx0" brushRef="#br0" timeOffset="23110.68">10830 8114 0,'0'0'31,"71"0"-31,-36-35 0,0 35 0,195-18 32,193-35-1,-264 18-31,17-1 15,89 1 1,-71 18-16,-71-1 0,-105 0 16,35 18-16,-18 0 15,18 0 1,-35 0-16,52 0 16,-17 0-16,0 0 15,35 0-15,18 0 16,-18 0-16,-35 0 15,0 0-15,0 0 16,0 0 0,-18-17-16,18-1 15,-18 0-15,36 1 16,52-19-16,1 36 16,-71 0-16,35-17 15,53-1 1,318 1 15,-318 17-31,70 0 0,-34 0 16,-36 0-16,-88 0 15,0 0-15,-18 0 16,18 0 31,-18 17-47,18 1 15,0-18 1,18 0-16,17 35 16,-35-35-16,0 0 0,-36 0 15,1 0 1,35 0 31,35 0-47,-35 0 15,-35 0-15,35 0 16,-36 0-16</inkml:trace>
  <inkml:trace contextRef="#ctx0" brushRef="#br0" timeOffset="26183.26">5256 8484 0,'-17'-17'63,"17"-1"-63,-18 18 15,0-18-15,1 1 16,-1 17-16,-17-18 16,17 18-16,-35 0 15,-35 0 1,18 0-16,-107 0 16,89 0-1,-35 0-15,87 0 16,1 0-16,-18 0 15,0 0-15,0 0 16,18 18 0,35-1-1,-35-17-15,-18 36 16,17-19-16,-16 36 16,16-53-16,-17 18 15,53-1 1,-70 36-16,52-35 15,-17 0 1,35-1 0,-18 19-1,1-19-15,-1 54 16,-17-1-16,35-17 16,-18 18-16,-17 17 31,17 0-31,18-70 15,0-1 48,0 19-16,71 34-32,176 36 17,-18-53-17,-106-18 1,36 18-16,-35-35 16,-1 0-16,1-18 15,-1 17-15,1 18 16,34-17-16,-34 0 15,-1-1-15,18 1 16,-17-18-16,-1 0 16,1 0-16,-36 0 15,-53 0-15,1 0 16,-19 0-16,1 0 0,-1 0 16,1-53-1,17 35 1,1-17-16,52-18 0,18-35 15,-18 18 1,-18 52-16,19-35 16,-54 35-1,0-17 1,-35 0 0,0 17-16,0-35 15,0-70 1,0 70-1,-53-18-15,0 18 16,-53-35-16,54 88 16,-72-53-16,-35-17 15,18 34-15,18 1 16,-18-18-16,105 36 16,-34 17-16,-1 0 15,18 0-15,18 0 16,-18 0-16,0 0 15,18 0 1,0 0-16,17 0 16,-17 0-16,35 17 15,-18-17-15,-35 18 16,36-1 0,-19-17-16,19 0 15,-19 18 1,19 0-16</inkml:trace>
  <inkml:trace contextRef="#ctx0" brushRef="#br0" timeOffset="33014.01">7743 9825 0,'18'-18'79,"0"18"-79,52-17 15,1-19 1,-18 36-16,17 0 15,-17 0-15,-35 0 16,17 0-16,-17-17 16,-1 17-1,19 0 1,17 0-16,105 0 16,-69 0-1,-1 0 1,71 0-16,-36 0 15,177 0 1,-159 0-16,-18 0 16,-34 0-16,-36 0 15,-18 0-15,-18 0 16,19 0 31,-36-18-32,35 18-15,-17 0 16,-1 0 15,36 0 16,106 0-31,-71 0-1,53 0 1,-105 0-16,-19 0 16,1 0 421,-1 0-421,36 0-1,-17 0 17,-1-35-17,-17 35-15,-1 0 172</inkml:trace>
  <inkml:trace contextRef="#ctx0" brushRef="#br0" timeOffset="41743.64">8855 13106 0,'0'17'172,"17"-17"-157,19 0-15,-1 0 16,0 0-16,18 0 16,0-35-16,53 35 15,-53 0-15,0 0 16,17 0-16,-17 0 15,-35 0-15,17 0 16,0 0-16,1 0 16,-19 0-1,19 0-15,52 0 16,-18 0-16,18 0 16,-17 0-16,35 0 15,-36-18-15,-52 18 16,70 0-16,-70 0 15,17 0-15,0 0 16,-17 0-16,17 0 16,54 0-16,-37 0 15,37 0-15,-1 0 16,35 0-16,-34 0 16,-1 0-1,0 0-15,-18 0 16,1 0-16,0 0 15,-36 0-15,35 0 16,19 0-16,-36 0 16,35 0-16,-35 0 0,35 0 15,0 0 1,36 0-16,-36 0 16,18 0-16,-54 0 15,-16 0 1,-19-17 156,1-1-172,0 18 15,-1 0-15,1 0 16,17 0 0,18 0 15,-18 0-16,1 0-15,-19 0 16,19 0 218,-19 0-218,36 35-16,0-35 16,0 0-1,-18 0-15,-17 0 16,17 0-16</inkml:trace>
  <inkml:trace contextRef="#ctx0" brushRef="#br0" timeOffset="44520.91">4480 13547 0,'0'-18'79,"-17"18"-64,-1 0 1,0 0-1,1 0 1,-1 0 0,0 0-16,1 18 15,-1-18-15,1 17 32,-1-17-17,0 36 1,1-36-16,-1 0 15,18 17-15,-35 18 16,17 1 0,0-1-1,-17 0-15,17 1 16,1-19 0,-1 1 30,1 0-30,-1-1 0,0 1-16,-17 17 15,17-17-15,-17-1 16,35 1 0,-18 0 15,1-1-16,-18 1 1,17 17 0,0-17-16,18-1 15,-17 19-15,-19 17 16,19-53-16,17 17 16,-18 1-1,18 17 16,0-17-31,-18-1 16,18 1-16,0 0 16,0-1-16,0 36 15,0-35-15,0 35 16,0-35-16,0-1 16,0 1-16,0-1 15,0 1 1,0 0-16,0-1 15,0 19-15,0-1 32,0 0-32,18-35 15,0 35-15,-18-17 16,17-18-16,1 71 16,17-36-16,1 0 15,-1 0 1,35 36-16,-34-53 15,17-18-15,-18 0 16,18 0-16,-18 0 16,0 0 15,36 0-15,17 0-16,-53 0 15,54 0-15,-1 0 16,35 0-16,-70 0 15,0 0-15,-53-36 63,18 19-63,-1-1 16,1 0-16,0-17 15,-18 18 1,0-36-1,0 17-15,0-17 16,0 18-16,0 18 16,17-54-16,-17 36 15,0 17-15,0-35 16,0 0-16,0 18 16,0-18-16,0 35 15,0-35-15,0 18 16,-17 18-1,17-1-15,0 0 16,0 1-16,-18-19 16,18 19-1,-18-36 1,18 18-16,-35-1 16,17 19-16,18-19 15,0 19 1,0-19-16,-35 1 15,35 0-15,-35 0 32,35 17-32,0 0 15,-18-35-15,1 18 32,-1 17-17,-17-17 1,-1 0-1,1 17 1,35 1 0,-53 17-16,18 0 15,0 0-15,17 0 16,0-18 31</inkml:trace>
  <inkml:trace contextRef="#ctx0" brushRef="#br0" timeOffset="53774.59">4427 15328 0,'-17'18'0,"34"-36"0,-52 36 15,-18-1-15,18-17 16,-18 18-16,18 17 15,-54-17 1,72-18 0,-1 0-1,1 18-15,-1-1 32,0-17-32,1 36 15,-1-19-15,-53 18 16,54 1-16,-71 34 15,70-34-15,-17-19 16,17 19-16,0-36 16,1 0-1,-89 141 48,106-88-63,0 35 47,0 35-16,0-17-15,0 0 15,53 0 0,88-89-15,-106 1 15,-17-18 0,35 0-31,0 0 16,70 0-16,-88 0 15,54 0-15,69 0 16,-52 0-16,0 0 16,-18 0-16,-70 0 15,17 0-15,-17 0 63,-1 0-32,19 0-31,-1 18 16,-17-18-16,-1 0 15,1 0 1,0 0 0,17 0-1,0 0-15,36 0 16,17 0-16,-18 0 15,1 0-15,52 0 16,-70 0-16,36 0 0,-1 0 16,35 0-1,1 17-15,-1 1 16,-35-18-16,1 0 16,34 18-16,-17-1 15,-71-17-15,53 0 16,-70 0-16,17 0 15,1 0-15,-1-17 16,-18-1 0,1 0-1,17 1 1,1 17-16,-1-36 16,18 19-16,0-19 15,35-16-15,-70 34 16,-1 18-16,-17-35 47,0 17-47,0 0 15,0-17-15,0 0 16,-17-71-16,-19 18 16,19 35-1,-36 18 1,0-54-16,0 54 15,35 17 1,1 1 0,17-18 15,-18 17-31,-35 0 16,-35-17-16,17 17 15,18 18-15,-17-35 16,-1 17-16,54 18 15,-36-35-15,35 35 16,1 0 0,-1 0-16,-17 0 15,-36 0-15,53 0 16,-52 0-16,-1 0 16,-35 0-16,-17 0 15,35 0-15,-36 0 0,71 0 16,-35 0-1,-35 0-15,52-35 16,-17 35-16,17-18 16,1 18-16,35 0 15,-54 0-15,36 0 16,1 0-16,-37 0 16,36 0-16,18 0 15,-35 0-15,17 0 16,35 0-16,-35 0 15,36 0-15,-19 0 16,1 0 0</inkml:trace>
  <inkml:trace contextRef="#ctx0" brushRef="#br0" timeOffset="58938.46">8996 13141 0,'35'-18'187,"53"18"-156,53 0-15,-70 0-16,0 0 16,-19 0-16,-16 0 15,-19 0-15,1 0 16,0 0 15,17 0-15,18 0-1,17 0 1,-17 0-16,18 0 16,-1 0-16,19 0 15,-36 0-15,17 0 16,1 0-16,-18 0 15,-18 0 1,0 0-16,-17 0 0,-1 0 16,1 0-16,0 0 31,-1 0-15,19 0-16,16 0 15,-34 0 1,35 0-16,0 0 15,-18 0-15,18 0 16,0 0 0,-18 0-16,-17 0 15,17 0-15,1 0 32,-1 0-17,18 0-15,0 0 0,0 0 16,35 0-1,35 0-15,1 0 16,-18 0-16,-54 0 16,1 0-16,-35 0 47,17 0-32,1 0 1,-1 0-16,18 0 15,0 0-15,-18 0 16,18 0 0,0 0-16,70 0 15,-87 0-15,-19 0 16,1-17-16,-1 17 47,19 0-32,17 0 1,0 0-16,-1 0 16,1 0-16,-35 0 15,17-36-15,1 36 78,-19 0-62,1 0 15,17 0-15,-17 0 0,35 0-16,-36 0 15</inkml:trace>
  <inkml:trace contextRef="#ctx0" brushRef="#br0" timeOffset="62074.44">17304 16880 0,'35'0'31,"230"0"16,158 0-32,18 0 17,-282-35-1</inkml:trace>
  <inkml:trace contextRef="#ctx0" brushRef="#br0" timeOffset="65513.84">14605 16775 0,'0'0'0,"18"0"0,-1 0 31,19 0 0,281 0 1,1 0-1,-124 0-15,-159 0 15,53 0 0,88 0 0,-140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2:23:23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26458 6297 0,'71'0'94,"52"-18"-94,-17 1 15,18 17-15,17-18 16,35-17-16,-17 17 16,0 1-1,-54 17-15,-52 0 16,-35 0-1,0 0 48,-1 0-47,19 0-16,-19 0 15,1 0-15,0 0 16,-1 0 31,1 0-32,-1 0-15,1 0 16,17 0 78,1 0 78,-1 0-157,-17 0-15,-1 0 16,1 0-1,-1 0-15</inkml:trace>
  <inkml:trace contextRef="#ctx0" brushRef="#br0" timeOffset="6633.98">13776 6227 0,'35'0'109,"18"0"-109,35 0 16,-17 0 0,17 0-16,18 0 0,17 0 15,-70 0-15,36 0 16,34 0-1,-17 0-15,17 0 0,-35 0 16,1 0-16,-36 0 16,0 0-1,-18 0-15,18 0 16,-36 0-16,1 0 16,17 0 15,1 0-31,34 0 15,-17 0-15,53 0 16,-18 0-16,-35 0 16,35 0-16,36 0 15,17 0-15,17 0 16,-16 0-16,-1 0 16,-18 0-16,1 0 15,-36 0-15,0 0 16,-35 0-16,35 0 15,406 0 32,-353 0-47,88 0 16,18 0-16,-53 0 16,53 0-1,-53 0-15,-17 0 16,34 17-16,-34 1 15,-1-18-15,-17 0 16,-36 0-16,-17 0 16,-53 0-16,0 0 15,-18 0-15,18 0 16,-17 0-16,-1 0 266,35 0-251,19 0-15,16 0 16,19 0-16,-36 0 15,-35 0-15,35 0 16,0 0-16,1 0 16,16 0-16,-16 0 15,-36 0-15,-1 0 16,19 0-16,-18 0 16,35 0-16,600 0 46,-529 0-30,-36-18-16,-35 18 16,-52 0-16,-19-17 15,1 17 48,0 0-48,17 0 1,71 0 0,-53 0-16,35 0 15,0 0-15,0 0 16,-35 0-16,18 0 16,-36 0-16,18 0 0,-18 0 187,1 0-156,16 0-31,1 17 16,-17-17-16,17 0 16,-36 0-16,1 0 15,-1 0-15,1 0 16,0 0-1,17 0-15,0 0 16,-17 0 0,0 18-1,-1-1-15</inkml:trace>
  <inkml:trace contextRef="#ctx0" brushRef="#br0" timeOffset="37889.85">3669 7937 0,'0'18'31,"123"-18"16,-52 0-47,-18 0 16,-18 0-16,36 0 15,-18 0-15,17 0 16,18-18 0,-52 18-16,-1 0 15,35 0-15,19-17 16,-19-1-16,1 18 15,17 0-15,-18 0 16,19 0-16,-1 0 16,0 0-16,36 0 15,-19 0-15,19 0 16,-36 0-16,36 0 16,-36 0-16,0 0 15,35 0-15,318-17 63,-423 17-32,0 0-31,35 0 16,-36 0-1,54 0-15,-36 0 16,0 0-1,-17 0-15,35 0 16,17 0-16,-17 0 16,18 0-16,17 0 15,-35 0-15,-35 0 16,-1 0 78,19 0-79,-1 0 1,-18 0 0,19 0 15,-1 0-16,0 17-15,36-17 16,-18 0-16,35 35 16,-70-35-16,17 0 15</inkml:trace>
  <inkml:trace contextRef="#ctx0" brushRef="#br0" timeOffset="40894.89">17515 7867 0,'-17'18'78,"652"-18"1,-565 0-79,-17 0 15,18 0 1,-18 0-16,0 0 15,0 0-15,-1 0 16,1 0-16,18 0 16,17 0-16,36 0 15,-19 0-15,-34 0 16,35 0-16,17 0 16,36 0-16,-53 0 15,0 0-15,-71 0 16,18 0-16,-35 0 47,52 0-32,54 0-15,-19 0 16,-34 0-16,17 0 16,53 0-16,18 0 15,-18 0-15,18 0 16,-18 0-16,300 0 47,-406 0-47,71 0 31,-88 0-15,17 0-16,-17 0 15,-1 0-15,1 0 16,0 0-1,-1 0 1,1 0 0,17 0-1,0 17-15,18-17 16,-17 18-16,16-18 16,37 0-16,-36 0 15,0 0-15,17 0 16,1 0-16,-54 0 15,1 0-15,0 0 16,-1 0-16,36 0 63,-35 0-48,-1 0 1,36 0-16,-35 0 15,0 0-15,-1 0 16,1 0-16,-1 0 16,19 35-16,17-35 15,-36 0 1,36 0-16,0 0 16,-18 0-16,1 0 15,-1 0-15,-17 0 16,35 0-16,-18 0 15,-18 0 1,19 0 0,-19 18-16,1-18 31,53 0-15,17 0-1,-71 0-15,19 0 16,17 0-1,-18 0-15,71 0 16,-71 0-16,18 0 16,0 0-1,17 0-15,-52 0 32,0 0 14,-1 0-14,1 0-17,0 0 17,17 17-17,18-17 1,-36 0-16,1 0 15,17 0 48,36 0-63,17 0 16,-35 0-1,35 0-15,-53 0 0,-17 0 16,17 0-16</inkml:trace>
  <inkml:trace contextRef="#ctx0" brushRef="#br0" timeOffset="44354.92">8096 7902 0,'-17'0'140,"-1"0"-124,0 0-16,1 0 15,-19 0 1,-17 18-16,1-1 16,-1 1-16,17-18 0,-17 0 15,1 0 1,-19 35-16,36-35 16,17 0-1,-17 0-15,0 18 16</inkml:trace>
  <inkml:trace contextRef="#ctx0" brushRef="#br0" timeOffset="52286.63">3775 6773 0,'-18'0'78,"0"0"-62,-17 0-1,18 0-15,-795-106 94,759 89-94,-176-107 47,141 1 0,-106-142 0,141 177-32,0-18 1,-18-70 15,1-18 0,17 0 1,0 53-1,53 105-31,-35-34 15,35 52 1,0-17 0,-18 35-16,18-35 15,0 17 157</inkml:trace>
  <inkml:trace contextRef="#ctx0" brushRef="#br0" timeOffset="59143.35">1764 1058 0,'0'-35'109,"-18"17"-93,1 1 0,-1-1-16,0 0 15,-17-17 1,17 18 0,1 17 15,-1 0-16,0 0-15,1 0 16,-18 0-16,-1 0 16,19 0-16,-1 0 15,0 0-15,-17 0 16,17 0 46,-34 0-30,34 0-32,0 0 15,-35 0-15,36 0 16,-36 17 0,35 1-16,1-18 15,-19 53-15,19-36 16,-19 36-1,19-17-15,-19-19 16,19 54 0,-1-36-16,18-17 0,0 35 15,0-18 17,0-17-17,0-1 1,0 18-16,0 18 15,0-35 1,0 0-16,0-1 16,0 19-1,0-19 1,0 18 0,0-17-16,0 17 15,35 1 1,-17-36-16,0 35 15,-18-17 17,17-18-32,1 0 47,35 17-32,-18-17-15,18 0 16,18 18-16,-1 0 15,-17-18 1,0 0-16,53 0 16,-89 0-1,1 0 79,35 0-94,-18-36 16,1 1-1,-36 17-15,17 18 16,1-17 0</inkml:trace>
  <inkml:trace contextRef="#ctx0" brushRef="#br0" timeOffset="64175.73">1711 2134 0,'-18'0'79,"-52"18"-64,52 0-15,-52-18 16,-1 0-16,36 0 15,-36 0 1,1 0-16,-1 0 16,18 0-16,0 0 0,18 0 15,-18 0 1,35 0 0,-17 0-16,35-18 15,-35-17 1,17-1-16,-17 1 15,-18-18-15,18 36 16,17 17-16,0-36 16,1 19-1,-18-72 1,-1 1 0,19 35-1,17 0-15,0 0 16,0 36-16,0-36 15,0 18 1,0-1-16,0-34 0,0 35 16,0-71-1,0 53-15,17 18 16,-17-1-16,0-17 16,36 0-1,16 0-15,1 1 16,-53 34-1,71-70-15,-53 88 16,52-88 0,-52 70-1,52-53-15,-34 54 16,-19-1 0,89-17-16,-53 17 15,-18 18 1,159-70-1,-123 70 1,-18 0-16,-18 0 16,-17 0-16,35 0 15,0 0 1,-18 0-16,-18 0 16,1 0-16,0 0 15,35 17 1,52 107-1,-52-18-15,36-18 16,105 88 0,-141-123-16,35 71 31,-53-54-15,-35-17-1,0 53-15,0-53 16,0 35-1,0 0-15,-35-35 16,17 18 0,18-36-1,-53 35 1,53-52 0,-35 17-1,17-17-15,-35 17 16,-35 18-1,35-18 1,0-17-16,0 0 16,18-1-16,-18 19 15,-17-19 1,52-17-16,0 18 31,-17 0-15,0-1-1,0-17-15,-71 18 16,53-18 0,17 0 46</inkml:trace>
  <inkml:trace contextRef="#ctx0" brushRef="#br0" timeOffset="65257.48">3281 1005 0,'35'-17'16,"36"17"-16,-36 0 15,88-18-15,1-17 16,-18 35-16,0-35 15,-71 35-15</inkml:trace>
  <inkml:trace contextRef="#ctx0" brushRef="#br0" timeOffset="65655.67">3492 1411 0,'0'88'16,"0"-176"-16,0 264 0,0-87 0,18-1 15,17 35 1,-17-70-1,-18-35 1</inkml:trace>
  <inkml:trace contextRef="#ctx0" brushRef="#br0" timeOffset="65993.03">3792 1552 0,'89'0'15,"-178"0"-15,266 0 16,-36-53-16,-88 53 16,35 0-16,18 0 15,-36-17-15</inkml:trace>
  <inkml:trace contextRef="#ctx0" brushRef="#br0" timeOffset="66392.88">4392 1076 0,'0'-18'94,"-18"-52"-94,18 34 16,-52-34-16,34 17 15</inkml:trace>
  <inkml:trace contextRef="#ctx0" brushRef="#br0" timeOffset="66800.32">4198 794 0,'0'0'0,"0"88"0,-18 35 16,1-70-16,17 36 16,-18 34-16,18 0 15,0-34 1,0-1-16,0-53 0,0-17 15,0 35-15,0-36 16,0 1 0,0 17 77,0 18-77,0-18 0,0 36-16,35 0 15,-17 34 1,0-52 15</inkml:trace>
  <inkml:trace contextRef="#ctx0" brushRef="#br0" timeOffset="67430.7">5592 1305 0,'70'0'47,"18"0"-47,89 0 16,-1 0-16,159 0 15,-300 0 1</inkml:trace>
  <inkml:trace contextRef="#ctx0" brushRef="#br0" timeOffset="68002.63">6456 1076 0,'0'-53'47,"-18"18"-47,1-18 15,-1 0-15,-17 0 16,17 18-16,-35-71 16,18 53-16,-18 0 15,18 35-15,-18-34 16,17 16-16,36 19 16,-17 17-16,-1-18 15,18 36 16,-35 87-15,35-69-16,0 52 16,-18 35-16,1 36 15,17 18-15,0-36 16,0 70-16,0-34 16,0-54-1,0-105-15,0 35 0,0-18 16,0-17-16,0-36 78,0-53-78</inkml:trace>
  <inkml:trace contextRef="#ctx0" brushRef="#br0" timeOffset="68535.57">6456 1411 0,'0'124'31,"0"52"-15,0-88 0,0-70-16,0 17 15,35-17 32,53-18-47,36 0 16,-1-18-16,-17-35 15,-53 36-15,-18-19 16,-35-17-16,0 36 16,0-54-16,0 18 15,-17-17-15,-36 34 16,0 19-16,35 17 15,1 0 1,-1 0 0,0 0-1,-52 0-15,34 0 16,-34 0-16,17 0 16,0 0-16,0 17 15</inkml:trace>
  <inkml:trace contextRef="#ctx0" brushRef="#br0" timeOffset="69186.24">7214 1182 0,'18'0'0,"0"17"15,-1 54-15,-17-36 16,35 89 0,-35-1-16,18-35 15,0-17-15,17-18 16,-35-35-16,0-1 15,53-70 95,0-53-95,17 18-15,36-18 16,-35 53-16,-18 36 16,35-1-16,-18 18 15,-34 0-15,17 0 16</inkml:trace>
  <inkml:trace contextRef="#ctx0" brushRef="#br0" timeOffset="69804.09">5468 1958 0,'-18'0'15,"36"0"-15,-53 0 16,-53 70-1,35-17-15,-141 71 16,-53 17 15,53-18-15,158-87 15</inkml:trace>
  <inkml:trace contextRef="#ctx0" brushRef="#br0" timeOffset="74887.66">2452 864 0,'0'-53'47,"53"53"-47,0-17 16,17-36-16,-17 35 15,53 1-15,-18-1 16,0 18 0,-17-35-16,-1 35 15,19 0 1,34-18-16,36 0 0,17-17 16,36 35-1,105 0-15,-158-18 16,-18 1-16,18 17 15,-53 0-15,17 0 16,-34 0 0,16 0-16,-69 0 15,17 0-15,-18 0 16,-18 0 0,19 0-16,-1 0 15,88 0-15,54 0 31,229 17-15,-159-17-16,-18 0 16,-53 0-16,-35 0 15,-17 0-15,-89 0 16,0 0 0,1 0-16,-19 0 15,54 0-15,-1 0 16,36 0-1,18 0-15,-89 0 0,53 0 16,71 0-16,-18 0 16,35 0-1,-52 0-15,-1 0 16,-87 18 62,-19-18-78,19 18 16,-19-1 15,-17 36-15,0-17-16,0 16 15,0 37 1,0-19-16,0-35 15,0 54-15,0-19 16,0-17-16,0-18 16,0 36-16,0 0 15,0-19-15,0 37 16,-17 16 0,-19 19-1,36-89 1,-17 124-1,17-124 1,0-17 15,-18 17 16,18-17-31,-18-1-1,-17 19 32,0-19-31,0-17-16,17 18 16,-17 0-1,-18-1-15,-159 1 16,53 0-1,18 34-15,-194-16 16,141-1 0,18-17-16,-124 17 15,-35 0 1,-18 1 0,-35 16-1,0 1 1,-36 0-1,-17 0 1,-70 35 0,334-70-1,-158 35 1,177-35 0,-107 34-16,142-34 15,17-18 1,18 18-1,17-18 32,53 0-31,1 0 15,-1 0 47,0 0-62,1-18-16,17-17 31,0 17-31,0 1 16,0-54-16,0 36 15,0-1 1,0 19-16,0-107 16,0 89-1,0 0 1,0-18 0,0 35-1,0 1-15,0-36 16,0 17-1,0 1 1,0 17 0,0-17 62,0 0-63</inkml:trace>
  <inkml:trace contextRef="#ctx0" brushRef="#br0" timeOffset="80513.67">3757 8008 0,'0'-18'78,"18"18"-16,-1 0-62,1 0 16,17 0-16,36 0 16,-54 0-16,54 0 15,0 0-15,17 0 16,0 0-16,0 0 15,-17 0 1,-18 0-16,-18 0 0,0 0 16,18 0-1,-18 0 1,-17 0-16,0 0 16,17 0-16,18 0 15,0 0 1,17 0-16,1 0 15,-18 0-15,-18 0 16,18 0-16,0 0 16,-35 0-1,-1 0-15,1 0 16,35 0 0,0 0-16,-18 0 15,18 0-15,17 0 16,-17 0-16,18 0 15,-1 0-15,-52 0 16,17 0-16,-17 0 16,0 0-16,-1 0 15,1 0 1,0 0 0,70 0 15,441-35 31,-423 35-46,0 0-16,-54 0 16,72 0-16,-71 0 15,17 0-15,1 0 16,-36 0-16,36 0 15,-36 0-15,0 0 16,1 0-16,-19 0 16,19 0-16,-1 0 15,-18 0 17,1 0 14,35 0-46,0 0 16,0 0 0,35 0-16,-35 0 15,-18 0-15,18 0 16,0 0-16,-35 0 16,52 0-16,-17 0 15,-18 0-15,-17 0 16,17 0-1</inkml:trace>
  <inkml:trace contextRef="#ctx0" brushRef="#br0" timeOffset="105847.68">2364 2893 0,'0'35'109,"0"-17"-109,-18-1 16,0 54-16,18-18 16,-17-36-16,17 36 15,0-17-15,0-19 16,0 19 15,-18-1 0,18-18-15,0 19 0,0-1-1,0-17 17</inkml:trace>
  <inkml:trace contextRef="#ctx0" brushRef="#br0" timeOffset="126168.98">17515 7937 0,'18'0'110,"35"-35"-95,-18 35-15,1 0 16,-1 0-16,18 0 0,0 0 31,-36 0-31,1 0 16,17 0-16,0 0 16,1 0-16,34 0 0,-17 0 15,53-17 1,-18 17-16,0 0 15,36 0-15,-18 0 16,0 0-16,-71 0 16,88 0-16,-87 0 15,-1 0 1,-17 0-16,-1 0 16,1 0-1,-1 0 1,1 0-1,0 0-15,-1 0 16,36-18 0,-17 18-16,52 0 15,-35-18 1,0 18-16,-18 0 16,18 0-16,53 0 15,-71 0-15,-17 0 16,-1 0 31,18 0-32,18 0 1,-35 0 0,17 0-16,1 0 15,-19 0-15,36 0 16,-35 0-16,-1 0 15,1 0-15,35-35 16,-35 35 0,17 0-1,0 0 1,-17 0-16,-1 0 16,1 0 15,17 0 0,18 0-15,-35 0-16,0 0 15,17 0-15,18 0 16,0 0-16,-36 0 16,36 0-16,0 0 15,-18 0-15,18 0 16,0 0-16,-35 0 15,17 0 1,18 0-16,-18 0 16,124 18-1,-106-1-15,35 1 16,300 35 78,-247-53-47,18 53-1,-141-53-46,-1 0 16,36 17-16,-35-17 16,0 0-16,17 0 15,0 0-15,18 0 16,-18 0-16,18 0 16,0 0-16,0 18 15,35 17-15,-70-35 16,70 0-1,-35 0-15,18 0 16,-36 0-16,35 18 16,1-18-16,0 0 15,-1 0-15,1 0 16,52 0-16,-70 0 16,18 0-16,-19 0 15,1 0-15,-17 0 16,-19 0-16,1 0 31,0 0-15,17 0-16,18 0 15,0 0 1,-18 0-16,18 0 16,0 0-16,-36 0 15,-17 18 79,0-1-94,18-17 141,35 0-126,-18 0-15,53 0 16,-17 0-1,0 0-15,-1 0 0,-35 0 16,18 0 0</inkml:trace>
  <inkml:trace contextRef="#ctx0" brushRef="#br0" timeOffset="127636.09">25365 7673 0,'0'-18'94,"211"-88"-32,-158 106-30</inkml:trace>
  <inkml:trace contextRef="#ctx0" brushRef="#br0" timeOffset="128147.82">25612 7885 0,'0'264'47,"0"-528"-47,0 563 0,17-246 47</inkml:trace>
  <inkml:trace contextRef="#ctx0" brushRef="#br0" timeOffset="128675.28">25770 7990 0,'0'0'16,"300"-70"31,-159 35-1,-123 35-14,17 0 15,-35-18-16</inkml:trace>
  <inkml:trace contextRef="#ctx0" brushRef="#br0" timeOffset="129011.3">26335 7638 0,'17'-36'94,"-122"-158"-63</inkml:trace>
  <inkml:trace contextRef="#ctx0" brushRef="#br0" timeOffset="129507.92">26194 7320 0,'-18'0'47,"36"0"-47,-89 265 47,71 35 0,0-265-16,0 141 63,0-52-63,0-36 16,0 0 0,0-53-16</inkml:trace>
  <inkml:trace contextRef="#ctx0" brushRef="#br0" timeOffset="130148.15">27376 7849 0,'-18'-35'78,"53"-36"-31,-17 54-15</inkml:trace>
  <inkml:trace contextRef="#ctx0" brushRef="#br0" timeOffset="130627.41">27270 8061 0,'123'0'32,"-246"0"-32,317 0 47,-177 0 31,36-18-63</inkml:trace>
  <inkml:trace contextRef="#ctx0" brushRef="#br0" timeOffset="131540.13">27993 7338 0,'0'17'46,"0"177"1,0-158-47,0 140 47,0-123 0,35-53 62,142 0-46,-160 0-16,-123 353 15,-52-194-30,140-159 77,18-18-109</inkml:trace>
  <inkml:trace contextRef="#ctx0" brushRef="#br0" timeOffset="131939.17">27958 7726 0,'0'-18'16,"53"-17"31,193-53 0,-175 70-16</inkml:trace>
  <inkml:trace contextRef="#ctx0" brushRef="#br0" timeOffset="135144.19">28504 8819 0,'-17'0'94,"-371"0"-47,317 0-47,-370 0 47,-159 0 0,301 0-1,263 0-14,1 0 15,-106 0-16,-53 53 16,123-17 0,-87-19-1,-125 36-14,266-53 15</inkml:trace>
  <inkml:trace contextRef="#ctx0" brushRef="#br0" timeOffset="141410.79">27358 7761 0,'0'18'204,"-18"-18"-142,-105 35 32,105-35-47,36 0 46,264 0-46</inkml:trace>
  <inkml:trace contextRef="#ctx0" brushRef="#br0" timeOffset="155171.45">17621 7920 0,'36'0'359,"34"17"-343,-52 1-1,-1 0-15,36-18 16,-17 0-16,69 35 0,-69-35 16,17 0-1,-18 0-15,-18 0 16,36 0-16,-35 0 15,53 0-15,-1 0 16,1 0-16,-18 0 16,35 0-16,-18 0 15,-17 0-15,-35 0 16,0 0-16,17 0 16,18 0 15,-18 0-31,53 0 15,18 0-15,-71 0 16,54 0-16,69 0 16,-17 0-16,36 0 15,-1 0-15,-52 0 16,-36 0-16,-35 0 16,-18 0-16,-17 0 15,17 0-15,0 0 16,18 0-16,18 0 15,-18 0-15,35 0 16,-53 0-16,-17 0 16,-1 0-1,1 0-15,17 0 63,53 0-63,36 0 15,-36 0-15,265 0 47,-335 0-31,-1 0-16,36 0 16,88 0-1,-88 0-15,18 0 16,-18 0-16,17 0 15,-17 0-15,35 0 16,-52 0 0,16 0-16,1 0 0,-17 0 15,-1 0-15,-17 0 16,17 0 0,-17 0-16,17 0 15,18 0-15,53 0 16,17 0-16,0 0 15,-87 0 1,52 0-16,0 0 16,-35 0-16,0 0 15,-35 0 1,35 0-16,-1 0 16,19 0-16,35 0 15,17 0-15,-17 0 16,-35 0-16,17 0 15,-35 0-15,-18 0 16,18 0-16,35 0 16,0 0-16,1 0 15,-36 0-15,-18 0 16</inkml:trace>
  <inkml:trace contextRef="#ctx0" brushRef="#br0" timeOffset="163021.39">4568 9701 0,'18'0'125,"88"0"-110,17 0-15,1 0 16,-1 0-1,-17 0-15,-35 0 16,17 0-16,-18 0 16,1 0-16,-36 0 15,-17 0-15,17 18 16,1-18 0,52 0-16,-35 0 0,846 0 93,-811 0-46,124 0 0,-194 0-31,17 0-1,0 0-15,36-35 16,-18 35-16,17 0 16,-52 0-16,17 0 62,-17 0-46,35 0-16,17 0 15,-17 0-15,0 0 16,0-36-16,-35 36 16,-1 0 280,19 0-280,17 0 0,-1 0-16,-16 0 15,17 0-15,-36 0 16</inkml:trace>
  <inkml:trace contextRef="#ctx0" brushRef="#br0" timeOffset="168683.69">9137 9754 0,'53'0'875,"-36"0"-875,1 0 15,35 0-15,18 0 16,-36 0-16,88 0 15,-34 0-15,-37 0 16,1 0-16,0 0 16,-17 0-16,-1 0 15,-18 0-15,1 0 16,0 0 0,-1 0-16,54 0 15,52 0-15,-17 0 16,18 0-16,-1 0 15,-70 0-15,0 0 16,35 0-16,-52 0 16,-19 0-16,1 0 15,-1 0 95,1 0-110,35 0 15,0 0-15,0 0 16,17 0-16,19 0 16,-1 0-16,0 0 15,18 0-15,-71-17 16,18 17-16,-18 0 15,-17 0 17,0 0-32,-1-18 15,18 0 1,18 18-16,-35 0 16,0 0-1,17 0-15,-35-17 16,35 17 93,18 0-62,0 0-47,-18 0 16,18 0-16,0 0 15,-35 0-15,-1 0 219,1 0-141,0 0-62,-1 0 124</inkml:trace>
  <inkml:trace contextRef="#ctx0" brushRef="#br0" timeOffset="171095.04">12294 9825 0,'-17'-18'156,"-1"18"-156,0 0 16,1 0-16,-1 0 15,0 0-15,1 0 16,-1 0 125,-17 0-141,0 0 15,-1 0-15,-34 18 16,17-18-16,-88 17 31,105-17 32,-16 0-63,16 0 15,-34 36-15,17-36 16,-35 0-16,-36 35 15,1-17 1,-1-1-16,1 1 109,105-18-93</inkml:trace>
  <inkml:trace contextRef="#ctx0" brushRef="#br0" timeOffset="173332.86">15152 9754 0,'17'0'63,"19"0"-47,-1 0-1,18 0-15,35 0 16,36 0-16,-72 0 15,54 0-15,335 0 32,-106 0-17,-246 0-15,-72 0 16,1 0 46,17 0 32,0 0-94,-17 0 78,17 0-78,36 0 16,-53 0 0,34 0-16,-16 0 15</inkml:trace>
  <inkml:trace contextRef="#ctx0" brushRef="#br0" timeOffset="181795.22">3845 13159 0,'36'0'78,"-1"0"-78,18 0 16,17 0-16,18 0 16,-35 0-16,36 0 15,69 0-15,-34 0 0,17 0 16,-88 0-16,35 0 16,-53 0-16,18 0 15,-35 0 1,0 0-16,17 0 15,0 0-15,53 0 16,18 0-16,-71 0 16,54 0-16,69 0 15,-17 0-15,18 0 16,-18 0-16,-17 0 16,-18 0-16,17 0 15,-35 0 1,-35-36-16,-18 36 0,-17 0 15,0 0-15,-1 0 16,19 0-16,122 0 16,-69 0-1,-36 0-15,35 0 16,53 0-16,18 0 16,17 0-16,582-70 125,-528 70-63,-177 0-31,52 0-15,-52 0-16,53 0 16,18 0-16,-1 0 15,1 0-15,-36 0 16</inkml:trace>
  <inkml:trace contextRef="#ctx0" brushRef="#br0" timeOffset="195056.04">7479 16334 0,'-159'0'31,"318"0"-31,-336 0 0,107 70 47,-36 230-16,71-18 16,35-194-47,88 230 47,177-212 0,140-106-16,-193-247 16,-177 0 0,-70 53-1,-265-18 1,88 124-15,177 88-17</inkml:trace>
  <inkml:trace contextRef="#ctx0" brushRef="#br0" timeOffset="195691.07">7549 17022 0,'18'-18'47,"-36"-35"-16,-105 53 16,70 0-16,53 106 16,0-89 0,159 1 0,-106-18-47</inkml:trace>
  <inkml:trace contextRef="#ctx0" brushRef="#br0" timeOffset="196243.93">7973 16775 0,'0'0'63,"423"-318"-63,-299 265 0,810-70 47,936-71-16,-1358 211 16,-495 19 0,19-19-47,17 1 15</inkml:trace>
  <inkml:trace contextRef="#ctx0" brushRef="#br0" timeOffset="196881.93">12735 17039 0,'0'0'16,"36"-335"15,-36-970 16,0 1217 0,141 299-16,441 565 16,-441-617 0,-53-388-16,53-265 16,-141 459-47,18-107 31</inkml:trace>
  <inkml:trace contextRef="#ctx0" brushRef="#br0" timeOffset="197684.96">13494 14570 0,'-36'0'16,"72"0"-16,-124 0 0,-89 0 16,107 0-1,-19 0-15,-52 17 16,-17 19-16,-1 17 15,-18-18-15,36 18 16,18-18-16,-1 36 16,71-19-16,1-16 15,-1 17-15,0 53 16,-247 423 31,300-476-47,0 652 47,494 301 0,247-989-1,723-405 1,-794-229-15,-864 123 30,-318-212-31,-458 265 16,758 388-31</inkml:trace>
  <inkml:trace contextRef="#ctx0" brushRef="#br0" timeOffset="199396.3">9790 17586 0,'0'18'109,"-459"123"-31,424-124-31,123 248 0,141 52-16,-123-281 16,-106-54-16,0-17 1</inkml:trace>
  <inkml:trace contextRef="#ctx0" brushRef="#br0" timeOffset="202764.91">9860 17286 0,'-212'0'46,"424"0"-46,-547 18 32,282 35 249,-335 317-219,53 159-15,317-282 0,18 53 0,0-229-47,212-1 31,-159-70-15,106 0 0,17 0-1,0 0 1,36 0-1,-89-17 1,230-107 0,-282 89-1,-18-1-15,0-175 47,-53-124 0,0-36-16,0 318-31,0-194 47,-141 71 0,-230-71-16,336 212-31,0 17 32</inkml:trace>
  <inkml:trace contextRef="#ctx0" brushRef="#br0" timeOffset="203936.81">10407 17692 0,'18'0'31,"87"-18"16,-69 1-47,228-195 47,-140 106 0,105-141-16,18 124 16,-124 52 0,-105 36 0,53 17-16,299-52 16,-246 52 0,-107 18 31,-17-18-15,-370 18-17,282 0-30,-300-17 15,370 17 32</inkml:trace>
  <inkml:trace contextRef="#ctx0" brushRef="#br0" timeOffset="204484.9">12347 16704 0,'0'35'31,"-194"583"32,177-442-32,17-123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2:27:00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23936 1023 0,'-18'106'15,"18"17"1,-17-52 0,-19 17-16,1 177 0,-18 70 15,0-35-15,0 35 16,0-53-1,36 18-15,-1-36 16,-17-52-16,0 0 16,-1 176-1,36-229 1,0-36 15,-17-88 0,-1-35 1,0-176-17</inkml:trace>
  <inkml:trace contextRef="#ctx0" brushRef="#br0" timeOffset="1069.34">23636 811 0,'0'0'15,"18"0"-15,-1 0 0,1 0 16,70 0-16,-35 0 15,53 0-15,17 0 16,283-17-16,-18-19 16,-70 19-16,-18-18 15,-36-1 1,-87 1-16,-54 17 16,-88 18-16,18 0 46,-35 0-30,-1 0-16,19 0 16,34 36-1,-70-19 1,18 89-16,17 18 16,-35-89-16,18 88 15,-1 89-15,-17-36 16,0 18-16,0 71 15,0 0-15,0-1 16,0 1-16,0-36 16,0-17-16,0-1 15,-17-34-15,17-36 16,-18-18-16,-52 177 31,52-212-15,0 18-16,18-88 31,0 0-31,-70 34 16,-124 72 15,-88-54 0,-301-70 0,-210 0 1,316 0-1,266 0 0,193 0 0</inkml:trace>
  <inkml:trace contextRef="#ctx0" brushRef="#br0" timeOffset="2915.55">10178 7355 0,'-18'18'46,"0"0"-30,-17-18-16,-35 0 16,52 0-16,-17 0 15,17 0 1,-17 0-16,-54 0 16,-34-71-16,70 18 15,-17 0 1,17 18-16,-36-36 15,72 36-15,-18-18 16,-18-17-16,35 52 16,18-17-16,-35-18 15,35 35-15,0-17 16,-18-300 31,36 17 15,140 160 1,548-19-16,-441 177 0,-248 0-47,1 35 0,17 1 15,-35 17-15,35 17 16,-17-17-16,-18 0 15,35 18-15,-17-18 16,-18-18-16,0 18 16,0 0-16,35 0 15,-35-18-15,0 53 16,-35 18-16,35-71 16,-18 36-16,18-54 15,0 36-15,-35 35 16,0-70-16,-1 17 15,1 18-15,18-53 16,-36 18-16,0 0 16,17 17-16,-34 18 15,17 0-15,0 0 16,18-36-16,-18 36 16,18-35-16,-1-1 15,36 1 1</inkml:trace>
  <inkml:trace contextRef="#ctx0" brushRef="#br0" timeOffset="11964.77">13882 9049 0,'35'0'78,"18"0"-78,194-36 32,-212 36-32,318 0 31,-194 0-31,-18 0 16,-18 0-16,-17 0 15,0 0-15,-18 0 16,-53 0-16,36 0 15,0 0-15,17 0 16,0 0-16,0 0 16,36 0-16,-1 0 15,-88 0-15,36 0 16,17 0-16,-35 0 16,35 0-1,-17 0-15,-18 0 16,0 0-16,0 0 15,-36 0-15,36 0 0,-18 0 16,1 0 0,-1 0-16,-17 0 0,34 0 15,37 0 1,-19 0-16,18 0 16,36 0-16,-89 0 15,53 0-15,71 0 16,-18 0-16,159-17 15,-141-1 1,-124 18-16,36-35 16,-54 35-1,636 0 79,-477 0-63,195 0 16,-107 0-16,-246 0-31,0 0 0,-1 0 32</inkml:trace>
  <inkml:trace contextRef="#ctx0" brushRef="#br0" timeOffset="14420.13">10954 7849 0,'-18'0'0,"-17"0"15,-18 0 1,-18 0-16,-17 0 16,0 0-16,-18 0 15,-17 0-15,34 0 16,-16 0-16,69 0 16,-87 0-16,88 0 15,-1 0-15,-34 0 16,52 0-16,-35 0 15,36 0-15,-1 0 16,0 0-16,1 0 16,-1 0-16,-17 0 15,-18 18-15,35 0 16,-17-1-16,35 18 16,-35-17-16,-1 17 15,1-17 1,35 0-1,-18-1-15,18 1 16,-17 17 0,17 18-16,-35-35 0,35 35 15,0 17-15,-18-17 16,18-35-16,0-1 16,0 19-16,0 17 15,0 35 1,0-35-16,0-18 31,0 18-31,0-18 16,0-17-1,18 0-15,-18-1 16,17 1-16,-17-1 16,18-17-16,17 53 15,18 0-15,-18-53 16,53 0-16,1 18 15,16-18-15,-16 35 16,-19-35-16,18 0 16,-17 0-16,17 18 15,36-18-15,-19 0 16,-52 0-16,36 0 16,-1 0-16,35 0 15,1 0-15,-1 0 16,-17 0-16,-53 0 15,0 0-15,-35 35 16,-1-35-16,18 18 16,1-18-1,17 0 1,17 0-16,18 0 16,36 0-16,-18 0 15,17 0-15,1 0 16,-54 0-16,-35 0 15,18 0-15,-17-18 32,-1-17-1,0 17-31,-17 18 16,17-17-16,-17-1 15,-1-17-15,36 17 16,-35 18-16,17 0 15,-17-18-15,17-17 16,-35 0 15,0 0-15,0 17 0,0 0-16,18-17 15,-18 0-15,0 17 16,0-17-16,0-1 15,0 1 1,0 0-16,0 0 16,0 17-16,0-17 15,0 17 1,0 0-16,0 1 16,-18 17-16,18-18 15,0 1 1,-17-19-1,17 19-15,-36-1 16,19 0-16,17-17 16,-36 17 15,36 1-31,-17-1 16,-19-17-1,36 17-15,-35 1 16,17-1-1,1-17-15,-18 17 16,17 0 0,0 18-16,1 0 15,-1 0-15,-35-53 16,0 53-16,-17 0 16,34-35-1,-87 35-15,35-17 0,35 17 16,-35 0-1,-18-36-15,18 36 16,35 0-16,0 0 16,-18 0-16,-17 0 15,35 0-15,18 0 16,-18 0-16,35 0 16,-17 0-16,0 0 15,-1 0-15,-17 0 16,-17 0-16,-18 0 15,52 0-15,-34 0 16,35 0-16,17 0 16,0 0 46,1 0-62</inkml:trace>
  <inkml:trace contextRef="#ctx0" brushRef="#br0" timeOffset="21021.02">9419 10954 0,'0'-18'125,"194"-52"-78,-176 70-16,-1 0 1,36 0-32,18 0 15,-18 0-15,70 0 16,1 0-16,-18 0 15,-36 0-15,1 0 16,17-18-16,-18 0 16,-52 18-16,35 0 15,-18 0-15,-17-17 16,17 17 46,1 0-62,52 0 16,35 0-16,1 0 16,-54 0-16,18 0 15,-52 0 1,-19 0-16,1 0 16,0 0 30,35 0-46,-18 0 16,18 0 0,0 0-16,52 17 15,-16 1-15,16-18 16,-52 0-16,71 0 16,-71 0-16,0 0 15,0 0-15,-18 0 16,18 0-16,0 0 15,-36 0 17</inkml:trace>
  <inkml:trace contextRef="#ctx0" brushRef="#br0" timeOffset="36324.01">22454 5503 0,'18'0'109,"176"18"-62,-176-18 0,105 53-16,-88-53-31,54 18 47,175 17 0,371-35-16,-264 0 1,-319 0-1,-16 35 0,158 53 0,-71-17-15,18 52 15,36 89 0,-71-89 1,-36 107-1,124 158 0,-88-88 0,-88-53 1,35 70-1,-53 36 0,0-106 0,-36 53 1,-52-89-1,-124 142 0,18-106 0,36-71 1,34-105-1,-70 70 0,-141-53 0,70-52-15,-228 105 15,104-53 1,319-70-1,35-1 0,17 1 0,-17-1 1,-36-17 46,-511 159-16,459-159-31,105 0 1,-17 0 30,-54 0 1,72 0 109,-1 0-141</inkml:trace>
  <inkml:trace contextRef="#ctx0" brushRef="#br0" timeOffset="42491.43">8431 12700 0,'0'-18'266,"353"18"-204,70-17-46,-176 17 15,36 0 0,-248 0 1,0 0-1,371-71 0,-194 54-15,-195-1 15,18 18 297,71 0-265,-53 0 155,282 53-171,-299-53-31,34 35 359,107 0-328,34-35-16,160 0 0,-142 0 1,124-17-1,-177 17-16,18-18 17,-53 18-1,-35 0 0,0 0 0,17 18-15,142-18 15,53 35 1,-160-17-1,-52 17 0,-71-35-31,142 0 31,-124 0 1,35 0-1,176 18 0,-211-1 0,-35-17 1</inkml:trace>
  <inkml:trace contextRef="#ctx0" brushRef="#br0" timeOffset="50003.32">1076 15434 0,'88'-18'125,"18"18"-125,35-35 16,-106 35-16,89 0 16,-18 0-16,52-18 15,1 1-15,-18 17 16,-17 0-16,-36 0 16,-35 0-16,-18 0 15,0 0-15,-17 0 16,17 0 15,1 0-15,-36-18-1,53 18-15,-18 0 16,18 0-16,17 0 16,18 0-16,-52 0 15,17 0-15,17 0 16,-52 0-1,52 0 1,-52 0 0,0 0 15,-1 0-15,1 0-1,0 0 1,17 0-1,0 0 17,0 0-17,-17 0 1,0 0-16,-1 0 16,19 0-16,17 0 15,-36 0 1,1 0-16,17 0 15,18 0 1,-35 0-16,-1 0 16,19 0-16,-19 0 15,1 0-15,0 0 16,17 0-16,0 0 16,18 0-1,-35 0 1,35 0-16,-18 0 0,-18 0 15,19 0-15,-1 0 32,-17 0-17,-1 0 1,1 0-16,0 0 16,17-35-16,18 35 15,0 0 1,0 0-16,17 0 15,18-18 17,-52 18-32,17 0 0,-18 0 15,35 0 1,1 0-16,-1 0 0,-34 0 16,17 0-16,-36 0 15,1 0-15,17 0 16,1 0-1,-19 0 1,1 0-16,-1 0 16,19 0-16,52 0 15,-53 0 1,18 0-16,0 0 16,-18 0-1,18 0-15,0-35 0,-35 35 16,35 0-16,-18 0 15,-17 0 1,-1 0-16,19 0 0,-1 0 47,-18 0-31,1 0-1,0 0 63,-1 0 16,19 0-94,34 0 16,-35 0-16,18 0 15,0 0-15,-35 0 16,17 0-16,-17 0 16,-1 0-1</inkml:trace>
  <inkml:trace contextRef="#ctx0" brushRef="#br0" timeOffset="53851.61">1041 15381 0,'35'0'109,"-35"-35"-109,18-71 16,17 35 0,-35 36-16,0-35 15,18 17-15,-18 17 16,0-17-16,0 1 15,35 16-15,-35 1 16,0-18-16,17 18 16,-17 17-1,0 1 1,0-1 0,0 0-1,18 18 1,-18-17-16,0-1 15,18 0-15,-18-17 16,0 0 0,0 17 15,0 1-15,0-1-16,0 0 15,0 1 1,0-1-1,0 0 1,17 1 31,19 17 0,-36-18-32,17 18-15,1-18 16,35 18 0,35 0-16,-17 0 15,105 0 1,36 0 0,-177 0-1,53 0-15,0 0 16,18 0-16,0 0 15,0 0-15,-53 0 16,0 0-16,35 0 16,-35 0-1,17 0-15,18 0 16,1 0-16,-1 0 16,35 0-16,-87 0 15,52 0-15,35 0 16,1 0-16,-36 0 15,-17 0-15,-1 0 16,-17 0-16,0 0 16,53 0-16,0 0 15,-18 0-15,0 0 16,0 0-16,-17 0 16,-36 0-16,18 0 15,0 0-15,-18 0 16,18 0-16,-18 0 15,1 0 1,16 0-16,-34 0 16,17 0-16,1 0 15,-1 0-15,18 0 16,-18 0 15,-17 0-15,-1 0-16,36 0 15,36 0-15,34 0 0,-88 0 16,53 0 0,1 0-16,-19 0 15,1 0 1,-54 0-16,1 0 31,0 0 0,-1 0-31,1 0 16,0 0 15,17 0-31,18 0 32,-18 0-32,0 0 15,-17 0 79,0 0-78,-1 0-16,19 0 0,-1 0 46,0 0 95,-17 0 172,-18 18-298,17 35-15,-17-35 16,0 52-16,0-35 15,0 18-15,0 18 16,0-18-16,18 0 16,-18 0-16,0-18 15,0 18-15,0 35 16,0-70-16,0 52 16,0-17-16,0-18 15,0-17-15,0 17 16,0 1-1,0-19 485,-18-17-468,-17 0-17,-53 0 1,35 0-16,18 0 16,-53 0-1,70 0 1</inkml:trace>
  <inkml:trace contextRef="#ctx0" brushRef="#br0" timeOffset="57228.84">1552 16457 0,'18'0'94,"52"0"-79,19 0-15,-1 0 16,35 0-16,-87 0 16,52 0-16,35 0 15,1 0-15,-36 0 16,-35 0-16,-18 0 15,18 0-15,-18 0 79,53-35-64,-17 35-15,-18 0 16,0 0-16,-18 0 15,18 0-15,-18 0 16,18 0-16,-17 0 16,-1 0-1,0 0-15,18 0 16,0-18-16,0 18 16,-18 0-16,36 0 15,17 0-15,-18 0 16,19 0-16,-36 0 15,35 0-15,-18 0 16,1 0-16,-18 0 16,0-35-16,0 35 15,-18 0-15,-18-18 16,19 18-16,-19 0 16,1 0-16,0 0 15,17 0-15,0 0 16,18 0-1,0 0 1,-18 0 0,54 0-16,-37 0 15,1 0-15,0 0 16,-17 0 0,16 0-16,1 0 15,36 0-15,-36 0 16,35 0-16,-35 0 15,35 0-15,-18 0 16,-17 0-16,35 0 16,-52 0-1,17 0-15,17 0 16,18 0 15,-70 0-31,17 0 0,-17 0 16,35 0-16,17 0 15,19 0-15,-54 0 16,53 0 0,-17 0-16,17 0 15,-18 0-15,36 0 0,-53 0 16,18 0-16,-18 0 16,-18 0-1,0 0-15,-17 0 16,-1 0-16,19 0 15,-1 0-15,-17 0 16,-1 0-16,1 0 16,0-17-16,-18-1 15,88-17-15,-35 17 16,35-35 0,-70 53-16,-71 53 15,35-35 1,0-18 406,18 17-297,53 36-110,0-53-15,35 0 16,1 0 0,-37 0-16,-16 0 15,-1 0 1</inkml:trace>
  <inkml:trace contextRef="#ctx0" brushRef="#br0" timeOffset="65777.03">7320 16334 0,'18'0'156,"35"0"-140,-18 0-1,18 0-15,0 0 16,0 0-16,-18 0 16,18 0-16,17 0 15,-17 0-15,-17 0 16,17 0-16,-36 0 16,1 0 15,-1 0-31,19 0 15,17 0 1,-18 0-16,36 0 16,17 0-16,-18 0 15,1 0-15,17 0 16,-35 0-16,53 0 31,-71 0-31,-17 0 16,-1 0-16,1 0 31,0 0-15,-1 0-1,36 0-15,-18 0 16,18 0-16,0 0 16,-17 0-16,16 0 15,1 0-15,-35 0 16,0 0-16,17 0 15,0 0 1,0 0 0,-17 0-16,35 0 15,-35 0-15,17 0 16,-17 0-16,17 0 16,18 0-16,-18 0 62,-17 0-46,17 0-16,0 0 15,1 0-15,34 0 16,1 0-16,-1 0 16,-17 0-16,0 0 15,0 0-15,-18 0 16,-17 0-1,0 0-15,17 0 47,-18 0-31,1 0-16,35 0 16,-35 0-16,-1 0 15,1 0-15,0 0 16,-1 0-16,1 0 31,-1 0-31,19 0 16,-1 0 15,-17 0-15,-1 0-1,1 0-15,0 0 16,-1 0-16,18 0 15,1 0 1,17 0-16,-18 0 16,0 0-16,1 0 15,-19 0-15,36 0 16,-18 0-16,-17 0 16,35 0-16,-18 0 15,18 0-15,0 0 16,-35 0-16,35 0 15,-36 0-15,1 0 16,17 0-16,-17 0 16,17 0-16,-17 0 15,17 0-15,0 0 16,-17 0-16,17 0 16,0 0-16,1 0 15,-19 0-15,1 0 16,17 0-16,1 17 15,-19-17 1,1 0-16,17 0 16,18 18-16,0-18 15,35 35-15,-17-35 16,35 0-16,-1 18 16,-16-18-16,-1 0 15,0 0-15,-35 17 16,17 1-16,-34-18 15,17 0-15,0 0 16,-18 0-16,53 0 16,-17 0-1,-1 0-15,18 0 16,0 0-16,-17 0 16,17 0-16,-52 0 15,16 0-15,-16 0 16,-19 0-16,19 0 15,-1 0-15,-17 0 16,34 0-16,-34 0 16,35 0-16,-35 0 15,17 0-15,18 0 16,-18 0-16,0 0 16,18 0-16,-17 0 15,-19 0 1,1 0-1,0 0-15,-1 0 16,1 0-16,17 0 16,18 0-16,-18 0 15,1 0-15,16 0 16,1 0-16,0 0 16,-35 0-1,0 0-15,17 0 16,-18 0-16,1 0 0,17 0 15,-17 0-15,0 0 16,-1 0-16,19 0 16,-1 0-1,-17 0-15,-1 0 32,1 0-32,17 0 15,0 0 1,1 0-1,17 0 1,-18 0-16,35 0 16,1 0-16,-18 0 15,0 0-15,-36 0 16,1 0-16,0 0 16,17 0-1,0 0 48,1 0-48,-19 0 1,1 0-16,-1 0 16,1 0-16,0 0 15,35 0-15,-18 0 16,-17 0-1,-1 0 1,18 0-16,1 0 16,-19 0-1,19 0-15,52 0 16,-35 0-16,-18 0 16,36 0-16,17 0 15,-18 0-15,-34 0 16,17 0-16,-1 0 15,-16 0-15,17 0 16,-18 0-16,0 0 16,18 0-1,0 0 1,-18 0-16,36 0 16,17 0-16,36 0 15,-36 0-15,-18 0 16,18 0-16,1 0 15,-1 0-15,35 0 16,-34 0-16,34 0 16,-52 0-16,-54 0 15,54 0 1,-54 0 0,1 0 30,17 0-30,-17 35 15,-18 71-31,0-35 16,0-18-16,0 0 16,35-53 359,-35-18-344,0 0 47,0 1-62,36-1-1,-1 18-15,18 0 16,0-18-1,-36 18 1,1 0 0,0 0-16,34 0 15,-34 0-15,35-17 16,-18 17-16,36 0 16,-18-18-16,53-35 15,-36 36-15,1 17 16,-36 0-16,36-18 15,-36 18-15,-18 0 16,1 0-16,17 0 16,1 0-1,-19 0-15,1 0 16,35 0-16,0 0 16,-36 0-1,1 0 1,35 0-16,-18 0 15,18 0-15,0 0 16,-18 0-16,1 0 16,-19 0-16,1 0 15,0 0 48,34 0-63,-16 0 15,-1 0-15,0 0 16,-17 0-16,0 0 16,-1 0 62,1 0-78,-1 0 15,36 0 1,-17 0-16,70 0 16,-71 0-1,18 0-15,0 0 16,-18 0-16,0 0 16,36 0-16,-54 0 15,36 0-15,0 0 16,35 0-1,-35 0-15,36 0 16,-37 0-16,37 0 16,-36 0-16,17 0 0,-17 0 15,-18 0-15,1 0 16,-19 0-16,1 0 16,-1 0-16,1 0 15,0 0 1,-1 0-1,19 0-15,-1 0 16,0 0-16,18 0 16,0 0-16,53 0 15,-53 0 1,53 0-16,17 0 0,-35 0 16,-17 0-16,-36 0 15,53 0-15,-35 0 16,18 0-16,-36 0 15,18 0 1,-18 0-16,1 0 16,16 0-16,-34 0 0,17 0 15,18 0 1,-17 0-16,17 0 16,-18 0-1,53 0-15,-35 0 16,-53-18-16,53 18 15,0 0 1,-36 0-16,1 0 16,17 0-16,1 0 0,-19 0 15,1 0-15,35 0 16,-36 0-16,19 0 16,17 0-1,88 0-15,-53 0 16,-18 0-16,1 0 15,0 0-15,-19 0 16,107 0 0,-106 0-1,88 0-15,-70 0 16,-1 0-16,1 0 16,35 0-1,-36 0-15,19 0 16,-37 0-16,54-35 0,-18 35 15,-35-18-15,0 18 16,35 0-16,54-53 16,-37 53-1,-52 0-15,36 0 0,34 0 16,18 0-16,18 0 16,-18 0-1,-18 0-15,-34 0 16,-1 0-16,0 0 15,-53 0-15,1 0 16,17 0-16,-1 0 16,-34 0-16,70 0 15,18-52-15,18 52 16,-36-18-16,-35 18 16,35 0-16,35 0 15,1 0-15,-18 0 16,-1-18-16,19 1 15,-1 17-15,-17 0 0,18 0 16,-18-18 0,-18 0-1,-35 18-15,0 0 16,-18 0-16,18-35 16,-18 35-1,-17 0-15,17 0 16,18 0-16,-18 0 15,53 0-15,-17 0 16,35 0-16,17 0 16,-52 0-16,35 0 15,-18 0-15,18 0 0,-53 0 16,-1 0 0,1 0-16,-35 0 15,0 0-15,17 0 0,0 0 31,1 0-31,34 0 16,1 0-16,17 0 16,35 0-16,-17 0 15,18 0-15,-1 0 16,1 0 0,-36 0-16,-18 0 0,18 0 15,-35 0-15,0 0 16,0 0-16,-17 0 15,16 0-15,1 0 16,36 0-16,-37 0 16,19 0-16,0 0 15,-19 0-15,1 0 16,-17 0 0,17 0-16,35 0 15,-18 0-15,36 0 16,18 0-1,-36 0-15,-18 0 0,-34 0 16,-1 0-16,-17 0 16,-1 0-1,1 0-15,17 0 16,0 0 0,54 0-16,34 0 15,-35 0-15,-35 0 16,35 0-16,1 0 15,-1 0-15,-35 0 16,-36 0 0,1 0-16,0 0 31,-1 0-31,1 0 16,17 0-16,0 0 15,-17 0 157,0 0-172,52 0 0,-34 0 16,34 0-1,1 0-15,-18 0 16,-18 0-16,-17 0 16</inkml:trace>
  <inkml:trace contextRef="#ctx0" brushRef="#br0" timeOffset="73375.36">5345 17639 0,'17'0'250,"1"0"-235,17 0 32,36 0-31,-18 0-16,17 0 15,36 0-15,17 0 16,1 0-16,-1 0 16,-87 0-1,17 0-15,0 0 16,-36 0 46,36 0-46,0 0-16,18 0 16,-54 0-16,36-18 15,18 18-15,-54 0 0,1 0 16,0 0 0,34-17 30,19-1-46,0 18 16,17 0-16,18 0 16,17 0-16,1 0 15,-1 0-15,-52 0 16,-18 0-16,17-35 16,-35 35-16,-17 0 15,0 0 1,-1 0 62,19-18-62,16 18-1,1 0-15,-17 0 16,-1 0-16,18 0 15,0 0 1,0 0-16,0 0 16,35 0-16,-18 0 15,1 0-15,-36 0 16,-17 0-16,-1 0 0,1 0 16,17 0-1,1 0 32,-19 0-47,19 0 16,-1 0-1,18 0 1,-36 0-16,1 0 16,17 0-16,18 0 15,18 0-15,-54 0 16,36 0-16,-17-35 15,-19 35-15,-17-18 16,18 18 0,17 0-1,18 0 1,53 0-16,0 0 16,-18 0-16,35 0 15,-34 0-15,-36 0 16,-1 0-1,1 0-15,-35 0 0,0 0 16,17 0 0,0 0-1,0 0 1,-17 0 0,17 0 15,1 0-16,-19 0 1,19 0-16,17 0 16,-18 0-16,35 0 15,-34 0-15,52 0 16,-53 0-16,-17 0 16,17 0-16,18 0 31,-35 0-31,34 0 15,1 0-15,-17 0 16,34 0-16,-17 0 16,35 0-16,-35 0 15,18 0-15,-1 0 16,-17 0-16,-17 0 16,16 0-1,-34 0-15,17 0 16,1 0 46,-19 0-46,19 0-16,-19 0 16,1 0-16,17 0 15,0 0 157,-17 0-172,0 0 16,-1 0-16,1 0 78,0 0-63</inkml:trace>
  <inkml:trace contextRef="#ctx0" brushRef="#br0" timeOffset="76603.53">1411 13935 0,'18'0'47,"88"53"-47,-36-53 15,36 35-15,-18-35 16,36 0 0,-71 0-16,35 0 15,18 0-15,105 0 16,-175 0 0,-1 0 46,-18 0-46</inkml:trace>
  <inkml:trace contextRef="#ctx0" brushRef="#br0" timeOffset="78287.6">15081 17216 0,'18'0'31,"0"0"-15,-1 0-16,18 0 16,18 0-16,-17 0 15,17 0 1,-18 0-16,0 0 16,36 0-1,-18 0-15,35 0 16,18 0-16,-1 0 15,19 0-15,-1 0 16,-34 0-16,-19 0 16,-52 0-16,-1 0 31</inkml:trace>
  <inkml:trace contextRef="#ctx0" brushRef="#br0" timeOffset="79670.73">19121 17445 0,'17'0'78,"1"0"-62,17-18-16,0 18 31,-17 0-16,17 0 17,-17 0-17,0 0-15,17 0 16,18 0 15,-18 0-15,18 0-16,35 0 15,-17 0-15,-36 0 16,18 0 0</inkml:trace>
  <inkml:trace contextRef="#ctx0" brushRef="#br0" timeOffset="81571.56">10389 10866 0,'-17'0'16,"-36"17"0,53 1-1,-18-18-15,-17 17 16,0 1-1,17 0 1,-17-18 0,-1 0-1,19 0 1,-19 0 0,1 0-1,0 0 1,-36 0-16,18 0 15,18 0-15,0 0 0,17 0 32,1 0-17,-19 0 1,1-36-16,0 1 16,-18-18-1,18 36-15,17-1 16,0 0-1,1 1-15,-124-301 79,141 142-33,0-1-14,0 89-17,0-18 17,105-17-17,-16-1 16,-54 72 1,18 52-17,0-36-15,-36 36 16,36-17-16,0 17 16,-18 0-1,-17 0 1,0 0-16,35 17 15,0 36-15,17 0 16,36 35 0,35 0-16,-70-52 15,-19 17-15,-52-36 16,36 72-16,-19-54 16,-17 35-16,0 19 15,0-19-15,0 36 16,0-18-16,0-17 15,36-1-15,-36-34 16,0-1-16,0 0 16,0-17-16,0-1 15,0 1-15,0 17 16,0 1-16,0-19 16,-18 1-16,18-1 15,0 19 1,0-1-16,0 0 15</inkml:trace>
  <inkml:trace contextRef="#ctx0" brushRef="#br0" timeOffset="83218.99">20373 17445 0,'18'0'47,"-1"0"-31,18 0-16,18 0 15,-35 0 1,0 0-16,17 0 16,71 0-1,53 0 1,-124 0-1,53 0-15,-17 0 16,-54 0-16</inkml:trace>
  <inkml:trace contextRef="#ctx0" brushRef="#br0" timeOffset="84416.26">22137 17551 0,'-18'0'15,"1"0"1,-19 0-16,1 0 31,17 0-31,1 0 16,-19 0-1,19 0-15,-36 0 0,-53 0 16,53 0-16,-53 0 16,18 0-16,18 0 15,17 0-15,17 0 16,-70 0-16,71 0 16,-18 0-1,0 0-15,18 0 16,-18 0-16,36 0 15,-1 0-15,-17 0 16,17 0-16,-17 0 16,17 0-16,-17 0 0,0 0 15,-18 0 17,35 0-32,0 0 15,-17 0-15,17 0 16,-17 0-16</inkml:trace>
  <inkml:trace contextRef="#ctx0" brushRef="#br0" timeOffset="90246.91">23248 17551 0,'0'0'0,"0"-18"32,35-17-32,1 35 15,52-36-15,18 19 16,-18 17-16,0 0 16,35 0-16,1 0 15,-89 0-15,89 0 16,405 0-1,-229 0 1,-194 0 0,-1 0-16,-69 0 15,34 0 1,-17 0-16,-35 0 0,-1 0 16,19 0-1,17 0 32,-36 0-47,36 0 16,18 0-16,-36 0 15,88 0-15,19 0 16,-1 0-16,53 0 0,53 0 16,-36 17-1,-34 1-15,-54 0 16,-70-18-16,0 35 15,0-35-15,0 0 16,35 18-16,36-18 16,-72 17-16,54-17 15,18 0 1,-1 0-16,-35 0 16,-35 0-16</inkml:trace>
  <inkml:trace contextRef="#ctx0" brushRef="#br0" timeOffset="92875.17">1199 18045 0,'0'17'15,"0"18"48,0 1-48,0-1 1,0-17 0,0-1-1,0 1 1,0 0-1,0-1-15,0 19 16,0-19 0,18 18-16,0-35 15,-1 0-15,19 0 16,-1 0-16,-17 36 16,17-19-1,0-17-15,-17 0 16,35 36-16,0-36 15,17 0-15,124 17 16,-141-17 0,106 0-16,-71 0 15,-35 0 1,-35 0-16,-1 0 16,1 0 62,-1 0-78,19 0 15,-36 18-15,17-18 0,1 0 266,0 0-250,-1 0-1,1 0 1,0 0-16,-1 0 15,1 0-15</inkml:trace>
  <inkml:trace contextRef="#ctx0" brushRef="#br0" timeOffset="126257.1">3369 18009 0,'0'18'63,"0"0"-47,0-1-1,0 18 16,18-35-15,-1 18-16,-17 0 16,0-1-16,0 1 15,0 0 32,0-1-31,0 1-16,0 0 15,0 17-15,0 0 16,0-17 0,0-1-16,0 19 31,18-36 16,0 0 15,-1 17-62,1 1 16,-1 0 15,1-18-31,17 0 0,18 35 16,-17-35-1,17 0-15,17 18 16,36 17-16,0-35 16,17 0-16,1 0 15,-71 0-15,35 0 16,0 0-16,0 0 16,0 0-16,-35 0 15,-17 0-15,-19 0 16,1 0-16,-1 0 15,1 0 1,0 0 0,17 0-1,0 0-15,18 0 16,-17 0 0,52 0-16,-18 0 15,18 0-15,-17 0 16,52-35-16,-87 35 15,17 0-15,0 0 16,0 0-16,-18 0 16,18 0-1,-36 0-15,1 0 16,0 0-16,-1 0 16,1 0-16,0 0 15,17 0 1,0 0-1,-17 0-15,17 0 16,0 0-16,1 0 16,-19 0-16,18 0 15,18-18 470,-17 0-485,-1 18 31,-17-35 47,-18 17-47,0 1-31,0-1 16,0 0-16,35-17 16,-35 18-16,0-1 15,0 0-15,0 1 16,18-1-16,-18 0 31,0 1-31,0-1 0,0-17 16,35-1-16,-35 19 31,0-18 110</inkml:trace>
  <inkml:trace contextRef="#ctx0" brushRef="#br0" timeOffset="130263.25">6932 18503 0,'18'0'250,"35"0"-235,0 0-15,-18 0 16,0 0-16,18 0 16,35 0-1,-17 0-15,70 0 32,-88 0-32,35 0 0,-17 0 15,70 0 1,-106 0-1,18 0-15,-36 0 0,1 0 16,0 0 0,-1 0-1,1 0 1,17 0-16,36 0 16,-1 0-16,1 0 15,-36 0-15,18 0 16,0 0-16,-18 0 15,18 0-15,-17 0 16,-1 0-16,-18 0 16,19 0-16,-19 0 15,19 0-15,-19 0 16,1 0 15,0 0 0,35 0-31,-36 0 16,18 0-16,18 0 16,0 0-16,-17 0 15,16 0-15,-34 0 16,35 0-16,-18 0 16,1 0-16,-1 0 15,0 0-15,0 0 16,-17 0-1,0 0-15,35 0 16,0 0 0,-1 0-16,-16 0 15,17 0 1,35 0 0,-53 0-16,-17 0 15,17 0-15,0 0 16,1 0 31,-19 0-47,1 0 15,-1 0 1,1 0-16,0 0 281,17 0-265,0 0-16,-17 0 15,35 0-15,0 0 16,-36 0-16,36 0 16,-17 0-1</inkml:trace>
  <inkml:trace contextRef="#ctx0" brushRef="#br0" timeOffset="136334.51">16598 17780 0,'0'18'94,"0"-1"-79,0 19-15,0-1 16,35 18-16,-17-36 16,-18 19-16,18 17 15,-1-1 17,-17-34-32,0 17 15,36 1 1,-36-19-1,0-34 251,17-1-250,-17-17-1,0 17-15,0-35 16,0 36-16,0-1 16,0-17-16,18-1 15,-18 19 1,18-1-1,-18 0 17,35-17-17,-18 0 1,-17-18 0,18 53-1,-18-18 1,18 1 62,-1 17-47,1 0-31,-18 17 16,0 19-16,35 17 15,18 17-15,-53-52 16,18 17-16,17 36 16,-35-36-1,35 35-15,-35-34 16,0-1 0,18 0-16,-18 1 15,35-1 1,-35-70 156,0-18-157,0 17 1,0 1 0,18-18-16,-18 0 15,0 18 1,35-18-16,-35 18 15,0 17-15,0 0 16,0 1 0,0-1-16,0 1 15,0-19 1,0 1 0,0 17 15,0 1-31,0-1 15,18 18-15,-18-35 16</inkml:trace>
  <inkml:trace contextRef="#ctx0" brushRef="#br0" timeOffset="136904.01">17286 17657 0,'35'0'31,"18"0"0,0 0-31,-18 0 16,1 0-16,17 0 15,-36 0-15,1 0 16,17 35-16</inkml:trace>
  <inkml:trace contextRef="#ctx0" brushRef="#br0" timeOffset="138807.14">17304 17692 0,'-18'17'62,"18"1"-46,0 17-16,0 1 16,0 87-1,0-88-15,0 18 16,0 0-1,0-35-15,0 35 0,0-18 32,0-17-32,0-1 15,0 36 1,0-35-16,0 0 16,0-1 202,18-17-124,-1 0-63,19 0 79,-36-17-79,17 17 203,1 0-202,17 0 30,-17 0 32,-18-18 15,0 0-93</inkml:trace>
  <inkml:trace contextRef="#ctx0" brushRef="#br0" timeOffset="139391.06">17180 18009 0,'71'0'110,"17"0"-110,0 0 15,0 0-15,-17 0 16,-36 0 0,18 0-16</inkml:trace>
  <inkml:trace contextRef="#ctx0" brushRef="#br0" timeOffset="140272.26">17674 17692 0,'35'0'16,"1"0"15,-19 0-31,1 0 94,0 0-78,35 0-1,17 0 1,-17 0-16,18 0 15,17 0-15,-53 0 16</inkml:trace>
  <inkml:trace contextRef="#ctx0" brushRef="#br0" timeOffset="141921.09">17992 17709 0,'0'36'188,"0"-19"-173,0 1 16,0 0-31,0-1 16,-18 1 0,18 0-1,0-1 1,0 18 0,0 1 15,-18-19-16,18 1 1,0 0 0,0-1-16,0 1 15,0 0 1,0-1 15,0 18-31,0 1 16,0-1-1,0-17 1,0-1 0,0 1-1,0 0 1,0-1-16,0 19 31</inkml:trace>
  <inkml:trace contextRef="#ctx0" brushRef="#br0" timeOffset="143102.15">17833 18292 0,'0'-18'31,"18"18"125,-1 0-124,1 0-32,-1 0 109,54 0-62,-18 0-32,-35 0-15,34 0 16,-34 0 0,17 0 124,1 0-140,-19 0 16,19 0-16,-1 0 16,-17 18 15</inkml:trace>
  <inkml:trace contextRef="#ctx0" brushRef="#br0" timeOffset="145023.1">16245 18556 0,'-35'-18'78,"-35"18"-62,34 0 0,-17 0-16,-35 0 15,18 0-15,17 0 16,-35 0-16,-36 0 15,36 0-15,-36 0 16,1 0-16,-1 0 16,89 0-16,-88 0 15,-1 0-15,-17 0 16,0 0-16,-18 0 16,36 0-16,17 0 15,-18 0 1,1 0-16,35 0 15,0 0-15,-36 0 16,36 0-16,-88 0 16,105 0-16,18 0 15,-17 0 1,17 0-16,0 0 16,-36 0-16,19 0 15,-18 0 1,52 0-16,-34 0 15,17 0 1,35 0-16,-17 0 16,-18 0-16,36 0 15,-19 0 1,-17 0 31,0 0-32,-35 0-15,35 0 16,-35 0-16,18 0 16,-36 0-16,18 0 15,-36 0-15,36 0 16,-36 0-16,54 0 16,-1 0-16,54 0 15,-1 0-15</inkml:trace>
  <inkml:trace contextRef="#ctx0" brushRef="#br0" timeOffset="147103.35">11906 17392 0,'0'18'156,"0"-1"-109,-17-17-47,-19 0 16,19 0-1,-19 0-15,1 0 16,0 18 0,17-18 30,1 0-14,-1 17-32,-17-17 15,-1 18 1,1 0-16,0-18 16,0 0-1,-1 0-15,19 0 16,-1 0-16,0 0 15</inkml:trace>
  <inkml:trace contextRef="#ctx0" brushRef="#br0" timeOffset="-55885.89">1129 14534 0,'18'18'32,"-18"17"-32,0-17 15,0 17-15,0 1 16,0 16-1,0-34-15,-18 17 0,18 18 16,0-17-16,0-1 16,0-18-1,0 1-15,0 0 0,-18-1 16,18 1 46,0 17-62,0 1 16,0-1 0,0-17-1,0-1-15,0 1 16,0-1 46,0 1-30,0 17-17,0 1 32,0-19-31,0 1-1,18 0 189,35-18-189,35 0 1,-35 0-16,0 0 15,0 0 64,-18 0-79,53 0 15,-17 0-15,-18 0 16,-18 0-16,18 0 15,-18 0-15,-17 0 16,17 0 0,-17 0-1,88 0 1,-54 0-16,248 0 31,-194 17-31,0-17 16,35 35-16,-53-35 15,-17 18-15,-18-18 16,53 0 0,-36 0-16,-52 0 15,17 0-15,-17 0 16,-1 0-16,19 0 16,-1 0 30,0 0-46,18 0 16,18 0-16,-18 0 16,17 0-16,1 0 15,-1 0-15,-34 0 16,-19 0-16,1 0 16,-1 0 46,1 0-62,17 0 16,1 0-1,-19 0-15,19 0 16,16 0-16,1 0 16,18 0-1,-18 0-15,17 0 0,-34 0 16,-1 0-1,-17 0-15,17 0 16,0 0-16,18 0 16,-35 0-1,35 0 1,-36 0-16,89 0 16,-88 0-1,17 0 48,36 53-48,-54-53 1,18 0-16,18 35 16,18-17-16,-36-18 15,36 35 1,-1-35-16,54 0 15,-107 0 1,1 0-16,0 0 16,-1 0-16,19 0 62,17 0-46,-36 0-16,1 0 15,35 0-15,-36 0 16,1 0-16,0 0 16,-1 0 31,19 0-32,-1 0-15,18-35 16,-18 35-16,36 0 15,-18 0-15,-1 0 16,-34 0-16,0 0 16,-1 0-16,1 0 15,0 0 32,17-18 0,-17 1-47,17-1 31,18 0-31,-36 1 0,19 17 16,-19-18 78,-17 0 31,0 1-110,0-1 1,0-17 0,0 0-1,0-1 1,0 19-16,0-1 15,0 0-15,0 1 16,0-1-16,0-17 16,0 0-1,0 17 1,0 0-16,0-35 31,0 18-15,0 0-1,0 17 1,0 1-16,0-1 16,0 0-1,0 1 32,0-19-47,0 1 110,0 0-95,0 17 1,0 1 15,0-1-15,0-17-16,0-1 15,0 19-15,0-1 16,0 0-16,0 1 16,0-1 249,-17 18-265,-1 0 16,-17 0-16,17 0 15,-17 0-15,17 0 16,1 0-16,-36 0 16,35 0-1,-53 0-15,54 0 16,-36 0-16,35 0 0,-17 0 16,0 0-16,-18 0 15,18 0 1,-1 0-1,19 0-15,-19 0 16,-17 0-16,0-17 16,18 17-16,-18 0 15,36 0-15,-1 0 16,0 0 15,1 0 16,-36 0-47,0-18 16,-18 0-1,18 18-15,-17 0 16,35-17-16,-18 17 16,17 0-16,1-36 15,-35 36-15,17 0 16,0 0-16,0 0 15,-18 0-15,1 0 16,17 0-16,18 0 16,-18 0-16,0 0 15,35 0-15,0 0 16,-17 0-16,0 0 16,17 0-16,1 0 15,-19 0-15,19 0 16,-19 0-16,-34 0 15,35 0-15,-18 0 16,-53 0-16,-18 0 16,1 0-16,35 0 15,-1 0-15,19 0 16,-1 0 0,36 0-16,-18 0 0,0 0 15,36 0 1,-1 0-16,-17 0 15,-1 0-15,19 0 16,-1 0-16,0 0 16,-17 0-16,0 0 15,-18 0-15,35 0 16,-35 0-16,-17 0 16,35 0-16,-18 0 15,0 0-15,0 0 16,18 0-1,-18 0 1,35 0 0,0 0-16,1 0 15,-1 0-15,-17 0 16,17 0 31,1 0-32,-19 0 1,19 0-16,-1 0 31,-17 0 32,17 0-48,-17 0-15,-18 0 16,35 0-16,-17 0 16,17 0-16,1 0 15,-19 0-15,1 0 47,0 0-16,0 0-31,-36 0 16,36 0-16,-36 0 16,18 0-16,36 0 15,-1 0 79,-17 0-78,-1 0 46,19 0-62,-18 0 16,-1 0-1,-17 0 360,18 0-359,17 0 359,1 0-359,-1 0-1,1 0-15,-1 0 16,18 36-16,0-19 16,-18 19-16,-17-1 15,35-18-15,0 36 16,0-35-16,-18-18 15,18 18 1,0-1-16,0 1 16,0 0-1,0-1 1,0 1 0,-17 17-1,17 18 16,0 0-31,0-18 16,0 0-16,0-17 16,0 17-16,0 18 15,0-35-15,0 0 16,0-1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2:29:57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1358 6967 0,'18'0'250,"17"0"-235,36 0-15,-1 0 16,-35 0-16,36 0 16,-18 0-16,-18 0 15,1 0-15,-19 0 16,1 0 15,-1 0-15,1 0-1,0 0-15,52 0 16,1 0-16,-18 0 16,35 0-16,-18 0 15,-34 0-15,34 0 16,1 0-16,-18 0 16,35 0-16,-17 0 15,52 0-15,18 0 16,-88 0 15,-35 0-31,-1 0 0,1 0 16,17 0-16,-17 0 15,0 0-15,-1 0 16,18 0-16,18 0 16,0 0-16,-35 0 15,0 0 48,17 0-48,18 0-15,35 0 16,35 0-16,-87 0 16,52 0-16,35 0 15,36 0-15,-18 0 16,-17 0-16,-36 0 15,0 0-15,-53 0 16,1 0 0,-19 0-16,1 0 15,17 0-15,18 0 16,18 0 0,17 0-16,0 0 15,0 0-15,0 0 16,-17 0-16,35 0 15,-18 0-15,35 0 16,1 0-16,-36 0 16,0 0-16,1 0 15,-1 0-15,-18 0 16,-52 0-16,17 0 16,0 0-1,-17 0 1,0 0-1,88 18 1,-53-18 0,17 0-16,1 35 0,-1-35 15,-17 0-15,18 0 16,-36 0-16,-17 0 16,17 0 234,0 0-250,36 18 15,17-18 1,-18 0-16,1 0 15,0 0-15,-36 0 16,18 0-16,-36 0 16,1 0-16,0 0 125</inkml:trace>
  <inkml:trace contextRef="#ctx0" brushRef="#br0" timeOffset="5223.99">8625 6950 0,'-17'0'62,"87"-36"141,-17 19-203,-35 17 16,0-18-16,-18 1 16,17 87-16,36-52 15,0-18 798,0 0-813,35 0 15,-17 0-15,17 0 16,-35 0-16,-18 0 16,-17 0 31,-1 0-32,54 0-15,-1 0 16,19 0-16,69 0 15,-140 0 1,35 0 0,-35 0 249,17 0-265,0 0 16,18 0-16,35 0 16,-17 0-16,35 0 15,17 0-15,-70 0 16,18 0-16,17 0 15,0 0-15,0 0 16,-35 0-16,-35 0 16,-1 0-16,19 0 15,17 0 1,-18 0-16,0 0 16,18 0-16,-35 0 15,17 0 1,0 0-16,0 0 31,-17 0 16,35 0 78,-35 0-125,35 0 16,35 0-16,-18 0 15,36 0-15,-18 0 16,1 0-16,-19 0 15,-17 0-15,-18 0 16,18 0-16,0 0 16,-35 0-16,17 0 15,0 0-15,18 0 16,-35 0 0,0-18 15,-1 0-16,1 18 1,17 0 0,18 0-16,-35 0 15,35 0 1,-18 0-16,-18 0 16,19 0-16,34 0 15,-52 0-15,35 0 16,35 0-1,-35 0-15,-35 0 16,17-35-16,18 35 16,-18-17-16,0 17 15,1 0-15,17 0 16,-1 0-16,19 0 16,17 0-16,36 0 15,-36 0-15,0 0 16,0 0-16,-17 0 15,17 0-15,-53 0 16,18 0-16,0 0 16,18 0-16,-36 0 15,88 0 1,-70 0-16,71 0 16,-36 0-16,36 0 15,-19 0-15,19 0 16,-1 0-16,-35 0 15,36 0-15,-53 0 16,17 0-16,-35 0 16,35 0-16,-18 0 15,19 0-15,-19 0 16,-17 0-16,18 0 16,-18 0-16,-1 0 15,-16 0-15,34 0 16,-17 0-16,0 0 15,18 0-15,-1 0 16,1 0-16,17 0 16,-53 0-16,53 0 15,-17 0-15,0 0 16,17 0-16,-35 0 16,17 0-16,1 0 15,-1 0-15,19 0 16,87 0 15,-141 0-31,36 0 0,-1 0 16,18 0-1,36 0-15,-89 0 16,53 0-16,36 0 16,-1 0-16,1 0 15,-18 0-15,0 0 16,-18 0-16,-53 0 15,18 0-15,0 0 16,-18 0 0,-17 0-16,-1 0 15,1 0-15,0 0 16,35 0-16,-1 0 16,-16 0-16,34 0 15,1 0-15,-1 0 16,-17 0-16,71 0 15,-36 0-15,-17 0 16,34 0-16,-34 0 16,17 0-16,0 0 15,-17 0-15,-36 0 16,18 0-16,0 0 16,-18 0-16,53 0 15,-35 0-15,18 0 16,17 0-1,-53 0-15,36 0 16,0 0-16,17 0 16,35 0-16,-70 0 15,71 0-15,-1-18 16,-35 0-16,-17 1 16,17 17-16,-35 0 15,17-36-15,-52 36 16,35 0-16,0 0 15,-35 0-15,35 0 16,-1 0-16,-16 0 16,-1 0-16,36 0 15,-54 0-15,36 0 16,0 0-16,-35 0 16,35 0-16,-18 0 15,35 0-15,1 0 16,0-17-16,-36 17 15,0-36-15,18 36 16,-35 0-16,35 0 16,-18 0-16,0 0 15,18-17 1,-18 17-16,1 0 16,-1 0-1,-18 0 1,1 0-1,0 0 1,17 0 0,18 0-16,35 0 15,-17 0-15,17 0 16,0 0-16,-53 0 16,18 0-16,0 0 15,-18 17-15,-17-17 16,17 0-16,-17 0 15,0 0-15,52 36 16,1-36-16,-1 0 16,19 0-16,-37 0 15,19 0-15,-18 0 16,35 0-16,-70 0 16,52 0-16,-17 0 15,-17 0-15,34 0 16,-17 0-1,-35 0-15,-1 0 0,19 0 16,-1 0 78,-18 0-79,19 0-15,17 0 16,35 0-16,-53 0 16,18 0-16,0 0 15,-35 0-15,17 0 16,0 0-16,0 0 16,18 0-16,18 0 15,-18 0-15,17 0 16,1 0-16,-36 0 15,18 0-15,-35 0 32,-1 0-32,1 0 47,35 0-32,-35 0 1,35 0-16,-36 0 15,1 0 1,-1 0 31,1 0-47,17 0 16,18 17-16,-17-17 15,-1 18-15,0 0 16,36-18-1,-54 0-15,71 17 16,-35-17 0,18 36-16,-53-36 15,17 0-15,-17 0 16</inkml:trace>
  <inkml:trace contextRef="#ctx0" brushRef="#br0" timeOffset="13561.17">26652 6438 0,'71'0'156,"-1"18"-156,19-18 16,34 0-16,-17 0 16,0 0-16,-53 0 15,-36 0 360</inkml:trace>
  <inkml:trace contextRef="#ctx0" brushRef="#br0" timeOffset="16641.38">1393 7902 0,'18'35'141,"0"1"-141,35 70 16,17-36-16,-17 54 15,18-19 1,35 1-16,-18 0 15,0 35-15,-18-35 16,-17-35-16,53 70 16,-35-71-16,17 18 15,0-17-15,-17 17 16,-18-35-16,-18-35 16,35 70-16,-34-70 15,-1 52-15,18 18 16,0 1-16,17-1 15,36 18-15,-53-36 16,-18-17-16,18 18 16,18 34-16,-18 1 15,17 18-15,36-18 16,-53-1-16,18-16 16,35 52-1,-89-88-15,36 17 16,-18-35-16,36 89 15,-1-53-15,36 34 16,-53 1-16,18-35 16,-18 35-1,0-18-15,17 0 16,-17 18-16,35 35 16,-17-35-16,-18-36 0,-18-17 15,18 18 1,17 35-16,-17-36 15,0 36-15,18-35 16,-18 17-16,35 18 16,-70-71-16,52 71 15,-17-36-15,0-17 16,0 53-16,17-35 16,-17 34-16,0-34 15,0-18-15,-17 17 16,34 19-16,-35-36 15,36 17-15,-53-35 16,34 36-16,1-18 0,18 17 16,-36-17-1,18 0-15,0 18 16,-18-36-16,-17 0 16,35 18-16,0 0 15,0 35-15,35 1 16,18 16-16,-53-34 15,-18-18-15,35 17 16,36 54 0,0-18-16,18 17 15,-1 18-15,18-35 16,0 35-16,-88-88 16,0 18-16,-18-18 15,-17-36-15,0 19 16,-1-19-16,-17 1 15,0-1 1</inkml:trace>
  <inkml:trace contextRef="#ctx0" brushRef="#br0" timeOffset="17766.99">6279 8431 0,'0'18'0,"0"-36"0,0 71 16,0-17-16,0 34 16,-70 36-16,-18 0 15,70-71-15,-53 71 16,-34 53-16,-19-1 15,-35 72-15,1-19 16,17-17-16,-1 18 16,1 17-16,-17-17 15,34 35-15,18-35 16,0 70-16,-17-18 16,0-17-16,-1-35 15,36 35-15,-18-35 16,18-1-1,-18 19-15,18-19 16,0 1-16,17-18 16,0-53-16,1 18 15,-1 0-15,1 35 16,-18-71-16,35 18 16,-18-35-16,18-35 15,0-1-15,-17 18 16,34 1-16,1 34 15,-18 18-15,-17 18 0,17 0 16,-18 17 0,1-17-16,-1-36 15,1 18-15,17-35 16,-36 18 0,54-54 15,18-34-31,-19 52 15,19-18-15,-54 36 16,36 18-16,17-54 0,-17 1 16,17-18-16,-17 0 15,35-36-15,-18-17 16,18 35 0,0-17 15,-17 0-31,17-1 15,-18-17-15</inkml:trace>
  <inkml:trace contextRef="#ctx0" brushRef="#br0" timeOffset="36681.11">8696 6791 0,'18'0'93,"-1"0"-93,54 0 16,17 0-16,-17 0 16,-1 0-16,18 0 15,-52 0-15,34 0 16,-35 0-16,-17 0 16,0 0 15,-1 0-16,1 0-15,35 35 16,-35-35-16,-1 0 16,18 0-1,-17 0 1,17 0 0,18 18-16,-17 0 15,16-1-15,1-17 16,36 35-16,-37-35 15,-16 0-15,-19 0 16,19 0-16,-19 0 16,1 0 31,0 0-32,-1 0 1,1 0-1,0 0 1,17 0-16,35 0 16,-34 0-16,34 0 15,-17 0-15,18 0 16,-54 0-16,19 0 78,-1 0 16,18 0-94,-18 0 15,18 0-15,18 18 16,-54-18-16,1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2:30:28.4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1041 5080 0,'17'0'78,"1"18"-31,0-1 16,-1-17-48,36 0-15,-18 0 16,18 36-16,36-36 15,-37 0-15,-16 17 16,-1-17-16,18 0 16,-35 0-1,52 35-15,-17-35 16,-18 0-16,1 0 0,-1 0 16,18 0-1,0 0-15,-18 0 16,18 0-16,-18 0 15,-17 0-15,17 0 16,18 0-16,0 0 16,-18 0-16,18 0 0,18 0 15,-18 0-15,0 0 16,17 0-16,-17 0 16,0 0-16,17 0 15,1 0 1,17 0-16,-17 0 0,35 0 15,17 0 1,-35 0-16,0 0 16,1 0-16,-1 0 15,-18 0-15,-17 0 16,36 0-16,-54 0 16,18 0-16,-36 0 15,1 0-15,17 0 16,-17 0-16,35 0 15,-18 0-15,0 0 16,36 0 0,88 0-1,-53 0-15,35 0 16,-53 0 0,-71 0-1,19 0-15,-1 0 16,-17 0-16,52 0 15,36 0-15,-53 0 16,53 0-16,17 0 16,36 0-16,-18 0 15,-17 0-15,-19 0 16,19 0-16,-1 0 16,1 0-16,-1 0 15,18 0-15,1 0 16,69 0-16,1 0 15,-36 0-15,1 0 16,-54 0-16,-17 0 16,0 0-16,-89 0 15</inkml:trace>
  <inkml:trace contextRef="#ctx0" brushRef="#br0" timeOffset="3032.27">9543 5239 0,'17'0'234,"19"-18"-218,-1 18 93,0 0-109,18 0 16,-18-18-16,-17 18 62,17 0-46,36 0-16,-18 0 16,0 0-16,17 0 15,-52 0-15,17 0 16,-17 0-16,17 0 62,-17 0-46,-1 0-16,1 0 0,0 0 16,-1 0-16,1 0 15,35 0 1,-36 0-16,19 0 16,-1 0-16,-17 0 15,-1 0 32,36 0-47,-18 0 16,18 0-16,0 0 15,18 0-15,-54 0 16,54 0-16,-53 0 16,-1 0-1,19 0 1,16 0-1,-16 0 1,17-35-16,0 35 16,-18 0-1,0 0 1</inkml:trace>
  <inkml:trace contextRef="#ctx0" brushRef="#br0" timeOffset="10600.02">4851 6174 0,'70'0'62,"-52"0"-62,0 0 16,34 0-16,1 0 15,18 0-15,17 0 16,0 0-16,36 0 16,-18 0-16,-53 0 15,70 0 1,142 0-1,-89 0-15,194 0 16,1 0 0,-195 0-1,18 0-15,-70 0 16,-1 0-16,1 0 16,-19 0-16,19 0 15,-36 0-15,-17 0 16,-18 0-16,-18 0 15,18 0-15,17 0 16,-34 0-16,87 0 16,1 0-16,-19 0 15,-52 0-15,53 0 16,18 0-16,87 0 16,-17 0-1,53 0-15,-53 0 0,-17 0 16,-19 0-16,-122 0 15,17 0 1,-36 0-16,1 0 16,0 0-1,-1 0-15,1 17 16,-1-17-16,1 0 16,0 0-16,-1 0 15,1 0-15,0 0 16,17 0-1,0 0 1,-17 18-16,-1-18 16,1 0-16,0 0 15,-1 0-15,19 0 188,-1 0-173,53 18-15,-35-1 0,0-17 16,18 0-16,17 0 16,-35 0-16,-36 0 15,19 0 1</inkml:trace>
  <inkml:trace contextRef="#ctx0" brushRef="#br0" timeOffset="22303.2">14534 6297 0,'18'0'110,"35"0"-95,53 0-15,-36 0 16,89 0 0,-88 0-1,-54 18 63,19-18 172,-1 0-234,35 0-16,19 0 16,-36 0-16,-18 0 15,-18 0-15</inkml:trace>
  <inkml:trace contextRef="#ctx0" brushRef="#br0" timeOffset="24699.87">18168 6050 0,'18'0'109,"35"0"-93,17 0-16,-17 0 15,-35 0-15,35 0 16,0 0-16,-36 0 16,1 0-1,-1 0 1,1 0-16,0 0 31,-1 0-15,1 0-16,17 0 15,1 0-15,34 0 16,1 0-16,-18 0 16,17 0-16,18 0 15,-17 0-15,-18 0 16,-18 0-16,18 0 16,-35 0-1,-1 0 63,54 0-62,-54 0 0,19 0-16,17 0 15,17 0-15,18 0 16,-52 0-16,70-18 15,-54 18-15,19 0 16,0 0 0,-1 0-16,-52 0 15,35 0-15,-18 0 16,36 0-16,-19 0 16,1 0-16,0 0 0,18 0 15,-1 0-15,-34 0 16,17 0-16,-1 0 15,-16 0-15,17 0 16,0 0-16,17 0 16,18 0-1,1 0-15,-1 0 16,123 0 0,-52 0-1,-124 0 1,1 0-16,-19 0 0,1 0 31,0 0-15,17 0-16,88 0 15,-70 0-15,0 0 16,18 0-16,17-17 16,-17-1-16,-19 18 15,1 0 1,0 0-16,-35 0 0,52 0 15,-52 0 1,17 0-16,18 0 16,0 0-16,-35 0 15,-1 0-15,1 0 16,0 0 0,17 0-1,0 0 1,18 0-1,-35 0-15,17 0 16,0 0-16,18 0 16,-17 0-16,17 0 15,-1 0-15,1 0 16,36 0-16,-54 0 16,18 0-16,-36 0 15,1 0-15,0 0 63,17 0-32,53 0-15,-70 0-16,35 0 15,-18 0-15,0 0 0,18 0 16,-35 0-16,35 0 15,0 0-15,17 0 16,-52 0-16,35 0 16,17 0-16,-52 0 15,35 0-15,0 0 16,-18 0-16,36 0 16,-18 0-16,-1 0 15,19 0 1,-18 0-16,-18 0 15,-17 0 64</inkml:trace>
  <inkml:trace contextRef="#ctx0" brushRef="#br0" timeOffset="28519.11">1164 7108 0,'35'0'156,"18"0"-140,106 0-1,-106 0-15,18 0 16,-36 0-16,-18 0 15,19 0 1,-19 0-16,1 0 0,35 0 31,-18 0-31,18 0 16,18 0-16,17 0 16,0 0-16,0 0 15,0 0-15,-17 0 16,-18 0-16,-18 0 15,18 0-15,-18 0 16,1 0-16,-19 0 31,19 0 16,52 0-31,35 0-1,-52 0-15,35 0 16,-36 0-16,-34 0 16,-19 0-16,36 0 125,-18 0-125,18 0 15,18 0-15,-54 0 16,1 0-16,17 0 31</inkml:trace>
  <inkml:trace contextRef="#ctx0" brushRef="#br0" timeOffset="32464.3">1217 7056 0,'-18'0'297,"36"0"-141,17 35-140,1-35-1,34 0-15,18 17 16,-17-17-16,35 36 15,-18-36-15,-17 17 16,-19-17-16,1 0 16,-17 0-16,17 0 15,35 0-15,-53 0 16,-17 0-16,17 0 16,0 0-16,-17 0 15,17 0-15,18 0 250,35 0-234,-52 0-16,52 0 15,-18 0-15,1 0 16,-1 0-16,-52 0 16,0 0-16,-1 0 47,1 0-32,17 0 1,36 0-16,-18 0 15,-36 0-15,1 0 16</inkml:trace>
  <inkml:trace contextRef="#ctx0" brushRef="#br0" timeOffset="37499.89">4127 7267 0,'36'0'16,"-1"0"-16,18 0 0,70 0 15,-34 0 1,-54 0-16,88 0 15,18 0-15,18 0 16,18 0 0,211 0-16,-88 0 15,-36 0-15,-35 0 16,1 0-16,-19 0 16,-34 0-16,-1 0 15,1 0-15,-1 0 0,0 0 16,1 0-16,-54 0 15,1 0-15,-36 0 16,0 0-16,0 0 16,-35 0-16,35 0 15,1 0-15,-1 0 16,35 0-16,1-35 16,-36 35-16,35 0 15,1 0 1,229 0-1,-230 0 1,1 0-16,-1 0 16,-17 0-16,-53 0 15,35 0-15,35 0 16,19 0-16,-19 0 0,1 0 16,-19 0-1,19 0-15,-1 0 16,1 0-16,17 0 15,-18 0-15,1 0 16,-89 0 0,89 0-16,-36 0 15,0 0-15,-17 0 16,-19 0-16,19 0 16,17-35-16,18 35 15,17 0-15,-34 0 0,34 0 16,-52 0-16,17 0 15,-70 0 1,-1 0-16,1 0 0,-1 0 78,19 0-78,34 0 16,-17 0-16,0-18 15,0 18-15,-35 0 16,17 0 31,0 0-47,-17 0 16</inkml:trace>
  <inkml:trace contextRef="#ctx0" brushRef="#br0" timeOffset="42861.1">14693 7197 0,'35'0'63,"18"0"-47,36 0-1,-37 0-15,37 0 16,17 0-16,-18 0 15,-35 0-15,0 0 16,35 0-16,-18 0 16,1 0-16,17 0 15,0 0-15,0 0 16,-17 0-16,-36 0 16,18 0-16,-18 0 15,1 0 1,-19 0-16,36 0 15,18 0-15,17 0 16,0 0 0,36 0-16,-36 0 15,-18 0-15,-52 0 16,0 0-16,17 0 16,0 0-16,36 0 15,35 0-15,17 0 16,-88 0-16,89 0 15,-1 0-15,-17 0 0,0 0 16,-88 0 0,-1 0-16,36 0 281,53 0-265,-53 0-16,18 0 15,-19 0-15,-34 0 16</inkml:trace>
  <inkml:trace contextRef="#ctx0" brushRef="#br0" timeOffset="65108.2">3775 7285 0,'35'0'156,"18"0"-156,0 0 16,0 0-16,17 0 16,-17 0-16,0 0 15,0 0-15,-35 0 16,52 0-1,-17 0 1,18 0 0,-18 0-16,0 0 15,35 0-15,35 0 16,-52 0-16,35 0 16,17 0-16,-35 0 15,-17 0-15,-18 0 16,-36 0-16,1 0 15,17 0 1,1 0 0,16 0-1,37 0-15,17 0 16,17 0-16,-35 0 16,36 0-16,-1 0 15,-35 0-15,-17 0 16,-36 0-1,0 0 32,1 0-47,17 0 16,0 0-16,17 0 16,-35 0-16,18 0 15,0 0-15,-35 0 16,-1 0-1,1 0 48,0 0-47,17-18-16,18 18 15,0 0 1,0-35-16,17 35 15,-52 0 1,17 0 0,-17-18-1,0 18 1,-1 0-16,1 0 16,35 0-1,0 0-15,17 0 16,-17 0-16,0 0 15,0 0-15,-35 0 16,-1 0 78,19 0-79,-1 0 1,-18 0-16,19 0 16,17 0-16,-18 0 15,35 0-15,1 0 16,0 0-16,-36 0 16,18 0-1,0 0-15,-36 0 16,1 0-1,0 0 1,-1 0 0,36 0-16,-18 0 15,36 0-15,17 0 16,-35 0-16,-18 0 16,54 0-16,-72 0 15,18 0-15,18 0 31,0 0-15,-35 0-16,17 0 16,-17 0-1,0 0-15,17 0 32,0 0-32,18 0 15,18 0-15,-1 0 16,18 0-1,0 0-15,-17 0 16,-36 0-16,18 0 0,0 0 16,-18 0-1,18 0-15,0 0 16,-17 0-16,34 0 16,1 0-16,-1 0 15,-35 18-15,1-18 16,-19 0-16,1 0 15,0 0 17,17 0-32,18 0 15,35 0-15,0 0 16,36 0-16,-1 0 16,1 0-16,-36 0 15,-53 0-15,71 35 16,-88-35-16,17 18 15,18-18-15,-18 17 16,36 1-16,-1-18 16,1 0-16,-18 0 15,17 0-15,-17 0 16,18 0-16,-18 0 16,35 0-16,0 0 15,18 0 1,17 0-1,-70 0-15,-17 0 16,-1 0 15,-18 0-15,19 0-16,-1 18 16,18-18-16,0 0 15,17 0-15,-17 0 16,-35 0-16,17 0 15,0 0-15,36 35 16,-18-35-16,35 0 16,-17 0-16,17 18 15,-35 17-15,-18-35 16,-17 0-16,17 0 16,0 0 15,-17 0 47,0 0-78,34 0 16,1 0-1,36 0-15,-19 0 16,1 0-16,-1 0 15,-34 0-15,-19 0 16,18 0 31,-35-18-16,18 1-15,-18-1 15,0 0-31,0 1 16,18-1-16,-18 0 15</inkml:trace>
  <inkml:trace contextRef="#ctx0" brushRef="#br0" timeOffset="67039.74">20884 7902 0,'0'-35'31,"0"-53"-15,0 17-16,0 18 16,0-17-1,0-18-15,18-18 16,-18 17-16,18 1 16,-1-18-16,1 18 15,-18 18-15,0 17 16,35-18-16,-35 54 15,0-19-15,0-17 16,0 36-16,0-1 16,0-17-16,0 17 15,0-17-15,0 0 16,0-1 0,0 19-1,0-1 1,0 0-16,0 1 78,0-18-62,0-1-16,0 19 31,0-1-31,0 0 15,0 1-15,-17-1 94,-54 36-78,-158 88-1,88-36 1,88-52 0,35-18 15</inkml:trace>
  <inkml:trace contextRef="#ctx0" brushRef="#br0" timeOffset="67492.99">20814 6438 0,'88'0'32,"36"18"-32,-36-18 0,-35 17 15,35 1-15,0-18 16,-53 0-16</inkml:trace>
  <inkml:trace contextRef="#ctx0" brushRef="#br0" timeOffset="69115.67">21766 6862 0,'0'0'0,"0"158"16,0-122-16,0 122 31,0-52-15,0-71-16,0-17 15,0 17-15,0 1 32,0 17-1,0-36-16,0 18 1,-17-17 0</inkml:trace>
  <inkml:trace contextRef="#ctx0" brushRef="#br0" timeOffset="70949.89">22419 7179 0,'0'18'16,"35"-1"62,1-17-62,-19 0-16,54 0 15,-36 0-15,18 0 16,-35 0-16,35 0 16,-53-35 62,0 0-63,0 17 1,0 0 62,0 1-62,0-1-1,-18 1 32,0 17-31,-17 0-16,0 0 15,17 0-15,-17 0 16,17 0-16,0 0 16,-17 0-16,0 0 15,0 0 1,35 17 0,-36 18-16,36-17 15,0 17-15,0 1 16,0-19-16,0 1 15,0 0-15,0 17 16,0 0 0,0-17-1,0-1-15,0 1 16,0 0 0,0-1-1,0 1 1,0 0-16,18-18 125,0 0-110</inkml:trace>
  <inkml:trace contextRef="#ctx0" brushRef="#br0" timeOffset="71492.78">22701 7056 0,'18'0'0,"105"0"16,-87 0-16,87 0 15,18 0-15,18 0 16,-18 0-16,-106 0 16</inkml:trace>
  <inkml:trace contextRef="#ctx0" brushRef="#br0" timeOffset="71908.05">23177 6738 0,'0'88'16,"0"-176"-16,0 264 0,-52 36 16,52-106-1,-53 17-15,53-105 16,0 35-16,0-18 15,-18-17 64</inkml:trace>
  <inkml:trace contextRef="#ctx0" brushRef="#br0" timeOffset="73883.87">23671 6421 0,'18'0'0,"-18"35"16,0 0-16,0 18 15,0 18-15,0-1 16,0-35-16,0 18 16,0 0-16,0-17 15,0-1-15,0 35 16,0-34-16,-18-19 15,18 19-15,0-1 16,0 18 0,0-36-1,0 19-15,0-1 16,0-17 0,-17-1-1,17 1 79,0-1-32,-18 54-30,18-106 140,18-1-172,-1 19 15,1-36-15,-18 18 16,35-1-16,-17 36 15,0-35-15,-18 17 32,17 1-17,-17-1 17,18 18-1,-18-17-31,17 17 15,1 0 1,0-18-16,17 0 16,18 1-16,-53-1 15,18 18 1,17 0 140,0 0-156,0 0 16,-17 18-16,-18-1 15,18 1-15,-18 0 16,35 17 0,-35 18-16,0-36 15,0 1-15,0 0 16,35 17-16,-35-17 16,0-1-16,0 18 15,18 1-15,-18-19 16,0 1-16,0 0 15,35-1-15,-35 1 16,0 17-16,0 1 16,0-19-1,0 1-15,0-36 141,35 1-141</inkml:trace>
  <inkml:trace contextRef="#ctx0" brushRef="#br0" timeOffset="91716.02">265 9596 0,'17'0'110,"71"0"-110,-17 0 15,35 0 1,35 0-16,229 0 16,-87 0-16,34 0 15,1 0-15,17 0 16,-53 0-16,-18 0 16,-34 0-16,-19 0 15,-34 0-15,-1 0 16,-35 0-16,-17 0 15,-36 0-15,18 0 16,0 0-16,105 0 31,-87 0-31,17 0 0,18 0 16,52 0-16,-17-18 16,0 0-16,0 1 15,18-1-15,35-17 16,-35-1-16,17 1 15,-17 18-15,-18 17 16,0-18-16,-18-17 16,1 17-16,-1 0 15,0-17-15,-17 17 16,17 18-16,1-17 16,70-1-16,17-35 15,1 36 1,35-19-16,-18 19 15,18-19-15,-36 1 16,36-18-16,-70 0 16,17 36-16,-53 17 15,-18 0-15,0 0 16,-17 0-16,18 0 16,34 0-16,-34 0 15,17 0-15,17 0 16,1 0-16,17 0 15,-35 0-15,18 0 16,-36 0-16,1 0 16,-1 0-16,36 0 15,17 0-15,0 0 16,18 0-16,-17 0 16,34 0-16,-34 0 15,-1 0-15,18 0 16,17 0-16,248 0 31,-212 0-31,317 0 16,-35 0-1,-264 0 1,-54 0-16,36 35 16,-18 0-16,18 0 15,0 18-15,18-35 16,-1 0-16,1-18 15,17 0-15,-53 0 16,35 0-16,1 0 16,17 0-16,-17 0 15,-36 0-15,18 0 16,-36 0-16,-34 0 16,-1 0-16,-17 0 15,-1 0-15,-17 0 16,18 0-16,17 0 15,0 0-15,36 0 16,35 0-16,-35 0 16,-1 0-16,1 0 15,-36 0-15,0 0 16,1 0-16,34 0 16,1 0-1,-18 0-15,0 0 0,0 0 16,17 0-16,-35 0 15,-17 0 1,-18 0-16,-17 0 16,-1 0-16,-53 0 15,-70 0-15,53 0 16,-35 0-16,17 0 16,35 0-16,-70 0 0,71 0 15,17 0 1,123 0-16,54 0 15,246 0 1,-334 0-16,175 0 31,-69 0-31,-195 0 16,-18 0 0,-35 0-16,1 0 0,34 0 15</inkml:trace>
  <inkml:trace contextRef="#ctx0" brushRef="#br0" timeOffset="93019.53">30321 4127 0,'0'0'15,"53"18"1,71 70-16,34 36 31,-52-71-31,-71 0 0,54 35 16,-36-53-16,0 18 16,-36 0-16,54 17 15,-36-17-15,0 36 16,18 16-16,-35 1 15,52-18-15,-70 36 16,36-1-16,-19-52 16,1-18-1,-18 35-15,18 0 0,17 71 16,-18 0-16,1 52 16,-18-17-1,0-17-15,0-18 16,0-54-16,0 19 15,0-1-15,0 18 16,-18 1-16,-34-54 16,52-18-16,-53 54 15,17-18-15,-17 17 16,18 1-16,0-19 16,17-52-16,-17 0 15,17 0-15,-17-18 16,17 18-16,-17 18 15,0-18-15,17-18 16,-17 0-16,17-17 16,-17 17-16,35-17 15,0 0 1</inkml:trace>
  <inkml:trace contextRef="#ctx0" brushRef="#br0" timeOffset="95212.06">32385 8978 0,'0'0'15,"53"0"-15,-35 18 16,17-1-16,0-17 15,18 36-15,-35-36 16,17 17-16,0-17 31,-17 18 1,-1-18-17,19 18-15,17 17 16,-36-17-16,19 17 15,17 18-15,-1 0 16,1 0 0,18 35-16,-18-35 15,0-18-15,0 18 16,0-18-16,-18-17 16,-35-1-16,17-17 31,1 0-16,35 36 1,-18-1 0,-17-17-1,-18-1 1,35 19-16,-35-19 16,0 1-16,0-1 15,36 19-15,-19-1 16,-17 0-16,35 36 15,-17-53-15,-18 17 16,0 18-16,35 0 16,-35-18-16,0 18 15,0 0-15,36-18 16,-36 18-16,0 17 16,0-17-16,0 18 15,0-18-15,0 0 16,0 17-16,0-34 15,0 17-15,0 17 16,17-17 0,19 0-16,-36 17 15,0 19 1,0 52 0,0-124-16,0 19 15,0 17-15,0 35 16,0-53-16,0 18 15,0 0-15,0-18 16,0 18-16,0-35 16,0 17-16,0 18 15,0-18-15,0 1 16,0 34-16,0-35 16,0 18-16,0 35 15,0-35-15,0 18 16,0-36-16,0 18 15,0 0-15,0-18 16,0 18-16,0 0 16,0-18-16,0 36 15,0 17-15,-18-35 16,0 0-16,18-18 16,-17 36-16,17-36 15,0 0-15,0 18 16,-18 18-1,18-36-15,-18 0 16,1 18-16,-1-17 16,0-1-16,-17 0 15,18 36-15,-36-1 16,17 18-16,19-35 16,-36 36-16,17-54 15,19 0-15,-18 36 16,35-36-1,0-17-15,-18 17 16,-17 18 15,35-36-31,0 1 16,-18 17-16,0-17 31,-17 17-15,17-17-1,-17 17-15,35-17 16,-17 17 0,-1-17 46,-35 17-46,18-17-1,-53 17-15,17-17 16,-53-18-16,72 35 16,-1-17-16,35-18 15,0 0-15</inkml:trace>
  <inkml:trace contextRef="#ctx0" brushRef="#br0" timeOffset="100603.18">4886 11148 0,'35'0'187,"1"0"-171,16 0-16,1 0 15,36 0-15,-1 0 16,35 0-16,-35 0 16,36 0-16,-54 0 15,1 0-15,-36 0 16,-17 0 109,0 0-109,-1 0-1,1 0 1,-1 0 15,19 0-15,-1 0-16,-17 0 15,-1 0-15,36 0 16,0 0-16,-35 0 16,17 0-16,0 0 15,18 0-15,-17 0 16,-19 0-16,1 0 15,-1 0-15,1 0 16,0 0-16,17 0 16,0 0-16,18 0 15,-18-36-15,18 36 16,0 0-16,-17 0 31,16 0-31,-16 0 31,-1 0-31,0 0 0,36 0 16,-1 0-16,19-17 16,-19 17-16,-17 0 15,18 0 1,-18 0-16,-18 0 16,-18 0-16,19 0 15,-1 0-15,-17 0 16,-1 0-1,1 0-15,17 0 0,18 0 16,0 0 0,35 0-16,-35 0 15,35 0-15,-17 0 16,17 0-16,-17 0 16,17 0-16,-18 0 15,-34 0-15,17 0 16,0 0-16,-18 0 15,0 0-15,36 0 16,-18 0-16,17 0 16,1 0-16,-18 0 15,35 0-15,-35 0 16,70 0-16,-17 0 16,0 0-16,0 0 15,-36 0-15,-17 0 16,-35 0-16,-1 0 15,19 0 48,-19 0-47,19 0-16,-19 0 15,1 0 1,17 0-1,0 0 1,18 0-16,0 0 16,0 0-16,0 0 15,-18 0-15,-17 0 16,0 0 0,-1 0 109,1 0-125,0 0 15,-1 0 1,1 0 62,0-18-16</inkml:trace>
  <inkml:trace contextRef="#ctx0" brushRef="#br0" timeOffset="102115.42">14517 11007 0,'53'0'63,"0"17"-63,0-17 15,-1 0-15,1 0 16,18 36 0,-36-36-16,-17 0 0,-1 0 15,1 0 1,0 0 140,17 0-156,0 0 16,1 0-1,34 0-15,18 0 16,-35 0-16,35 0 16,1 0-16,-36 0 15,-18 0-15,0 0 16</inkml:trace>
  <inkml:trace contextRef="#ctx0" brushRef="#br0" timeOffset="105819.6">18062 11060 0,'0'17'78,"35"-17"-78,18 0 15,36 0-15,-1 0 16,-35 0 0,35 0-16,35 0 15,-17 0-15,-18 0 16,18 0-16,-70 0 15,-1 0-15,-18 0 63,1 0-63,35 0 16,-18 0-16,36 0 15,17 0-15,0 0 16,0 0-16,-35 0 15,53 0-15,-53 0 16,-18 0-16,1 0 47,-19 0-47,36 0 16,18 0-16,35 0 15,17 0-15,-52 0 16,17 0-1,-53 0-15,0 0 94,-17 0-94,17 0 16,36 0-16,52 0 15,-52 0 1,-1 0 0,-17-35-16,-17 35 0,-19 0 15,19 0 1,-1 0 0,18 0-16,35 0 15,35 0-15,-87 0 16,52 0-16,35 0 15,1 0-15,-1 0 16,-17 0-16,18 0 16,-1 0-16,-35 0 15,0 0-15,-17 0 16,-18 0-16,-35 0 16,52 0-16,1 0 15,17 0-15,35 0 16,-87 0-16,87 0 15,18 0-15,0 0 16,18 0 0,-35 0-16,-36 0 15,-71 0-15,1 0 16</inkml:trace>
  <inkml:trace contextRef="#ctx0" brushRef="#br0" timeOffset="110108.09">28857 11042 0,'-35'-18'110,"17"18"-95,1 0-15,-19 0 16,19 0 0,-1 0-16,0 0 15,1 36-15,-1-36 16,-17 0-16,-18 0 16,35 0-1,1 0-15,-19 0 16,1 0-1,0 0 1,17 0 15,-17 0-31,-18 0 16,35 0-16,-35 0 16,-17 0-16,52 0 15,1 0-15,-19 0 63,1 0-48,0 0-15,17 0 32,1 0-32,-1 0 0,0-36 31,1 36-31,-1-17 15,18-19 1,0 19 15,0-1-15,-35-17-16,35 17 16,0 1-16,0-1 15,0-35-15,0 35 16,0-17-1,17-18-15,1 18 16,17 17 0,-17-17-16,17-36 15,-17 54-15,-1-19 16,1 19-16,35-36 16,-53 35-1,0 1-15,18-1 16,17 0-16,0 1 15,36-19-15,-1 36 16,19 0-16,69-17 16,-17-1-16,53-17 15,-52 17-15,34 1 16,-17-19-16,-71 19 16,-71 17-1,1 0 63,35 0-62,-18 53-16,-35-18 16,0 0-1,0-17-15,0 35 16,0-36-16,0 54 0,-17-18 15,-1 0 1,-35 0-16,0 0 16,-35 0-16,-35 35 15,17-35-15,-18 17 16,18-17-16,53-18 16,1-17-16,16 17 15,19-17-15,-19-18 141,1 0-126,0 0 1,17 0-16,-35 0 0,36 0 16</inkml:trace>
  <inkml:trace contextRef="#ctx0" brushRef="#br0" timeOffset="116707.32">1640 12206 0,'18'0'125,"17"0"-94,36 0-31,-36 0 16,18 0-16,35 0 15,-17 0-15,17 0 16,-17 0-16,-19 0 15,19 0-15,0 0 16,-36 0-16,18 0 16,0 0-16,-36 0 15,1 0 1,17 0-16,1 0 31,-19 0-31,1 0 0,35 0 16,0 0-16,17 0 15,54 0-15,-36 0 16,18 0 0,17 0-16,-35 0 0,-35 0 15,35 0-15,-52 0 16,-19 0-16,1 0 16,17 0-16,18 0 15,0 0-15,35 0 16,-35 0-16,71 0 15,-1 0 1,-17 0-16,-18 0 16,-17 0-16,-1 0 15,-17 0-15,0 0 16,0 0-16,0 0 16,0 0-16,35 0 15,-35 0-15,35 0 16,-17 0-16,-36 0 15,36 0-15,-1 0 16,1 0-16,17 0 16,0 0-16,36 0 15,-19 0-15,19 0 16,-1 0-16,-34 0 16,34 0-16,-52-18 15,-18 18-15,17 0 16,-52 0-1,17 0-15,0 0 16,-17 0-16,0 0 0,17 0 16,-18 0-16,72 0 15,-19 0 1,160 0 0,-160 0-16,195 0 15,-124 0 1,70 0-16,-34 0 15,-1 0-15,-35 0 16,-17-17-16,-1 17 16,54 0-16,-19-35 15,-34 17-15,-1 0 16,-17 18-16,-53-17 16,18-19-16,-1 36 15,-52 0-15,17 0 16,0 0-16,18 0 31,-35 0-31,35 0 16,0 0-16,35 0 15,0 0-15,-35 0 16,35 0-16,18 0 16,18 0-16,-1 0 15,-35 0-15,0 0 16,-17 0-16,-36 0 15,1 0 17,-19 0-17,18 0-15,18 0 16,-17 0-16,34 0 0,1 0 16,-36 0-1,36 0-15,-1 0 16,18 0-16,-17 0 15,17 0-15,-35 0 16,35 0-16,18 0 16,0 0-16,-18 0 15,36 0-15,87 0 16,-87 0 0,-36 0-1,106 0 1,-106 0-16,-35 0 0,18 0 15,17 0-15,-35 0 16,-18 0-16,18 0 16,0 0-16,-18 0 15,18 0-15,18 0 16,17 0-16,-53 0 16,89 0-16,-1 0 15,18 0-15,35 0 16,36 0-1,-18 0-15,-35 0 16,-124 0-16,18 0 16,-18 0-16,1 0 31,34 0-15,54 36-16,-89-36 15,88 0-15,19 0 16,87 0-16,18 0 15,-18 0-15,-52 0 16,-36 0-16,17 0 16,-105 0-16,-17 0 15,16 0-15,19 0 16,-36 0-16,54 0 16,-19 0-16,-17 0 15,35 0-15,18 0 16,53 0-16,17 0 15,89 0-15,-89 0 16,1 0-16,-1 0 16,0 0-1,-52 0-15,87 0 16,54 0 0,-124 0-1,36 0-15,69 0 16,19 0-16,-18 0 15,18 0-15,-1 0 16,-17 0-16,0 0 16,0 0-16,18 0 15,-36 0-15,35 0 16,-34 0-16,34 0 16,-52 0-16,-36 0 0,-34 0 15,16 0 1,-52 0-16,-53-36 15,-18 36-15,36-17 16,-18 17-16,35 0 16,35-36-16,-52 36 15,52 0-15,107 0 16,-1 0-16,-17 0 16,17 0-16,-17 0 15,-36 0-15,-35 0 16,-88-17-16,-35 17 15,17 0 1,36 0-16,17 0 16,-53 0-1,89 0-15,140-35 16,18 17-16,-17 18 16,0 0-16,-19-18 15,-69-17-15,-36 35 16,-35 0-16,-18 0 15,0 0-15,36 0 16,17 0-16,70 0 16,-17 0-16,18 0 15,0 0 1,-18 0-16,106 0 16,-212 0-16,53 0 15,-70 0 1,-36 0-16,35 0 15,19 0-15,-19 0 16,36 0-16,-53 0 16,35 0-16,36 0 15,17 0-15,17 0 16,36 0-16,-17 0 16,-1 0-16,1 0 15,-54 0-15,1 0 16,-1 0-16,-35 0 15,0 0 1,-35 0-16,-17 0 16,52 0-16,0 0 0,35 0 15,1 0 1,-1 0-16,-52 0 16,-53 0-16,17 0 15,35 0 32,-17 0-47,18 0 16,-1 0-16,1 0 15,-53 0-15</inkml:trace>
  <inkml:trace contextRef="#ctx0" brushRef="#br0" timeOffset="132211.9">2240 15046 0,'-18'18'62,"1"-18"-62,-54 0 16,1 0-16,-54 0 15,89 0-15,-53 0 16,-36 0-16,1 0 16,-1 0-16,36 0 15,71 0-15,-1 0 16,0 0 0,-17 70-16,35 54 15,0-71-15,-18 35 16,1 0-16,-19 35 15,36-70-15,0 0 16,0-17-16,0-1 16,0 18-16,0-18 15,0 36 1,0 17-16,0-53 16,53 53-16,0 0 15,-17-17-15,105 105 16,-53-87-1,35 34 1,1-17-16,-1-18 16,-70-53-16,35 18 15,71 18-15,0-1 16,0-34-16,70 17 16,-35-36-16,0-17 15,-18 0-15,36 0 16,-36 0-16,1 0 15,-18 0-15,-18-17 16,17-1-16,-105-35 16,71-70-16,-36 52 15,-70 18-15,17-35 16,-17-18-16,-1-17 16,-17-19-16,0 19 15,0-18-15,0 17 16,0 1-16,0-18 15,0 17 1,0 36-16,-35-18 0,17 89 16,-52-36-1,-54 0-15,1 35 16,-1 18-16,-52-17 16,-89-36-16,-70 0 15,18 35-15,-18-35 16,70 0-16,89 36 15,140 17-15</inkml:trace>
  <inkml:trace contextRef="#ctx0" brushRef="#br0" timeOffset="132964.01">3246 15734 0,'-71'0'15,"-17"0"-15,0 0 16,-1 0-16,-34 0 16,52 0-16,1-35 15,35 35 1,17 0-16,-17 0 16,-1 0-16,19 0 15,-19 0-15,-34 176 16,-1 0-1,54-123 1,-1 53-16,0-18 16,1 18-16,17-53 15,17 18-15,36-18 16,53-1-16,35-34 16,18-18-16,17 0 15,142 0-15,-89 0 16,-211 0-16,-18 18 31,-35-1-31</inkml:trace>
  <inkml:trace contextRef="#ctx0" brushRef="#br0" timeOffset="133935.81">9913 15840 0,'0'123'31,"0"-35"-31,0 212 16,0-123-16,0 17 16,71 0-16,-1-71 15,-17-35-15,35-52 16,53-19-16,-35-17 16,-88-35-16,-18-53 15,53-36-15,-53 54 16,0-36-16,0 35 0</inkml:trace>
  <inkml:trace contextRef="#ctx0" brushRef="#br0" timeOffset="134620.53">9631 15363 0,'-212'142'16,"424"-284"-16,-618 425 0,247-142 16,-17 35-16,70-17 15,-53 70 1,124 177-1,35-265 1,0 18 0,0 17-16,0-35 15,18-88-15,35 35 0,17 1 16,1-19-16,35-35 16,-36-17-1,54 17-15,17-17 0,159-18 16,-36 0-16,18 0 15,-17-18 1,0-17-16,-18-18 16,-36-35-16,-52-18 15,-18 18-15,-53-18 16,-35-53-16,-18 18 0,-17-35 16,-18-159-1,0 52-15,-53-16 16,-53 52-16,18 35 15,-35 53-15,17 18 16,-35 35-16,17 18 16,18 53-16,54 35 15,16 0-15</inkml:trace>
  <inkml:trace contextRef="#ctx0" brushRef="#br0" timeOffset="135939.53">8925 15875 0,'-70'18'78,"-36"-18"-62,18 0-16,-89 0 15,-52 0-15,-18 0 16,18 0-16,17-36 16,36 19-16,-1-1 15,19-17-15,140 35 16,-35 0 0,-35 0-16,35 0 15,0 0-15,-35 0 16,17 0-16,18 0 15,-53 0-15,-35 0 16,-17 0-16,34 0 16,18 0-16,53 0 15,-17 0-15,-1 0 16,18 0-16,-35 0 16,0 0-16,-18 0 15,-17 0 1,70 0-16,35 0 47,0 0-32,-17 0-15,-35 0 16,17 35-16,17-35 16,1 0 77,18 0-46,-1 0-31,-35 0-1,35 0-15,1 0 16,-1 0-16,0 0 47,1 0-47,-19 0 16,-16 18-1,16-18-15,1 35 16,0-35-16,17 0 15,0 0 17,-17 0-32,0 0 15,-18 18-15,35-18 16,1 0 46,34-36-46,19 1-16,34-35 16,71-36-16,-35 70 15,0-34-15,-18 17 16,-35 35-16,-18-17 16,-17 35-16,-18-18 15</inkml:trace>
  <inkml:trace contextRef="#ctx0" brushRef="#br0" timeOffset="136525.9">4463 16034 0,'0'0'16,"35"17"-16,35 19 0,-17-1 16,-17-17-1,34 17-15,-35 0 16,1 0-16,-1 18 0,53 0 16,-35 0-1,0 0-15,-18 0 16,-17-53-16,17 53 15,-17-35-15,0-1 16,-1 1 0,1-1-16,17 1 15,53 35-15,-17-35 16,-1 17-16,1-35 16,0 18-16</inkml:trace>
  <inkml:trace contextRef="#ctx0" brushRef="#br0" timeOffset="138296.7">9666 15628 0,'0'-18'0,"0"-17"31,0-18-15,18 18-16,-1 0 15,54-36-15,-36 18 16,53 0-16,36-17 15,-71 70-15,35-18 16,35 0-16,-34 1 16,-36 17-16,-18 0 15,-35-18 1,35 1 15,-17 17-31</inkml:trace>
  <inkml:trace contextRef="#ctx0" brushRef="#br0" timeOffset="140387.04">1446 12224 0,'0'17'16,"18"-17"-1,17 0-15,53 0 16,-17 0-16,35 0 15,-53 0-15,17 0 16,-52 0-16,17 0 16,-17 0-16,0 0 15,-1 0-15,1 0 16,52 0-16,1 0 16,35 0-16,17 0 15,-52 0-15,17 0 16,18 0-16,17 0 15,-35 0-15,36 0 16,-36 0-16,-17 0 16,-1 0-16,-34 0 15,16 0-15,19 0 16,-53 0 0,105 0-16,1 0 0,-89 0 15,229 0 1,-34 0-1,211 0 1,-230 0-16,-69 0 16,-90 0-16,-16 0 15,-1 0 17,-17 0-32,70 0 15,-35 0-15,53 0 16,52 0-16,160 0 15,-18 0-15,-18 0 16,-18-17-16,-34 17 16,-54 0-16,-17 0 15,-36 0-15,-87 0 16,34 0-16,-34 0 16,16 0-16,37 0 15,-36 0-15,17 0 16,18 0-1,36-36-15,-1 19 0,-35-1 16,-35 18-16,-35 0 16,0 0-16,17-35 15,-17 35 1,34 0-16,54 0 16,-53 0-16,35 0 15,54 0-15,69 0 16,1 0-16,-71 0 15,-88 0-15,-35 0 16</inkml:trace>
  <inkml:trace contextRef="#ctx0" brushRef="#br0" timeOffset="146356.95">2258 14958 0,'-18'53'16,"36"-106"-16,-18 141 0,35 18 16,36 17-16,140 54 15,-87-177 1,-1 0-1,-17-71-15,70-158 16,-105 88 0,-36-18-16</inkml:trace>
  <inkml:trace contextRef="#ctx0" brushRef="#br0" timeOffset="150554.82">18838 7691 0,'0'17'16,"0"36"0,-17 0-16,-36 141 15,0 18-15,-18 17 16,1 18-1,17-35-15,18-1 16,17-34-16,18-54 16,0 1-16,0-36 15,0-35-15,0-18 16,35 36-16</inkml:trace>
  <inkml:trace contextRef="#ctx0" brushRef="#br0" timeOffset="175787.08">29986 3916 0,'0'0'16,"53"17"-16,88 36 0,-53-35 16,-17 0-1,52 17-15,-52-17 16,-1-18-16,-52 17 16,0-17-16,17 18 31,0 17-16,-17-17 1,52 35-16,-17-18 16,18 18-16,-53-35 15,17-1-15,0 36 16,-17-35 0,-1-1-16,1-17 15,-18 53-15,18-17 16,35 69-1,70 160 1,-105-212 0,-1 0-16,-17 0 15,0-36 1,0 36-16,18 18 16,-18-1-16,0-17 0,0 35 15,0 36 1,0-1-1,0 1-15,0-36 16,0 36-16,0-36 0,0-18 16,0-34-16,-18 52 15,18-35-15,0 0 16,0-18 0,0 18-16,-35 17 0,35-17 15,0 0 1,0 35-16,-53-17 15,36 17-15,-19 36 16,36-71-16,-17 35 0,-19-18 16,19 1-16,-54 52 15,71-70 1,-17 0-16,-1 35 0,-17 36 16,17-18-1,-17-18-15,-18 35 16,35-17-16,0-18 15,1-17-15,-1 35 16,-17-18-16,17-18 0,1 36 16,17-70-1,-53 34-15,35 1 16,-17-18-16,0-18 16,17-17-1,-17 52 1,35-52-16,-53 52 31,17 1-15,19-54-16,-1-17 15,1 18-15,17 0 78</inkml:trace>
  <inkml:trace contextRef="#ctx0" brushRef="#br0" timeOffset="187127.88">30251 3951 0,'35'35'281,"0"1"-266,-17-19 1,-18 1-16,35 0 16,-17-1-1,-1 18 1,19 1 0,-19-36-1,1 35-15,35 18 16,0 0-16,-36-53 15,19 53-15,-19-36 16,19 1 0,-19 0 15,19 17-31,-19-17 16,1-1-16,17 19 15,0-19 1,-17-17-1</inkml:trace>
  <inkml:trace contextRef="#ctx0" brushRef="#br0" timeOffset="189151.48">29774 3775 0,'-17'0'16,"34"35"46,1-35-62,17 18 16,36-18-16,17 53 16,36-53-16,-54 35 15,36-18-15,-18 19 16,-53-19-16,18 19 16,0 17-16,-53-36 15,53 18-15,-18 1 16,1-1-16,-36 18 15,53-18-15,0 18 16,-1 35 0,72 18-16,-71 0 15,0-53-15,0 17 16,-36-17-16,19 0 16,-19-17-16,19 17 15,-19-1-15,18 1 16,18 18-16,-17-1 15,17 89 1,35 88 0,-53-123-1,-35 34 1,18-69 0,-18-1-16,0 0 15,0-35-15,0 35 16,0 36-16,0-1 15,0-35-15,0 0 16,0-35-16,0-17 16,0 17-16,0-1 15,0-16-15,-18 34 16,-17 1-16,17 52 16,0-70-16,1 35 15,-18 36 1,-36 17-16,36-18 15,-36 1-15,1 17 16,-1-35-16,1 0 16,17-36-16,-18 36 15,53-53-15,-35 18 16,36-54 0,-54 36-16,18 0 0,18-18 15,-35 18-15,-36 18 16,-35 17-16,17-17 15,54-36-15,-36 18 16,-35 17-16,17-17 16,71 0-16,-17 18 15,17-54 1,17 19-16</inkml:trace>
  <inkml:trace contextRef="#ctx0" brushRef="#br0" timeOffset="194702.9">32632 8943 0,'35'35'78,"-17"-17"-62,-1 17-1,-17-17 1,18-1-16,-18 1 31,0 0 0,18-1-31,-1 19 16,19-1 0,-19-18-1,1 19 16,-18-1-15,18-17 0,35 52-1,-36-52-15,1 17 16,17 0-16,-35-17 16,0 0-16,18 17 15,-18-17 1,0-1-16,35 19 15,-35-19 1,0 18-16,0-17 16,35 0-16,-35-1 15,18 1-15,-18 0 16,35 17 0,-35-17-1,35-1 1,-35 1-1,18 17 1,-18-17-16,0 17 16,35 18-16,-35 0 15,36 0 1,-1 17-16,-17-17 16,-18 0-1,17 18-15,18-18 16,-17-18-16,-18 53 15,35-35-15,-35-35 16,0 17-16,0 18 16,0-18-16,18 0 15,-18-17-15,0 17 16,0 18-16,0-17 16,0-1-16,18 18 15,-1 17-15,-17-17 16,0 0-16,0 53 31,0-35-31,36-1 16,-19-35-1,-17 1-15,0-1 0,0 0 16,0-17 0,0 17-16,0 53 15,0-35-15,0 18 16,0 17-16,0-35 15,0 0-15,0 17 16,0 1-16,0-18 16,0 0-16,0 0 15,0 35-15,0-53 16,0 36-16,0-18 16,-17 17-16,17 18 15,-36-35-15,19-17 16,17 52-1,-18-35-15,18 0 16,-71 35-16,71-53 0,0 0 16,-17 18-1,-18 18-15,35-1 16,-18 1-16,0-18 16,1-18-16,17 18 15,-36 0-15,36-18 16,-17 18-16,-19 18 15,19-36-15,17 0 16,-53 36 0,53-36-16,-18 36 15,1-36-15,-1 35 16,18-17-16,-35 0 16,17 0-16,18-35 15,0 35-15,-18-36 16,1-17-16,-1 53 15,18-35-15,-17 0 16,-19 17 0,19-17-16,-19 52 15,-17 1 1,18-1-16,17-35 16,-17 1-16,35-19 406,18-17-391,-1-17 1,72-71 0,-89 35-16,106-88 31,-71 52-31,0 36 0,-35 36 16,53-19-16,-35 19 15,-1-1-15,1 1 16,0-1 15,17-17-31,-35-1 16,35 1-16,18-35 15,35-36-15,-53 70 16,18-34-16,-53 17 16,18 35-16,-18-35 15,35 18-15,18-88 16,0 52-1,-18 1-15,1-1 16,17-17-16,-18 0 16,-17 17-16,17-52 15,-18 70-15,1-36 16,17 19-16,-35-54 16,18 36-16,-18 35 15,0-35-15,0-18 16,0 18-16,0-18 15,0 71 1,0-36-16,0-17 16,0 35-16,0-53 15,0 54-15,0-54 0,0 35 16,0 1 0,0-1-16,0 18 15,0 0-15,0-35 16,0 53-16,0 17 0,0-35 15,0-17-15,-35 17 16,17 0-16,0 0 16,-17 0-16,35 18 15,-35-36-15,35 36 16,-35-18 0,17 0-16,-17 18 15,17 17-15,18-17 16,-35-18-16,0 0 0,17 18 15,-53-36 1,18-35-16,18 1 16,17 52-16,-34-18 15,16 18 1,19 35-16,-19-34 0,19-1 16,-19 0-1,19 35-15,-18-17 16,-18-18-16,35 0 15,-17 18-15,-18-18 16,0 18-16,35-1 16,1 19-1,-19-19-15,-17 1 0,53 0 16,-35-18 0,-18 0-16,0 0 15,36 53-15,-19-53 16,1 18-16,17 35 15,-17-35 1,18 17 0,-1 0-1,-17-17-15,-1 17 16,19 1-16,52 17 391,0 17-391,-17 1 15,17 17-15,-17-35 16,-1 36-16,1-19 31,0-17-31,-1 18 0,1 17 31,17-17-31,18 35 16,-18-18-16,-35 0 16,36 18-16,52 18 15,-53-18 1,1-18-1,-19-17-15,54 52 16,-18-17-16,52 53 16,-52-36-1,-17-17 17,-36-17-32,35-19 15,-17 36-15,34 0 16,1 18-16,-17-36 15,-19-17-15,19 34 16,-36-16 0,35-1-16,-17 0 15,17 1 1,-35-19 0,17 18-16,-17 1 15,36-1-15,-36 0 0,35 53 16,-17-70-16,-18 35 15,35-18-15,-17 18 16,-1 35 0,1-35-16,-1 18 15,19 52-15,-19-34 16,1 122 0,-18-87-16,0-89 15,0 18-15,0 35 16,0-70-16,0 70 15,0 0 1,0-53-16,0 18 16,0 18-16,0-18 15,0-36-15,0 36 16,0 0-16,0 0 16,0-18-16,0 18 15,0 0 1,-53 35-16,53-17 15,0 17-15,-53 89 32,36-124-32,-1-1 15,0-16 1,-17 34-16,0-17 16,-36 53-1,36-18 1,0-35-16,-1-18 0,-17 18 15,0 0 1,18 18-16,-18 52 16,0-35-1,36-52 1,-89 87-16,88-70 16,-52 71-1,52-107-15,-17 36 16,-36 71-1,18-54 1,18 18-16,-18-17 0,-17 52 16,-19 1-1,54-54 17,0-70 46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2:33:58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18591 3969 0,'71'0'78,"123"-53"-63,-71 53 1,-70 0-16,71 0 16,17 0-16,0 0 15,35 0-15,18 0 16,-52 0-16,-90 0 15,-34 0-15,0 0 16,17 0 0,-17 0-16,35 0 15,17 0-15,-35 0 0,1 0 63,52 35 46,106-35-93,-106 0-1,0 18 1,-35-18-16,-35 0 16</inkml:trace>
  <inkml:trace contextRef="#ctx0" brushRef="#br0" timeOffset="14710.84">12718 6279 0,'0'0'0,"53"0"78,-1 0-78,37 0 15,16 36-15,-16-36 16,17 17-16,-1-17 16,-16 0-16,-19 0 15,1 0 1,-1 0-16,-35 0 15,1 0-15,-19 0 16,1 0 343,53 0-359,34 0 16,1 0 0,18 0-16,-71 0 15,35 0-15,0 0 16,36 0-16,-89 0 16,53 0-16,-70 0 15,17 0-15,18 0 313,-18 0-313,53 0 15,-35 0-15,35 0 16,36 0-16,17 0 16,18 0-16,17 0 15,142 0-15,-54 0 16,-34 0-16,-19 0 15,-17 0-15,-17 0 16,-1 0 0,-53 0-16,1 0 0,-71 0 15,0 0-15,0-17 16,-18 17-16,0 0 16,-17 0-16,17 0 15,0-18 1,1 18-16,17 0 15,35 0-15,0 0 16,0 0-16,0 0 16,-17 0-16,35 0 15,-71 0-15,53 0 16,-35 0-16,-18 0 16,36-18-16,-53 18 15,70 0 95,-53 0-110,36 0 0,-18 0 15,-36 0 1,1 0-16,35 0 437,53 0-437,17 0 16,1817 0 125,-1887 0-141,18 0 0,-54 0 15,36 0-15,-35 0 16</inkml:trace>
  <inkml:trace contextRef="#ctx0" brushRef="#br0" timeOffset="18293.3">8555 15293 0,'0'0'0,"-18"0"62,-176 70-15,106 283 0,88-141-16,0-177-15,0 18-1,88 53 1,53-53 0,-53-53-16,36 0 15,-1 0-15,1 0 16,-89 0-16,36 0 16,-1-18-16,1-17 15,-1 0 1,-70 17-16,0-17 15,0-18 1,0-35 0,-88-106-1,-53-106 32,0 194-16,53 71-15</inkml:trace>
  <inkml:trace contextRef="#ctx0" brushRef="#br0" timeOffset="19368.96">8625 15275 0,'36'-17'94,"52"17"-32,-70 0-30,-1 0 15</inkml:trace>
  <inkml:trace contextRef="#ctx0" brushRef="#br0" timeOffset="19987.81">8908 15346 0,'-18'0'94,"-211"-106"-32,140 106-30,72 0 46,-1 0-78</inkml:trace>
  <inkml:trace contextRef="#ctx0" brushRef="#br0" timeOffset="21518.97">8431 15293 0,'-17'-35'47,"17"-830"0,-53 72 0</inkml:trace>
  <inkml:trace contextRef="#ctx0" brushRef="#br0" timeOffset="22107.49">9490 15804 0,'53'0'31,"88"-17"-31,1023-124 47,-776 52-16,-370 72 0</inkml:trace>
  <inkml:trace contextRef="#ctx0" brushRef="#br0" timeOffset="22759.19">8273 15946 0,'0'0'0,"0"35"31,-124 0-15,-52 0-1,70-35 1,-53 18 0,-264 53-1,264-54 1,-105 1-1,140 17-15,1-17 0</inkml:trace>
  <inkml:trace contextRef="#ctx0" brushRef="#br0" timeOffset="23150.32">9190 16298 0</inkml:trace>
  <inkml:trace contextRef="#ctx0" brushRef="#br0" timeOffset="23550.67">9119 16298 0,'-17'124'47,"17"-36"-47,0 353 47,0-353-47,0 36 16,0-36-16,0 18 15,0-71-15,0 18 16,0-36-16,-18-17 125,-17-52-125,-18-1 0,18 17 15,-18-17 1,0 18-16,-18-35 16,18 17-16,0 53 0,18-36 15</inkml:trace>
  <inkml:trace contextRef="#ctx0" brushRef="#br0" timeOffset="24279.98">9225 17480 0,'18'-53'141,"70"0"-141,-17 53 15,34-53 1,19 0-16,-71 18 16,-36 35-16,1 0 78</inkml:trace>
  <inkml:trace contextRef="#ctx0" brushRef="#br0" timeOffset="25161.43">6914 15893 0,'-299'229'62,"598"-458"-62,-616 476 0,299-212 47,36 0-16,17 0-15,18-17-16,106 70 31,0 18 0,-142-71 1</inkml:trace>
  <inkml:trace contextRef="#ctx0" brushRef="#br0" timeOffset="26190.02">7955 14023 0,'0'-18'32,"71"-52"15,17-107-1,0 71 1,-88 89 0,71 34 16,123 230-32,-141-194-31,17 36 47,-52-72-16,17 1-31,-17 17 16</inkml:trace>
  <inkml:trace contextRef="#ctx0" brushRef="#br0" timeOffset="27063.92">10936 15293 0,'18'0'16,"-36"0"-16,194 18 31,-123 52 16,-17-17-16,-19-53 16,-17 53-16,-17 123 48,-230 124-33,211-265-30</inkml:trace>
  <inkml:trace contextRef="#ctx0" brushRef="#br0" timeOffset="33686.55">18644 8008 0,'36'18'47,"122"-18"-16,-105 0 31,600 53-15,176-53-16,35-36 16,-829 36-47,371 0 32,441 36 14,158 17-14,-740-53 15,-142 17-16,-105-17 16,17 0 296,530 0-280,-459 0-63,-1 0 47,-87-17 31,35-1-47,-18 0 16,18 1-16,71-19 16,-54 36-16</inkml:trace>
  <inkml:trace contextRef="#ctx0" brushRef="#br0" timeOffset="39263.83">18591 8096 0,'0'-17'78,"53"17"-31,247-36-16,35-17 16,-17 0-16,-71 53 1,106 0 15,-301 0-47,90 0 31,-54 0 0,-53 0 0,36 0 1,158 0-17,177 0 16,-230 0 1,-141 0 15,-17 0 46,0 0 204,105 0-234</inkml:trace>
  <inkml:trace contextRef="#ctx0" brushRef="#br0" timeOffset="40486.26">21661 7937 0,'-124'36'79,"-1075"-1"30,1110-17-109,-493 52 78,565-70-31,-195 36-16,18 16 16,-212 37-16,318-72 16</inkml:trace>
  <inkml:trace contextRef="#ctx0" brushRef="#br0" timeOffset="42232.95">15399 14764 0,'-36'0'31,"72"0"-31,-89 0 0,-124 35 47,54 88-15,88-17 14,35-17-14,53-19 15,158-70-1,-70-18-14,-141 1 15,0-54-16,0-17 16,0 0-16,-17 53 0</inkml:trace>
  <inkml:trace contextRef="#ctx0" brushRef="#br0" timeOffset="43371.01">15363 14182 0,'0'0'31,"-158"0"-31,140 0 16,-194 0 15,18 176 16,18 36-16,53-18 16,34 106 0,89 158 0,265-193-16,264-71 16,-211-141 0,299-265 0,-458 36-32,-71 35 1,-53-247 15,-88 35 16,-88 53-16,-18 71 16,36 52-15,-142 142 14,-211 35-14,247 0 15</inkml:trace>
  <inkml:trace contextRef="#ctx0" brushRef="#br0" timeOffset="44791.62">15240 13600 0,'-176'0'32,"352"0"-32,-405 0 0,105 0 47,89 35-47,-335 194 46,52 71-14,124-53 15,123 0-16,36 141 16,35-71-16,53 1 16,106 35-16,158-18 16,18-212-16,195-87 16,-283-36-31,123-89 15,-229 37-31,388-107 31,-317 18 0,-177 0-15,-17-53 0,105-283 31,-123 160-16,0-177 0,0 388-15,-53-247 15,-52 124 16,-72 35-16,-229 106 16,18 70-16,177 18 16,-54 18-16,-88 70 16,353-70-47</inkml:trace>
  <inkml:trace contextRef="#ctx0" brushRef="#br0" timeOffset="46495.11">14975 13194 0,'-141'-18'32,"-88"142"14,-71-1 1,-70 106-15,158-70 14,0 71 1,54 34-15,122-193-32,-87 281 46,105-16-14,18-283-32,0 317 47,106-17-16,123 88 16,-140-300-16,122 35 16,-17-123-16,-53-18-31,124 36 31,-177-71-31,36 0 16,17 0-16,70 18 16,-69-1-16,-19 1 15,-17-1-15,-18 19 16,18-19-16,-53-17 15,17 0-15,1 0 16,-18 0-16,53 0 16,-18 0-16,-35 0 15,35-17-15,18-36 16,17 18-16,-17-1 16,-18-34-16,0 17 15,-17 18-15,-36-1 16,18-34-16,88-230 47,-70 176-47,-53 1 15,17-89 1,35-317 15,-34-53 16,-142 176-16,53 212 16,18 159-47,-54-194 31,72 211-31,-107-211 47,-34 105-15,16 18 14,-69 1-14,-36 52 15,-106 53-16,-264 0 16,246 0 0,354 0-16</inkml:trace>
  <inkml:trace contextRef="#ctx0" brushRef="#br0" timeOffset="49180.62">15452 14958 0,'0'0'47,"88"0"15,1394-36-15,17 19-16,-1340 17-31</inkml:trace>
  <inkml:trace contextRef="#ctx0" brushRef="#br0" timeOffset="50119.65">15557 14887 0,'36'-70'32,"-72"140"-32,178-193 0,404-283 46,-404 300-46,898-458 47,-493 264-15</inkml:trace>
  <inkml:trace contextRef="#ctx0" brushRef="#br0" timeOffset="50742.96">15381 14570 0,'35'-635'46,"-70"1270"-46,176-2082 47,-70 989-15,-71 352-17</inkml:trace>
  <inkml:trace contextRef="#ctx0" brushRef="#br0" timeOffset="51319.52">15169 15064 0,'-52'0'47,"52"-36"-47,-230-387 47,160 300-47,-301-477 31,-264-317 16,494 705 0</inkml:trace>
  <inkml:trace contextRef="#ctx0" brushRef="#br0" timeOffset="51968.72">15046 15064 0,'-71'0'0,"-387"88"47,-336-88-16,618 0-31,-406 53 47,299-53-16</inkml:trace>
  <inkml:trace contextRef="#ctx0" brushRef="#br0" timeOffset="52590.09">15222 15187 0,'-88'106'32,"-106"35"-1,-459 318 16,-17 211-16,511-494 0,159-158 1,18-36-32</inkml:trace>
  <inkml:trace contextRef="#ctx0" brushRef="#br0" timeOffset="53054.56">15134 15522 0,'18'300'31,"-89"370"16,54-581-47,-1 16 16,18-52-16,0-17 0,0-1 15,-18-18 1</inkml:trace>
  <inkml:trace contextRef="#ctx0" brushRef="#br0" timeOffset="53600.08">15328 15452 0,'18'0'31,"-36"0"-16,336 352 17,-195-228-32,706 511 47,-511-423-16,-283-177-16,0-18 79</inkml:trace>
  <inkml:trace contextRef="#ctx0" brushRef="#br0" timeOffset="55758.72">18115 14958 0,'0'-18'16,"0"-176"15,-141 159 16,53 17-16,70 18 16,-105 159 0,105 141-16,18-89 0,88-211 16,0-176-16,-88-71 16,0 106-16</inkml:trace>
  <inkml:trace contextRef="#ctx0" brushRef="#br0" timeOffset="56133.1">17833 14746 0,'106'-53'46,"1358"-917"1,-988 511 0,-476 318-31</inkml:trace>
  <inkml:trace contextRef="#ctx0" brushRef="#br0" timeOffset="57130.83">18433 13652 0,'70'142'31,"195"193"16,-195 159-16,-87-247 16,-19-195-15,1-52-32,0-52 31</inkml:trace>
  <inkml:trace contextRef="#ctx0" brushRef="#br0" timeOffset="57474.36">18750 13229 0,'88'88'16,"-176"-176"-16,282 282 0,141 424 47,-282 105-16,-35-582 16,-124-194-31</inkml:trace>
  <inkml:trace contextRef="#ctx0" brushRef="#br0" timeOffset="57829.84">19244 13194 0,'0'0'16,"476"776"15,-176 265 16,-282-918-16,-36-123-31,-176-194 47,176 124-47</inkml:trace>
  <inkml:trace contextRef="#ctx0" brushRef="#br0" timeOffset="58109.98">19985 12612 0,'176'211'15,"-705"-599"1,1217 1023-16,-565-388 0,142 688 47,-988-2575-47,1446 3457 0,-723-1500 47,0-352-16</inkml:trace>
  <inkml:trace contextRef="#ctx0" brushRef="#br0" timeOffset="60210.79">23372 12753 0,'0'-300'47,"0"600"-47,-18-741 16,-1340-141 46,-441 247-15,1040 141-16,-141 176 16,-334 424-16,-354 35 16,477-265-15,282 159 14,265 159-14,211-18 15,159 265-16,17 0 16,177-124-16,0-405-31,18 1481 62,264-916-30,318-37 15,194-740-16,-494 0-16,35 0-15,88 0 16,71 0-16,35 0 16,88 0-16,-17 0 15,0 0-15,-71 0 16,-106 0-16,71 0 16,-106-53-16,71-35 15,-36-35-15,1-1 16,69-34-16,-16 34 15,70-52-15,17-36 16,-53-17-16,-52-36 16,-36-35-16,-52 18 15,-1 0-15,-35 35 16,389-935 15,-619-123 16,-157 246-16,-601 301 16,-229 264-16,-1041 106 16,477 212-15,1305 176 14,123 0 1</inkml:trace>
  <inkml:trace contextRef="#ctx0" brushRef="#br0" timeOffset="69617.33">15452 14852 0,'-36'0'63,"-17"0"-16,-35 0-16,-18 0 0,89 0-15,-54 0 15,18 0 16,36 18-16,-1 52 16,18 89-16,0-106 63,18-18-63,52-17 16,-52-18 63,52 0-64,-34 0 17,52-18-32,-18-35 16,-34 36-16,52-107 1,-88 106 14,18 1-14,-18-36 15,-194-88-16</inkml:trace>
  <inkml:trace contextRef="#ctx0" brushRef="#br0" timeOffset="71989.53">15505 14905 0,'35'0'47,"406"0"0,-35 35-16,-354-35-31,460 18 47,-371-18-16,-106 0 94,177 0-62,-124 0-32,230 0 0,-301 0 0,107 0 16,264 0-15,-353 0-17,-17 0 16</inkml:trace>
  <inkml:trace contextRef="#ctx0" brushRef="#br0" timeOffset="78959.47">17939 14658 0,'-36'0'78,"-87"0"-31,123 18-16,0-1 16,-53 89-16,35-71-15,1 71 30,17-35-14,0-18-1,0 17 16,0 1-16,0-18 16,70 17-16,-17-70 0,-35 0 16,211 0 0,71-88-16,-282 88-31,17 0 47,-17 0-15,-1-35-1,36-89 16,-53 1-16,0-1 16,-106 36 0,1 35-16,87 53 0,-176 0 16,70 0 0,54 0 15</inkml:trace>
  <inkml:trace contextRef="#ctx0" brushRef="#br0" timeOffset="86704.9">16704 11042 0,'0'-35'31,"459"-106"32,-371 123-63,35 18 0,1-18 15,-1 18-15,1-17 16,-1-19-16,1 19 15,-19 17-15,19 0 16,35-18-16,-36 0 16,1 1-16,-1-1 15,-35-17 1,18 17-16,-53 18 16,0 0-16,0 0 15,-35 0 1,-1 0-16,1 0 15,17 0 1,36 0-16,-1 0 16,18 0-16,-52 0 15,52 0-15,35 0 16,-34 0-16,34 0 16,-70 0-16,0 0 15,35 0-15,-17 0 16,34 0-16,1 0 15,0 0-15,18 0 16,-36 0-16,35 0 16,159 0 31,-211 0-47,-18 0 0,17 0 15,1 0-15,17 0 16,36 18-16,17-18 15,35 18 1,18-1-16,-53-17 16,-88 0-16,-17 0 15,52 0-15,-35 0 16,17 0-16,18 0 16,1 0-16,34 0 15,-70 0-15,18 0 16,17 0-16,0 0 0,18 0 15,-53 0 1,-36 0 47,19 0-48,-1 0-15,-17 0 16,-1 0-16,18 0 15,-17 0-15,53 0 16,-1 0-16,-35 0 16,54 0-16,34 0 15,1 0-15,-89 0 16,-17 0 0,17 0-16</inkml:trace>
  <inkml:trace contextRef="#ctx0" brushRef="#br0" timeOffset="90252.39">18433 14517 0,'0'0'16,"-18"0"31,0-18-16,18-17 16,177-159-16,140-18 16,-87 36-16,-178 158-31,125-105 47,52 17 0,-35 0-16,-159 106 16,54-35-15,-1-18 14,18 0 17,-89 35 15,-17 1 141,-229-19-172,158 1 0</inkml:trace>
  <inkml:trace contextRef="#ctx0" brushRef="#br0" timeOffset="90953.31">20108 13423 0,'18'18'31,"-18"35"-31,-159 317 32,36-123 14,105-212 1</inkml:trace>
  <inkml:trace contextRef="#ctx0" brushRef="#br0" timeOffset="96343.58">18327 14252 0,'0'88'31,"-141"230"16,-177 158-16,230-370 16,53-35-47,-71 105 47,18 0-16,88-158 16,0 0-16</inkml:trace>
  <inkml:trace contextRef="#ctx0" brushRef="#br0" timeOffset="96960.17">17727 14376 0,'53'0'47,"494"776"16,-406-600-63,282 318 47,-387-459-16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2:35:45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13353 3828 0,'35'0'94,"0"0"-78,124 0-1,106 0 1,-54 0-16,795 0 31,-460 0-31,1 0 16,0 0-16,-18 0 16,-35 0-16,-18 0 15,-52 0-15,-54 0 16,-17 0-16,-36 0 15,-17 0-15,-35 0 16,-36 0-16,-53 0 16,-17 0-1,-71 0-15,-52 0 16,34 0 0,-17 0-16,-35 0 15</inkml:trace>
  <inkml:trace contextRef="#ctx0" brushRef="#br0" timeOffset="144499.94">2311 1005 0,'0'18'32,"0"53"-17,0 34-15,0-34 16,0 70 0,-53 212-1,0 70 1,-18 18-1,54-229-15,-1-36 16,0 1-16,-17-19 16,17-34-16,1 35 15,-1-36-15,1 1 16,-19-1-16,36-35 16,0-35-16,0 18 15,0-1-15,0 1 16,0-36-16,0 18 15,0 0-15,0-18 0,0-17 16,0 17 0,18-35 93,88 0-93,-36 0-16,2523 0 93,-2558 0-77,-17 0 31,-18-123 31,71-636-47,-54 477-31,36-18 16,-35 0 0,35 36-16,0-1 0,-36 36 15,19 17-15,-36 0 16,0 36-16,0 0 15,0 52-15,0 18 16,0 0-16,0 18 16,0 18-16,0 52 15,0-35-15,0 36 16,0-1-16,0 0 16,0 1-1,0-1 1,0 0-16,-18 1 31,-17 17 0,-36 0-31,18 0 16,-35 0-16,-18 0 0,-194 0 16,18 0-16,-18 0 15,36 0-15,-1 35 16,1 0-1,17 1-15,105-19 16,90-17-16,-19 18 16,71-1 93,-18-17-93,-35 0 187,18 0-188,0 0-15,17 0 16,18 18 234,-35 35-234,35-18-16,-18 18 15,18-18 1,-35 1-16,35-19 31</inkml:trace>
  <inkml:trace contextRef="#ctx0" brushRef="#br0" timeOffset="148259.01">3634 4304 0,'35'0'109,"18"0"-78,-18 0-31,0 0 16,1 0-16,-1 0 16,71 0-1,-89 0-15,72 0 31,-37 0-31,160 0 16,-177 0 0,54 0-1,-54 0-15,-17 0 16,34 0 0,-34 0-16,0 0 15,-1 0 32,1-18-47,-18 1 219,0-1-204,0-17-15,0-1 16,0 19-16,18-36 16,17 0-1,-35-35 1,0 35 0,0 35-16,0 1 31,0-19 0,0 1-15,-18 35 77,-35 0-77,18 0-16,-141 0 31,-54-35-15,1-1 0,70 19-1,71 17 1,71 0 15,-1 0 0,-35 0-31,-18 17 16,54 19 0,-1-19 202,18 72-202,18-19 0,-18-52-1,0-1 48,0 19 15,0-1-63,0-17-15,0 52 16,0-52 15,0-1 1,0 1-17,0 0 1,0 35 234,0-36-235,0 1 1,35 0 265,-17-18-265,17 0-16,0 0 16,1 0-16,-19 0 15,54 0 1,-54 0-1,1 0 1</inkml:trace>
  <inkml:trace contextRef="#ctx0" brushRef="#br0" timeOffset="150615.89">3969 3969 0,'17'17'140,"19"-34"-124,17-124-1,17-89 1,-52 142-16,-18-71 31,0 230 16,-53 141-31,35 123-1,18-159-15,0 53 16,0-193 0,35-72-1,371-987 79,-406 1041-94,18 247 16,-1 87-1,-17-211 1,0-193 31,0-195-32,0-53 1,0 247-16,0 35 31,0 124 1,-35 194-17,35-71 1,0-194-1,18-158 17,-18-18-32,53-159 15,-36 141 1,-17 142 0,0-1-1,-17 177 1,-71 141 15,35-106-15,35-265 15,18 1-15,0-36-16,0-194 15,0 282-15,0 1 16,-18 17-1,-35 105 1,-35 178 0,53-125-1,0-122 1,35-72 62,0 1-62</inkml:trace>
  <inkml:trace contextRef="#ctx0" brushRef="#br0" timeOffset="153391.68">4075 3157 0,'0'0'0,"-18"0"16,-35 0-1,0 0 1,-88 36 0,70-1-1,36 18 1,0-18 0,0 36-1,-1-1 1,19 18-1,-1 36 1,18-18 0,0 17 15,0-35-31,0-35 31,0-17-15,0-1-16,35 35 31,54 36-15,-72-88-1,18 17-15,36 18 16,-36-35 0,36-18-1,-1 0 1,-17 0-16,18 0 0,793 0 78,-652-53-62,-212 0 30,0-53-14,-53-194-1,0 194-31,18 53 16,-1 1-16,1 16 15,18 19-15,-1-36 16,0 53-16,-17-36 15,17 1 1,-17 17-16,-18-34 16,-35-37-16,35 36 15,-70 1-15,52-19 16,18 71-16,-35-35 16,70 35-16,1 0 15,-1 0 63,-17 0-62</inkml:trace>
  <inkml:trace contextRef="#ctx0" brushRef="#br0" timeOffset="155355.62">13300 3898 0,'0'-17'79,"35"-1"-64,-17 0 1,-1 18-16,71 0 15,36 0-15,-1 0 16,-52 0-16,35 0 16,35 0-16,18 0 15,687-35 17,-352-36-17,-353 36 1,-88 18-1,-35 17 1,17 0 47,36 0-48,17 0-15,0 0 16,0 0-16,0 0 15,-35 0-15,0 0 16,-35 0-16,35 0 63,17 0-48,19 0-15,-36 0 16,17 0-16,1 0 15,-18 0-15,-18 0 16,18 0 109,-36 0-125,1 0 63,35 0-48,-18 0 1,89 0-16,-89 0 15,0 0-15</inkml:trace>
  <inkml:trace contextRef="#ctx0" brushRef="#br0" timeOffset="171377.8">3739 6262 0,'0'-18'93,"18"18"-93,0 0 16,70 0 0,-53 0-16,177 0 31,141 0-16,-106 0 1,-177 0 0,107 0-1,-54 0-15,71 0 16,-159 0 0,-17 0-16,0 0 15,-1 0 32,18 0-47,18 0 16,53 0-1,18 0-15,-54 0 16,36 0-16,53 0 16,-18 0-16,159 0 15,-53 0-15,0 0 16,-53 0-1,17 0-15,177 0 79,18 0-48,-318 0-31,36 0 0,-18 0 15,17 0-15,-35 0 16,1 0-16,16 0 16,-16 0-16,-1 0 15,-35 0-15,35 0 16,0 0 15,-53 0-31,-17 0 16,17 0-1,36 0-15,17 0 16,0 0-16,36 0 16,-19 0-1,1 0-15,0 0 16,-18 0-16,-17 0 0,17 0 16,-35 0-1,0 0-15,317 0 47,-317 0-31,0 0-16,-18 0 15,18 0-15,-17 0 63,-19 0-48,19 0-15,16 0 0,37 0 16,-19 0 0,36 0-16,-18 0 15,0 0-15,-17 0 16,-18 0-16,-18 0 16,106 0 30,247 0 1,-264 0-47,-89 0 16,300 0 15,-247 0-31,1 0 16,-36 0-16,-18 0 15,-18 0 48,19 0-47,-1 0-16,0 0 15,-17 0-15,-18 18 156,35-18-140,-17 0-16,17 0 16,-17 0-16,17 0 78,-17 17-63,-1-17-15,36 0 16,-35 18-16,0-18 16,-1 0-16,1 0 15,-1 0-15,19 0 16,-19 18 125,1-18-110,17 0-16,-17 0 1,0 0 0,17 0 46,-18 0-46,1 0-16,0 0 15,-1 0 1,1-18 47,53 18-48,-18-18-15,70 18 16,-70 0-16,17-35 15,-34 35 79</inkml:trace>
  <inkml:trace contextRef="#ctx0" brushRef="#br0" timeOffset="180322.33">3881 7937 0,'35'18'125,"18"-18"-110,35 0-15,-18 0 16,-17 0-16,18 0 16,-18 0-1,0 0-15,17 0 16,19 0-16,34 0 16,-35 0-16,36 0 15,-1 0-15,-35 0 16,1 0-16,-37 0 15,-16 0-15,17 0 16,-18 0-16,0 0 16,0 0-1,36 0 1,70 0-16,71 0 31,141 0-15,-195 0-1,-87 0 1,-36 0-16,0 0 16,1 0-16,-19 0 0,1 0 15,17 0-15,18 0 16,-18 0-16,18 0 16,0 0-16,0 0 15,-17 0-15,34 0 16,-17 0-16,18 0 15,-19 0-15,19 0 16,17 0-16,-35 0 16,35 0-16,-35 0 15,18 0-15,17 0 16,-35 0-16,-18 0 16,18 0-16,0 0 15,-18 0 1,53 0-16,-17 0 15,17 0-15,0 0 16,1 0-16,-36 0 16,35 0-16,-18 0 15,1 0-15,-18 0 16,-36 0-16,19 0 16,-19 0-16,1 0 15,0 0-15,-1 0 16,1 0-16,0 0 15,52 0-15,-17 0 16,35 0-16,-35 0 16,18 0-16,17 0 15,-18 0-15,1 0 16,-36 0-16,18 0 16,-35 0-16,-1 0 15,1 0 1,0 0 15,17 0-15,0 0-16,89 0 15,-54 0 1,-52 0 0,35 0-16,-36 0 15,1 0-15,0 0 16,-1 0-1,-17 18 110,53-18-109,18 0-16,-36 0 16,18 0-1,0 0-15,-18 0 16,1 0-16</inkml:trace>
  <inkml:trace contextRef="#ctx0" brushRef="#br0" timeOffset="186974.44">6985 7973 0,'0'17'109,"0"1"-109,0 0 16,0 17-16,0 0 31,0-17-15,0 0-16,0-1 15,-18 36 79,18-35 78,1411-18-94,-1146 0-47,158 0 1,-70 0-1,-159 0-31,371 0 15,-424 0-15,106 0 32,264 0-1,283 0 0,-230 0 0,-52 0 1,88 0-1,352 0 0,-140-18-15,-213 18 15,354 0 0,-124 0 1,-265 0-1,-35-18 0,1 18-15,-160-52 15,-53 52 0,-140-18 0,-107 18-15,1 0-16,-36 0 16,53 0-16,71 0 15,-18 0-15,688 0 47,-811 0 16,35 0-63,17 0 0,-17 0 15,18-35-15,-36 35 16,36 0-16,-36 0 16,18 0-16,-18 0 15,300 0 16,-264 0-31,17 0 16,36 0-16,-36 0 16,-71 0-16,1 0 281,-18-18-265,0 0-1,0 1-15,0-1 16,0-17-1,0-1 17,0 1 15,0 18 15,-18 17 16,-34 0-62,16 0-1,-87 0 1,52 0 0,36 0-1,17 0-15,1 0 16</inkml:trace>
  <inkml:trace contextRef="#ctx0" brushRef="#br0" timeOffset="187414.44">22825 7885 0,'35'0'0,"-70"0"0,123 0 15,-18 17-15,-17 18 16,177 54-1,-160-54 17</inkml:trace>
  <inkml:trace contextRef="#ctx0" brushRef="#br0" timeOffset="188048.17">21749 6773 0,'0'71'16,"0"-1"-1,0 19 1,0 246 0,0-71-1,35-158 1,18-35 0,-35-1-16,-18 18 15,35-17-15,-35 17 16,17 0-1,-17-229 64</inkml:trace>
  <inkml:trace contextRef="#ctx0" brushRef="#br0" timeOffset="189439.3">21819 6667 0,'36'0'32,"34"0"-32,177 0 15,3422 0 63,-3634 0-31,1 18 0,-1 35-47,35 141 16,-34 159 15,-36-106 0,-177 247 0,54-194 1,35-159-1,35-71 0,-194 1 0,-53-36 1,-758-35-1,-177 18 0,882-18 0,141 0 1,89 17-1,70 19 0,18-36-15,-1 0 78,-34 17-63,52-17 94,-35-264-78,53 211-16,-17-53 0,17 18 0,0 35 1,-18-35-1,18 52-15,0 19-16,0-1 15,0-35-15,0 18 16</inkml:trace>
  <inkml:trace contextRef="#ctx0" brushRef="#br0" timeOffset="203737.8">2699 10777 0,'-71'0'16,"18"71"-1,-17 52 1,-71 36-1,35-35-15,-35-1 0,-89 159 32,125-123-32,16 0 15,-17 105-15,36 36 16,-1 0-16,-17 0 16,35 35-16,18-53 15,0 53-15,35-17 16,0-36-16,0-17 15,0-54-15,0-69 16,0-54-16,0-53 16,0-17-16,17-18 15,1 17 63</inkml:trace>
  <inkml:trace contextRef="#ctx0" brushRef="#br0" timeOffset="205862.65">3475 13194 0,'0'-18'0,"35"18"47,336 0 0,-319 0-47,37 0 15,16 0-15,19 0 16,-1 0-16,1 0 15,-36 0 1,0 0-16,-35 0 16,-18 0-16,54 0 15,-19-35-15,-17 35 16,18 0-16,-1 0 0,-17 0 16,18 0-16,17 0 15,35 0-15,-34 0 16,34 0-16,-35 0 15,36 0-15,317 0 47,-318 0-47,1 0 0,-1 0 16,-70 0 0,35 0-16,0 0 15,18 0-15,-18 0 16,36-18-16,-1 1 15,1-1-15,-1 18 16,-17 0-16,53 0 16,17 0-16,18 0 15,-17 0-15,-1 0 47</inkml:trace>
  <inkml:trace contextRef="#ctx0" brushRef="#br0" timeOffset="209217.72">3545 15117 0,'0'0'0,"18"0"47,141 35 0,194 18-16,-230-53-16,-70 0-15,70 0 16,142 17-16,0 1 16,17 17-16,18-35 15,-36 0-15,1 0 16,282 0 15,-512 0-31,0 0 16,0 0-16,1 0 15,17 0-15,-18 0 0,18 36 16,-35-36 0,34 0-16,1 0 15,-17 0-15,17 0 16,35 0-16,35 52 16,1-52-16,-71 0 15,35 0-15,18 0 16,-1 18-16,-16 0 15,-54-18-15</inkml:trace>
  <inkml:trace contextRef="#ctx0" brushRef="#br0" timeOffset="211523.51">4568 3334 0,'0'-36'16,"0"19"15,0-1-16,-17 1-15,17-1 32,-53 18-17,0 0 1,-88-35 0,35 35-1,-35 0 1,70 0-1,18 0 17,36 0-1</inkml:trace>
  <inkml:trace contextRef="#ctx0" brushRef="#br0" timeOffset="-213939.14">4992 3739 0,'-35'-35'94,"17"0"-78,0-18-1,1 0 1,-19 18-1,36-1 1,-17 1 0,-1 0 15,0 17 0,-35-35-15,-70-17-1,105 70 1,-52-18 0,35 1-1,17-1 1,0 0-16,-17 18 31,-53-35-31,17 17 16,18 18-16,-17-35 15,17 35 1,18-18-16,-18-17 0,0 35 16,35 0-1,-17-17 1,0 17-16,-18-36 16,35 36-1,-35 0-15,-17-17 0,52 17 16,-17 0-1,-1 0 1,1 0 0,17 0-1,-35 35-15,18 0 16,-18 0-16,0 1 16,36-19-16,-19 19 15,19 17-15,-18-18 16,17 0-1,-35 71 1,35-71 0,18 71-1,-35 53-15,35-124 16,0 18 0,0 18-16,0-36 15,0 18-15,0 0 16,0-18-16,0 18 15,0 0-15,0 53 16,35-53 0,-35-18-16,0 0 15,36 0-15,17 36 16,-53-53 0,158 140 15,266-70 16,669-88 31,-1093-35-63,18 18 1,-18-125 0,18 90-16,158-231 47,-141 36-32,-35 159-15,0-53 16,0 53-1,0 17-15,0 18 16,0-35-16,-53 0 16,36 53-1,-36-71-15,-53 0 16,88 71-16,-17 0 16,17-1-1,1 1-15,-1 35 16,-17-35-1,35 17-15,-36 0 0,-52 18 16,-123 0 0,87 0-1,-17 0-15,-18 0 16,36 0-16,35 0 16,52 0-16,1 0 15</inkml:trace>
  <inkml:trace contextRef="#ctx0" brushRef="#br0" timeOffset="-203011.47">3845 15152 0,'53'0'94,"18"0"-78,35 0-16,17 0 15,-17 0-15,-36 0 16,19 0-16,34 0 16,1 0-16,-36 0 15,-18 0-15,-34 0 16,17 0-1,-1 0-15,-16 0 16,17 0-16,-36 0 0,19 0 16,-1 0-1,0 0-15,18 0 16,0 0-16,123 0 16,-52 0-16,-71 0 15,35 0-15,35 0 16,477 0 31,-529 0-47,-1 0 15,-52 0 1,-1 0 93,19 0-93,-1 0-16,36 0 16,17 0-16,35 0 15,1 0-15,-71 0 16,17 0-16,1 0 15,-54 0 32,19 0-47,17-18 16,-18 18 0,18-17-16,-36 17 15,1 0-15,17 0 16,1 0-1,34 0-15,-35 0 16,54 0-16,-72 0 16,19 0-16,-19-18 78</inkml:trace>
  <inkml:trace contextRef="#ctx0" brushRef="#br0" timeOffset="-200867.09">8572 12524 0,'0'-18'16,"18"18"31,17 0-16,107 0 0,298 0 0,-228 0-15,-194 0 46,-18 88-15,0 71-15,0-53-32,0 335 15,0 70 16,0-52 1,-18-371-32,18 18 31,0-71 0,-35-17 32,-18-18-48,-300 0 17,36 0-1,176 0 0</inkml:trace>
  <inkml:trace contextRef="#ctx0" brushRef="#br0" timeOffset="-199034.21">3687 16986 0,'35'0'94,"670"-106"-47,-228 53-16,34 18 1,-140 18-1,299-1 0,-212 18-15,-211-53 15,-141 53 0,-35 0-31,193 0 31,266 0 1,-354 0-32,-106 0 31</inkml:trace>
  <inkml:trace contextRef="#ctx0" brushRef="#br0" timeOffset="-189139.31">2734 1587 0,'0'18'172,"0"17"-157,0-17-15,35 0 16,1-71 78,-19 17-79,18 1-15,36-18 16,-18 18-16,-35 35 31,-1 35-15,-17 53-1,0-35 1,0 36-16,36-36 16,-19-36-16,54-70 31,-1 0-16,18-53-15,18 18 16,18 18-16,-89 70 31,0 53 1,1-18-32,140-17 15,53-18 16,-193 0-15,-1 35 0,0 18-1,0 0 1,36-53-16,35 0 16,-53-36-1,17-69 1,-70 52-1,18 35-15</inkml:trace>
  <inkml:trace contextRef="#ctx0" brushRef="#br0" timeOffset="-186467.72">4657 3792 0,'0'-17'79,"-36"17"-48,1 0-31,-35 0 15,-1 0 1,-17 0-16,53 0 0,-54 0 16,-34 0-1,-36 0-15,71 0 16,0 0-16,35 0 16</inkml:trace>
  <inkml:trace contextRef="#ctx0" brushRef="#br0" timeOffset="-182537.69">5503 617 0,'18'0'78,"-18"18"-78,0 0 15,0 35-15,-35-1 16,-1 19-16,-34 0 16,17-19-16,0 1 15,-53 53-15,-70 35 16,70-70 0,0 17-1,-405 335 16,193-158-15,212-177-16,-17 18 16,-248 212 15,160-107-15,-1 1-1,-17 88 1,-1-36-1,125-123 17,-54 18-17,-18 35 1,89-88-16,-70 70 31,52-17-31,88-106 16,-17 0-1,17-18 1,18 1 0,-18 34-1,-17-52-15,35 17 16</inkml:trace>
  <inkml:trace contextRef="#ctx0" brushRef="#br0" timeOffset="-181432.59">1658 617 0,'18'0'0,"-1"0"15,72 36 1,-19 34-16,18 18 16,18 36-16,35 17 15,159 159 1,18 35 15,264 159-15,-194-194-1,-36-71 1,-34 0 0,-36 1-1,-17 34 16,-106-123-15,-107-105 0,19 34-1,-71-52 1,35 52 0,18 1-1,35 70 1,-35-53-1,18 0-15,-36-52 16,0-1 0,1 36-1,34 17-15,-52-35 16,70 105 31</inkml:trace>
  <inkml:trace contextRef="#ctx0" brushRef="#br0" timeOffset="-176333.65">9031 11677 0,'18'0'15,"140"0"17,-16 88-1,-89-35 0,52 106 0,107 105 1,-106-158-1,-53 71 0,0 158 0,0-18-15,-53-70 15,0-18 0,0-140-31,0 281 32,-18-52-1,-35-36 0,18 0 0,-36-17 1,18-160-32,0 107 31,-70 106 0,-1-71 0,54-124 1,35-35-17,-71 159 17,106-159-1,-18-70 63,0-18-94,-87 106 31,52 17 0,53-17-15,-36-71 15,36-17 110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2:54:36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11342 8149 0,'17'0'93,"54"0"-77,-18 0-16,35 0 16,53 0-16,18 0 15,17 0 1,1 0-16,-1 0 15,-35 0-15,-17 0 16,-36 0-16,-35 0 16,-36-17-1,1 17 17,0 0-17,35 0-15,0 0 16,-1 0-16,1 0 15,53 0-15,18 0 16,-1 0-16,1 0 16,-89 0-16,53 0 15,36 0-15,-1 0 16,1 0-16,-1 0 16,-35 0-16,0 0 15,1 0-15,-1 0 16,0 0-16,0 0 15,36 0-15,34 0 16,-16 0 0,69 0-16,-34 0 15,-1 0-15,-35 0 16,-17 0-16,-89 0 16,18 0-16,-18 0 15,-17 0-15,35 0 16,-1 0-16,19 0 15,17 0-15,-52 0 16,52 0-16,35 0 16,18 0-16,724 0 62,-812 0-62,-36 0 0,18 0 16,1 0-1,17 0-15,17 0 16,54 0-16,-19 0 16,-16 0-16,34 0 15,1 0-15,-36 0 16,35 0-16,-52 0 16,35 0-16,-36 0 15,18 0-15,-52 0 16,17 0-16,-18 0 15,-17 0 17</inkml:trace>
  <inkml:trace contextRef="#ctx0" brushRef="#br0" timeOffset="4050.13">20796 5944 0,'0'36'32,"-70"757"14,-1-246-14,71-512-17,0 36 32</inkml:trace>
  <inkml:trace contextRef="#ctx0" brushRef="#br0" timeOffset="4956.46">20902 5997 0,'300'0'31,"-600"0"-31,741 0 16,953 0 31,-1342 0-16,-52 300 63,0 423-47,-52-423 0,-1-141 0,-53-106-1,-423-53-14,-512 0 15,723 0-1</inkml:trace>
  <inkml:trace contextRef="#ctx0" brushRef="#br0" timeOffset="5400.84">21149 6562 0,'300'0'31,"-600"0"-31,670 0 16,-281 0 15,-72-18 47</inkml:trace>
  <inkml:trace contextRef="#ctx0" brushRef="#br0" timeOffset="5824.1">21396 6262 0,'0'35'15,"0"18"1,0 582 31,0-582 0,0 35 0,0-70-32</inkml:trace>
  <inkml:trace contextRef="#ctx0" brushRef="#br0" timeOffset="6285.22">22366 6562 0,'-176'282'32,"352"-564"-32,-564 811 47,370-529 15</inkml:trace>
  <inkml:trace contextRef="#ctx0" brushRef="#br0" timeOffset="6616.91">21907 6791 0,'300'406'46,"-600"-812"-46,618 812 0</inkml:trace>
  <inkml:trace contextRef="#ctx0" brushRef="#br0" timeOffset="8525.85">24800 1887 0,'0'53'15,"0"35"-15,0 54 16,-17 16-16,-1 283 16,18-229-1,0-36-15,0-70 16,0 0-16,0-71 16,0 18-16,0-35 15</inkml:trace>
  <inkml:trace contextRef="#ctx0" brushRef="#br0" timeOffset="9406.49">24765 2170 0,'53'0'16,"300"0"15,17 0-31,106 0 16,71 0-16,53 0 15,0 0 1,-89-53-16,-123 0 0,-176 0 15,-195 53 64,-17 35-64,0 0-15,0 54 16,0 34-16,0 1 15,0 70 1,-35-106-16,18 18 16,17-89-16,-36 54 15,19 35 1,17-89-16,-36 19 16,36-1-16,-17-18 15,17 19-15,-18-1 16,0-17-16,18 35 15,-35-1 1,18-16 0,-1-19-1,-35 19-15,0-1 16,18-35-16,-18 18 16,0-18-16,-159 52 15,71-34 1,-18 0-16,-88-1 15,-17 19-15,35-1 16,-283 18 0,283-53-16,35 0 15,-18 0-15,0 0 16,36 0-16,0 0 16,35 0-16,-18 0 15,53 0-15,71 0 16</inkml:trace>
  <inkml:trace contextRef="#ctx0" brushRef="#br0" timeOffset="9799.64">25312 2593 0,'70'0'0,"-140"0"0,281-18 16,-34 18-16,-1-35 15,-17 35-15,-124 0 16,-17 0 46,-18-18-62</inkml:trace>
  <inkml:trace contextRef="#ctx0" brushRef="#br0" timeOffset="10137.73">25912 2311 0,'-18'123'15,"36"-246"-15,-71 423 0,0-89 16,35 19-16,-17-36 16,35-89-16,-18 1 15,18-88-15,0 17 16,53-70 46,35-18-62,-35 18 16</inkml:trace>
  <inkml:trace contextRef="#ctx0" brushRef="#br0" timeOffset="10646.6">27481 2628 0,'-53'35'62,"-35"54"-62,-18 16 16,-35-16 0,35-1-1,1-18-15,69-34 0,1 17 16</inkml:trace>
  <inkml:trace contextRef="#ctx0" brushRef="#br0" timeOffset="10966.33">26935 2558 0,'105'70'0,"-210"-140"0,246 246 15,0-35-15,-35-35 16,-53-35-1,-36-36-15,18 0 16</inkml:trace>
  <inkml:trace contextRef="#ctx0" brushRef="#br0" timeOffset="12969.94">21537 5609 0,'0'0'47,"-53"0"-47,-159 0 31,-105 0 16,17 141 0,18 89-1,211 34 1,1 124-15,52 18 14,36-106 1,17-212-15,0 0-17,106 53 32,142-88 0,281 35 0,53-17-16,18-71 16,-405-35 0,317-353 0,-230 211 0,-317 124-47,106-317 46,-71-212 1,-158 141-15,-107 194 14,-352-53 1,-141 247 0,-53 88 0,494 54 0</inkml:trace>
  <inkml:trace contextRef="#ctx0" brushRef="#br0" timeOffset="13661.71">19914 3969 0,'18'17'32,"17"-17"-32,18 18 15,88 35-15,-105-53 16,52 0-16,35 0 16,1 0-16,-36 0 15,-35 35-15,-53-17 47,0-1-31,0 36-1,-18-35-15,18 17 0,-70 54 16,-1-19-16,-17 18 16,-124 89 30</inkml:trace>
  <inkml:trace contextRef="#ctx0" brushRef="#br0" timeOffset="13910.55">20585 4604 0,'299'176'31,"-598"-352"-15,634 387-16</inkml:trace>
  <inkml:trace contextRef="#ctx0" brushRef="#br0" timeOffset="14200.43">19844 4974 0,'106'0'15,"-212"0"-15,935 0 31,-565 0-31,19 0 32</inkml:trace>
  <inkml:trace contextRef="#ctx0" brushRef="#br0" timeOffset="14657.67">20302 5539 0,'-53'176'15,"106"-352"-15,-106 458 16,53-123 31,53-142-47,441-228 31,-582-107 16,-212 318 0,283 0-32</inkml:trace>
  <inkml:trace contextRef="#ctx0" brushRef="#br0" timeOffset="15165.23">21202 4004 0,'0'53'0,"0"-106"0,0 212 15,0 17-15,0 36 16,0-36-16,0 1 16,0 87 15,0-281 31,18-19-62,-18-52 16</inkml:trace>
  <inkml:trace contextRef="#ctx0" brushRef="#br0" timeOffset="15752.08">21431 4322 0,'53'0'0,"-106"0"0,194-18 16,-35 0-16,18-35 15,-36 36-15,-53 17 16,-17-18 0,-18 36 31,0 70-47,0 0 15,0 18-15,-124 317 47,107-405-31,-1 17-1,0-35-15,-35 106 16,-35 0 0,-70 17 30,-1-123 1,141 0 0</inkml:trace>
  <inkml:trace contextRef="#ctx0" brushRef="#br0" timeOffset="16078.73">21731 4710 0,'18'0'31,"35"0"-31,35 0 16,53 0-16,18 0 15,17-36-15,0 19 16,-17-1-16</inkml:trace>
  <inkml:trace contextRef="#ctx0" brushRef="#br0" timeOffset="16478.96">21766 5027 0,'1888'0'47,"-3776"0"-47</inkml:trace>
  <inkml:trace contextRef="#ctx0" brushRef="#br0" timeOffset="17199.99">23477 4057 0,'-17'123'16,"34"-246"-16,-52 317 0,17-71 15,-87 213 1,87-160-16,0-17 16,18-36-16,0 36 31,0 17 0,0-140 16,-17-19 0,-36-17 0,-300 71-16,124 423 16,599-177 0,318-476 0,-935-405-1,35 423-14</inkml:trace>
  <inkml:trace contextRef="#ctx0" brushRef="#br0" timeOffset="19646.98">26405 2046 0,'-35'-18'110,"17"1"-95,-52-54-15,52 71 16,-158-53-1,70 53-15,-17-17 16,-89 17 0,88 0-1,-17 0-15,0 0 16,-18 0-16,-35 0 16,36 0-16,-1 53 15,71-36-15,-18 1 16,88 17-16,-17 0 15,17-35-15,1 18 16,-19 0-16,1 17 16,0-17-16,-18 17 15,0 35-15,0-17 16,0 18 0,-123 70-16,-18 18 15,88-71 1,35 0-1,19-35-15,-90 88 16,72-70-16,17-1 16,0-17-1,53-17-15,-18-19 16,1-17 62,17-53-78</inkml:trace>
  <inkml:trace contextRef="#ctx0" brushRef="#br0" timeOffset="21991.2">28152 1005 0,'-18'0'16,"-35"0"-16,18 0 15,-89 0-15,-87 53 16,-54 0-1,1-17-15,-36 34 0,-35 18 16,-142 0-16,54 36 16,70-18-16,106-18 15,71-53-15,158-35 16,1 36 0,17-1-1,88 35-15,-18-70 16,195 18-16,52 35 15,248-18-15,105 0 16,-17-35-16,-54 0 16,-105 0-16,-229 0 15,-371 18 17,-264 0-17,-301 17 1,-140 36-16,-635 158 15,952-159 1,141-17-16,124-17 16,352-36 46,71 0-62,106 0 16,106 0-16,70 0 15,71 0-15,-18 0 16,-106 0 0,-88 0-16,-105 0 0,-213 17 15,-105-17 17,-35 18-17,-107-18-15,-87 0 0,-124 0 16,-953 0-1,-281 0 1,952 35 0,158 0-16,301 1 15,264-1 1,70-17 0,195 35-16,140-36 15,195-17-15,176 0 16,71 0-1,52 0-15,1 0 0,-194 0 16,-160 0 0,-246 0-16,-335 18 31,-71-18-31,-141 17 16,-70 19-1,17-19-15,-282 54 16,370-36-1,36 1-15,158-36 16,18 17 0,53 36-1,0-35-15,159-1 0,123 36 16,635-17 0,-300-36-1,106 0-15,212 0 16,-970 0-1,-89 0 1,-194 0 0,-211 0-16,-247 0 15,-124 0-15,18 0 16,53 0-16,53 0 16,247 0-16,176 0 15,88 0 1,248 0 15,34 0-31,89 0 16,123 0-16,88 0 15,107 0-15,70 0 16,-18 0-16,-159 0 16,-141 0-16,-246 0 46,-36 0-30,-18 0-16,36 0 16,-36 0-1,-52 0-15,35 0 0,17-18 16,-52 18 0,-159 0-16,35 0 0,106 18 15,123 17-15,18-18 16,0 19-1,18-19-15,87 1 16,-34-18-16,158 0 16,71 0-16,-18-88 15,106 17-15,-70-35 16,-89 36-16,-194 52 16,-17-17-16,-18-36 15,0-17-15,-35 53 16,-124-106-16,-158-18 15,-230-17-15,-176-18 16,-18 88-16,-53 71 0,124-1 16,246 36-1,160 53-15,123 35 16,88-17-16,35 52 16,106 71-1,159-17-15,212-1 0,176-35 16,899-35-1,-757-106 1,-142-88-16,-18-124 16,-529 106-16,-53 1 15,-35-36-15,-176-36 16,-177 54-16,-176-18 16,-53 35-1,141 88-15,159-17 16,70 35-16,194 0 15</inkml:trace>
  <inkml:trace contextRef="#ctx0" brushRef="#br0" timeOffset="32097.64">7161 9684 0,'0'-18'234,"18"18"-218,17 0-16,-17 0 15,17 0-15,18 0 16,-18 0-16,-17 0 16,17 0-16,54 0 31,175 0-15,18 0 15,-176 0-31,0 0 0,-71 0 15,89 0 1,-71 0-16,0 0 0,-1 0 16,1 0-1,18 0-15,0 0 16,17 0-16,35 0 16,-17 0-16,53 0 15,-36 0 1,18 0-16,71 0 15,0 0-15,-71 0 16,-88 0-16,88 0 16,0 0-1,-71 0 1,72 0 0,-1 18-16,70 17 0,1-35 15,158 0 1,-211 0-16,741 0 94,-830 0-48,-34 0 95,-19 0-78,71 0-48,1 0-15</inkml:trace>
  <inkml:trace contextRef="#ctx0" brushRef="#br0" timeOffset="36165.55">13300 9701 0,'-36'0'188,"19"0"-173,-36 0-15,0 0 16,-35 0-16,-18 0 15,53 0 1,0 0-16,18 0 16,70 0 281,53 0-282,18 0 1,18 0-16,-71 0 0,35 0 15,0 0 1,-35 0-16,-36-17 125</inkml:trace>
  <inkml:trace contextRef="#ctx0" brushRef="#br0" timeOffset="39230.73">15117 10037 0,'35'0'266,"18"-36"-266,-18 19 16,36-19-16,-54 36 15,36-17-15,0 17 16,-18 0-16,18-18 15,-18 0-15,1 18 16,70 0 0,-1 0-16,-16 0 15,87-53 1,-88 53-16,212 0 31,88 0-15,-211 0-16,-72 0 15,1 0-15,71-17 16,-125 17 0,-16 0-16,87-18 15,-17 18 1,88-35-16,-88 35 16,17 0-1,89-18 1,-124 18-16,36 0 15,-71 0 1,-18 0 0,53 0-16,-17 0 0,105 0 15,-70 0 1,53 0-16,141 0 16,-159 0-1,70 0 1,-123 0-16,-35 0 15,53 0 1,-53 0-16,1041 0 94,-935 0-79,17 0-15,-35 0 16,-106 0-16,1 0 16,16 0-1,-16 0-15,17 0 16,-36 0 0</inkml:trace>
  <inkml:trace contextRef="#ctx0" brushRef="#br0" timeOffset="43720.79">13899 9084 0,'18'0'78,"141"0"-46,-89 0-32,19 0 15,-19 0 1,1 0-16,-54 0 0,19 0 16,-19 0 30,19 0-30,52 18-16,-18-18 16,-17 0-16,18 0 15,-18 0-15,-36 0 16</inkml:trace>
  <inkml:trace contextRef="#ctx0" brushRef="#br0" timeOffset="44865.33">14411 8608 0,'0'17'31,"0"19"-15,0 34-16,0 54 16,0-18-16,0-1 15,0-52-15,0 18 16,0-1 0,0-17-1,0-17-15,0-1 16,0 18-1,-18-36 220</inkml:trace>
  <inkml:trace contextRef="#ctx0" brushRef="#br0" timeOffset="53522.32">17004 8114 0,'18'0'78,"17"0"-62,53 0-16,-17 0 15,17 0-15,0 0 16,0 0 0,89 0-16,-89 0 15,18 0 1,-1 0-1,-52 0-15,-17 0 16,-19 0 0,1 0-1,35 0 1,-18 0-16,36 0 16,17 0-16,-35 0 15,0 0-15,35 0 16,-71 0-1,19 0 79</inkml:trace>
  <inkml:trace contextRef="#ctx0" brushRef="#br0" timeOffset="57597.75">3634 11518 0,'0'0'31,"0"-17"16,141 17 0,-53 0-31,0 0-16,0 0 15,0 0-15,18 0 16,-53 0-16,35 0 16,-35 0-16,-17 0 15,-19 0-15,19 0 16,-19 0-16,18 0 16,18 0-1,36 0-15,-37 0 16,72 0-1,-18 0-15,17 0 16,1 0-16,-36 0 16,-18 0-16,19 0 15,-19 0-15,-34 0 16,52 0-16,-18 0 16,36 17-16,-53 1 15,70-1-15,1-17 16,-36 0-16,-17 53 15,-36-53-15,-17 0 16,-1 0-16,1 0 16,17 0-1,18 0-15,53-17 16,17-19-16,-52 36 16,35 0-16,141 0 15,-18 0-15,-35 0 16,-141-17-1,-18 17-15,-17 0 63,52 0-63,1 0 16,-18 0-16,-18 0 15,18 0-15,0 0 16,-35 0-16,17 0 15,-17 0-15,87-18 16,-16 1-16,-1 17 16,35-18-16,1 18 15,-54-35-15,-34 35 16,-19 0-16,54 0 62,17 0-46,0 0-16,-17 0 16,-1-18-16,-52 18 15,0 0-15,-1-18 63,18 1-63,54 17 15,-36-18-15,-36 18 16,36 0-16,-35 0 78,-1 0-62,-17-35 46,36 0-46,-19 35-16,1 0 16,0 0-16,-1 0 15,1 0 32,0 0 47,-18-18-94,17-17 15,-17 17 1,0-17-16,0-18 16,0 35-16,0-17 15,0 17-15,35-88 16,-17 1 0,0-37-1,-18 1 16,0 106-31,0-71 16,0 18 15,0 53-31,0 17 16,0-17 0,0 17 77,-71 18-77,-35 0-16,53 0 16,-35 0-16,-53 0 15,-18 0 1,-17-17-16,0 17 0,-36 0 15,-106 0 1,177 0 0,88 0-16,-52 0 15,69 0 1,-17 0 0,53 17-16,-35 1 15,0-18-15,17 17 16,-17 1 46,0-18-62,-18 0 16,17 0-16,19 18 203,-36 17-203,18 0 16,17-17-1,-35 0-15,35 17 0,-35 0 16,53-17 0,-70 88-1,52-18-15,-35-18 16,36 54-1,-19-1 1,36 18 0,-35-105-1,35-1-15,0 36 0,-17-19 16,17 1-16,0 0 16,-36-17-1</inkml:trace>
  <inkml:trace contextRef="#ctx0" brushRef="#br0" timeOffset="63717.67">18662 11553 0,'53'18'47,"53"-36"-47,-53 18 15,70-17-15,283 17 16,5397-229 78,-5239 211-94,-52-53 15,-89 36-15,-35 17 16,-70-17-16,-1 35 16,-17 0-16,-35 0 15,546 0 32,-670 0 0,-123 0 0</inkml:trace>
  <inkml:trace contextRef="#ctx0" brushRef="#br0" timeOffset="72110.8">3810 14799 0,'18'0'78,"35"0"-78,52 0 15,-34 0 1,35 0-16,0 0 16,-1 0-16,19 0 15,35 0-15,-36 0 16,-17 0-1,17 0-15,124 0 16,-123 0 0,-18 0-16,17 0 15,1 0-15,-71 0 16,35 0-16,-35 0 16,0 0-16,-1 0 15,37 0-15,-36 0 16,246 0 15,19 0 0,-53 0-15,-1 0 15,-176 0-31,18 0 16,-18 0-1,-52 0-15,17 0 16,-1 0-16,-16 0 16,17 0-16,0 0 15,-36 0-15,1 0 63</inkml:trace>
  <inkml:trace contextRef="#ctx0" brushRef="#br0" timeOffset="78398.41">3933 16810 0,'53'17'250,"2364"-211"-156,-1271 194-48,89 177-14,-441-107 15,-688-70-47,105 0 46,1 18 1,335-18 0,229 0-16,-423 0 16,-300 0 0,282 0 0,-265 0 0,1 0-16,123 0 16,-88 0 0</inkml:trace>
  <inkml:trace contextRef="#ctx0" brushRef="#br0" timeOffset="89257.86">15099 16704 0,'0'18'31,"141"123"16,-106-124-31,318 72 31,194-89-1,141 0 1,-600 0-15,124 0 14,758-124 1,-794 89 0,-123-36-16,300-299 16,-318 88 16,-35 193-63,0 19 0,0 17 15,0-35-15,-35 17 16,17 36-16,-35-18 16,0-18-16,18 19 0,17 52 15,1-53 1,-1 17-16,-88-34 31,71 35-31,-35 17 16,-1 0-16,-35-35 15,0 0-15,18 36 16,18 17-16,-19-35 16,1 35-16,-18-18 15,18 18-15,-18 0 16,-17 0-16,-1 0 16,1 0-16,-1 0 15,19 0-15,-1 0 16,18 0-16,-1 0 15,19 0-15,17 0 16,0 0-16,0 0 16,0 0-16,0 0 15,0 0-15,18 0 16,-36 0-16,36 0 16,0 0-16,-18 0 15,-70 18-15,87-18 16,-70 35-1,53-18-15,1-17 16,-1 36-16,0-19 0,35-17 16,-17 18-1,0 0-15,17-18 16,0 17-16,-17-17 16,17 18-16,1 0 15,-19-1 1,19 18-16,-36-17 15,-106 123 48,159 89-16,0-54 0,0-17-16,0 70 16,0-88 0,0-17 0,0-19-1,71-34-14,-54-53-32,19 17 47,246 159-1,-247-176 1</inkml:trace>
  <inkml:trace contextRef="#ctx0" brushRef="#br0" timeOffset="91191.25">16245 15064 0,'-17'-18'47,"-71"-158"-1,-106-124 1,-18 70 0,-159 177 0,-193 1 0,52 52-16,460 0-15,-707 229 15,459-70 16,265-106 0</inkml:trace>
  <inkml:trace contextRef="#ctx0" brushRef="#br0" timeOffset="92002.47">13053 14376 0,'-53'70'47,"-35"89"-16,52-124 16,36 71 0,0-71 0,18-17-47,247 35 47,246 53-16</inkml:trace>
  <inkml:trace contextRef="#ctx0" brushRef="#br0" timeOffset="98208.57">22490 16933 0,'17'18'32,"301"-18"30,440 0-15,-564-18-47,759-70 47,-565 53 0,-35-18-16,317 53 16,-53 0 0,-370 0 0,-141 0-16,123 0 16,-193 0 93,52 0-77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3:00:56.4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1640 9719 0,'18'0'94,"17"0"-79,89 0-15,-36 0 16,18 0-16,176 0 31,141 0-15,-123 0 0,917 0 124,-1181 0-124,-1 0-16,0 0 15,0 0-15,1 0 16,17 0 0,0 0-16,-1 0 0,19 0 15,-18 0-15,0 0 16,-18 0-16,18 0 16,-35 0-16,17 0 15,18 0-15,-35 0 16,-1 0-1,1 0-15,-1 0 16,36 0-16,-35 0 16,35 0-16,17 0 15,-34 0-15,87 0 16,-35 0-16,1 0 0,-1 0 16,0 0-1,-17 0-15,-1 0 16,-52 0-16,35 0 15,-18 0-15,0 0 94,0 0 31,-17 0-125,35 0 16,35 0-1,-52 0-15,16 0 0,1 0 16,-17 0-16,17 0 16,-1 0-16,1 0 15,18 0-15,-1 0 16,-34 0-16,-19 0 16,72 0-16,-54 0 15,0 0 32,-17 0-47,-1 0 16,36 0-16,18 0 15,-36 0-15,18 0 16,0 0-16,-35 0 16,35 0-16,-36 0 15,1 0 1,-1 0 62,1 0-62,0 0-16,17-35 15,0 35 63,-17 0-78,17 0 16,18 0-16,-18 0 16,54 0-16,-19 0 15,1 0-15,-1 0 16,-34 0-16,16 0 15,-16 0-15,-19 0 16,1 0 0,0 0 15,17 0-15,0 0-16,18 0 0,0 0 15,-18 0-15,1 0 16,-1 0-16,-17 0 15,-1 0-15,1 0 16,-1 0-16,301 0 78,-230 0-62,-17 0-16,35 0 15,-18 0-15,35 0 16,-35 0-16,1 0 16,34 0-16,-35 0 15,-35 0-15,35 0 16,36 0-16,17 0 16,0 0-16,18 0 15,-18 0-15,18 0 16,-53 0-16,-1 0 15,-16 0-15,-54 0 16,18 0 0,17 0-16,1 0 0,-18 0 15,0 0 1,17 0-16,18 0 16,-35 0-16,36 0 15,-37 0-15,19 0 0,1058 0 94,-953 0-94,1 0 16,-36 0-16,-53 0 15,18 0-15,-71 0 16,18 0-16,18 0 15,-19 0-15,19 0 16,35 0-16,-53 0 16,17 0-16,-34 0 15,-19 0-15,1 0 16,0 0 0,-1 0 30,18 0-46,18 0 16,-17 0 0,52 0-16,71 0 15,-71 0-15,35 0 16,-70 0-16,35 0 16,18 0-16,18 0 15,-1 0-15,1 0 16,-89 0-1,0 0-15,-17 0 16,-1 0 0,1 0 46,0 0-46,-1 0 234,54 0-235,35 35-15,17-17 16,1-18-16,-36 0 16,-18 35-16,-17-35 15,-35 0-15</inkml:trace>
  <inkml:trace contextRef="#ctx0" brushRef="#br0" timeOffset="3592.11">1552 10830 0,'18'0'15,"52"0"63,36 0-78,-53 0 16,212 0-16,-124 0 16,35 0-1,230 0-15,-124 0 16,-35 0-16,-18 0 16,389 0 62,-565 0-78,35 0 15,-18 0-15,-34 0 16,52 0-16,-35 0 16,35 0-1,-35 0-15,-18 0 16,0 0-16,36 0 15,0 0-15,17 0 16,-18 0-16,-34 0 16,34 0-16,-35 0 15,1 0-15,-1 0 16,-17 0-16,-1 0 16,19 0-16,-1 0 15,35 0-15,565 0 94,-564 0-78,-36 0-16,53 0 15,1 0-15,34 0 16,1 0-16,-36 0 15,35 0-15,1 0 16,-18 0-16,-54 0 16,37 0-16,-1 0 15,35 0-15,1 0 16,17 0-16,-18 0 16,1 0-16,-1 0 15,-34 0-15,-1 0 16,0 0-16,0 0 15,-17 18-15,17-18 16,0 0-16,18 0 16,0 0-16,52 0 15,-16 0-15,16 0 16,36 0-16,-35 0 16,-53 0-16,17 0 15,-34 0-15,-1 0 16,-35 0-16,35 0 15,-35 0 1,-18 0-16,18 0 16,0 0-16,-18 0 0,-17 0 15,17 0 1</inkml:trace>
  <inkml:trace contextRef="#ctx0" brushRef="#br0" timeOffset="5320.08">11924 10654 0,'18'0'16,"17"0"-1,0 0-15,36 0 16,-18 0-16,52 0 15,-16 0-15,-19 0 16,-17 0-16,0 0 16,18 0-16,17 0 15,35 0-15,-70 0 16,1182 0 31,-1200 0-32,0 0-15,-17 0 16,0 0 0,-1 0-1,54 0-15,35 0 16,-18 0-16,35 0 16,-87 0-16,52 0 15,35 0 1,18 0-16,18 0 15,-18 0-15,18 0 0,-18 0 16,0 0 0,71 0-16,-36 0 15,1 0-15,-54 0 16,1 0-16,-36 0 16,-71 0-16</inkml:trace>
  <inkml:trace contextRef="#ctx0" brushRef="#br0" timeOffset="8468.02">8855 12876 0,'17'0'31,"19"0"-31,34 0 16,18 0-16,36 0 15,-71 0-15,35 0 16,53 0-16,0 0 16,124 0-16,-1 0 15,-34 0-15,34 0 16,-17 0-16,18 0 16,-36 0-16,36 0 15,1269 0 63,-1304 0-62,-54 0-16,-17 0 16,-124 0-16,0 0 15</inkml:trace>
  <inkml:trace contextRef="#ctx0" brushRef="#br0" timeOffset="9104.52">16175 12929 0,'0'0'0,"17"0"15,-17 18-15,1570-18 110</inkml:trace>
  <inkml:trace contextRef="#ctx0" brushRef="#br0" timeOffset="10447.67">1358 14041 0,'71'0'0,"-142"0"0,195 0 16,-36 0-16,-18 0 15,36 0-15,18 0 16,-54 0-16,18 0 16,36 0-16,-1 0 15,1006 0 63,-988 0-62,18 0-16,-18 0 16,71 0-16,-36 0 15,-123 0-15,53 0 16,-18 0-16,794 88 78,-829-88-62,-35 0-16,-1 0 78,1 0-31,17 0-32,1 0 1,34 0-16,18 17 15,36 1 1,-71-18-16,35 0 0,0 0 16,0 0-1,1 0-15,-54 0 16</inkml:trace>
  <inkml:trace contextRef="#ctx0" brushRef="#br0" timeOffset="11791.63">1252 17145 0,'18'0'15,"0"0"48,17 0-47,35-18-1,1 18-15,-18-17 0,70 17 16,-70 0-16,36-36 15,-1 36-15,0 0 16,35 0-16,1 0 16,-1 0-16,1 0 15,-36 0-15,0 0 16,36 0-16,-89 0 16,88 0-16,71 0 15,18 0-15,-36 0 16,1 0-16,-54 0 15,-34 0-15,-1 0 16,-35 0 0,-36 0-16,-17-17 47</inkml:trace>
  <inkml:trace contextRef="#ctx0" brushRef="#br0" timeOffset="17410.87">20285 4233 0,'-18'18'125,"18"0"-109,-18 35-16,18-36 16,0 36-16,-17 0 15,17 18-15,0-19 16,-35 19-16,35-18 16,0 17-16,-18-17 15,18-35-15,-35 70 0,35-70 16,0 35-1,-18-36-15,18 1 0,0 35 16,-18 0-16,1-18 16,17 53-16,-18-17 15,18-18 1,-35 53-16,17-53 16,0 52-16,1-16 15,-1-19-15,-17 1 16,17 35-16,1-36 15,-1-17-15,0 53 16,-35-18-16,36 18 16,-18 0-16,35-18 15,-18-18-15,18-17 16,0 36-16,-35-19 16,35 36-16,-18-71 15,-17 36-15,17 35 16,18-89-1,-35 107-15,17-71 16,1-18-16,-1 36 16,18-1-16,0 1 0,-18 17 15,1 0 1,17 0-16,0-17 16,-18-1-16,18 1 0,0-18 15,0 0-15,-35 17 16,35-17-1,0-35-15,0 35 16,0 0-16,0-18 16,0 35-16,0 19 0,0-36 15,0 35 1,0 35-16,0-87 16,0 52-16,0 0 15,0 35 1,0 1-16,0-1 0,0-17 15,0 0-15,0-18 16,0 0-16,0 1 16,0-1-1,0 0-15,0 18 16,0-18-16,0 0 16,0 0-16,0 1 15,0 105 1,0-141-1,0-1-15,0-34 16,0 17-16,0 54 16,0-37-16,0 1 15,0 36-15,0-1 16,0 18-16,0-18 16,0 0-16,0-17 15,0-36-15,0 18 16,0 0-16,0-18 15,0 18-15,0 0 16,35 35-16,-17-35 16,17 17-16,-35 1 15,0-18-15,0 0 16,0 0-16,0-18 16,0-17-16,0 17 15,0 0-15,0 1 16,0-1-16,18 35 15,-18-17 1,0 18-16,35 17 16,-35-17-16,17-1 15,-17 36-15,36 0 16,-36-18-16,17 35 16,-17 1-16,53-1 15,-35 1-15,0-71 16,-1 17-16,-17-17 0,0-17 15,35 34 1,-35 1-16,18 17 16,-18-35-16,0 35 15,18-35-15,-1 70 16,1-52-16,-18 17 16,35 53-16,-35-106 15,0 54-15,18-19 16,17-17-16,-35 0 15,53 18-15,-53-54 16,0 36 0,0 0-16,18-18 15,-18 18-15,0 0 16,0-18-16,0 18 16,35 18-16,-35 17 15,0-35-15,18 0 16,-18 35-1,0-53-15,35 36 16,-35-18-16,0 0 16,0-18-16,0 0 15,18 18-15,-18-35 16,35 35-16,-35-18 0,0 0 16,18 18-16,17 18 15,-35-53-15,0 17 16,0 18-1,0 0-15,0-18 16,0 18-16,17 0 16,-17 0-16,36 0 15,-36 0-15,0-1 16,0 1-16,0 0 16,0 35-16,0-35 15,0-17-15,0 52 16,0-18-16,17-17 15,-17-17-15,0 17 16,18-18-16,-18-18 16,0 19-16,0-1 15,18 0-15,-1 1 16,1-1 0,-18 0-1,18-17 1,-18-1-16,0 1 15,0 17-15,17-17 16,-17 35 0,18-53-16,-18 35 15,35 36-15,-35-18 16,18-18 0,-18 0-16,0-17 15,0-1-15,0 1 16,17 0-16,1-18 234,-18-36-234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1:14:09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3863 7832 0,'18'0'47,"-1"0"-47,18 0 16,1 0-16,-19 0 15,36 0-15,18 0 16,-54 0 0,36 0-16,36 0 15,-19 0-15,-17 0 16,53 0-16,70 0 0,36 35 16,17 0-1,71 0-15,0-35 16,-18 0-16,-17 0 15,-36 0-15,18 0 32,-106 0-32,-17 0 0,-107 0 15,1 0 1</inkml:trace>
  <inkml:trace contextRef="#ctx0" brushRef="#br0" timeOffset="3945.88">3722 9948 0,'0'0'0,"141"0"78,-88 0-62,0 0-16,35 0 0,35 0 15,19 0-15,-1 0 16,17 0-16,-34 0 15,-18 0-15,-18 0 16,-18 0-16,-17 0 16,-35 0-1,17 0-15,-17 0 0</inkml:trace>
  <inkml:trace contextRef="#ctx0" brushRef="#br0" timeOffset="6110.35">3792 13353 0,'36'0'141,"52"0"-141,35 0 16,18 0-16,230 53 15,211-53 17,-176 0-17,-230 0-15,36 0 16,193 0-1,-193 0 1,176 0-16,-212 0 16,36 17-1,-194-17 1</inkml:trace>
  <inkml:trace contextRef="#ctx0" brushRef="#br0" timeOffset="8264.79">3722 15134 0,'35'0'156,"71"0"-140,-36 0-1,36 0-15,-18 0 16,36 0-16,-36 0 16,0 0-16,18 0 15,-53 0-15,159 0 32,-195 0-32,36 0 15,-17 0 1,17 0-1,-1 18-15,-16-18 16,52 35-16,-35-17 16,17-18-16,-17 0 15,-17 0 1,34 0-16,1 35 16</inkml:trace>
  <inkml:trace contextRef="#ctx0" brushRef="#br0" timeOffset="11669.99">3863 17074 0,'18'0'110,"87"0"-95,283 0 1,-176 0-16,-36 0 15,1 0-15,-107 0 16,-52 0 0</inkml:trace>
  <inkml:trace contextRef="#ctx0" brushRef="#br0" timeOffset="16501.39">3739 17621 0,'-35'18'63,"35"52"-32,-53 354 47,53-336-15,0 35-1,0-87 1,335 17-1,106-53 1,-88 0-32,-265 0-15,106 35 31,-176-35 15,194 0-15,211 0-16,-335 0 16,-53 0 62,-17 0-62,0 0 141,-1 0-110,1-18-16,0 1 48,17-124-48,-35 123-30,0 0-32,18 1 15,-18-1-15,0-35 16,0 0-16,35-17 15,-35 34 1,0 1-16,0 0 16,0 17-16,0 0 15,0 1 1,0-1 0,0 1-16,0-19 31,17 19 16,-17-1-47,0 0 15,0-35-15,0 36 0,0-18 32,0 17-32,0-17 15,0-1-15,0 1 94,0-18-78,-17 53-1,-1 0-15,1 0 47,-19 0-31,-34 0-16,-18 0 15,52 0-15,-52 0 16,-71 0-16,18 0 16,-18 0-16,-17 0 15,-18 0-15,35 0 16,53 0-1,-88 0 1,159 0-16,-18 0 16,18 0-16,0 0 15,-1 0-15,1 0 16,0 0-16,-18 0 0,0 0 16,18 0-1,-1 0-15,19 0 31,-36-18 32,18 1-47,-1 17-16,-17 0 0,-17 0 15,-248 0 63</inkml:trace>
  <inkml:trace contextRef="#ctx0" brushRef="#br0" timeOffset="47942.03">29686 4551 0,'0'-18'31,"-229"18"32,105 0-16,89 0-47,-141 141 62,35 89 1,105-125-48,19-52-15,-71 300 63,35-35-1,53-54 1,0-211-48,88 194 64,459 18-1,-230-230-16,565-35 16,-688-141-15,18-247-1,-212-71 16,0 106-15,-159-70-1,-88 106 1,-70 158 15,193 159-47,-529 0 16,495 0-47,52 0 0,71 0 16,17 17 46,0 36-46,18-17-16</inkml:trace>
  <inkml:trace contextRef="#ctx0" brushRef="#br0" timeOffset="50292.48">29651 5856 0,'0'-18'891,"0"-264"-782,0 123-62,0 124 31,0 18 94,335 458-94,-264-336-15,-54-105 46,107-370-31,-107 335-15,1 17-1,17-35-31</inkml:trace>
  <inkml:trace contextRef="#ctx0" brushRef="#br0" timeOffset="52127.63">29069 4692 0,'-35'-53'156,"17"53"-156,0-53 16,-193-229 46,193 282-62,0-35 16,-35-18-16,18 35 16,18 0-16,-19-35 15,1 36-15,17-1 16,-17-35-16,0 36 15,17-1 1,-17-35-16,0 35 16,-18-34-16,35-1 15</inkml:trace>
  <inkml:trace contextRef="#ctx0" brushRef="#br0" timeOffset="55468.83">26952 2469 0,'18'18'78,"-1"-18"-62,1 18-1,-18-1-15,18 1 16,-1 17-16,1 1 16,0-19-16</inkml:trace>
  <inkml:trace contextRef="#ctx0" brushRef="#br0" timeOffset="58221.07">27040 2505 0,'0'53'421,"0"17"-405,0-35 0,0 1-1,0-1-15,0 0 16,0 36-16,0-1 16,0 36-16,0 53 15,0-36 1,0-52-1,0-89 126</inkml:trace>
  <inkml:trace contextRef="#ctx0" brushRef="#br0" timeOffset="61112.35">26970 2487 0,'17'0'188,"1"0"-32,0 0-156,-18 35 15,17-35-15,1 0 16,-18 18-16,18 0 16,17-1-1,-17 1-15,-1 17 16,1-17-16,-18 17 453,35 0-437,-17 1 15,-18-19-15,0 1-1,17 0-15,1-18 94,0 35-94,-1 0 109,1-35-93,0 18 0,-18-1 30,0-34 79,17-1-109,19-35 0,-36 18-1,17-18 1,18 35-16,1-35 16,-36 1-16,0 34 15,0 0-15,0 1 31,17-19 1,19 36 233,-1 53-249,-35-17-16,53 69 16,-53-87-16,53 88 15,-36 0 1,1-71-16,-18 0 15,0-17 142,18 0-142,-18 34 1,0-34 0,0 0-1,0-1 1,0 1-16,0 0 15,0 17 1</inkml:trace>
  <inkml:trace contextRef="#ctx0" brushRef="#br0" timeOffset="69431.06">29439 6650 0,'18'0'141,"-71"600"-47,53-530-94,-88 318 62,-36-17 1</inkml:trace>
  <inkml:trace contextRef="#ctx0" brushRef="#br0" timeOffset="73228.13">27958 3757 0,'-36'0'0,"1"18"16,106-36-16,-195 71 0,107-53 16,-89 53-1,17-18 1,-16-17 0,-19-18-16,-70 35 31,106-35-31,0 0 15,17 0-15,1 0 16,52 0-16,-17 0 16,-18 0-16,35 0 15,1 0-15,-19 0 16,1-18-16,-18 1 16,0-36-16,0 18 15,-141-71 1,177 88-1,-19-17-15,-17-18 16,36 53-16,-19-53 16,19 18-16,17-1 15,-35-16-15,35-1 16,-18 0-16,-17-35 16,35 35-16,-18 0 15,-17 0-15,35 0 16,-18 18-16,-17-1 15,35 19-15,0-19 16,0 1 0,0 17-1,0-17-15,0-18 16,0 36-16,0-36 16,0 0-1,0 0-15,0 0 16,0 0-16,17 18 15,1 0-15,-18 17 16,18-17-16,17-1 16,-17-17-16,35-17 15,-18 17-15,18-18 16,0 1-16,35-36 16,-18 35-16,1 19 15,35-1-15,-18-18 16,-17 18-16,-19 18 15,1-18-15,-17 53 0,17-53 16,17 18 0,1 17-16,-18-17 15,17 17-15,18 1 16,-52-1-16,17 18 16,-1 0-16,1 0 15,0 0 1,-35 0-16,35 0 0,-36 0 15,1 0-15,0 0 16,-1 0 0,1 0-1,35 18-15,53 52 16,-71-35-16,71 1 16,17 52-16,36-35 15,-35 0-15,-19 17 16,-52-34-16,-17-19 15,-19 1-15,19 35 16,-1 0-16,-18 0 16,1 17-16,17 1 15,1-36-15,-36 18 16,0-36-16,17 19 16,-17 17-16,0 0 15,0-18-15,36 35 16,-36 19-16,17-36 15,-17-1-15,0 37 16,0-36-16,0-36 16,0 36-16,0-35 15,0 17-15,0-17 16,0 17-16,0 18 16,0 17-16,-17-17 15,-36 36-15,17-37 16,-17-34-1,18 17-15,0 18 16,17-53-16,-17 0 0,0 36 16,17-1-1,-17-35-15,-36 35 16,18-17-16,-17 35 16,-18-53-16,-18 70 0,-18 1 15,1-54 1,17 19-16,35-19 15,18-17-15,36 18 16,-1 0-16,1-18 78,-1 0-62</inkml:trace>
  <inkml:trace contextRef="#ctx0" brushRef="#br0" timeOffset="77837.46">28434 8714 0,'0'17'78,"-35"583"1,35-265-1,70-194-16,-35-106 1,-17 1 15,70-36-16,-35 0 1,106 0-1,-141 0 1,34-18-1,-16-52 1,17-160-1,-53 142 1,53-141-1,-36 70 16,-17 141-78,0-35 47,18-105 31,-18 122 1,0 1-48</inkml:trace>
  <inkml:trace contextRef="#ctx0" brushRef="#br0" timeOffset="81382.08">29210 8220 0,'-35'-53'156,"-248"0"-78,37 53-15,-143 0-16,160 35 46,53 106-30,35 159-1,141-265-62,-18 353 79,18 18-17,71-177 1,105 124-1,-53-159 63,1-88-62,440 18-1,-317-89 1,-88-18-1,53-122 1,-1-230-1,-69-71 16,-142 53-31,0 141 16,-36 195-1,19-19-62,-36-34 63,0-36 15,-71-106 0,107 142-16,-1-36 16,0 88-15,-17-70 62,17 53-125</inkml:trace>
  <inkml:trace contextRef="#ctx0" brushRef="#br0" timeOffset="82236.53">30833 6667 0,'264'653'63,"-528"-1306"-63,934 2523 62,-652-1835 1</inkml:trace>
  <inkml:trace contextRef="#ctx0" brushRef="#br0" timeOffset="83375.72">31309 9349 0,'18'70'16,"70"406"31,-71-423-47,19 18 15,-1-1-15,89 54 63,211-424-16,-247 141 0,-88 124-32,0 0-15,17 17 16,-17 0-16,0 1 16,0-1-1,0 1 95,0-1-95,0 0 63,0-35-62,0 36 0,0-1 93,0 0-93,-17-52-1,-1 70-15,1-35 16,17 17-1,0 0 1</inkml:trace>
  <inkml:trace contextRef="#ctx0" brushRef="#br0" timeOffset="84952.06">31521 8696 0,'-71'-18'47,"53"18"-47,-17 0 15,0 18-15,0 0 16,-71 52 0,0 71-1,18-35 1,-230 265 62,248-19-15,34 72-1,178-36 1,193-300-1,-229-88-62,617 123 63,-494-123-48,-105 0 1,-72 0-16,19 0 0,-36 0 15,53 0 1,-35 0-16,-35 0 16,17 0-16,1 0 15,16 0-15,1-17 16,18-19-16,-36 19 16,36-18-16,-18-18 15,-18 17-15,-35 19 0,35-54 16,-35 53-1,0-17-15,18-53 16,-18 35-16,0-17 16,0 34-16,0 1 15,0-18-15,0 18 16,0-18-16,0 0 16,0 18-16,0-18 15,0-18-15,0 18 16,0 18-16,-53-71 15,0 18-15,18 35 16,0 18-16,-18-18 16,17 18-16,-17-18 15,18 17 1,0 19-16,0-1 16,-1 0-1,1 18-15,17 0 16,-17 0-16,0 0 15,17 0-15,-35 0 16,0-17-16,18 17 16,-18 0-16,0-35 15,18 35-15,-18-18 16,0-17-16,35 35 16,-17-18-16,-18-17 15,0 17-15,18 18 16,0 0-16,-18 0 15,18 0 1,-1-18 31,19 1-47,-19-18 0,-122-36 47</inkml:trace>
  <inkml:trace contextRef="#ctx0" brushRef="#br0" timeOffset="87071.16">30762 4198 0,'0'-35'78,"0"-124"-47,71-106-31,-54 142 16,1 88-1,17-71-15,-17 18 0,17 35 16,-17 35-16,-18 0 94,0-123-94</inkml:trace>
  <inkml:trace contextRef="#ctx0" brushRef="#br0" timeOffset="87909.81">30656 2222 0,'-17'-52'63,"17"16"-47,0-175-1,0 105 1,0 0-16,0 53 0,0 0 15,0 0-15,17 36 16,1-1 47,0 18-63,52 18 15,-52 34 1,35 54-1,-18 0-15,0-53 0,1 18 16,-1-36-16,-17-17 16,34-89 31,-16-35-32,34-17-15,1-18 16,17 17-16,18-17 15,0 0 1,-71 141 31,18 0-31,-35 0-16,17 70 15,-35 1-15,17 52 16,-17-17-16,0-53 15,0 18-15,0 17 16,36 0-16,-36-53 16,0-17-16,0 0 15,0-1 1</inkml:trace>
  <inkml:trace contextRef="#ctx0" brushRef="#br0" timeOffset="88974.44">31768 2469 0,'-53'36'16,"106"-72"-16,-194 89 0,70-17 0,0-36 15,-34 0-15,52 0 16,-36 0-16,1 0 16,0 0-16,0 0 15,-18 0-15,18 0 16,0 0-16,17 0 15,18 0-15,-35 0 16,17 0-16,1 0 16,35-18-16,-36-35 15,18 0-15,-17 0 16,17 0-16,35 36 16,-17-19-1,-1-17-15,19 36 0,17-18 16,-18-18-1,1-18-15,17 36 16,-53-71-16,35-17 16,18 70-16,-35-53 15,35 70-15,0-34 16,0-36-16,0 36 16,0 17-16,35-36 0,-17 54 15,17-18 1,0-17-16,0 34 15,-17 19-15,-18-19 16,35-16-16,1 34 16,34-17-16,1-1 15,35-17-15,17 18 16,-70 18-16,53-19 16,53 19-16,-1-36 15,-34 17-15,-1-16 16,-17 34-16,-53 18 15,0 0 1,35 0-16,0 0 0,36 0 16,-71 0-16,35 0 15,0 0-15,-17 0 16,-36 0-16,0 35 16,0 36-1,-17-18 1,0 0-16,17 88 15,36-18-15,-1 36 16,1 0-16,-18-36 16,0 18-16,-18-53 15,-18 18-15,-17 0 16,0 0-16,0-18 16,0-35-16,0 0 15,-35-18-15,18 0 16,-72 18-16,54-17 15,-88 17-15,34-36 16,1 19-16,18-1 16,-19 0-16,37 0 15,-1-17-15,0 35 16,35-35-16,0 17 16,-17-18-1,0 1-15,17-18 16,1 0-1,-1 18-15,18-1 32</inkml:trace>
  <inkml:trace contextRef="#ctx0" brushRef="#br0" timeOffset="89845.29">30956 3775 0,'18'-88'125,"-18"52"-109,0-105 0,70-123-1,-52 211-15,-18 0 16,35 17 0,-35 19-16</inkml:trace>
  <inkml:trace contextRef="#ctx0" brushRef="#br0" timeOffset="91405.55">31238 11112 0,'0'18'31,"0"53"0,-158 52 1,87-70-32,-599 176 62,-424 107 16,1024-319-15,-265-352 30,193-35-30,90 158-1,34 18 1,18 123-1,-88 177 79,-265 265-78,335-354-1</inkml:trace>
  <inkml:trace contextRef="#ctx0" brushRef="#br0" timeOffset="91970.99">28698 10848 0,'0'0'16,"89"0"62,87 70-15,-158-52-1</inkml:trace>
  <inkml:trace contextRef="#ctx0" brushRef="#br0" timeOffset="93010.43">28504 13088 0,'36'-35'63,"246"-18"15,-123 35-16,-142 18-62</inkml:trace>
  <inkml:trace contextRef="#ctx0" brushRef="#br0" timeOffset="93654.19">28751 12682 0,'0'0'16,"-17"141"46,-19-52-62,1 528 63,18-599-1</inkml:trace>
  <inkml:trace contextRef="#ctx0" brushRef="#br0" timeOffset="94134.59">30039 12965 0,'0'17'31,"-335"318"47,282-317-78,18 17 62</inkml:trace>
  <inkml:trace contextRef="#ctx0" brushRef="#br0" timeOffset="95054.14">29545 13053 0,'0'-18'47,"318"195"47,-177-72-32,-124-87 1,72 53 15,-89-54-16</inkml:trace>
  <inkml:trace contextRef="#ctx0" brushRef="#br0" timeOffset="96415.15">28381 14041 0,'18'0'141,"881"-106"-63,-475 88-15,-389 18-63,0 0 265</inkml:trace>
  <inkml:trace contextRef="#ctx0" brushRef="#br0" timeOffset="102383.31">30709 7197 0,'0'-18'125,"53"-229"-31,35-35-31,-88 247-48,18 35 48,53 35 109,264 88-94</inkml:trace>
  <inkml:trace contextRef="#ctx0" brushRef="#br0" timeOffset="103322.11">31432 7408 0,'0'-17'0,"36"17"16,52 0-1,-70 0 48,-1 0-16</inkml:trace>
  <inkml:trace contextRef="#ctx0" brushRef="#br0" timeOffset="103732.37">31327 7161 0,'0'0'31,"0"141"-31,0-35 0,0 88 15,0-53 17,0-123 61</inkml:trace>
  <inkml:trace contextRef="#ctx0" brushRef="#br0" timeOffset="104069.54">31962 7479 0,'-18'35'31,"-35"18"-15,35-18-16,-34 36 15,34-53-15,-17 17 16</inkml:trace>
  <inkml:trace contextRef="#ctx0" brushRef="#br0" timeOffset="104334.18">31627 7549 0,'0'0'0,"52"106"0,160 194 47,-265-335 31</inkml:trace>
  <inkml:trace contextRef="#ctx0" brushRef="#br0" timeOffset="104860.81">31062 7585 0,'18'-36'94,"493"-16"-16</inkml:trace>
  <inkml:trace contextRef="#ctx0" brushRef="#br0" timeOffset="109501.3">31909 2487 0,'0'18'125,"0"17"-125,0 18 16,0 0 0,0-36-16,0 19 15,0-19-15,0 19 16,0-19-16,0 1 15,17 17 1,1-17 0,-18 17-1,18 0 1,-18-17-16,0 17 16,0 1 15,0-1 0,0-17-31,17-1 16,-17 1-1,0 17 1,0 0-16,18 1 16,-18-19-1,0 19-15,18-19 16,-1 18-16,-17-17 15,0 0-15,0 17 16,0-17 0,0-1-16,0 1 15,0 0-15,0-1 16,0 18 0,0 1-1,0-1-15,0 18 16,0-35-16,0 17 15,35 0-15,-35 18 16,0-18-16,0-17 16,0 17-1,0 18-15,0-18 16,0 1-16,0-19 16,0 54-16,0-18 15,0 0-15,0 17 16,0-34-16,0 17 15,0 35-15,0-18 16,0-52-16,0 35 16,0 0-16,0-18 15,0 53-15,0 36 16,-35-54-16,35 54 16,0-1-1,-17 1-15,17-1 0,-36 1 16,36-89-16,0 35 15,-17 19-15,-1 34 16,-17-17-16,35 17 16,-18-34-16,0-1 15,1-35-15,17-18 16,0-17 0,0 17-16,0-17 0,0-1 15,0 1-15,0-1 16,0 1-1,0 17-15,0 1 16,0-19 0,0 1 109</inkml:trace>
  <inkml:trace contextRef="#ctx0" brushRef="#br0" timeOffset="110797.48">31856 6862 0,'-35'0'94,"17"0"-79,0 0-15,1-18 16,-1 18-16,-17 0 15,-1 0 1,-52 0 47,-335 159-17,317-89-30,88-52-16,-105 158 63,-36 106-1,159 36 16,88 52-31,124-246 16,494 35 15,-71-353-16,-600 141-62,-17 0 0,17-18 16,-18 1-16,19-1 15,-19 0-15,19 1 16,-19 52-16,-17-35 16,18 18-16,-18-18 15,0 36-15,0-54 16,0 53-16,0-52 16,0 35-1,0-36-15,0 36 16,0-18-16,0 0 15,0 35-15,-35-17 16,-1 0-16,19-36 16,-1 71-16,18-18 15,-35 1-15,17-1 16,-35 1 0,18-1-16</inkml:trace>
  <inkml:trace contextRef="#ctx0" brushRef="#br0" timeOffset="115092.07">31521 6756 0,'0'17'47,"17"1"0,1-36-31,123-334 31,-88 105-1,-53 194-30,0 17-16,0-17 16,0 18-16,0-18 15,0 18-15,0-18 16,0-17-16,-35 52 16,17-53-1,18 36 1,-18 17 31,-193 18 15,140 0 1,54 0 30,-19 0-77,1 0 15,17 0 1,1 0-1,-1-35 31,36-177-46,70-34 15,-70 157-31,-1-16 0,1 34 16,17 36-16,-35 17 15,18 0 64</inkml:trace>
  <inkml:trace contextRef="#ctx0" brushRef="#br0" timeOffset="115612.81">31291 5468 0,'89'300'31,"-178"-600"-31,283 723 15,-123-334-15,35 16 47</inkml:trace>
  <inkml:trace contextRef="#ctx0" brushRef="#br0" timeOffset="124901.02">30956 4516 0,'0'-18'78,"-53"18"-78,-670 0 78,-106 123-31,247-70 0,194 53-1,353-71 17,-1-17-47,-17 0 15,53-1 125,0 283-125,0-176-15,0 775 46,0-511 17,53-388 155,18 0-234,1093-70 78,-458-54 0,-1 124-15,389-35-1,-1094-71 173,-35 36-235,17 17 15,18-53-15,0 53 16,0 0-16,-35-18 15,17 19-15,18 16 16,0 1-16,-18-36 16,1 19-16,17 34 15,0-53-15,0 36 16,-18 0-16,0-18 16,18 0-1,0 35-15,0-17 16,-17 0-16,-1-1 15,1 19 1,17-1 0,0-17-1,-36 0-15,19 17 0,-19-17 16,19-1 0,-36-52-16,-71-71 46,89 124 17,-212 0-16,124 35-47,34 0 15,19 0-15,35 0 16,-1 0 0</inkml:trace>
  <inkml:trace contextRef="#ctx0" brushRef="#br0" timeOffset="126791.89">28716 8043 0,'18'0'140,"158"0"-46,318 177-32,-388-142 17,0 265-33,-89-265 33,107 388-1</inkml:trace>
  <inkml:trace contextRef="#ctx0" brushRef="#br0" timeOffset="139660.93">31644 6932 0,'35'-18'172,"265"36"-110,-282 0-46,0-18-16,17 17 15,0 19 1,-17-36 0,-1 0-16,36 0 15,-17 0 1,-1 17-1,-35 1-15,18-18 16,17 0 62,18 18-78,0 17 0,-18-35 16,-17 0-16,-1 0 15</inkml:trace>
  <inkml:trace contextRef="#ctx0" brushRef="#br0" timeOffset="164559.48">5080 9913 0,'0'-18'63,"18"18"-32,-1 18-16,1 0-15,0-18 141,-1 0-125,1 0-1,35 0-15,35 0 32,-53 0-32,-17 0 0,-1 0 78,1 0-78,0 0 15,-1 0 17</inkml:trace>
  <inkml:trace contextRef="#ctx0" brushRef="#br0" timeOffset="168936.62">3739 11642 0,'36'0'578,"-19"17"-578,36 1 16,18 0-16,-36-1 15,0-17-15,18 0 16,-35 0-16,0 0 15,17 0-15,0 0 94,-17 0 0,-1 0-78,1 0-16,17 0 15,18 0-15,-35 0 0,0 0 16,17 0-16,-18 0 156,19 0 141,-1 0-281,18 0-1,17 0-15,-17 0 0,0 0 16,0 0-16,-35 0 15,-1 0-15,1 0 16,0 0 0,17 0-16,18 0 15,-18 0 1,36 0-16,17 0 16,-35 0-16,17 0 15,-52 0 1,17 0-16,-17 0 15,17 0-15,18 0 16,-18 0-16,36 0 16,-18 0-16,35 0 15,-17 0-15,-36 0 16,36 0-16,-1 0 16,-17 0-1,0 0-15,-18 0 16,18 0-16,-18 0 15,1 0-15,17 0 16,17 0-16,-52 0 16,-1 0-16,19 0 15,-1 0 48,-17 0-63,52 0 0,1 0 15,17 0-15,0 0 16,36 0 0,-36 0-16,0 0 15,-17 0-15,-54 0 0,36 0 16,-35 0-16,-1 0 16,1 0-16,17 0 15,18 0 32,-18 0-31,36 0-1,-53 0-15,17 0 16,-17 0-16,17 0 187,18 0-187,-18 0 16,18 0-16,-18 0 16,1 0-1</inkml:trace>
  <inkml:trace contextRef="#ctx0" brushRef="#br0" timeOffset="192837.58">5503 15240 0,'-17'18'63,"34"-18"-32,19 0-15,-19 0-16,19 0 15,34 0-15,-17 0 16,0 0-16,-18 0 15,18 0 110,-35 0-125,-1 0 0,19 0 16</inkml:trace>
  <inkml:trace contextRef="#ctx0" brushRef="#br0" timeOffset="200593.69">31627 12823 0,'0'0'16,"0"336"30,-18-125 1,18-193 0</inkml:trace>
  <inkml:trace contextRef="#ctx0" brushRef="#br0" timeOffset="201972.95">31380 12453 0,'-300'35'94,"600"-70"-94,-812 300 62,353 281 16,142 89-15,264-476-1,405 70 1,-564-229-63,300 0 62,124-370-15,-459 317-47,0 36 16,-36-1-16,-17 0 15,0-17-15,0 17 16,18-35-16,-18 0 16,0-17-16,0-1 15,0-17-15,0 53 16,0-18-16,0-18 16,0-17-16,0 18 15,0 52-15,0-35 16,-53-17-16,36 34 15,-1 19-15,-35-19 16,18 1-16,-71 0 16,-18 0-16,1-36 15,52 71 1,-17 0-16,-71-53 0,18 35 16,-17 1-16,-372-54 62,407 89 1,-36 52-1</inkml:trace>
  <inkml:trace contextRef="#ctx0" brushRef="#br0" timeOffset="208064.27">32156 11007 0,'17'0'31,"-17"35"-15,0 53 0,0 18-16,0-53 0,0 35 15,0 71-15,0-71 16,-35 0-16,17-17 15,1 35-15,-1-71 16,18 18-16,0-18 16,0-17 31,0-1-47,-35 1 15,35 0-15,0-1 16,0 19-16,-18-1 15,18-18-15,0 1 16,0 0 0,0-1-1,-35 19-15,35-19 16,0 1 0,0-36 77,-18-17-77,1 17-16,17-52 16,-18 17-16,18 35 15,0-35-15,0 18 16</inkml:trace>
  <inkml:trace contextRef="#ctx0" brushRef="#br0" timeOffset="209203.65">32032 12382 0,'0'-35'79,"18"0"-48,-1 35-16,1 0-15,17-35 16,-17 35-16,0-18 0,17 18 16,0 0-1</inkml:trace>
  <inkml:trace contextRef="#ctx0" brushRef="#br0" timeOffset="-214155.95">30780 15363 0,'-371'653'63,"742"-1306"-63</inkml:trace>
  <inkml:trace contextRef="#ctx0" brushRef="#br0" timeOffset="-213609.74">31397 16492 0,'0'0'31,"0"-17"94,0-19-125,0-34 78</inkml:trace>
  <inkml:trace contextRef="#ctx0" brushRef="#br0" timeOffset="-212590.45">32032 15416 0,'0'124'16,"0"-248"-16,0 336 0,0-159 16,0 35-16,0-53 15,0-17-15,0 0 16,0-1 125,0 19-141,71-72 156,-18 36-156,53 0 15,-54-17-15,37-1 16,-1 18-16,-35 0 16,-36 0 15,-17 35-31,-35 54 0,-18 16 16,-35 1-16,-18 35 15,0-35 1,0-18-16,1-35 0,34-35 15,1 0-15,17-18 16,17 0 0,19 0-1,-1 0 17,18-18-32</inkml:trace>
  <inkml:trace contextRef="#ctx0" brushRef="#br0" timeOffset="-212040.44">31909 15487 0,'53'0'31,"52"-35"-15,90-1-1,-160 19 1,-18 17 0</inkml:trace>
  <inkml:trace contextRef="#ctx0" brushRef="#br0" timeOffset="-211763.78">32367 15399 0,'36'0'0</inkml:trace>
  <inkml:trace contextRef="#ctx0" brushRef="#br0" timeOffset="-206272.24">4868 17110 0,'18'0'47,"0"0"-31,-18-18-1,17 18-15,1 0 16,0 0 0,34 0-16,19 0 15,-36 0-15,89 0 16,-71 0-1,35 0-15,-53 0 0,-17 0 16,-1 0 218,1 0-218</inkml:trace>
  <inkml:trace contextRef="#ctx0" brushRef="#br0" timeOffset="-198965">3669 17462 0,'0'0'15,"18"18"95,-18 211-48</inkml:trace>
  <inkml:trace contextRef="#ctx0" brushRef="#br0" timeOffset="-197590.77">3722 17480 0,'35'0'125,"18"0"-110,0 0-15,35 0 16,36 0-16,-54 0 16,18 0-16,-17 0 15,-36-18-15,18 18 16,0 0-16,0 0 16,17 0-16,1 0 15,35 0-15,-18 0 16,36 0-16,-72 0 15,37 0-15,-1 0 16,35 0-16,-35 0 16,1 0-16,-36 0 15,-36 0-15,1 0 16,17 0 0,0 0-16,18-35 15,18 18-15,17 17 16,-17-18-16,-18 18 15,-18 0-15,18 0 16,-18 0-16,-35-18 344,0 54-329,0-1 1,0 18-16,0 17 16,-35 1-16,35-18 15,-18-36-15,18 19 16,0 17-16,0 0 16,0-36-16,0 1 15,-18-1-15,18 1 16,0 17-16,0 1 31,-17-19-15,17 1-16,0 0 15,0-1-15,0 36 16,0-18 15,-18-17-31,18 0 0</inkml:trace>
  <inkml:trace contextRef="#ctx0" brushRef="#br0" timeOffset="-188165.23">2822 7144 0,'-141'88'62,"282"-176"-62,-758 705 63,476-441-47,-141 354 30,246-477-30,-34 52-16,52-34 16,-17 35-16,-18 0 15,35-18-15,-52 35 16,70-17-16,-36 18 16,36-71-16,0 35 15,-35 35-15,17 1 16,-17 17-16,18 0 15,-36 18-15,35-36 16,-35 36-16,35-36 16,-17 36-16,0 17 15,0 54-15,-1 34 16,1 36-16,-18-35 16,0 17-1,0 0-15,36 18 0,-36-35 16,35-36-1,-35 18-15,36-35 16,-1-71-16,-17-18 16,17 1-16,0-19 15,18-69-15,0-1 16,-35 53-16,35-17 16,-18 17-16,18-17 0,0 34 15,0 1 1,0-18-16,0 1 15,0-1-15,0-18 16,0 19-16,0-37 16,0 19-16,0 0 15,0-1-15,0-35 16,0 18-16,0 0 16,0-17-16,0 16 15,0-16-15,0-1 16,0-17-1,0-1 235,0 1-234,0 0-16,0 17 16,0-18-16,0 36 15,0-17-15,53 52 16,-35-53-16,35 53 16,-18-35-1,18 18-15,0-18 0,-18 0 16,18 0-16,0-1 15,0 1-15,-18-17 16,54 34-16,-19-17 16,-17-18-16,18 18 15,-36-17 1,0-19-16,36 54 16,-36-54-16,0 1 15,18 17-15,0 1 16,0-1-16,-18 0 15,18 0-15,18 1 16,-18-1-16,0-17 16,-1-1-16,-34 1 15,17 17-15,-17-35 172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3:01:32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19403 1517 0,'0'18'47,"0"105"-47,-18-70 15,0 18-15,-123 193 16,-106 212 15,-529 600 1,582-811-17,106-159-15,0-18 16,70-53 15,18 0 16,-17 18-31,17 36 15,-53 122 16,53-193 93</inkml:trace>
  <inkml:trace contextRef="#ctx0" brushRef="#br0" timeOffset="6272.75">5856 4886 0,'-18'0'31,"-140"-88"16,34 52-31,-140 1 15,193 35-16,-35-17-15,18-1 16,-18 0 0,18-17-16,0 35 15,-18-18-15,18 1 16,-547-1 46,388 18-15,88 141 16,36 159-1,123-265-46,0 265 46,0 0 17,17-247-64,-17-35 1,0-1-16,18 19 15,-18-1 1,35 0 15,-17-17-15,35 88 15,494-1 47,-495-105-62,19 18-16,-53-18 16,35 0-16,-18 0 15,0 0-15,0 18 16,-17-18-16,0 0 15,-1 0-15,1 0 16,0 0-16,35 0 16,-1 0-16,-16 0 15,34 0-15,1 0 16,17 0-16,-53 0 16,54 0-16,-37 0 15,1 0-15,-17 0 16,-19 0-16,36 0 15,-18 0-15,18 0 16,-35 0-16,53 0 16,-19 0-16,1 0 15,-17 0 1,-1 0-16,-17 0 16,-1 0-16,1 0 15,0 0-15,17 0 16,-18 0-16,36 0 15,-17 0-15,34-36 16,-52 36-16,35 0 16,-53-17-1,17-1-15,1-17 32,0 0-32,-18-18 15,0 17-15,0 19 16,17-36-16,-17 18 15,0-1-15,18-17 16,-18 18-16,18 17 16,-18-17-16,0-18 15,0 18-15,0 17 16,0-52-16,0 52 16,0-17-16,0 0 15,0 17 1,0-17-16,0-18 15,0 17-15,0 1 16,0-18-16,0 18 16,0 0-1,0 17 1,0 0 0,0 1-16,0-18 15,-36-1-15,-87-70 31,-230 18 1,230 88-17,-1-35 1,18 17-16,18 18 0,0 0 16,17-35-1,-17 35-15,18 0 16,-1 0-16,18-18 15,-17 18-15,-354 0 63,195 0-1,-89 106 1,283-71-16,-35 89 0,34 52-16,36-123-31,-53 229 78,18-158 0</inkml:trace>
  <inkml:trace contextRef="#ctx0" brushRef="#br0" timeOffset="11131.82">16510 2240 0,'0'-35'219,"0"17"-204,0 1 1,0-1-16,-35-70 31,17 35 0,-52-53 16,17 53-31,17 18-16,-52-53 15,0 35 1,53 35-16,-54-17 16,37 17-16,-1 0 15,0 1-15,0-18 0,0 17 16,0 0 0,35 1-16,-35-1 15,0 18-15,-17-35 16,-89 35-16,71 0 15,-35-18 1,87 18-16,-52 0 16,-71 0-1,18 0-15,-18 0 0,-70 0 16,17 0-16,36 0 16,0 0-16,-1-18 15,36 18-15,18 0 16,35-17-16,52 17 15,-17 0 1,36 0-16,-1 0 0,0 0 16,1 0-16,-19 0 15,19-35 251,17-1-250,53-34-1,17-18 1,36 17-16,-53 36 0,-18 17 15,71-17-15,-53 17 16,0 18-16,-35-18 16,-1 1-16</inkml:trace>
  <inkml:trace contextRef="#ctx0" brushRef="#br0" timeOffset="11753.5">13053 1358 0,'-18'18'16,"18"105"0,0-52-1,18-18-15,17-18 16,0 18-16,-35-18 15,0-17-15,0 0 16,0-1-16,18-17 16,0 18-16</inkml:trace>
  <inkml:trace contextRef="#ctx0" brushRef="#br0" timeOffset="15448.11">16175 741 0,'-18'0'78,"-17"0"-63,17 17-15,1 1 16,-1-18 0,18 18-16,-35-18 31,35 17 16,0 19-32,0-19 235,0 1-250,0 17 32,0-17-17,0-1 1,0 1 0,0 0-1,0-1 1,0 19-1,17-36 48,1 0-47,0 0-1,-1 0 1,1 0-16,0 0 31,-1 0-15,1 0 15,17 0-31,0 0 47,-17 0 125,-18-18-157,0 0 1,0 1 0,18-19-1,-1 19 32,-17-1-47,0-17 31,0 17-31,0 1 16,0-1 0,0-17-1,0 17 16,-35 0-15</inkml:trace>
  <inkml:trace contextRef="#ctx0" brushRef="#br0" timeOffset="15937.82">16510 512 0,'0'0'0,"0"123"15,35-17 1,-17 70 0,0-52-16,17 52 15,-35-141 16,0-17-31,0-36 63,17 1-63</inkml:trace>
  <inkml:trace contextRef="#ctx0" brushRef="#br0" timeOffset="16195.08">16845 1023 0,'35'0'15,"-70"0"-15,106 0 78,-36-35-78,-17 35 32</inkml:trace>
  <inkml:trace contextRef="#ctx0" brushRef="#br0" timeOffset="16665.43">16616 1393 0,'0'36'0,"0"-72"0,0 142 16,0-53-16,0 124 31,0-142 0,0-17 1,0-54-17</inkml:trace>
  <inkml:trace contextRef="#ctx0" brushRef="#br0" timeOffset="17152.68">16686 1446 0,'18'0'0,"-36"0"0,71 0 15,53-35-15,-71 35 16,-17 0-1,0 0 48,-18 18-47,0 52-1,0-17 1,0-18 15,0-17-15,-18 0-1,0-1-15,-52 1 16,-1-18-16,18 35 16,0-35-1,18 18-15,-18-18 16,36 0-16</inkml:trace>
  <inkml:trace contextRef="#ctx0" brushRef="#br0" timeOffset="18907.4">16316 388 0,'-71'35'0,"142"-70"0,-159 88 16,52-53-16,-34 18 15,17-1 1,18 19-16,-1-19 15,1 18 1,18-17-16,-36 35 16,35-18-16,-17 36 15,-18-18-15,0 0 16,-35 52-16,52-52 16,-34 18-16,17-18 15,0 0-15,0 17 16,35-17-16,1-35 15,-1 35-15,18 17 16,-17-17-16,17-17 16,0 16-16,-18 37 15,18-19 1,0-17-16,0-18 16,0 54-16,-35-19 15,35-17-15,0 35 16,0-17-16,0-36 15,0 36-15,0-1 16,0-52-16,0 17 16,0 53-16,0-35 15,0 0-15,0-18 16,0 36-16,0 17 16,17-53-16,1 36 15,52 0-15,-70-1 16,18-35-16,17 18 15,-17-35-15,0 17 16,17 18-16,-17 0 16,17 0-16,0-35 15,18 35-15,0-36 16,53 1-16,0 35 16,-36-53-16,36 17 15,-53-17-15,17 18 16,-17-18-16,18 18 15,0-18-15,-19 0 16,-16 0 0,17 0-16,17 0 15,-17 0-15,71 0 16,-54 0-16,-35 0 0,18 0 16,-17-18-1,-1 18-15,18 0 16,0-35-16,-18 17 15,0-17-15,18-18 16,0 18-16,0-18 16,0 0-16,-18 0 15,18 0-15,-18 0 16,-35 18-16,36-36 16,34-17-16,-52 0 15,17 17-15,-17 1 16,17-36-16,0 0 15,1 36-15,-1-54 16,-35 89-16,18-18 16,-18-18-16,0-17 15,35 35-15,-35 18 16,0-18 0,17-18-16,-17 19 15,0-37-15,0 36 0,0-17 16,0-1-16,0 36 15,0-36 1,0 19-16,-17-1 16,17 17-16,-18-17 15,1 18-15,-36-18 16,0-17-16,0 17 16,0 0-16,35 53 15,1-18-15,-19-17 0,1 0 16,0-1-1,-18 19-15,18-19 16,-36-16-16,36 34 16,-36 0-16,1-17 15,34 35-15,-17-35 16,18 17-16,-18-17 16,36 35-16,-19-18 15,-17 1 1,0-1-16,-35 0 0,18 18 15,-18 0-15,-1 0 16,19 0 0,35 0-16,-36 0 15,18 0-15,18 0 16,-36 0-16,36 0 0</inkml:trace>
  <inkml:trace contextRef="#ctx0" brushRef="#br0" timeOffset="22104.64">15469 1552 0,'0'-17'94,"-17"-19"-79,-36 36 17,35 0-32,-229-88 31,-35 18 0,106 34-15,87 19 15,72 17-31,-124-36 31,-142 36 0,195 0-31,-71-35 16,54 35 0,-19 0-1,71 0 1,-53 0 0,53 0-1,-17 0 1,52 0-16,-17 0 15,-18 0 1,35 0-16,-17 18 16,18-18-16,-19 0 15,1 0 1,-18 17-16,35-17 16,-17 18-16,123-53 140,-35-18-140,0 18 16,18-18-16,35-18 15,17 0 1</inkml:trace>
  <inkml:trace contextRef="#ctx0" brushRef="#br0" timeOffset="22522.66">13000 1270 0,'0'0'0,"17"71"15,195 281 17,0 19-1,-159-301-31,-53-52 16,17 0 15</inkml:trace>
  <inkml:trace contextRef="#ctx0" brushRef="#br0" timeOffset="25432.16">20955 2134 0,'-35'0'79,"-36"0"-48,-35 0-31,-141 0 31,18 0-15,-18 0-1,71 0 1,52 0 0,36 0-1,-18 0 1,71 0-1,17 0 32,-17 0-31,17 36-16,-52 34 16,17-17-1,35-18 1,-17 1-16,-18 34 15,35-35-15,-17 1 16,-18 17-16,53-36 16,0 1-16,-35 35 15,17-18-15,18 0 16,-17-17-16,-1 35 16,18-18-16,-18-17 15,1 17-15,-1 0 0,1 1 31,17-19-31,0 1 16,0 0-16,0 17 16,0 18-16,-18 0 15,18-36-15,0 19 16,0 17-16,0-18 16,0 0-16,0 18 15,0-18-15,0 1 16,0-19-16,0 36 15,0-35-15,0-1 16,0 1-16,0 0 16,35 17-16,-35-17 15,18-1-15,-1 1 16,1 0 0,17 34-1,89 19-15,-89-36 16,53-17-16,18 35 15,141 53 1,-88-53 0,-106-53-1,158 0 1,-52 0 0,159 0-1,70-18 1,-230-35-1,-140 35 1,53-105 15,-18-1-15,-18 54-16,-18-1 0,36 1 16,-53 34-16,36-52 15,-36 35 1,0-17-16,0 35 15,0-18-15,0 0 0,0 17 16,0-16-16,0-1 16,0 35-1,0 0-15,0-35 0,-18 0 16,0 18 0,1-35-16,-19 34 15,1 1-15,18 0 16,-19 0-16,-17-18 15,0-18-15,-17-17 16,-18 35-16,52 35 16,-16-35-16,16 36 15,1-19-15,17 19 125,1 17-109</inkml:trace>
  <inkml:trace contextRef="#ctx0" brushRef="#br0" timeOffset="30192.55">21096 741 0,'53'0'94,"0"0"-78,212 0-1,-230 0 1,-18 0 0,-52 70 77,-18-34-77,-35 52 0,-18 0-16,-35 18 15,106-71 1,0 0-16</inkml:trace>
  <inkml:trace contextRef="#ctx0" brushRef="#br0" timeOffset="30647.49">21749 564 0,'17'53'16,"-17"124"0,18-1-1,17-17 1,-17-124 0,-18 0-1</inkml:trace>
  <inkml:trace contextRef="#ctx0" brushRef="#br0" timeOffset="30955.63">21855 1111 0,'17'-17'47,"18"-1"-47,-17 0 16,106-35-1,-1 18 1,-105 35-1,-1-18 64</inkml:trace>
  <inkml:trace contextRef="#ctx0" brushRef="#br0" timeOffset="31280.85">22278 600 0,'18'158'16,"-36"-316"-16,36 475 0,-1-176 16,18 142-1,-17-195-15,0-18 16</inkml:trace>
  <inkml:trace contextRef="#ctx0" brushRef="#br0" timeOffset="34808.12">20779 2187 0,'35'0'141,"18"-53"-141,53-17 31,-71 52-31,71-70 31,-53 53 16,-36 17-16,36-17 0,71-71 16,-107 88 16,1 1-32,0-1 16,-18 0-31,-36 18 140,19 0-141,-19 0-15,19 0 32</inkml:trace>
  <inkml:trace contextRef="#ctx0" brushRef="#br0" timeOffset="35248.48">21519 1711 0,'53'53'15,"-53"-18"1,53 53-1,0 36 1,-53-89 0,0 0-1,0-17 17</inkml:trace>
  <inkml:trace contextRef="#ctx0" brushRef="#br0" timeOffset="35896.04">21590 1729 0,'-35'0'32,"17"0"-17,-17 0-15,-18 0 16,35 0-1,-35 0 1,0 0-16,-35 0 16,0 0-16,-35 0 0,70 0 15,0 0 1,0 0-16,18 0 47</inkml:trace>
  <inkml:trace contextRef="#ctx0" brushRef="#br0" timeOffset="37201.42">26899 1905 0,'0'159'0,"0"-318"0,0 371 16,0-18 15,0-141-31,0 35 16,0-53-1,0-17 63,0-36 94,36-17-156,-19 17 15,1-17-15,-18 0 187,0 17-187</inkml:trace>
  <inkml:trace contextRef="#ctx0" brushRef="#br0" timeOffset="39353.48">26882 2240 0,'-18'0'16,"0"0"-1,1 0 1,-19 0-16,-87 0 15,35 0 1,0 0-16,-1 0 16,-140 0-1,176 0 1,-17 0-16,-36 0 0,-18-18 16,1 18-1,35 0-15,-36 0 16,-17 0-16,18 0 15,-1 0-15,-105 0 16,105 0 0,1 0-16,-1 0 15,-17 0-15,-106 0 16,159 0 0,0-17-16,-18 17 15,71 0-15,-36 0 16,-17 0-16,0 0 15,0 0-15,-36 0 16,1 0-16,35 0 16,17 0-16,-35 0 15,53 0-15,-35-53 16,35 53-16,18 0 16,-36 0-16,18 0 15,18 0-15,-18 0 16,0 0-1,18 0-15,-88 0 16,52 0-16,18 0 16,-17 0-1,34 0-15,1 0 16,-18 0-16,-18 0 16,54 0-1,-18 0-15,-71 0 16,53 0-1,-18 0-15,18 0 16,0 0-16,1 0 31,34 0-31,0 0 16,18-18 421,0-35-421,18 53 0,17 0-1,36 0-15,-1-17 0,1-1 16,-1 0 0,89 1-1,35-36-15,-106 53 16,1-18-1,-19 18-15,36 0 16,123-35 0,-105 17-16,-89 18 15,159-17 1,-71-19-16,-34 36 16,52 0-1,-53 0-15,-35 0 16,0 0-16,53 0 15,-18 0-15,35 0 16,-70 0-16,35 0 16,54 0-16,16 0 15,36 0-15,-17 0 16,-19 0-16,-34 0 16,-89 0-16,18 0 15,-18 0 16,18 0-15,0 0 0,35 0-16,18 0 15,-18 0-15,1 0 16,-36 0-16,-18 0 16,0 0-16,0 0 31,1 0-31,34 0 15,-34 0 1,34 0-16,-35 0 0,-17 0 16,17 0 93,71 0-93,-53 0-16,53 0 15,53 0 1,123 0 0,-159 0-16,-140-17 187,-36-1-187,17 18 16,-16-53-1,-37 0 1,-16-17 15,16 17-31,72 53 16</inkml:trace>
  <inkml:trace contextRef="#ctx0" brushRef="#br0" timeOffset="39894.67">26793 1676 0,'0'35'16,"-17"-17"0,-107 105-1,36-52 17,88-36-17,-35-17 16,0-1-15</inkml:trace>
  <inkml:trace contextRef="#ctx0" brushRef="#br0" timeOffset="45907.42">21819 2081 0,'18'0'141,"158"0"-110,-70 0-15,-53 0-16,-35 0 15,35 0 1,-18 0 15,18 0-15,0 0-16,35 0 16,35 0-16,-34 0 15,34 0-15,-35 0 16,53 0-1,-88 0-15,-35 0 16,52 0 0,-17 0-16,0 0 15,36 0-15,-19 0 16,71 0 0,-17 0-16,-36 0 15,-35 0 1,106 0-16,-107 0 15,19 0 1,-18 0-16,53 0 16,-53 0-16,17 0 15,36 0 1,-35 0 0,-18 0-16,17 0 15,89 0 1,-89-17-16,54 17 15,-36-36-15,36 36 16,17 0 0,-106 0-16,-17 0 15,17 0-15,71-17 16,-36 17 0,18 0-16,1 0 15,122 0 1,-105 0-16,0 0 15,-18 0-15,-35 0 16,0 0 0,-18 0-16,1 0 15,34-35 1,-35 35 0,1 0-16,-1 0 15,-17 0 1,-1 0 265,36 0-234,-53-36 515,-70-34-530,-19-1-17,72 71-15,-19-35 16,36 17 46,-17 18-62,-1-17 16,18-19 0,-17 19-1,17-1 1,-18 0 15,18 1-31</inkml:trace>
  <inkml:trace contextRef="#ctx0" brushRef="#br0" timeOffset="47041.18">26952 1905 0,'0'71'31,"0"-142"-31,-35 159 0,0-53 16,-89 54-1,54-54 1,17 18-16,-88 35 15,105-53 1,-52 18-16,18-17 16,-19-19-1,36 18 1,18 1 0,18-19 77,17 19-61,0-19-1</inkml:trace>
  <inkml:trace contextRef="#ctx0" brushRef="#br0" timeOffset="47764.9">26864 1870 0,'0'-18'94,"-35"-17"-78,17 17-16,-70-70 15,35 35 1,18 18 0,-18-18-16,35 35 15,1 1-15,-1-1 16,-17-17-16,17 17 31,0 0-15,18 1-1,0-1 1</inkml:trace>
  <inkml:trace contextRef="#ctx0" brushRef="#br0" timeOffset="53090.52">19614 1376 0,'-35'35'94,"-18"89"-79,18-72 1,-53 72-16,35-53 16,-124 158 15,1-106-16,70 18 32,36-70-15,70-53-32,-18 17 15,-35 0-15,18 0 16,0 18-16,-18-17 0,35 17 15,0-36 1,1 1-16,-19 35 16,19-36-16,17 19 15,-35-1-15,35-17 16,-36 34-16,19-16 16,-19 17-1,1 0-15,0 17 0,17-35 16,1 1-16,-19 34 15,-34 1 1,70-18-16,-71 17 0,18 71 16,18-105-1,0 87-15,-1-70 0,-17 18 16,18-1-16,-18 107 31,0-107-15,53-35-16,0-17 15,-17 0 95</inkml:trace>
  <inkml:trace contextRef="#ctx0" brushRef="#br0" timeOffset="55818.95">21308 2681 0,'0'-35'16,"0"17"15,-18-52-15,-17 34 0,17 36-16,-35-53 31,-17 1-16,52 52-15,0 0 16,1-36-16,-36 19 31,18 17-15,17 0-16,-35-18 0,18 18 16,-36 0-16,18 0 15,-35 0-15,18 0 16,-19 0-1,-16 0-15,52-35 16,0 35-16,0 0 16,35 0-1,-35 0-15,18 0 16,-71 0 0,36 0-16,-19 0 15,36 0-15,-17 0 16,-1 0-16,36 0 15,-53 0 1,70 0-16,-35 0 16,18 0-16,0 0 31,-1 0-15,1 17-1,0 1-15,35 0 16,-35 17-16,-1-17 15,1 52 1,-35 1 0,70-36-1,-18-17-15,-17 17 16,-18 35-16,17 54 16,1-54-16,0-17 15,-36 88-15,36-88 16,0 0-1,17-35-15,18 35 47,0-36-31,0 1-16,0 17 16,0 18-1,0 0-15,0-18 0,0 1 16,0 17-16,0-18 15,0-17-15,0 17 16,0 0-16,0 0 16,0-17-16,0 17 15,35 18 1,36-17-16,0-1 16,-19 0-16,90 36 31,87-18 0,53-18-15,106-35 15,-123 0-15,-177 0 15,-18 0-16,54-106 1,-89 53 0,0 0-1,36-53 1,0 1 0,-36-19-1,35 18-15,19-105 16,-54 105-1,-35-18 1,0 1-16,0 17 16,0 53-16,0 0 15,0-35-15,0 35 16,0 18-16,0-18 16,0 35-16,-18 1 15,18-19-15,-17 36 0,17-17 16,0-19-16,-18 36 15,0-17 1,18-1 0,-17-17-16,-19-1 0,19 1 15,-18 18-15,-1-54 16</inkml:trace>
  <inkml:trace contextRef="#ctx0" brushRef="#br0" timeOffset="59895.55">17357 2364 0,'-36'-18'62,"1"18"-46,-53-18 0,35 1-1,-18 17-15,1 0 0,-1-36 16,36 36 0,-18 0-16,18-17 0,17 17 15,-35 0 1,0 0-1,36 0 1,-19 0-16,1 0 16,-53 0-1,35 0 1,-35 0 0,17 0-16,-70 0 31,88 0-31,-70 0 0,88 0 15,-89 0-15,89 0 16,-18 0 0,35 0-16,-17 35 15,0-35 1,17 18 0,-88 17-1,36 0 1,-1-17-16,-17 17 15,-36 0-15,72 1 16,-1-1 0,17 0 15,-52 89-15,88-71-1,0 35 16,-35-53 1,35 71-17,0 0 17,0-53-1,0 88 16,0-106-47,0 89 31,35-36-15,-35-53 15,53 71 0,-35-106-15,-18 18 859,17-1-860,1-17 17,53 0 14,-54 0-30,18 0 0,36 35-16,-36-35 15,1 18-15,34-18 16,1 35 0,-1-35-16,-52 0 15,35 0-15,-36 0 16,1 0-16,0 0 15,-1 0-15,19 0 16,34 18-16,-17-18 16,0 0-16,18 35 15,34-17-15,-69-18 16,52 0 0,-53 0 46,-17 0-62,-1 0 47,1 0-47,17 0 16,18 0-1,0 0-15,-35 35 0,35-35 31,-36 18 251,72-1-251,-54 1-15,176 17 30,-16-35-14,-143 0-1,19 0 31,-53 0-62,52 0 32,18-35-1,142-106 16,-230 123-47,70-35 15,-52 36 1,0 17-16,-1-35 16,18-18-16,-35 35 15,18-17 1,0 17 0,-1-17-16,19-36 0,-36 36 15,17-18-15,19-35 16,-36 70-16,0-17 15,17-18 1,-17 0 0,18 35-16,-18 1 15,0-1-15,0 1 16,0-19-16,0 1 16,0-18-16,0 35 15,0-17-15,0 0 16,0 17-16,0 1 15,0-1 1,0-17 0,-35-18-16,35 17 15,-18 1 1,-17 18-16,17-36 16,0 35-16,-17-17 15,-35-1 1,34 19-16,1 17 15,17-35 1,1 35 0,-1-18-1,0 18 1,1 0 0,-19 0-1,19-18-15,-1 18 16,1 0-1,-1-17 1</inkml:trace>
  <inkml:trace contextRef="#ctx0" brushRef="#br0" timeOffset="63128.5">19967 900 0,'0'0'0,"-17"0"47,-1 17-31,18 1-1,0-1-15,-18 19 16,-35 52-1,0-17-15,1 87 16,-37 19 0,-69 140 15,105-176 0,-71 18 0,-105 176 1,17-53-1,89-158-15,35-1-1,35-70 1,-53 53-1,18 18 1,-18 17 0,0 17-1,18-69 1,-53 87 0,105-88 15,-52 18-16,-35 70 17,70-87-32,-106 140 31,18-35 16,88-106-32,53-17-15,-106 176 110,89-230-110</inkml:trace>
  <inkml:trace contextRef="#ctx0" brushRef="#br0" timeOffset="65002.41">20179 688 0,'-18'0'93,"-17"35"-77,-18 0-16,35 18 16,-87 71-1,69-54-15,-52 36 16,53-35-16,-106 140 16,88-105-1,-53 53 1,53-88-1,-159 176 17,142-89-17,17-105 1,18 18-16,-1-54 16,1 36-16,-53 71 15,0 17 16,17-71-31,18 19 0,-17-1 16,34-35 0,-52 106-16,35-89 15,-17 18 1,52-88 0,-88 141-1,106-105-15,-35-1 16,-18 18-16,35-36 0,1 36 15,-19-17 1,19-1-16,-18 0 16,-1 1-1,1-1-15,-36 71 16,19-18 0,34-71-16,-70 107 15,-18 35 1,71-89 15,-18 36-31,0-18 31,17-35 1,1-18-17,35 1 1,-123 193 93,105-194-62</inkml:trace>
  <inkml:trace contextRef="#ctx0" brushRef="#br0" timeOffset="68489.03">20849 2364 0,'0'0'16,"-35"0"-16,-18-36 16,-35 19-1,0 17 1,52 0-16,-17-18 15,-17 0 1,35 18 0,-71 0-16,18 0 15,17 0 1,18 0-16,0 0 16,-123 0-1,70 0-15,-18 0 16,89 0-1,18 0-15,-19 0 16,-17 36 0,18-1-1,0-17 1,-1 17-16,1-35 16,0 53-1,0-53-15,17 53 16,18-18-1,-71 36 1,36-54 0,0 36-16,-71 106 15,88-106 1,-52 70 0,52 1-16,-17-18 31,-18 52-16,53 19 17,0-107-32,0 107 15,0-54 1,0-88 0,35 18-16,-17 0 0,17-18 15,-17-35 1,17 53-1,142 71 17,-36-71-17,53 0 17,-53 0-17,-106-53 32,159 0 0</inkml:trace>
  <inkml:trace contextRef="#ctx0" brushRef="#br0" timeOffset="69064.49">20126 4410 0,'212'-18'31,"123"-123"32,-229 35-1,35-88-15,-935 653-31,1588-953-16,-794 441 0,106-423 62,-106 458-46,0-35-1,0-35-15,35 35 16,-35 0-16,0 18 16,17-18-16,-17 0 15,0-18-15,0 54 16,0-36-1,0 18-15,-17-18 0,17 17 16,-35 1 0,35 0-1,0 17-15,-36 1 16,19-1 0,17 0-16,-18 18 15,-17-35 1,35 17-16,-36 1 15,-16-1-15,34 18 16,-35-35-16,18 17 16,-1 18-16,1-35 15,17 35-15,-17-18 16</inkml:trace>
  <inkml:trace contextRef="#ctx0" brushRef="#br0" timeOffset="74175.75">9207 4427 0,'53'0'32,"1447"0"30,105 0 1,-1376 0-63,1588-35 62,176 35 1,-1675 0-48,34 0-15,19 0 16,-54 0-16,1 0 15,-54 0-15,1 0 16,-36 0-16,459 0 31,-458 0-31,-1 0 16,71 0-16,-18 0 16,35 0-16,-17 0 15,-35 0-15,-36 0 16,-17 0-16,-18 0 15,18 0-15,-1 0 16,-17 0-16,18 0 16,-36 0-16,36-35 15,-36 0-15,-17 17 16,-106 18-16,-18 0 16,-17 0-16,0 0 15,52 0 220,1 0-220,87 0-15,54 0 16,-18 0-16,-35 0 15,-124 0-15</inkml:trace>
  <inkml:trace contextRef="#ctx0" brushRef="#br0" timeOffset="91755.11">20144 900 0,'0'17'47,"-53"89"-31,-71 0-16,18 0 15,-17 17 1,17 1 0,18-1-16,-247 283 15,0 52 16,123-193-15,-194 335 15,318-477-15,-35 54 0,-1 17-1,18-53 1,36-35-1,34-54-15,19 1 16,-54 53 0,18-18 15,53-17 0,-35-36 0</inkml:trace>
  <inkml:trace contextRef="#ctx0" brushRef="#br0" timeOffset="95952.45">25100 12806 0,'-35'17'62,"-2011"1077"32,1834-918-31</inkml:trace>
  <inkml:trace contextRef="#ctx0" brushRef="#br0" timeOffset="97606.7">13705 15628 0,'0'0'16,"706"0"62,2151-71-15,-916 71 15,-1765 0-78,2294 0 78,-1641 0-16,-706 0 32</inkml:trace>
  <inkml:trace contextRef="#ctx0" brushRef="#br0" timeOffset="98701.28">27040 13864 0,'0'35'0,"0"-70"0,-35 141 16,-71-18-16,-17 18 15,52-88-15,-3633 1640 78,3528-1570-15</inkml:trace>
  <inkml:trace contextRef="#ctx0" brushRef="#br0" timeOffset="99355.62">25947 15963 0,'0'0'0,"2152"-211"79,-1376 175-79,1341-105 78</inkml:trace>
  <inkml:trace contextRef="#ctx0" brushRef="#br0" timeOffset="100568.12">4092 16810 0,'282'0'78,"3052"0"-16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3:03:35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4304 13300 0,'18'0'110,"475"0"-63,-351 0-32,-125 17 48,-87 248-32,-1-142-31,-229 265 31,159-176 0,123-212 1</inkml:trace>
  <inkml:trace contextRef="#ctx0" brushRef="#br0" timeOffset="341.32">4957 13776 0,'0'0'0,"440"0"31,-387 0-31,0 0 31</inkml:trace>
  <inkml:trace contextRef="#ctx0" brushRef="#br0" timeOffset="661.21">4621 13952 0,'89'0'31,"510"0"16,-440 0-16</inkml:trace>
  <inkml:trace contextRef="#ctx0" brushRef="#br0" timeOffset="1023.7">5503 13300 0,'-53'846'63,"106"-1692"-63,-106 1745 0,53-881 47</inkml:trace>
  <inkml:trace contextRef="#ctx0" brushRef="#br0" timeOffset="1413.29">5944 13212 0,'0'246'31,"0"-492"-31,0 651 0,0-175 0,0 210 47,18-334-16,-18-88-15</inkml:trace>
  <inkml:trace contextRef="#ctx0" brushRef="#br0" timeOffset="1983.01">6368 13141 0,'17'-18'16,"124"18"15,71 0 0,17 0 1,-193-17-17,-54 70 79,-264 282-63,-18-53 1,124-88-1,158-159-16,18-17 1</inkml:trace>
  <inkml:trace contextRef="#ctx0" brushRef="#br0" timeOffset="2264.57">6385 13917 0,'212'18'32,"-424"-36"-32,583 106 31,-283-35 0,-70-53 0</inkml:trace>
  <inkml:trace contextRef="#ctx0" brushRef="#br0" timeOffset="2487.63">6932 13935 0,'212'-18'47,"-424"36"-47,459-36 0,-141-35 31,-53-17-15</inkml:trace>
  <inkml:trace contextRef="#ctx0" brushRef="#br0" timeOffset="2959">7497 13494 0,'0'370'47,"0"-740"-47,0 793 0,0-352 31,0-36 0,-36 18 1,1-36-32,-230 213 31,107 87 0,211-87 0,158-230-15,-105-142 15,-159-246 1,53 371-1</inkml:trace>
  <inkml:trace contextRef="#ctx0" brushRef="#br0" timeOffset="7580.82">5256 16528 0,'0'53'15,"0"105"1,0-34-16,0-18 16,0 52-1,0-17-15,0 18 16,0-53-16,0-18 16,0-17-1</inkml:trace>
  <inkml:trace contextRef="#ctx0" brushRef="#br0" timeOffset="11273.68">9613 13529 0,'71'-18'79,"1587"-370"-48,882-35 0,-1835 388 0,-669 35 1</inkml:trace>
  <inkml:trace contextRef="#ctx0" brushRef="#br0" timeOffset="11752.34">14482 12506 0,'0'-18'15,"17"18"32,-70 265-16,53-247 1,-17-1-32</inkml:trace>
  <inkml:trace contextRef="#ctx0" brushRef="#br0" timeOffset="13964.57">4745 16598 0</inkml:trace>
  <inkml:trace contextRef="#ctx0" brushRef="#br0" timeOffset="14452.64">5521 16510 0,'53'0'125,"35"0"-125,-35 0 16,53 0 0,17 0-16,1 0 15,-107 0-15,19 0 16</inkml:trace>
  <inkml:trace contextRef="#ctx0" brushRef="#br0" timeOffset="15266.33">5274 17727 0,'0'18'62,"35"-18"-30,1-36-32,52-52 15,18 35-15,35-35 16,-18 18-16,-52 52 15,17 0-15,106 18 16,-106 0 0,-17 36-1,-36 16-15,-35-16 16,35 175 0,-35-140-16,0 17 15,-35-17-15,-18 17 16,-123 0-1,123-70-15,17-18 16,1 0 0,0 0-1,17 0 1,18-18-16,-35-35 16</inkml:trace>
  <inkml:trace contextRef="#ctx0" brushRef="#br0" timeOffset="15939.78">5362 16581 0,'18'-36'46,"35"36"-46,17-17 16,19 17-16,-37 0 16,1 0-16</inkml:trace>
  <inkml:trace contextRef="#ctx0" brushRef="#br0" timeOffset="21697.11">15081 12629 0,'0'-17'31,"-317"17"1,-160 0-1,1 88 0,423 35 0,247 19-15,71-142 15,0-53 1,-265-53-1,-106 18 0,-88 88 0,158 0-15,36 53 15,124-53 0,-124-53 1,-141-18-1,-177 53 0,248 54 0,123 70 1,88-142-17,-106-87 17,-194 17-1,-229 106 0,212 53 0,229 53 1,123-106-17,-158-88 16,-71 70-31</inkml:trace>
  <inkml:trace contextRef="#ctx0" brushRef="#br0" timeOffset="22147.11">13159 12524 0,'-124'141'32,"495"-282"-32,-618 141 0,123 370 31,124-335 0,-18-52 0,18-36 1,36 35-17,-354 36 79,142 35-63,176 17 0,35-52-15,-17-106 15,-18 52-15</inkml:trace>
  <inkml:trace contextRef="#ctx0" brushRef="#br0" timeOffset="22300.24">12577 12823 0,'-177'142'31,"177"-107"-31,212-212 0,-424 407 47,389-460-47,-354 442 32,107-353-17</inkml:trace>
  <inkml:trace contextRef="#ctx0" brushRef="#br0" timeOffset="23278.87">11994 12859 0,'-158'0'32,"158"106"-17,0-89 17,352-140-1,-546 123-31,53 106 31,124-71 63,17-18-79,-89-175 48,-334 140-16,247 177-32,176-124 17,247-123-1,-141-141 0,-300 193 0,-1 142 1,107 141-1,88-229 0,0-36 16,-88 18 78,-318 141-78,301 89-16,105-195 0,0-53 1,52-88-1,-34 53-31</inkml:trace>
  <inkml:trace contextRef="#ctx0" brushRef="#br0" timeOffset="26267.12">5962 15946 0,'-35'17'47,"17"-17"-31,-35 0-1,-141 0 1,141 0-16,-17 0 15,-19 18 1,1-1-16,-53 19 0,18 52 16,-124 71-1,123-53 1,-211 229 0,141-35 15,159-177-31,17 0 0,18 36 15,0-18-15,0 36 16,35-19-16,36 1 16,35-53-16,17 0 15,124 17-15,0-17 16,18-18-16,17 18 16,18 0-16,53-35 15,-54-18 1,1-1-16,-70-34 0,-54 17 15,-17-35-15,-53 0 16,-1-35 0,-69-18-16,-19 18 15,1-53-15,-18-36 16,0 1-16,0-1 16,0 1-16,0-18 15,0-36-15,0 1 16,0 0-16,-53-19 15,-17 19-15,-19-36 16,-17 18-16,1 0 16,-1 36-16,71 105 15,-124-53 1</inkml:trace>
  <inkml:trace contextRef="#ctx0" brushRef="#br0" timeOffset="27272.44">10142 15752 0,'0'-18'63,"459"-141"-16,-318 159-16,-88 35-15,-53 283 15,0-230-16,0-70-15,-35 52 16,-1-17-16,-16-18 16,-1 1-16,0-19 15,35-17-15,-17 36 16,35-54 46,353-35-30,-212 53-17,-18 0-15,-35 0 16,-88 35-16,0-17 16,-282 229 15,194-247-31,0 35 15,52-17 1,19-18-16</inkml:trace>
  <inkml:trace contextRef="#ctx0" brushRef="#br0" timeOffset="28273.48">10954 14975 0,'-441'0'31,"882"0"-31,-1217 53 32,476 159-1,0 317 0,194 18-15,106-300 15,353 88 0,-124-247-31,-17-17 0,-1-18 16,283 0 0,-229-53-16,0 0 15,228-18 1,-281 0-16,-53-35 15,-124 36-15,18-71 16,-18 52-16,-35-87 16,0 88-1,0-54-15,0-69 16,0-107-16,-106-388 31,-246 71 0,-54 353 1,-229 106-17,582 123 1</inkml:trace>
  <inkml:trace contextRef="#ctx0" brushRef="#br0" timeOffset="29190.7">12188 15557 0,'36'0'31,"422"-105"0,636-195 16,-212 141-31,688-88 15,-724 194 0,-652 53 0,-176 0 94,-71-264-93,-70-107-1,35 195 0</inkml:trace>
  <inkml:trace contextRef="#ctx0" brushRef="#br0" timeOffset="29648.03">17410 14799 0,'-247'106'31,"494"-212"-31,-635 282 0,17-34 31,265-54 0</inkml:trace>
  <inkml:trace contextRef="#ctx0" brushRef="#br0" timeOffset="30480.02">17833 13582 0,'-18'0'16,"-105"335"31,35 335-16,-18 159-15,88-617 15,-17-71 0,35-194 47,0 0-78</inkml:trace>
  <inkml:trace contextRef="#ctx0" brushRef="#br0" timeOffset="31872.37">17815 13847 0,'53'-18'47,"512"18"0,599 0-16,-300 0 0,-635 0-15,-211 0 31,35 0-16,0 0 0,53 159-15,-53 176 15,-53-212-31,0 195 32,-53 370-1,0-353 0,0-229 0,35-71-15,-123-35 15,53 0-15,35 0-1,-176 0-15,88 0 16,-177 0 0,-299 0-16,352 0 15,-176 0 1,265-18 0,52 1-16,71 17 15,-35 0 16,-212-18 1,-88 18-1,-88 0-15,300 0 15</inkml:trace>
  <inkml:trace contextRef="#ctx0" brushRef="#br0" timeOffset="38140.26">13899 7867 0,'53'0'141,"-35"0"-141,70 0 15,-17 0-15,17 0 16,0 0-1,-17 0-15,17 0 0,-18 0 16,-34 0-16,34 0 16,1 0-1,-1 0-15,160 0 16,-124 0 0,-54 0-16,54 0 15,318 0 1,-230 0-16,-18 0 15,124 0-15,-212 0 16,71 0 0,-71 0-1,-17 0 17,-54 0 14,36 0-46,35 0 16,36 0 0,-71 0-16,35 0 15,18 0-15,-18 0 16,-35 0-16,-18 0 16,0 0 140,-17 0-141,17 0-15,36 0 16,17 0-16,36 0 16,-72 0-16,-16 0 15,-1 0 1</inkml:trace>
  <inkml:trace contextRef="#ctx0" brushRef="#br0" timeOffset="39551.94">12241 14993 0,'-17'-18'94,"-230"18"-48,17-53-14,36-17-1,-35 70 0,-35 0 0,-36-35 1,212 17-17,70 18-15,-35 0 32,-18 0-1,36 0 0</inkml:trace>
  <inkml:trace contextRef="#ctx0" brushRef="#br0" timeOffset="40688.82">10442 14799 0,'-17'0'188,"-107"88"-157,71-53 0,36-17 32,-72 70-32,72-88-15,-1 0-1,36 0 204,317-88-172,0 18-16,-70 34 0,-230 36 47</inkml:trace>
  <inkml:trace contextRef="#ctx0" brushRef="#br0" timeOffset="43772.16">27270 7955 0,'17'0'94,"989"0"-16,-459-18-47,-424-34 0,-70 52-31,0-36 16,70 36-16,-70 0 16,35 0-16,54 0 15,16 0-15,-17 0 0,36 0 16,-18 0-16,-124 0 15,0 0 1,18 0-16,18-17 31,-36-1-31</inkml:trace>
  <inkml:trace contextRef="#ctx0" brushRef="#br0" timeOffset="45319.51">4039 9437 0,'36'17'94,"810"-17"-47,301 0-16,17 0 0,-758 0-15,-371 0 171</inkml:trace>
  <inkml:trace contextRef="#ctx0" brushRef="#br0" timeOffset="50773.74">6703 9596 0,'0'35'79,"159"229"-17,105-105-46,318-18 15,230-35 0,175 123 0,-281-87 1,-459-90-32,441 37 31,247-19 0,-106 1 0,423 140 1,477-52-17,-1041-88 17,-353-1-1,-141 1 0,123 88 0,-70-1 1,-106-17-1,71 124 0,158 35-15,-264-230 15,-88-52 0,-1 35 0,36 194 1,18-141-1,-71-36 0,88 89-15,-53-106 15,-35 35 0,53 0 1,-17-17-1,-36-18 31,17-36-46,-17 19 156,53 87-125,-88-123 125,-512-211-126,230 69-14,246 90-1</inkml:trace>
  <inkml:trace contextRef="#ctx0" brushRef="#br0" timeOffset="51792.21">18997 13829 0,'35'-18'63,"212"-458"-17,-159 370-30,-88 89 62,18-19-31</inkml:trace>
  <inkml:trace contextRef="#ctx0" brushRef="#br0" timeOffset="65607.69">13652 3969 0,'18'-36'109,"0"36"-93,105 0-1,54 0 1,-19 0-1,89 0 1,159 0 0,-106 0-16,-18 18 15,477 70 1,-318-70-16,1146 35 47,-1146-53-32,-229 0 1,-124 0-16,-70 0 16,34 0 202,160 0-202,35 0 0,-194 0-1,159 0 1,-36 0 0,-123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3:04:52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7461 6191 0,'53'0'125,"18"18"-125,-36-18 16,88 35-16,19-17 15,16-1-15,107 1 16,-36-18 0,-52 0-16,-1 0 15,-17 0-15,17 0 16,-141 0-1,-17 0-15,17 0 16,-17 0-16,0 0 16,-1 0-16,19 0 15,52 0-15,-18 0 16,36 0-16,-53 0 16,212 0-1,52 0-15,-35 0 16,18 0-16,194 0 15,-265 0 1,-17 0-16,123 18 125,-317-18-109,17 0-16,0 0 15,18 0-15,0 0 16,18 0-16,-18 0 16,35 0-16,-35 0 15,17 0-15,-17 0 16,-17 0-16,16 0 15,1 0 1,-17 0-16,17 0 16,-1 0-16,1 0 15,36 0-15,34 0 16,-52 0-16,34 0 16,-16 0-16,-36 0 15,17 0-15,-17 0 16,-35 0-16,17 0 15,-17 0 345,35 0-360,17 0 0,18 0 15,0 0-15,36 0 16,-18 0-16,17 0 16,-35 0-1,-35 0-15,18 0 16,-36 0-16,18 0 0,-35 0 16</inkml:trace>
  <inkml:trace contextRef="#ctx0" brushRef="#br0" timeOffset="2825.28">16810 6244 0,'88'0'172,"36"0"-172,987 35 63,-935-35-63,18 0 15,-88 0-15,17 0 16,1 0-16,-36 0 16,36 0-1,-36 0-15,35 18 16,36 0-16,-18-1 16,36-17-16,52 0 15,-17 0-15,-1 0 16,-34 0-16,-1 0 15,36 0-15,-18 0 16,17 0-16,-34 0 16,-1 0-16,53 0 15,1 0-15,-19 0 16,1 0-16,-18 0 16,-70 0-16,-36 0 15,-35 0-15,-36 0 16,19 0-16,16 0 15,37 0-15,-1 0 16,-35 0-16,35 0 16,18 0-16,670 0 78,-723 0-78,-18 0 0,36 0 15,-1 0 1,-17 0-16,35 0 16,-17 0-16,-18 0 15,0 0-15,0 0 16,35 0-16,0 0 16,-17 0-16,87 0 15,-69 0 1,-72 0-16,1 0 15</inkml:trace>
  <inkml:trace contextRef="#ctx0" brushRef="#br0" timeOffset="15911.01">3881 7990 0,'35'0'422,"-18"0"-422,36 0 15,-35 0-15,0 0 16,35 0-16,-36 0 15,1 0-15,-1 0 16,1 0-16,0 0 16,17 0-1,18 0 1,0 0-16,17 0 16,19 0-16,-54 0 0,53 0 15,71 0 1,-18 0-16,194 0 15,-194 0 1,-17 0-16,-36 0 16,0 0-1,-35 0-15,35 0 16,-17 0-16,105 0 16,-35 0-1,177 18-15,229 53 16,-318-18-1,194 17 1,-194-52 0,-211-18-16,0 17 15,17-17 126,441 18-16,71-18-78,-459 0-47,265 0 47,-300 0-47,53-18 47,176-70-1,353 53 1,-511 17 0,-124 1 219</inkml:trace>
  <inkml:trace contextRef="#ctx0" brushRef="#br0" timeOffset="18533.59">11677 7902 0,'18'0'110,"17"0"-95,53 0-15,18 0 16,-18 53-16,194-53 62,-141 0-15,212 0 0,-194 18 0,-141-18 15,334 0 1,-263 0-63,-19 0 47,-52 0 297,193 0-282,-17 0-15,212 0 0,-194 0 0,-36 0-16,195 0 16,-1 0 15,142 35-30,-71 0 14,-406-35 1,423 0-15,-387 0-17,617 0 32,-388 0-16,-265 0 16</inkml:trace>
  <inkml:trace contextRef="#ctx0" brushRef="#br0" timeOffset="21184.91">20285 8167 0,'17'0'63,"583"17"-17,-53-17 1,-53 0 0,158 0 0,-52 0 0,-141 0-16,387 0 32,-105 0-32,-176 18 16,-142-18 0,-405 0-47,105 0 47,706 0-1,-17 0-14,-724 0 15,370 0-1,-34 0 1,-142-35 0,53-36 0,-282 71 0,35-35 0,0 35 31,-35 0-31,212-88 0,-230 88 0,18 0-1,-18 0-14</inkml:trace>
  <inkml:trace contextRef="#ctx0" brushRef="#br0" timeOffset="27986.24">30215 5644 0,'18'0'63,"123"-17"-17,-123 17 33,-89 335-33,71-300 17,0 0-32</inkml:trace>
  <inkml:trace contextRef="#ctx0" brushRef="#br0" timeOffset="28534.21">29757 6050 0,'88'0'31,"1164"0"31,-1163 0-30,-107 0 14</inkml:trace>
  <inkml:trace contextRef="#ctx0" brushRef="#br0" timeOffset="30268.53">3810 9278 0,'18'18'31,"52"-18"-31,89 0 16,141 0-16,53 0 15,123 0-15,18 0 16,35 0-16,18 0 15,-71 0-15,-106 0 16,-87 0-16,-72 0 16,-70 0-1,-105 0-15,-1 0 78</inkml:trace>
  <inkml:trace contextRef="#ctx0" brushRef="#br0" timeOffset="32128.96">30145 6403 0,'53'106'15,"-106"-212"-15,194 529 47,-123-440 63,-18-36-95,17 0 1,1-106-1,-18 88-15,0 19 16,0-19-16,0-17 47,18 70 0,140-52 0,266 70 0,-371 0-47,-36 17 46,-17 213-14,-106 52 15,-141-212-1,124-52-46,35 0 16,-18-1-16,18-17 16,52 0-16,19 36 15,17-72 48</inkml:trace>
  <inkml:trace contextRef="#ctx0" brushRef="#br0" timeOffset="32762.63">31221 5944 0,'0'36'16,"0"-72"-16,0 142 0,-35 35 31,17-17-15,18-36-1,0 0 1,141 36-1,0-72 1,106-52 0,-159-52-1,-88 34-15,0-17 0,0-36 16,0-105 15,-17 123-31,-36 0 16,35 53-16,-88-53 15,-194 0 32,247 53-47,1 0 16,-37 0 0</inkml:trace>
  <inkml:trace contextRef="#ctx0" brushRef="#br0" timeOffset="33120.5">31962 5733 0,'0'105'16,"0"-210"-16,0 281 0,0-53 15,0 19-15,0-1 16,17-18-16,1-70 16,35 0-16,-53-88 62,0-53-62,0 35 16</inkml:trace>
  <inkml:trace contextRef="#ctx0" brushRef="#br0" timeOffset="33524.46">32085 6297 0,'0'-18'46,"0"1"-46,18-18 16,17 17 0,0-17-16,54-1 15,-19 19-15,36-36 16,-71 17-16,18 19 16,-18-1-16,-35 71 93,0-35-93,0 17 16,-17 18-16,17-35 16,0 52-1,0-35 1,0 1-16,0 17 15,-53 17-15</inkml:trace>
  <inkml:trace contextRef="#ctx0" brushRef="#br0" timeOffset="33799.66">31891 6844 0,'0'18'16,"35"-18"0,54 0-16,34 0 15,-105 0-15,-1 0 32,-17 35-32,-35 53 15,17-35 1,-35 17-16,18-17 0,18 18 15,-19-1-15,1 1 16,-53 17-16,-53 36 16,17-1-16</inkml:trace>
  <inkml:trace contextRef="#ctx0" brushRef="#br0" timeOffset="40358.8">23177 11024 0,'71'0'63,"582"0"-17,599 0 1,-247-17 0,-281 17 0,193 0-16,53 0 16,-794 0-47,265 0 47,36 0 0,-424 0 0</inkml:trace>
  <inkml:trace contextRef="#ctx0" brushRef="#br0" timeOffset="41902.94">3933 12365 0,'36'0'78,"70"0"-62,-54 0-16,54 0 15,35 0-15,18 0 16,600 0 0,-459 0-1,105 0-15,-334 0 16</inkml:trace>
  <inkml:trace contextRef="#ctx0" brushRef="#br0" timeOffset="43830.82">29722 10989 0,'17'0'47,"424"0"15,-70 0-15,-319 0 0,-34 0-16</inkml:trace>
  <inkml:trace contextRef="#ctx0" brushRef="#br0" timeOffset="52143.1">6738 15875 0,'-35'494'47,"35"-212"-16,0-229-15,0-18-16,0 1 15,0-1-15,0-18 16,0 19-16,0-1 15,0 18-15</inkml:trace>
  <inkml:trace contextRef="#ctx0" brushRef="#br0" timeOffset="53729.95">6773 15646 0,'53'0'31,"494"-53"16,935 53 0,-1465 0 0,19 106 0,-1 317-16,-53-141-15,-229 653 15,194-776-15,36-106-1,-19 17-15,36-34 16,-17-1-16,17-18 16,0 19 30,-18-19-30,-35 1-16,18 0 16,-53-18-16,-18 70 15,18-70-15,35 18 16,-53-1-16,-53 1 16,1 0-16,-19 17 15,36-35-15,18 0 16,70 0-16,35 0 15,0 0 1,1 0 15,-1 0 1,-17 0-32,17 0 31,1 0-16,-1 0 1,0 0 15,1 0 32,-1 0-48,-17 0-15,-18-18 16,35 18-16,1 0 16,-54-53-16,18 18 15,0 35-15,0 0 16,18 0-16,17-17 31,18-1 16,0-35-31,0 35-1,0-52-15,0 17 16,0 0-16,0 0 16,0-35-16,0 35 15,0-35-15,0 17 16,0-17-16,0 35 15,18-53-15,17 36 16,-35-54-16,18 71 16,-18-35-16,0-18 15,35 36-15,-17-54 16</inkml:trace>
  <inkml:trace contextRef="#ctx0" brushRef="#br0" timeOffset="54286.43">8855 16722 0,'17'0'16,"19"0"0,87 0-1,1 0-15,-72 0 16,37 0-16,17 17 16,-18-17-16,-71 0 15</inkml:trace>
  <inkml:trace contextRef="#ctx0" brushRef="#br0" timeOffset="54800.55">9754 15628 0,'-123'653'62,"35"599"1,88-1199-63,0-35 15,0-1-15,0 1 16,0-53 78</inkml:trace>
  <inkml:trace contextRef="#ctx0" brushRef="#br0" timeOffset="56367.32">9578 15946 0,'18'-18'47,"211"18"-16,71 0 0,17 0-15,742-35 0,-795 35 30,-264 70 33,-35 159-48,17-105-31,-141 634 47,107-581-47,16-18 0,19-36 15,-19-70-15,36 53 16,-17 17-16,17-87 16,0-1-1,0-18-15,-18-17 47,-17 36-31,17-36-16,-70 17 15,-18 19-15,-17-36 16,87 0 0,-87 0-16,-18 0 15,0 0-15,-18 0 16,18 0-16,17 0 15,71 0-15,36 0 16,-1 0-16,1 0 16,-1 0 93,-17 0-93,-36 0-1,36 0-15,-18 0 0,-35 0 16,35 17-16,35-17 16,0 0-1,1 0 126,-1 18-141,1-18 15,-19 18 1,36-36 140,0 0-140,0 1 0,0-1-16,0-17 15,0-1 1,0 19-16,0-1 15,0 1 1,0-1-16,0-35 94</inkml:trace>
  <inkml:trace contextRef="#ctx0" brushRef="#br0" timeOffset="57307.33">11747 17163 0,'36'0'0,"34"0"16,36 0-16,-18 0 15,-17 0-15,-36 0 16,-17 0 15,17 0 0</inkml:trace>
  <inkml:trace contextRef="#ctx0" brushRef="#br0" timeOffset="58159.65">12577 16228 0,'-36'17'16,"36"1"-1,0 17 17,0-17-32,-88 317 47,-18 265-16,36-371-31,52-52 15,0-125-15,18 1 16,-35 194 0,35-211-1,0 16-15,0-16 16,-18-19 0,18-34 46,0-36-62</inkml:trace>
  <inkml:trace contextRef="#ctx0" brushRef="#br0" timeOffset="59278.45">12400 16051 0,'18'0'31,"141"0"0,211 0-15,-176 0-16,282 0 15,-88 0 1,-247 0 0,0 0-1,-105 0 1,-19 0 62,19 0-62,-1 53-1,-35 35 1,0 36-16,0 282 31,0-318-15,0 0-16,0-35 15,-18 35-15,1-35 16,-19-18-16,36 18 16,0-35-16,-17 17 15,17 0-15,-18 1 16,18 17-1,-18-36-15,18 1 16,0 35 0,-35-36-16,35 19 0,-17 17 15,-1-18 1,0 0-16,18 18 0,-35-18 16,17-17-1,18 17-15,-35 18 16,17-17-16,18-19 47,-35-17-32,-35 0-15,17 0 16,-71 18-16,36-18 16,17 17-16,-17-17 15,-70 0-15,16 0 16,-34 0-16,35 0 15,-71 0-15,71 0 16,106 0-16,17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1:18:20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15628 4339 0,'35'0'94,"36"-17"-79,35-1-15,-71 18 16,53-18-16,71 18 15,-18-17-15,18-1 16,17-17-16,1 17 16,105 0-16,-53-17 15,-17 35-15,-18 0 16,-35-18-16,-36 18 16,-105 0-16,-18-17 93,-18-1-77,89 1 187,-1-19-203,-17 19 16,35-19-16,-17 19 15,-54-1 17</inkml:trace>
  <inkml:trace contextRef="#ctx0" brushRef="#br0" timeOffset="8112.85">3792 4833 0,'-17'18'359,"17"158"-343,0-88-16,0 36 15,0-71 1,0-18-16,0-17 16,0-1-16,0 18 15,0-17 1,0 0-1,0-1-15,0 19 16,0-19-16,0 19 16,0 17-16,0-1 15,35 19-15,-35 0 16,0 17-16,0 0 16,0 0-16,0 18 15,0-53-15,0 0 16,18 35-1,-18-17-15,35 105 47,-35-141-47,0-17 1516,212-18-1469,17 0-16,106 0-15,-141 0-1,0 0 17,-88 0-17,-18 0 16,53 0-15,18-35 15,-124 35-31,53-18 32,18 18-17,0 0 16,-53-18-15,-35 1 297,17 17-282,0-71 203,-35-52-203,0 87-31,35-122 32,-35-54-17,0 36 1,0 87 15,0-34-15,0-36 15,0 0-15,0-35-1,0 53 17,0 106-1,0 17 0,0 1-31,0-1 16,-17 0 218,-36 18-218,-18 0-1,-17 0-15,-18 0 16,53 0-16,-35 0 16,-35 0-16,-1 0 0,36 0 15,0 0 1,0 0-16,0 0 15,35 0-15,17 0 16,-17 0-16,0 0 16,36 0-16,-1 0 15,-35 0-15,36 0 16,-36 0-16,17 0 16,-34 0-16,35 0 15,-1 0-15,19 0 16,-19 0-16,1 0 31,18 0-15,-19 0-16,19 0 15,-36 0 1,17 0 0,19 0-16,-1-17 15,0 17-15,1 0 16,-1 0-1,-17 0 64,0 0-48,-1 0-16,19 0-15,-19 0 250,19 0-234,-1 0 0,-17 0 93,-18 0-93,18 0-1</inkml:trace>
  <inkml:trace contextRef="#ctx0" brushRef="#br0" timeOffset="32743.97">3739 11377 0,'18'-18'125,"35"18"-62,0 0-47,17 0-16,36 0 15,-70 0-15,52 0 16,71 0-16,-18 0 15,35 0-15,0 0 16,1 0-16,-18 0 16,-18 0-16,-18 0 15,-35 0 1,-35 0-16,35 0 16,-35 0-16,36 0 15,-19 0-15,-17 0 16,-18 0-16,36 0 15,-1 0-15,-17 0 16,0 0-16,0 0 16,35 0-16,-17 0 15,-18 0-15,35 0 16,18 0-16,-18 0 0,18 0 16,0 0-1,0 0-15,-18-35 16,-35 35-16,17 0 15,-17 0-15,-35 0 16,35 0-16,-36 0 16,19 0-16,17 0 15,-18 0-15,35 0 16,19 0-16,16-17 16,1 17-1,0-36-15,18 19 0,-72 17 16,37 0-16,16 0 15,19 0-15,-1 0 16,1 0 0,-1 0-16,-34 0 15,-1 0-15,-18 0 32,-52 0-17,17 0 16,71 0 282,705 0-266,-528 0-47,246 0 31,-406 0-31,-35 0 16,1 0-16,-72 0 31,1 0-31,0 0 62,52 0-62,-17 0 16,0 0-16,353 0 47,-283 0-47,-35 0 16,1 0-16,-1 0 15,35 0-15,1 0 16,123 0-1,-159 0 1,-18 0-16,1 0 16,-53 0-1,-1 0-15,1 0 16,-1 0-16,1 0 16,17 0-16,1 0 15</inkml:trace>
  <inkml:trace contextRef="#ctx0" brushRef="#br0" timeOffset="35233">3475 16863 0,'35'0'78,"-17"0"-78,317 0 31,71-18 0,387 18-15,-352 0 15,318 0-15,-230 0 15,-53 0-15,-158 0 15,-142 0-15,89-53 62,-159 36-78,123-36 47</inkml:trace>
  <inkml:trace contextRef="#ctx0" brushRef="#br0" timeOffset="44425.15">3722 11448 0,'0'-18'110,"317"18"-79,-229 0-15,36 0-16,-1 0 15,-34 0-15,-54 0 16,18 0-16,-36-18 15,19 18 64,17 0-79,-18-17 15,53 17-15,0-36 16,-52 36-16,17 0 15,-1 0-15,-16 0 16,34 0-16,1 0 16,-36 0-16,36 0 15,-18 0-15,52 0 16,-34 0-16,17-17 16,0 17-16,1 0 15,34 0-15,0 0 16,1-53-16,-71 53 15,0 0-15,70 0 16,-35 0-16,1 0 16,-1 0-16,0 0 15,-35 0-15,-18 0 16,-17-18-16,0 18 16,17 0-16,-18 0 15,1 0-15,0-17 16,35 17 328,-18 0-329,18 0-15,17 0 16,1 0-16,-36 0 15,18 0-15,0 0 16,-18 0-16,18 0 16,-35 0-16,17 0 15,0 0 1</inkml:trace>
  <inkml:trace contextRef="#ctx0" brushRef="#br0" timeOffset="51056.82">18433 8449 0,'-18'0'31,"-53"53"0,-52 17-15,52-17 15,-52 0-15,35 0 15,0 53 0,52-18-31,-105 142 31,71-107 1,-19 18-17,89 88 17,0 54-17,0-195 1,0 176 15,36-34 0,34-71 1,36-36-17,106 18 16,-54-70-15,125-18 15,-142-36 1,300-17-17,35-35 16,-264-124-15,-89-35 15,18-141-15,-53 123 15,36 36-15,-124 88 15,18-18-15,-18-88 15,0 70-15,0-17 15,-89 0 0,36 53-15,-70-18-1,-18 53 32,0-35-31,0 70 15,0 1-15,52 17 15,36 0-31,-105-53 16,87 35 15,54 18 0,-36 0 0,-53-35-15,-35 17 0,35 18 15,18-17-16,-1 17 17,19 0-17</inkml:trace>
  <inkml:trace contextRef="#ctx0" brushRef="#br0" timeOffset="52871.84">17657 8978 0,'0'-53'62,"-353"-335"1,265 282-63,-124-105 16,212 193 15</inkml:trace>
  <inkml:trace contextRef="#ctx0" brushRef="#br0" timeOffset="54877.2">16087 7497 0,'0'0'0,"17"0"94,-17-353-47,0 123-16,0 89-15,0 106 15,0 0 32,0-36-32,18 71 31,247 335-30,-160-194-17,-69-141 63,211-352-31,-159 228-15,-88 177 61,0 353-61,0-318-1,0-70 16</inkml:trace>
  <inkml:trace contextRef="#ctx0" brushRef="#br0" timeOffset="56072.19">18503 10266 0,'0'-88'94,"106"-230"-63,-88 265 0,-1 36 1,54 87-1,-1 89 0,-34-124-31,34 194 47,-52-229 31,35-176-47,-53-36 1</inkml:trace>
  <inkml:trace contextRef="#ctx0" brushRef="#br0" timeOffset="56847.95">19879 8961 0,'0'0'31,"53"0"1,106-89-17,88-87 16,-142 105-15,-87 71 47,-18-53-17</inkml:trace>
  <inkml:trace contextRef="#ctx0" brushRef="#br0" timeOffset="58111.08">20355 7391 0,'0'-53'78,"88"-247"-31,-35 176-32,-35 72 16,0 34 1,-1 0-1,54 71 0,52 141-15,-34-70-1,-54-71 17,-18-53 46,248-371-31,-212 318-32,-18 0 1,0 0 15,1 36-15,-36 52 62,0 477-31,0-407-16,0-87-15,0 0-16</inkml:trace>
  <inkml:trace contextRef="#ctx0" brushRef="#br0" timeOffset="64715.95">24836 7761 0,'0'35'47,"105"477"-16,-52-106 1,-17-159-1,-1-195-31,-35-34 31</inkml:trace>
  <inkml:trace contextRef="#ctx0" brushRef="#br0" timeOffset="66080.77">24906 7796 0,'53'0'62,"353"-35"-30,-1-35-1,-369 70-15,17-18 15,-36 36 63,19 370-48,-36-159-30,0 71 15,17-230-15,-17-52 140,-229-18-109,-18 0-16,141 18-15,88-18 0,-87 0-1,69 17 16,36 1 16,-35-18-31,17 0-16,-17 18 31</inkml:trace>
  <inkml:trace contextRef="#ctx0" brushRef="#br0" timeOffset="68004">26070 8220 0,'0'17'125,"230"-17"-94,-178 0-15,-34 0-1,0-17 32,-1-1-16</inkml:trace>
  <inkml:trace contextRef="#ctx0" brushRef="#br0" timeOffset="68643.83">26564 7638 0,'0'17'15,"0"230"32,0-212-47,0 160 31,0-37-15,0-34 0,0-54 15,0-17 0,0-35-15</inkml:trace>
  <inkml:trace contextRef="#ctx0" brushRef="#br0" timeOffset="69499.5">26564 7549 0,'18'-17'32,"440"17"14,-264 0-14,-141 0 46,0 0-78,124 194 47,-160-159-32,19 230 17,-36-18-17,0-36 1,17-52 15,-17-141 16,0-1 47,-370-17-47,317 0-47,-106 0 15,-53-17 16</inkml:trace>
  <inkml:trace contextRef="#ctx0" brushRef="#br0" timeOffset="71605.25">25082 5256 0,'0'53'31,"71"424"16,0 34-16,-54-440 0,-17-124 141</inkml:trace>
  <inkml:trace contextRef="#ctx0" brushRef="#br0" timeOffset="73036">25188 5380 0,'0'-35'47,"106"-124"-16,18 141 0,17 18 1,-124 0-17,19 71 16,-1 52-15,-35-35 0,0 1 15,0-36-15,0-36 15,-35 1-16,-1 17 1,-52 18 15,-18-35-15,71-1 15,-18 1-15,36-18-16,-1-18 156,353-52-93,-300 70-48,1 0 16,52 123-15,-71-35 15,1-70-31,-18 0 32,0-1-17,0 54 16,0 17-15,0-17 15,-18-18-15,1-53 15,-1 0 0,-35 0 1,-17 0-32,-54 17 15,18-17 17,18 0-32,-106 0 15,124 0 16</inkml:trace>
  <inkml:trace contextRef="#ctx0" brushRef="#br0" timeOffset="74164.78">25647 6544 0,'0'18'15,"0"-36"-15,-88 89 32,-106-71-1,-247 0-16,-71-89 17,389 19-17,-1-54 1,36-70 15,53 88-15,17-105-1,18-160 17,106 160-1,-18 52 0,0 88-15,106 1 15,124-1-15,-159 18-16,-1 18 15,-16 0 1,104 17 0,-122 18-16,-36 0 15,18 18-15,-18 35 16,0-18-1,1 18-15,16 0 16,-87-35 0,35 34-1,-18 107 1,-35 159 15,53-71-15,-53-177-1,0 36 17,-35 53-17,-177-36 17,142-35-32,-230 124 31,300-194 0,-18-18 16,0 0-47</inkml:trace>
  <inkml:trace contextRef="#ctx0" brushRef="#br0" timeOffset="74952.03">25224 4974 0,'0'71'47,"0"564"0,0-141-16,0-283-15,0-123 15,0-52-15,17 122 31,19-87-32,-36-53 32,0-89 0,0-176-31</inkml:trace>
  <inkml:trace contextRef="#ctx0" brushRef="#br0" timeOffset="75551.57">25471 5080 0,'35'265'46,"-35"617"-14,0-353-1,35-300-15,-35-211 15,-35-54 16,35-105-16,-53-35-15</inkml:trace>
  <inkml:trace contextRef="#ctx0" brushRef="#br0" timeOffset="76359.36">24077 5256 0,'-35'-17'63,"-230"-283"-32,142 176-31,17 54 15,-18-18 1,72 70-16,-37-17 0,-193-71 16,18 35-1,52 71 1,88 0 15,-123 124-31,89 35 31,69-54-31,1 1 16,-35-53-16,17 88 16,-176 212-1,52-71 17,142-194-1,88-70 94</inkml:trace>
  <inkml:trace contextRef="#ctx0" brushRef="#br0" timeOffset="76888.31">20585 5309 0,'52'71'15,"-34"229"17,-18-89-17,0-140 17,0-18-17,124 70 1,158-34 15,176-19-15,-105-70 15</inkml:trace>
  <inkml:trace contextRef="#ctx0" brushRef="#br0" timeOffset="81687.45">20902 8061 0,'18'0'15,"-18"53"17,-18 0-1,-17 0-15,-106 88 30,70-88-30,-35 0 15,-105 0-15,-54 17 15,159-35-15,36 1 15</inkml:trace>
  <inkml:trace contextRef="#ctx0" brushRef="#br0" timeOffset="83927.4">31115 2099 0,'0'0'0,"-18"106"15,-17 106-15,-53 34 16,17 19-16,36 0 15,-18-18-15,35-71 16,-17-53-16,18-87 16,17-19-16,-18-17 62</inkml:trace>
  <inkml:trace contextRef="#ctx0" brushRef="#br0" timeOffset="84391.76">30797 3210 0,'36'0'16,"-19"0"0,1 0-16,0 0 15,-1 0-15,19 0 16,17 0-16,-18-17 15,53-36-15,35 0 16,-52 18 0,-18 17-16,-18 18 15,-17 0 1,-1-18 31</inkml:trace>
  <inkml:trace contextRef="#ctx0" brushRef="#br0" timeOffset="84848.52">31538 2558 0,'0'0'0,"0"88"0,0 71 16,0-36-1,0 18 1,-53 141-16,36-176 16,-1-71-1,0 1-15,18-19 63,0 1-48,0 0-15,0 35 16</inkml:trace>
  <inkml:trace contextRef="#ctx0" brushRef="#br0" timeOffset="85567.37">31697 3933 0,'-35'53'16,"-71"-53"-1,-35 53-15,35-53 16,0 0-16,0 0 15,36 0-15,17 0 16,-18 0-16,-17-53 16,18 18-1,-36-18-15,0-35 16,53 53-16,-35-36 16,-18 1-16,0-1 15,18-17-15,35 17 16,0-17-16,-17-18 15,34 18-15,19-18 16,-1 18-16,0 17 16,18 19-16,0-54 15,0 35-15,53-17 16,18-35-16,35-1 16,-36 1-16,18 17 15,36 0-15,-71 53 16,53-35-16,35 0 15,17 17-15,-34 36 16,35-1-16,-36 19 16,-17 17-16,17 0 15,-34 0-15,17 35 16,-1 0-16,-16 18 16,-1 53-16,0 35 15,-18 18 1,-17 176-16,-35-17 15,-18-1-15,0-35 0,0-17 16,0-53-16,0-54 16,-18-122-16,18-1 15,-17-17 32</inkml:trace>
  <inkml:trace contextRef="#ctx0" brushRef="#br0" timeOffset="86719.42">30674 4075 0,'-18'0'47,"-17"0"-47,-18 52 16,0 37-16,36-19 15,-107 54-15,-140 193 32,140-193-32,54-54 15,-1-17-15,-35 18 16,-106 87 0,-70 160 15,35-18-16,89-124 17,-1 18-17,159-158 1,-18-19 46,1 1-30,-1-89 46,-70-317-47,-53 53 0,105 247-15,36 53 0,0-18 15</inkml:trace>
  <inkml:trace contextRef="#ctx0" brushRef="#br0" timeOffset="87067.33">28593 6103 0,'0'35'31,"17"54"0,1-72-15</inkml:trace>
  <inkml:trace contextRef="#ctx0" brushRef="#br0" timeOffset="87431.98">28628 6244 0,'18'0'94,"317"-53"-47,-212 36-31,230-89 15,529-71-15,-635 160-1</inkml:trace>
  <inkml:trace contextRef="#ctx0" brushRef="#br0" timeOffset="88408.14">29933 4392 0,'0'18'31,"0"229"0,0-106-15,0 18-16,0 17 15,35 247 1,-35-370 15,18-35-15,-36-36 31,-17-158-32</inkml:trace>
  <inkml:trace contextRef="#ctx0" brushRef="#br0" timeOffset="89068.29">29475 4833 0,'35'18'78,"0"-18"-78,124 53 15,35-18 1,123 53 0,71-17-1,-335-54 17</inkml:trace>
  <inkml:trace contextRef="#ctx0" brushRef="#br0" timeOffset="99207.45">5609 10072 0,'0'0'0,"-17"0"0,-1 0 15,-35 0-15,0 0 16,-18 0-16,19 0 0,-19 0 16,18 0-16,0 0 15,0 0 1,-17 0-16,-1 0 15,18 0-15,-35 0 16,17 0-16,1 0 16,-18 0-16,0 0 15,17 0-15,18 0 16,0 0-16,18 0 0,17 0 31,1 0-15,-19 0-1,1 0-15,17 0 16,-17 0-16,0 0 16,17 0-16,-17 0 15,0 0 95,35 17-95,0 1 1,0 0-16,0-1 16,-36 36-16,19-53 15,-1 18-15,0 17 16,-34-17-1,-1-18 1,35 0 109,0 0-109,1 17 15,17 1-15,0 0-16,-18 17 15,18 18-15,0 0 16,-18 0-16,18 53 15,0-53-15,0-36 16,0 1-16,0 52 16,0-17-1,0 0-15,0 0 16,0-35 0,0-1-16,0 19 15,0-1-15,0-17 16,-17 17-16,-1 0 31,18 0 63,0-17-63,0 0 141,0-1-125,0 1-16,0 17 16,0-17 15,0 17 157,0 53-172,-17-70 31</inkml:trace>
  <inkml:trace contextRef="#ctx0" brushRef="#br0" timeOffset="101325.64">5592 10178 0,'0'-18'93,"17"18"-93,54 0 16,35-18 0,-54 18-16,37 0 15,34 0-15,1 0 16,-19 0-16,19 0 15,-36 0-15,0 0 16,-35 0-16,18 0 16,-54 0-16,36 0 15,-17 0-15,-1 0 32,18 0-32,-36 0 15,54 0-15,-18 0 0,0-17 16,0-1-16,0 18 15,0-18 1,35 18-16,53 0 16,-106 0 109,-17 0-94,-1 0-15,36 0-1,53 0-15,-53 0 16,53 0-16,35 0 15,18 0-15,17 0 16,-52 0-16,-107 0 16,-70 0 218,18 0-218,0 0-16,0 0 15,17 0-15,0 0 16,1 0-16,-19 0 156,19 18-140,-1 35-16,-17 70 15,17-34-15,-17 34 16,0 1-16,-1 17 16,19-53-16,-19 18 15,36-71-15,0 36 16,0-19-16,-17-16 16,17 17 171,0-36-171,0 1-1</inkml:trace>
  <inkml:trace contextRef="#ctx0" brushRef="#br0" timeOffset="104527.04">21290 6315 0,'0'35'47,"-106"-17"15,-141 17-46,-35 18 15,-18-53-15,124 17 15,123 36-16,-71 71 17,19-1-17,-1 71 17,88-35-17,18 17 16,-17 36 16,69-53-31,125 70 15,-1-141-15,-123-70-16,300 0 31,17-18-15,318 0 15,-476-36-31,158-17 16,-193-35 15,-177-88-16,0 35 1,-141-335 15,0 52-15</inkml:trace>
  <inkml:trace contextRef="#ctx0" brushRef="#br0" timeOffset="105919.34">16651 6050 0,'-35'0'15,"70"0"-15,-105 0 47,-89 0-16,18 0-15,35 35 15,35 18-31,-70 88 32,18 124-17,52-53 16,1-1-15,52-17 0,18-70 15,0-18-15,71-18 15,34-18-16,125 36 17,34-35-17,54-54 17,-54-17-17,36 0 16,0-52-15,229-195 15,-405 123-15,-89-70 15,-35 18-15,0-124-1,-124 106 17,-140 0-17,88 106 17,-142-36-17,-52 89 16,193 35-15,89 0 15,70 0-15,1 0-16</inkml:trace>
  <inkml:trace contextRef="#ctx0" brushRef="#br0" timeOffset="107195.85">21325 6456 0,'71'0'93,"141"0"-61,-159 0-1,52 211 0,-52-140-15,-35-53 62</inkml:trace>
  <inkml:trace contextRef="#ctx0" brushRef="#br0" timeOffset="108955.72">21590 9260 0,'18'0'110,"-18"-35"77,0-35-187,0-213 31,0 142 1,0 71-17,17 70 16,-17-36 32,36-17-16</inkml:trace>
  <inkml:trace contextRef="#ctx0" brushRef="#br0" timeOffset="109724.8">21661 8537 0</inkml:trace>
  <inkml:trace contextRef="#ctx0" brushRef="#br0" timeOffset="110755.97">21661 9119 0,'0'0'16,"35"0"46,353-17-46,141-54 15,-494 71-15</inkml:trace>
  <inkml:trace contextRef="#ctx0" brushRef="#br0" timeOffset="111149.36">22190 9119 0,'-18'159'16,"36"-318"-16,-36 371 0,-17-89 31,17-70 63,1-53-94</inkml:trace>
  <inkml:trace contextRef="#ctx0" brushRef="#br0" timeOffset="111547.37">21643 9596 0,'18'0'47,"1005"0"0,-865 0-32</inkml:trace>
  <inkml:trace contextRef="#ctx0" brushRef="#br0" timeOffset="112019.74">21925 9790 0,'0'0'15,"0"52"-15,0 107 31,71-141 1,423-18-17,-353 0 17,-124 0 46,19-35-78</inkml:trace>
  <inkml:trace contextRef="#ctx0" brushRef="#br0" timeOffset="112420.58">23230 8749 0,'0'176'16,"0"-352"-16,-299 705 31,210-441-16,89-141 48,0 0-63</inkml:trace>
  <inkml:trace contextRef="#ctx0" brushRef="#br0" timeOffset="112616.85">22966 9066 0,'-18'0'0,"36"0"0,35 124 16,123 246 15,-52-105 0,-71-159 0</inkml:trace>
  <inkml:trace contextRef="#ctx0" brushRef="#br0" timeOffset="112917.71">22789 10037 0,'-17'17'15,"317"124"32,35-88-31,-282-53 46,0 18-46</inkml:trace>
  <inkml:trace contextRef="#ctx0" brushRef="#br0" timeOffset="138700.65">16669 14093 0,'0'36'16,"0"793"31,0-300-32,35-123 16,-35-318-31,0 35 16,0-35 15,0-52-15,0-19 31</inkml:trace>
  <inkml:trace contextRef="#ctx0" brushRef="#br0" timeOffset="140940.88">16633 14058 0,'89'-17'110,"916"17"-63,-529 0-32,-264 0-15,105 0 16,-246 0 15,70 0 0,88 0-15,160 0 15,140 0-15,-388 0 15,-124 0-31,-17 88 141,0 406-110,0 0 0,0-195-15,0-175-16,0 229 31,0-177-15,0-70-1,0 106 1,0-36 15,-17-141 0,-18-17 94,-283-18-93,36 0-17,-635 0 17,334 0-1,301 17 0,194-17-31,-300 36 31,-18-1 1,177 0-17,176-35 16,18 0-15,0 18 15,-1-18-15,36-53 234,0 18-250,0-89 31,0 36-15,0 0 15,18 35 0,-18 35-15,0-17 31,18 0-47,-18-18 15,0 35 17,0-17 15,35 17-47</inkml:trace>
  <inkml:trace contextRef="#ctx0" brushRef="#br0" timeOffset="144652.71">16933 14305 0,'-17'-18'125,"17"318"-78,0-106-31,0-123 15,0-53 16,0-1 78,335-34-78,-229-19-31,-71 36-16,-17 0 31,-1 0 94,1 0-94,-18-17 32,0-142-32,0 124 0,17-18-15,-17-18 15,18 36-15,0-18 15,-18 18-16,0-1 79,-177 19-31,36 17-48,0 0 17,124 0 14,-1 0-14,0 0-1,1 0 31,-1 0-30</inkml:trace>
  <inkml:trace contextRef="#ctx0" brushRef="#br0" timeOffset="147773.14">17110 14464 0,'0'-18'203,"0"36"-94,0 70-62,0-70 203,0-54 78,53-52-296,-36 88-1,1 0 31,0 0-15,-1 0-31,-17 18-1,0 17 17,0 53-17,0-35 17,-17-17-1,52 16 266,-18 1-250,-17-35-16,18 0 0,0-1 0,-18 19 1,0-19 155,-18-17-124,18-17-48,0-1 32,-18-17-16,-17-1 1,35 1-17,0 0 16,0 0-15,0-1 0,0 1 15,0-18 0,0 35-15,35-17 15,1 35-31,52-17 16,-35 17 15,-53 52 16,-35 72-16,-36-18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2:05:12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14429 9631 0,'0'0'16,"17"-18"46,-17 1-46</inkml:trace>
  <inkml:trace contextRef="#ctx0" brushRef="#br0" timeOffset="401.09">14041 10672 0</inkml:trace>
  <inkml:trace contextRef="#ctx0" brushRef="#br0" timeOffset="602.21">14041 10672 0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1:30:27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3722 6138 0,'17'18'62,"1"-18"1,0 0-32,-1 0-31,36 0 16,18 0-1,-18 0 1,0 0-16,-18 0 16,18 0-16,0 0 15,-18 0-15,18 0 16,18 0-16,17 0 16,-53 0-16,53 0 15,-17 0-15,-1 0 16,18 0-16,36 0 15,-36 0-15,36 0 16,-71 0 0,35 0-16,-35 0 15,0 0-15,-18 0 16,-18 18-16,19-18 16,-1 0-16,-17 0 15,17 0-15,18 0 16,-18 0-16,0 0 15,-17 0 32,0 0 16,35 0-63,-18 0 15,-17 0 1,-1 17 31,36-17-47,159 0 31,-89 0-15,54 0-1,-89 0-15,35 0 16,-105 0-16,17 0 16,-17 0-1,-1 0 1,1 0-16,17 0 16,36 0-16,17 0 15,-17 0-15,17 0 0,53 0 16,0 0-16,36 0 15,69 0-15,-69 0 16,-54 0-16,-34 0 16</inkml:trace>
  <inkml:trace contextRef="#ctx0" brushRef="#br0" timeOffset="5465.32">3845 8255 0,'18'0'187,"317"18"-140,-211-18-16,193 53 1,-229-53-17,318 158 32,-212-105-16,-159-53 94,336 0-78,-177 0-16,-53 0 1,0 0-1,-88 0-31,106 0 31,-71 0 0,18 0-15,88-17 15,35-19 1,-70 36-1,88 0 0,52 0-15,19 0 15,-195 0-31,71 0 31,-123 0 0,17-17 1,318-54-1,-36 71 0,-123 0-15,-70 0 15,-107 0-15,71-18-1,-35 1 17,-88 17-1,158 0 0,389 0 0,-407 0 1,-17 0 30,106 0-31,-211 0 1,158-53-1,70 35-16,19 18 17,-266-35 30,248-18-31,-230 18 438,547 35-422,459-53-16,-777 53-15,-34 0-16,-19 0 16,-34 0-16,-36 0 15,-88 0-15,-18 0 16,0 0 62,-17 0-62,17 0-16,1 0 15,16 0 1,1 0-16,230 0 31,-195 0-31,-18 0 16,-52 0-1,35 0-15,0 0 16,-18 0-16,18 0 0,0 0 16,17 0-1,-34 0-15,52 0 16,-17 0-16,34 0 15,19 0-15,-71 0 16,35 0-16,18 0 16,17 0-16,-35 0 15,36 0-15,-36 0 16,0 0-16,18 18 16,-18-1-16,230 18 46,-212-17-46,211-18 16,283 0 15,-247 0 1,-212 0-1,176 0 0,195 0 0,211 0-15,18 0 15,-459 0 16,159 18-31,-88-18 15,70 0 0,36 0 0,-195 0 1,142 0-1,-124 0 0,142 0 0,-160 0 1,-211 0-17,35 0 17,177 0-1,564 0 0,106 0 0,-918 0 1</inkml:trace>
  <inkml:trace contextRef="#ctx0" brushRef="#br0" timeOffset="10124.59">26317 935 0</inkml:trace>
  <inkml:trace contextRef="#ctx0" brushRef="#br0" timeOffset="10924.07">26317 935 0,'0'17'62,"18"54"-62,-1 35 16,36 17-16,-17 36 16,17-18-16,35 36 15,0-19-15,53-34 16,-17-36-16,17-35 15,-18-35-15,1-1 16,-36-17-16,-88-35 16,0-53-1,35 52-15,0-87 16,18 0-16,18-19 16,-54 107-16,54-53 15,-36 17-15,1 1 16,-36 35-1,0 17 1,0 0 31,0 1-31,0-1-16</inkml:trace>
  <inkml:trace contextRef="#ctx0" brushRef="#br0" timeOffset="14226.2">24800 4710 0,'0'52'15,"-35"231"16,17-89-15,18-141 0,-35 0 15,35-36 16,0 1-47</inkml:trace>
  <inkml:trace contextRef="#ctx0" brushRef="#br0" timeOffset="15808.78">24271 3810 0,'-18'35'31,"-17"142"0,18-54-31,-36 36 16,17-18-16,-34 53 16,-107 688-1,54-406 1,35-123 0,88-318 15,0-17 78,1587-247-46,-1058 176-48,-476 0 95,-17-635-63,34 18-16,-17 493-31,-35 1 31,-1 70-31,-17 35 0,0 36 16,0 0-16,0-18 15,0 0 1,0 35-16,0-17 0,-53 0 16,-70 35-16,70 0 15,-18 0-15,-17 0 16,-35 0-1,-18 0-15,17 0 16,1 0-16,-1 0 0,1 0 16,-1-18-1,1 1-15,88 17 16,17 0-16,0 0 16</inkml:trace>
  <inkml:trace contextRef="#ctx0" brushRef="#br0" timeOffset="17534.78">28804 4357 0,'53'0'109,"88"0"-109,36 0 16,-19 0-16,-16 0 16,-19 0-16,-105 0 15,-18 17-15,17 19 16,54 299 0,-71-265-1,0-17-15,0-35 16,0 17-1,0-17-15,0 0 16,-53 17 0,-176-18 15,-265 36 0,-35-17 0,599-36 1,353 0-1,54 53 0,-301 17-15,-141-52 15</inkml:trace>
  <inkml:trace contextRef="#ctx0" brushRef="#br0" timeOffset="19145.27">28116 4163 0,'0'17'47,"-17"19"-32,17 52-15,-53 18 0,53 17 16,0 301 15,0-72-15,0 160-1,0 17 17,0-406-17,53-123 126,1040-194-94,495 106-32,-1041 88 17,-530 0 61,-17-211-61,0 87-32,0-35 31,0-282-16,0 265-15,0-177 16,0 142 0,0 34-16,0-193 31,0 282-31,0 35 16,0 17-16,0 1 15,0 17-15,-17-17 16,-19-18-1,-17 0-15,-52 36 16,-19-19-16,54 36 16,-177 0-1,-88 0 1,52 0-16,-17 18 0,1 17 16,34-17-16,36 35 15,52-35-15,54-1 16,70 1-16,35-1 15,1-17 1,-1 18 0,-17-18-16,17 18 15,-35-1-15,-17 36 16,34-35 0,1 0-16,17-1 203,18 142-172,0-18-31,0 106 31,0 0-15,-17-194-1,-36-53 17,18 0-17</inkml:trace>
  <inkml:trace contextRef="#ctx0" brushRef="#br0" timeOffset="20447.02">24677 6368 0,'0'88'31,"17"18"-31,54 88 16,52 35-16,36 53 15,-35 0-15,-1-17 16,18-18-16,-17-18 15,17 177 17,-141-353 61,35 176-61,-17-194-1,-18-70 78,-300-459-77,159 283-1,88 158-31,-18-18 31</inkml:trace>
  <inkml:trace contextRef="#ctx0" brushRef="#br0" timeOffset="20967.52">25823 8978 0,'0'0'16,"18"0"15,105-353 16,-87 248-16,-1 52 16,0 0-47</inkml:trace>
  <inkml:trace contextRef="#ctx0" brushRef="#br0" timeOffset="21794.95">30039 6262 0,'-71'106'0,"142"-212"0,-459 582 31,300-370-15,-53 106-1,17-1 17,-158 124-1,-106 106 0,141-176 0,71-389 48,-18-34-48,88 52 0,-35-123 0,123 193 1</inkml:trace>
  <inkml:trace contextRef="#ctx0" brushRef="#br0" timeOffset="22166.78">28028 8202 0,'88'0'31,"36"0"-15,334 0 15,-122-123 0,-301 87-15</inkml:trace>
  <inkml:trace contextRef="#ctx0" brushRef="#br0" timeOffset="22892.69">26970 10354 0,'0'0'0,"0"18"0,35 70 31,-35-212 31,0-175-30,159-231-1,-106 442-16,-36 71 1,283 281 31,0 142-16,-35 17 0,-230-476 1,0-211-1,-17 175-31,17-246 31,-35 282 0,0 18 1,0-88-32</inkml:trace>
  <inkml:trace contextRef="#ctx0" brushRef="#br0" timeOffset="23617.96">27940 8467 0,'-229'-53'16,"458"106"-16,-511-106 15,-89 159 17,-511 617-1,353 35 0,441-440 0,123 299-15,300 71 15,230-194 1,705-282-1,-371-530 16,-704 53-47,16-87 0,213-724 31,-372 652 0,-104 107 0,-143 35 1,-298-71-1,-389 353 16,705 35-32</inkml:trace>
  <inkml:trace contextRef="#ctx0" brushRef="#br0" timeOffset="25505.32">24112 3757 0,'0'18'93,"0"17"-61,0-17-32,53-18 0,35 53 15,-17-36 1,-18 1-16,-35-18 16,-1 0-16</inkml:trace>
  <inkml:trace contextRef="#ctx0" brushRef="#br0" timeOffset="26082.98">24447 3916 0,'53'0'78,"36"17"-47,-54-17-31</inkml:trace>
  <inkml:trace contextRef="#ctx0" brushRef="#br0" timeOffset="31978.22">24183 3034 0,'0'70'16,"0"-17"-16,0 0 16,18 71-16,52 70 15,-17-88 1,0-1-1,-53-87 1,35-71 31,-17-70-31,17-36-1,-17-106-15,17 1 16,0-36-16,1 88 15,-1 36-15,0-1 16</inkml:trace>
  <inkml:trace contextRef="#ctx0" brushRef="#br0" timeOffset="35563.03">30603 6015 0,'18'0'47,"-18"17"47,-123 125-47,-18-54-16,-106 123 0,17-52 0,-70 53 16,-35 35-15,-70 88-1,122-106 0,213-158-31,-107 158 31,72-88-15,-37 18 15,19 0 16,35-71-31,53-53 15,35-17 0,-18-1 63,-35-17 172,-212-776-220,195 512-30,52 229 15</inkml:trace>
  <inkml:trace contextRef="#ctx0" brushRef="#br0" timeOffset="36289.33">27764 8802 0,'17'0'47,"-17"-18"0,300-70-16,123 70 1,36-52-17,-424 52 17</inkml:trace>
  <inkml:trace contextRef="#ctx0" brushRef="#br0" timeOffset="38058.11">28381 4039 0,'-18'0'31,"-17"0"63,0 0-94,-1 18 31</inkml:trace>
  <inkml:trace contextRef="#ctx0" brushRef="#br0" timeOffset="40681.97">27146 8784 0,'0'-17'94,"71"-19"-63,52 1 1,195 35-1,-1-53 0,-246 53-31,123 0 31,-35 0 1,17 0-1,177 71 0,-124 70 0,247 176 1,-264-246-1,-141-36-16,-54-17 32</inkml:trace>
  <inkml:trace contextRef="#ctx0" brushRef="#br0" timeOffset="46004">29968 8061 0,'0'0'0,"53"18"47,18 176-16,-1 70 1,-34-140-32,52 105 31,-88-247 16,53-299-16,17 123 0,-70 141-31,18-53 31,0 71 1,17 88 30,-35 211-31,71-34-15,-54-230 31,160-406-16,-125 177-15,-34 123 15</inkml:trace>
  <inkml:trace contextRef="#ctx0" brushRef="#br0" timeOffset="47515.72">30603 8043 0,'36'0'32,"52"0"14,-159 18-14,-846 247-1,670-177-15,282-88 15,600 0 0,53 0 16,-705 88-16,-124 35 0,105-87-31,-17 52 32,53-53-1,36-35 31,105 0-30,-124 0-17</inkml:trace>
  <inkml:trace contextRef="#ctx0" brushRef="#br0" timeOffset="48041.51">30427 7532 0,'0'0'0,"18"-35"47,193 35-31,-122 0 31,-125 88-16,-122 159 0,69-71 0,72-141-15</inkml:trace>
  <inkml:trace contextRef="#ctx0" brushRef="#br0" timeOffset="48458.14">30868 7285 0,'18'300'31,"-18"-53"-31,70 582 31,-17-759 1,0-299 46</inkml:trace>
  <inkml:trace contextRef="#ctx0" brushRef="#br0" timeOffset="48801.35">31238 7391 0,'106'35'32,"-212"-70"-32,265 70 0,-53-35 31,-88 0 16,123 0-16,-88 0-31,17 0 16</inkml:trace>
  <inkml:trace contextRef="#ctx0" brushRef="#br0" timeOffset="49226.35">31327 7585 0,'0'0'0,"0"70"0,0 18 16,-71 106-1,71-141 1,0-17-16,0 17 16,0-18-16,0 18 15,0-36 1,18 54-16,35-53 15,158 17 1,-158-35 0,247 0-1,-265 0 17,-35-18-1,0-35-16,0-17 1</inkml:trace>
  <inkml:trace contextRef="#ctx0" brushRef="#br0" timeOffset="49691.48">31997 6897 0,'0'123'15,"0"-246"-15,0 317 0,0-88 16,0 194-16,0-36 16,0-35-16,0 1 15,0-19-15,35 1 16,-17-71-16,-18-17 16,17-36-16,-17-35 15,0-36-15,0 1 16,0-89 93,0-17-109,0 18 0</inkml:trace>
  <inkml:trace contextRef="#ctx0" brushRef="#br0" timeOffset="49984.28">32173 8467 0,'0'-18'15,"36"-17"-15,52 35 16,-35 0-16,53 0 16,-36-36-16,-35 19 15</inkml:trace>
  <inkml:trace contextRef="#ctx0" brushRef="#br0" timeOffset="51515.77">32544 7426 0,'0'-18'47,"17"1"-31,19 17-1,-19 17 48,-17 1-48,0 0 1,0 35-16,0-36 16,36 1-16,-36-1 15,0 19 1,0-1 31,-36 18-47,36 35 15,-17-17 1,17-54-16,-18 36 16,18-35-16,0-1 15,0 1 95,18-18-95,-1 0-15,19-18 16,-36-34 78,0 16-79,0-17-15</inkml:trace>
  <inkml:trace contextRef="#ctx0" brushRef="#br0" timeOffset="51779.33">32844 7144 0,'0'0'16,"53"88"-16,-1-18 0,1 36 16,-35-70-16,0-19 15,-18 36-15,0-18 16,0 1-16,17-1 15,-17 0-15,0-17 16,0 52 0,0-34-16,0-1 15,0 36-15,0-19 16,0 54-16</inkml:trace>
  <inkml:trace contextRef="#ctx0" brushRef="#br0" timeOffset="52210.44">32650 8273 0,'70'0'47,"1"0"-31,35 0-16,-54 53 15,-34-36-15,-18 18 16,18 1-16,-18-1 16,0 18-16,0 0 15,0 35-15,0-35 16,-18 18-16,18-19 15,0-16-15,0-1 16,35-17 0,36-18-16,17 0 15,0 0 1,-35-36-16,0 19 16,-53-1-16,0-17 15,0 0 1,-88-1-16,-36 36 15</inkml:trace>
  <inkml:trace contextRef="#ctx0" brushRef="#br0" timeOffset="54146.15">28381 3845 0,'-18'0'140,"1"0"-124,-1 0 15,-17 36 141,35 16-156,-18 1-16,-17 36 0,35-72 15,-18 36 1,18-18-16,0-17 0,-35 35 16,35-35-16,0 17 15,0 18-15,0-18 16,0 0-16,0-17 31,-18 0-31</inkml:trace>
  <inkml:trace contextRef="#ctx0" brushRef="#br0" timeOffset="55273.6">32138 3246 0,'0'0'0,"-123"211"0,-89 36 16,-70 124-16,52-1 15,-1234 1253 17,600-1059 14,758-546-14</inkml:trace>
  <inkml:trace contextRef="#ctx0" brushRef="#br0" timeOffset="55613.76">29457 3669 0,'529'952'15,"-1058"-1904"-15,1446 2539 16,406 636 15,-1288-2188-15,-35-17 15</inkml:trace>
  <inkml:trace contextRef="#ctx0" brushRef="#br0" timeOffset="58097.24">25770 6085 0,'0'-17'94,"-176"17"-63,-18 53 0,-106-53 0,-194 0 1,141 0-1,195 17 0,105-17-15,-88 36 31,52-36-16,72 17 0,-1-17 0,-70 0 16,53 0 141,123-353-141,-35 54-16,0 210-31,17-299 31,-17 106 0,-17 88 1,-19 141-17,-17 36 1,0-19 0,0-17 15,0-35-16,0 35 17,0 36-32,0-1 62,0 0-46,0-35-1,18 36-15,-1-19 125,1 19-109</inkml:trace>
  <inkml:trace contextRef="#ctx0" brushRef="#br0" timeOffset="61026.52">29422 3175 0,'0'35'15,"0"-70"-15,0 123 0,0-35 16,0-35-16,35 52 16,-35-17 15,0 18-31,0-18 15,70 35-15,-70-70 16,18 17-16,0-123 47,-1 17-31,1-52-1,17-54 1,-17-70-16,35 18 15,35-18-15,-35 0 16,18 35-16,17-123 16,-53 212-1,0 17-15,-35 71 0,0-36 16</inkml:trace>
  <inkml:trace contextRef="#ctx0" brushRef="#br0" timeOffset="70545.21">5309 6209 0</inkml:trace>
  <inkml:trace contextRef="#ctx0" brushRef="#br0" timeOffset="76258.21">3828 11359 0,'35'0'266,"18"36"-250,-18-36-16,36 0 15,-18 0 1,-1 0-16,1 0 16,18 0-16,-18 0 15,-35 0-15,-1 0 16,18 0 78,18 0-94,-17 0 15,-1 0 1,-17 0-16,-1 0 15,36 0 17,-35 0 15,17 0-47,0 0 15,18 0-15,0 0 16,18 0-16,-18 0 15,0 0-15,-1 0 16,-16 0 0,-19 0 77,1 0-93,0 0 16,-1 0-16,19 0 16,-1 0-16,-18 0 15,19 0-15,-1 0 16,-17 0-16,-1 0 16,54 0 15,-36-36-16,71 36-15,-71 0 16,18 0-16,0 0 16,-35 0-16,17 0 15,-17 0-15,-1 0 16,19 0 0,-19 0-1,1 0-15,17 0 16,71-17-1,-18 17 17,-17 0-17,-54 0-15,72 0 32,-37 0-32,-34 0 0,35 0 15,-35 0-15,-1 0 16,1 0-1,-18-18-15,18 18 32,-1 0-17,18 0 1,1 0 0,-19 0-16,19 0 15,-1 0-15,0 0 31,0 0-15,1 0 0,-19 0-16,19 0 0,-1 0 15,18 0 1,0 0-16,-18 0 16,-17 0-16,35 0 15,-36 0-15,1 0 31,0 0 1,-1-17-17,18 17-15,1 0 16,-19 0-16,1 0 31,0 0-15,17 0-1,18 0 1,-18 0-16,0 0 16,-17 0-1,0 0-15,-1 0 0,1 0 32,0 0-17,17 0 1,0 0-16,18 0 15,-35-18 1,-1 18 140,89 0-156,-35 0 16,52 0-16,18 0 16,177 0-1,-142 0 1,212 0 62</inkml:trace>
  <inkml:trace contextRef="#ctx0" brushRef="#br0" timeOffset="83713.75">8572 15416 0,'0'0'32,"-35"0"14,-71 0-14,36 36-1,35-19-31,-36 54 31,-17 35 16,0 35-16,52-71-15,1 1 15,35 70 0,-18-106-15,18 36 0,0-18-16,0-18 15,0 53 17,0 124 14,0-194-46,0 34 16,18-16-16,0-19 16,-18 1-16,0 0 15,17-18-15,-17 17 16,0 1-16,18 0 16,0-1-1,-1 1-15,19-18 16,16 35-16,-16-35 15,17 0 1,17 18-16,-17-18 16,18 0-16,-18 0 15,17 0 1,-35 0-16,18 0 16,0 0-16,18 0 15,-1 0-15,19 0 16,-19 0-16,-17 0 15,-18 0-15,53 0 16,-35 0-16,-35 0 16,0 0-16,-1 0 15,1 0-15,0-36 16,-18 19-16,17-18 16,-17-18-16,0 35 15,36-35-15,-36 0 16,0-17-16,35-1 15,-18-88 17,-17-17-1,0 123-15,0 0-16,0 18 15,0-36 1,-17 36-16,-36-88 31,-35 52 0,35 36 1,-53-36-1,-70 18-16,-36 0 32,88 36-31,36 17 15,53-18-31</inkml:trace>
  <inkml:trace contextRef="#ctx0" brushRef="#br0" timeOffset="85553.49">8520 15998 0,'0'18'94,"-36"106"-63,36-54-15,0-35-16,0-17 16,0 35 15,0-18-15,0-17 46,0 0-46,53-1 15,-18 1-15,1-18 15,-1 0-16,36-35 1,-18-36 15,-18 0-15,-35 54 0,35-19-16,-17 1 15,-1 0 1,-17 17-1,18-17 1,-18 53 312,0 52-312,0-35 15,0-17-31,35 35 16,18 18-1,-53-18 1</inkml:trace>
  <inkml:trace contextRef="#ctx0" brushRef="#br0" timeOffset="91337.05">14834 15575 0,'0'53'15,"0"229"16,0-229-15,0 0-16,0-35 16,0 17-1,0-17-15,0-1 78,18-17-62,0 0-16,87 0 31,19 0-15,-54 0 0,-17 0-1,18-70 1,-36-1-1,-17 36 1,17-53-16,-35-36 47,0 36-31,18 88-1,-1-18 1,-17 1 156,0 34-110,-35 213-15,35-124-31,0-71-1,0 0 1,0 0 0,0 18-1,0-35 16,0 17-15,35-17 0,-35 17 46,36 0-62</inkml:trace>
  <inkml:trace contextRef="#ctx0" brushRef="#br0" timeOffset="94837.29">15734 15628 0,'-18'18'547,"18"229"-485,0-177-62,0 18 31,0-105 266,-17-71-266,-19 35-15,36 35-16,0-88 31,0 36 1,0-1-1,18 18 0,105 35 0,-17 18 1,-70 0-1,16 36 0,-34-1-15,-18 18 15,18-18 0,-1 71 0,-17 53 1,0-106-1,0-36-15,0 19-1,-17-19 1,-36 19-1,-18 16 1,36-34-16,0 17 16,17-17-16,-52 0 47,52-1-32,-35 1 32,0 17-16,71-35 63,299 0-47,-123 0-31,-35 0 15,-141 0-31,-1 0 15</inkml:trace>
  <inkml:trace contextRef="#ctx0" brushRef="#br0" timeOffset="96249.26">9296 16051 0,'0'53'15,"0"177"1,0-107 0,0 18-1,0-70 1,0-54 0</inkml:trace>
  <inkml:trace contextRef="#ctx0" brushRef="#br0" timeOffset="98065.93">15487 15240 0,'-18'0'32,"-17"0"-32,-124 0 31,-158 53 0,87-35 0,142 34 1,35 19-17,-35 17 17,53 36-1,35 123 0,0-36 0,0-70 1,18-105-32,17 17 15,71 0 1,-53 17 15,17 18-15,89 18-1,-71-71 1,-17 1-16,-1-1 16,-17-35-16,-18 18 15,18-18 1,0 35-16,-18-35 15,36 0-15,35 0 16,17 0-16,-52 0 16,17 0-16,53 0 15,36 0-15,-19 0 16,-17 0-16,-17 0 16,-1 0-16,-34 0 15,-37-18-15,-16-17 16,-19-18-16,1 18 15,17-36-15,-17 1 16,-18-1-16,53-176 31,-53 177-15,0-1-16,0 0 16,0-17 15,0-35-16,0 70-15,-177-388 47,-175 212-15,-19 193-1,-352 36 0,35 0 0,547 18 1,106-18-17,17 35 32,-35 36-31,0-1 31</inkml:trace>
  <inkml:trace contextRef="#ctx0" brushRef="#br0" timeOffset="100825.82">9648 15752 0,'18'0'125,"388"0"-62,-371 0-48,-17 0 32,17-18-15,0 18-1,-17-18 63,-18-17-48,0-53-14,0 35-1,-18-18-15</inkml:trace>
  <inkml:trace contextRef="#ctx0" brushRef="#br0" timeOffset="101369.11">10231 15734 0,'-71'88'47,"-17"-53"-32</inkml:trace>
  <inkml:trace contextRef="#ctx0" brushRef="#br0" timeOffset="102033.55">10901 15434 0,'0'-18'31,"476"-52"16,-423 35-16</inkml:trace>
  <inkml:trace contextRef="#ctx0" brushRef="#br0" timeOffset="102683.21">11289 15099 0,'0'18'47,"-18"422"0,18-351-16</inkml:trace>
  <inkml:trace contextRef="#ctx0" brushRef="#br0" timeOffset="103373.81">11906 15205 0,'0'17'16,"0"72"15,0-1-16,-70 0 17,-1-18-1,18-17 0,53-35 0</inkml:trace>
  <inkml:trace contextRef="#ctx0" brushRef="#br0" timeOffset="103938.78">11606 15346 0,'36'0'31,"422"159"16,-440-159-31</inkml:trace>
  <inkml:trace contextRef="#ctx0" brushRef="#br0" timeOffset="106521.29">11994 14870 0,'-17'-18'31,"-71"18"-16,35 0 1,-106 0 15,106 0-31,-159-35 32,177 35-32,-141 0 15,-54 0 16,19 53 1,158-18-1,-35-18 0,70 1-15,18 0 109,0-1-125,0 19 31,0 140 0,0 0 1,18 142 14,-18-247-14,17 52-17,19 18 17,16 71-1,-52-106-16,0-1 17,18-52 30,17-17-62,-35-1 16,18 18-16,-18 0 15,18 0 1,-18-36-16,0 1 16,0 17-16,0 18 15,0-35 1,17-1 31,19-17 78,-1-17-110,18-1-15,70-35 16,1 53-16,-71 0 16,70 0-16,18 0 15,0 0-15,18 0 16,-106 0-16,-18 0 109,1-35-109,-19 35 63,18 0-63,-17 0 15,70-35-15,36 35 0,-1 0 16,-35 0-16,-35 0 16,-35-18 15,-18-17 156,0 17-187,0-35 0,0 36 16,0-19 0,0-17-16,0-17 0,0-54 31,35 54-31,-35-1 16,0 18-16,18 18 15,-18-53 1,0 35-1,0-71 1,0-70 0,0 18 15,0 53 0,0 70 0,0 17-15,0 1 15,0 0-15,0 17 62,-335-17-31,88 17-16,212 18 0</inkml:trace>
  <inkml:trace contextRef="#ctx0" brushRef="#br0" timeOffset="107448.87">12982 15804 0,'18'18'16,"-1"-18"31,424 0 15,-123 0-31,-300 0 1,-1 0 218,-123-317-203,71 246-32</inkml:trace>
  <inkml:trace contextRef="#ctx0" brushRef="#br0" timeOffset="108378.57">13935 15910 0,'0'53'109,"-18"0"-93,-17 0-1,0-35 1,-1-1 46,1-17-46,17 0 31,1 36-32,-19-19 1,19-17 0,-1 0 15,18 18-31,-18-18 16</inkml:trace>
  <inkml:trace contextRef="#ctx0" brushRef="#br0" timeOffset="125590.83">12012 14922 0,'35'0'187,"248"0"-155,-266 0 296,36 318-281,-53-300-16</inkml:trace>
  <inkml:trace contextRef="#ctx0" brushRef="#br0" timeOffset="135752.6">10248 15734 0,'0'-18'187,"-17"-88"-140,17 89 31,-71-107-31,-52-70 0,123 177-16</inkml:trace>
  <inkml:trace contextRef="#ctx0" brushRef="#br0" timeOffset="137171.1">10213 15822 0,'18'18'93,"-54"105"-46,1-70-31,17-18-16,-17 1 16,35-19-1,-18 19 1</inkml:trace>
  <inkml:trace contextRef="#ctx0" brushRef="#br0" timeOffset="138505.63">9543 15857 0,'-18'-17'171,"18"-1"-108,18 18 46,-1 0-62,1 0 109,17 0-109</inkml:trace>
  <inkml:trace contextRef="#ctx0" brushRef="#br0" timeOffset="144129.14">12136 14905 0,'17'0'172,"18"0"-125,36 0-16,-18 0-31,-18 0 31,-17-18 110,-1 1-63,142 17-31,-106 0-31,18 0 15,-54 17 313,-52 160-298,35-142-14,0-17-1,0 34 0,-35 72 0,17-36-15,18-70 15</inkml:trace>
  <inkml:trace contextRef="#ctx0" brushRef="#br0" timeOffset="152409.21">10530 14975 0,'0'0'0,"71"18"109,52 53-78,-34-71 0,-36 0-31,105 0 47,72 53-15,-54-53-1,-141 0 0,1 0 32,-19 0-1,424 0-15,-370 0-31,-36-18 62,0 18 31,18-18-78,-35 1 1,-1 17 14,372-36 1,-372 36-15</inkml:trace>
  <inkml:trace contextRef="#ctx0" brushRef="#br0" timeOffset="174170.02">13017 13159 0,'18'0'141,"53"0"-94,281 0-16,37 0-15,16 0-1,495 0 16,-89 0-15,-582 17 15,-211-17 1,88 0-17,106 0 16,123 0 1,88 0-1,353 0 0,-194 0 0,-194 0 1,89 0-1,-195 0-15,159 0 15,229 0 0,688-35 0,-864 35 1,-265 0-32,-17 0 15,705-35 16,-723 52-31,18 1 16,0-18-16,-1 0 16,-34 0-16,-36 0 0,-18 0 15,1 0-15,-89 0 16,18-18-16,-18 18 16,1 0-16,16 0 15,1 0-15,36 0 16,-1 0-16,-18 0 15,19 0 1,16 0-16,54 0 16,-18 0-16,-17 0 15,193 0 17,-282 0-17,36 0-15,17 0 16,-35 0-16,35 0 15,1 0-15,-37 0 16,1 0-16,-35 0 16,0 0 46,35 0-46,17 0-16,-35 0 15,1 0-15,17 0 16,-18 0-16,18 0 16,0 0-16,-18 0 0,18 0 15,0 0-15,0 18 16,0-18-16,0 0 16,17 0-16,18 0 15,1 0-15,-1 0 16,-35 0-1,35 0-15,18 0 16,52 0-16,-16 0 16,-19 0-16,0 0 15,-105 0-15,0 0 16</inkml:trace>
  <inkml:trace contextRef="#ctx0" brushRef="#br0" timeOffset="177237.36">4180 14640 0,'0'0'16,"36"0"62,369 0-31,-334 0-47,123 0 31,-35 0 0,158 0 1,18 0-1,-158-35-15,-142 35 562,477 0-516,-424-18-46,-53 18-16,106-35 31,-70 35-31,140-35 31,636 35 16,-618 0-16,177 0 1,282 35-1,17-35 0,142 0 0,-318 0 1,-317 0-1,-194 0 47,-1 0-78,1 0 47,264 0-16,-105 0 0,-19 0 1,230 0-1,-264 0-15</inkml:trace>
  <inkml:trace contextRef="#ctx0" brushRef="#br0" timeOffset="182783.17">11853 15981 0,'18'17'47,"-71"142"-16,35-88-31,18-54 16,-17 19-16,17 52 31,-36-70-15</inkml:trace>
  <inkml:trace contextRef="#ctx0" brushRef="#br0" timeOffset="185204.95">11112 16545 0,'-35'0'31,"18"0"-15,-19 0-1,19-53 1,-19-17-16,19-18 31,17 35 0,0 17-15,0 19 218,17-1-218,1-17 0,0 35 77,-1-18-46,1 18-31,0 35 0,17-17-16,0 17 15,-35-17-15,18 35 16,17-18 62,-35-17-47,18 17-15,-1-17-1,1-1 17,0-34 93,-18-124-78,35 105-32,-35-17 1,0 36-1,35-36 1</inkml:trace>
  <inkml:trace contextRef="#ctx0" brushRef="#br0" timeOffset="188024.89">11412 15893 0,'-17'0'94,"-301"0"-47,212 0-16,89 0 94,17 17-78,-18 19-47,-17 52 15,17 35 1,18-35-16,-35-35 16,35 18-1,0-53 17,0-1-17,0 18 16,0 107-15,0-125 0,0 36-16,0-35 15,0-1-15,0 1 16,18-18 140,34 0-156,19 0 16,17-35-1,-53 35-15,1 0 16,52 0-16,35 0 16,36 0-16,-53 0 0,17 0 15,1 0-15,-36 0 16,0 0 0,-35 0-16,-17 0 15,-19-18 48,-17-17 77,0 0-140,0-36 16,0 18-16,0-247 31,35 230-15,-35 17-16,0 35 15,0 0-15,0 1 63,0-1-47,0-17-16,0 0 15,0-18 16,0 17 1,0 19 30,-194 17-31,-88 0 1,212 0-32,-1 0 31,36 0 16,-18 0-16,53 17 469,-18-17-406,-35 18-47,-70-18 0,17 0-16,88 0 0,1 0 32,-1 18-17</inkml:trace>
  <inkml:trace contextRef="#ctx0" brushRef="#br0" timeOffset="190157.07">11342 17515 0,'-71'0'62,"54"18"-62,-19-18 16,19 18-16,-19-1 31,19-17-31,-1 18 16,18 0-16,-35-18 15,17 0 1</inkml:trace>
  <inkml:trace contextRef="#ctx0" brushRef="#br0" timeOffset="191312.44">11412 17339 0,'-53'0'47,"36"35"-47,-71 36 0,-36-1 15,-88 107 1,36-71 0,123-71-16,36-17 15,17-1 1,-18-17-16,18 18 15,-18 17 1,-17 0 0,35-17-16,-18-18 15,1 18 1</inkml:trace>
  <inkml:trace contextRef="#ctx0" brushRef="#br0" timeOffset="191697">10566 17445 0,'88'88'16,"-35"-35"-16,35 53 16,18-18-16,17 0 0,-70-53 15,-35-35 1,-18 18 62,17-18-47</inkml:trace>
  <inkml:trace contextRef="#ctx0" brushRef="#br0" timeOffset="192145.9">11695 17321 0,'0'18'0,"0"17"32,0 18-32,0 71 0,0-1 15,-18-52-15,-17 17 16,17 18-16,0-106 16,1 17-16,-1 1 15</inkml:trace>
  <inkml:trace contextRef="#ctx0" brushRef="#br0" timeOffset="192774.32">12347 17462 0,'-17'0'15,"34"0"-15,-70 0 0,36 0 16,17 18-1,-36 17-15,36 1 16,0-1 0,0-17-16,-35 35 15,35-36 1,0 18-16,0 36 16,0-53-16,0 35 15,0-36-15,35 71 16,36-52-16,-18-19 0,17-17 15,19 0 1,-1 0-16,-18 0 16,-17-17-16,-53-1 15,0-194 17,0 124-32,0-18 15,-35 53-15,17 0 16,-17 36-16,0-18 15,0 17-15,17 18 16,-35 0 0,53 53-1,0 0-15,-35 0 16</inkml:trace>
  <inkml:trace contextRef="#ctx0" brushRef="#br0" timeOffset="193361.6">12965 17586 0,'0'0'0,"0"18"16,0 17-16,0 35 0,0-34 15,-18 70-15,18-71 16,0 18 0,0 0-16,35 17 15,0-35-15,71 54 16,18-36-16,-1-53 16,-35 17-16,36-17 15,-36 0-15,-35 0 16,-35 0-16,-18-35 15,0 17-15,0-52 16,0-18-16,0-1 16,-18-16-16,-17 16 15,-1 1 1,1 71-16,18-19 16,-19 1-16,19 35 46,-1 18-30,-17 17-16,-36 0 0</inkml:trace>
  <inkml:trace contextRef="#ctx0" brushRef="#br0" timeOffset="196389.02">11871 16034 0,'0'17'78,"0"54"-47,0-1-15,0-34-16,0-19 15,0 1-15,-18 35 16,18-35 15,0-1-15</inkml:trace>
  <inkml:trace contextRef="#ctx0" brushRef="#br0" timeOffset="200012.49">11853 16016 0,'0'35'94,"0"-17"-79,0 53 1,-17-36-16,17-18 15,0 19-15,0 17 32,-18 17-17,0-17 17,18-35-17</inkml:trace>
  <inkml:trace contextRef="#ctx0" brushRef="#br0" timeOffset="203339.82">12594 14587 0,'-17'-17'94,"-142"17"-94,-600 0 46,548 0-14,193 0-1,0 0 0,1 0-15,-19 0 15,-34 0 47,-89 0-62,89 0-1,-371 0 17,299 0-1,125 0 78,17 388-77,0-124-1,0 107 0,0-283-31,-35 212 31,35 70-15,-18-158 0,18 264 15,0-299-31,0-1 15,0-35-15,0-17 16,0-1-16,0-88 16,0 53-16,0-70 15,0 35-15,0-35 16,0 35-16,0-36 16,0 1-16,0-1 15,0 1-15,0 35 16,0-35-1,0-1 1,0 1-16,0 0 16,0 17-16,0-17 15,0 17 1,18-18 15,34 1-31,54-18 16,-35 0-16,35 0 15,299 0-15,72 0 16,69 18 0,19 17-16,-18-35 15,-71 0-15,-106 0 16,-123 0-16,-35 0 16,-159 0-16,-35 0 0,-1 0 171,-17-35-155,0-18 0,0 18-1,0-54-15,0 1 0,0 18 16,0-19-16,0-69 16,0 17-16,0-212 15,0 35-15,0 18 16,0 36-1,0-442 1,0 512 0,0-370 15,0 423-15,0 88 15,0 17 0,-53 19 0,-229-36 1,-424 53-17,-616 0 16,16 0 16,1289 0-31</inkml:trace>
  <inkml:trace contextRef="#ctx0" brushRef="#br0" timeOffset="204055.25">15487 17480 0,'0'0'0,"-18"0"16,71 0 47,35 0-48,-35 0-15,71 0 16,-1 0-16,18 0 15,124 0-15,-53 0 16,-195 0-16,36 0 16</inkml:trace>
  <inkml:trace contextRef="#ctx0" brushRef="#br0" timeOffset="204358.18">15117 17692 0,'17'0'16,"71"0"15,-52 0-31,87 0 16,18 0-16,159 0 15,18 0-15,-54 0 16,-17 0-16,-35 0 15,-159 0-15,-36 0 16</inkml:trace>
  <inkml:trace contextRef="#ctx0" brushRef="#br0" timeOffset="204699.05">18045 16933 0,'0'89'0,"0"-178"0,0 266 16,0-107-16,0-34 16,0 16-16,0-16 15,0-1-15,0 18 16,0 35 0,-36-35-16,19 18 15,-19 17 1</inkml:trace>
  <inkml:trace contextRef="#ctx0" brushRef="#br0" timeOffset="211023.15">3810 11430 0,'0'-18'140,"18"18"-140,52 0 32,-35 0-32,89 0 15,17 0-15,18 0 16,17 0-16,212 0 15,-88 0-15,-35 0 16,-89 0-16,-70 0 16,-53 0-16,-18 0 125,-17-17-94,-1 17 0,1 0 16,264 0-16,-229 0-31,53 0 16,17 0-16,1 0 16,17 0-1,-17 0-15,-36 0 16,-35 0-16,0 0 15,17 0-15,-52 0 16,17 0-16,0 0 16,18-36-16,-18 36 15,36-17-15,-18 17 16,18 0-16,-19 0 16,72 0-16,17 0 15,-18 0-15,1 0 16,-18 0-16,-53 0 15,-18 0 17,-17 0 30,52 0-31,-52 0 32,388-35-32,-248 17 0,-140 18 16,335 0-15,-283 0-1</inkml:trace>
  <inkml:trace contextRef="#ctx0" brushRef="#br0" timeOffset="-207755.79">22243 14940 0,'0'71'31,"0"881"32,0-652-48,0 18 1,0-230 0,0-53-16,-36 0 15,36-17-15</inkml:trace>
  <inkml:trace contextRef="#ctx0" brushRef="#br0" timeOffset="-205827.56">22207 15011 0,'0'0'47,"18"0"-47,123 0 63,335 0-32,547 0 0,-811-36-31,-159 19 32,-53 52 108,-88 441-93,35-88-16,53-299-15,-53 440 15,35-318-15,-17 1-1,35-194 1,-18 35-16,18-36 16,-17-17 62,-1 0-63,0 0 17,1 0-32,-18 0 15,-54 0 1,19 0-16,-18 0 16,-1 0-1,1 0-15,0 0 16,-35 0-16,52 0 15,0 0-15,19 0 16,-1 0-16,0 0 16,35 0-16,0 0 15,1 0-15,-1 0 16,1 0-16,-1 0 16,0 0-1,-35-35-15,-17 35 16,17 0-16,-35 0 15,-36 0-15,36 0 16,-35 0-16,34 0 16,36 0-16,36 0 15,-1 0-15</inkml:trace>
  <inkml:trace contextRef="#ctx0" brushRef="#br0" timeOffset="-201196.77">22172 16898 0,'0'18'31,"0"-1"-15,0-34 109,0-19-110,0-34-15,0 52 16,0-17-16,0 0 16,0 17-16,0-17 15,0 17-15,0-17 16,0 17 296,0 1-265,0-1-31,0 0 0,0 1-1,0-19 1,0 1-1,18-141 48,-18 87-47,0 72-1,17-1-15,-17 1 16,0-19-1,0 1 1,0 0-16,18 17 0,-18 0 16,0 1-1,0-18-15,0-18 32,0 0-1,18 0 0,-1 0 0,-17-18 1,18-17-1,-18 18 0,0 34 0,0-17-15,0 18 15,0 17-31,0 1 31,0-18 16,0-1-15,0 19-1,0-1 16,0-70 0,0 70-1,0 36 204,0 264-203,0-176-31,-18 53 15,18-124-31,0 106 31,-17-18 1,-1-70-32,-17 53 31,35-88-15,0 17-16,0 18 15,-18 35 1,18-17 15,-18-18-15,18-18 15,0 0-15,-17-17-1,-1-18-15,18 35 16,-17 0-1,17-17 1,0 17-16,0-17 16,-18 17-16,18 1 15,0-19 1,0 1 171,0-1-30,0 36-126,0-35-15,0 0-1,-18 17-15,18-17 16,0-71 312,0-18-312,0 18-16,0 18 15,0-36-15,0 36 16,0 17-16,0-87 15,0 69 1,0-17-16,0-17 16,0-406 62,18 211 0,-18 212-47,18-35 0,-1 53 1,18-36-1,18-17 0,-35 53 0,-18 17 1,53-70 15,-53 70 31,0 1-47,0-1 47,0 0 0,0-17-31</inkml:trace>
  <inkml:trace contextRef="#ctx0" brushRef="#br0" timeOffset="-187386.15">25188 15840 0,'18'0'62,"441"17"-15,-336-17-31</inkml:trace>
  <inkml:trace contextRef="#ctx0" brushRef="#br0" timeOffset="-186884.22">24977 16087 0,'35'0'62,"212"0"-46,0 0-1,-141 0 1</inkml:trace>
  <inkml:trace contextRef="#ctx0" brushRef="#br0" timeOffset="-186435.97">26476 15416 0,'0'71'0,"0"317"47,0-317-47,-53 140 31,53-176-15,0-17-16,0 0 15,0 17-15,0 0 32</inkml:trace>
  <inkml:trace contextRef="#ctx0" brushRef="#br0" timeOffset="-166179.95">3845 6156 0,'36'0'156,"-1"0"-156,71-35 15,-53 35-15,35 0 16,-18 0 0,89 0-1,-71 0-15,-17 0 0,-36 0 16,18 0-16,0 0 16,-18 0-16,18 0 15,0 0-15,-18 0 16,54 0-16,-37 0 15,19 0-15,-18 0 16,35 0 0,-35 0-16,0 0 15,0 0-15,-18 0 16,0 0-16,-17 0 16,0 0-16,-1 0 15,1 0-15,0 0 16,17 0-16,0 0 15,0 0 1,18 0-16,0-18 16,0 18-16,0 0 15,-18 0-15,36 0 16,-36 0-16,36 0 16,-1 0-16,-17 0 15,-17 0-15,16 0 16,-16 0-16,17 0 15,-36 0-15,1 0 16,17 0-16,0 0 16,1 0-16,34 0 15,18 0-15,-35 0 16,36 0-16,-36 0 16,35 0-16,-18 0 15,-17 0-15,-35 0 16,-1 0-16,19 0 15,-1 0 17,0 0-17,-17 0 1,0 0 0,-1 0 62,1 0-63,-1 0 1,19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1:34:46.2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9878 6385 0,'-18'-17'47,"18"-1"16,35 18-63,-17 0 15,53 0-15,34 0 16,-34 0-16,35 0 15,-36 0-15,19 0 16,-1 0-16,35 0 16,18 0-16,18 0 15,-18 0-15,18 0 16,-53 0-16,53 0 16,-36 0-16,18 0 15,-17 0-15,17 0 16,-18 0-16,18 0 15,-17 0-15,-1 0 16,1 0-16,-1 0 16,-17 0-16,53 0 15,17 0-15,-35 0 16,18-18-16,-36 1 16,-34 17-1,-1 0-15,35 0 16,89 0-1,-89 0-15,-17 0 16,53 0-16,-18 0 16,18 0-16,-18 0 15,1305 0 48,-1304 0-63,-19 0 15,-35 0-15,0 0 16,-35 0-16,36 0 16,16-18-1,-52 18 1,-17 0 0,16 0-1,19 0-15,-18 0 0,35 0 16,18 0-16,0 0 15,-36 0-15,1 0 16,-18 0 0</inkml:trace>
  <inkml:trace contextRef="#ctx0" brushRef="#br0" timeOffset="10362.4">9596 7973 0,'17'0'610,"18"0"-610,-17 0 15,17 0-15,-17 0 16,0 0-16,17 0 16,0 0-1,-17 0-15,-1 0 16,1 0-16,0 0 15,-1 0-15,19 0 16,-1 0 0,0 0 15,-17 0-31,0 0 62,17 0 63,-18 0-109,19 0-16,-19 0 16,1 0-1,35 0 282,17 0-281,1 0-1,17 0-15,600 0 63,-529 0-1,317 0 1,36 0-1,-459 0-46,511 0 62,-493 0-78,740-36 63,-211 19-1,-71 17 1,-512 0-63,19 0 62,-36-18-31</inkml:trace>
  <inkml:trace contextRef="#ctx0" brushRef="#br0" timeOffset="17656.97">19967 4516 0,'-35'0'16,"-18"35"31,-70 318 0,70-248-32,-71 72 1,107-107-16,-89 89 62</inkml:trace>
  <inkml:trace contextRef="#ctx0" brushRef="#br0" timeOffset="19325.63">20743 4762 0,'18'-35'63,"17"-18"-63,1-17 15,404-124 32,-351 211 0,-89 36-31,0 300 46,-177-159-31,1-106 1,70-17-32,-35-18 46,282-53 79,-176 0-15</inkml:trace>
  <inkml:trace contextRef="#ctx0" brushRef="#br0" timeOffset="20163.59">20779 5292 0,'0'0'16,"546"17"47,-528-17-1</inkml:trace>
  <inkml:trace contextRef="#ctx0" brushRef="#br0" timeOffset="21127.71">22313 4551 0,'0'0'0,"-17"-18"47,493-70 0,-406 88-31,19 123 15,-231 177 31,72-282-15,52 0-31,1-18 15,-1 0 16,18-18-31,159 0-1,35 18 1,-141 53-1,0 35 1,-53 89 0,-583-54 62,583-105-78</inkml:trace>
  <inkml:trace contextRef="#ctx0" brushRef="#br0" timeOffset="21696.7">21096 3951 0,'-18'88'0,"-34"-17"16,34-1 0,-70 107-16,-71 70 15,18 0-15,-653 599 63</inkml:trace>
  <inkml:trace contextRef="#ctx0" brushRef="#br0" timeOffset="22319.9">22631 3916 0,'-36'70'16,"72"-140"-16,-125 246 0,-122 142 15,-160 211 1,89-123 0,-88 17 31,352-370-16</inkml:trace>
  <inkml:trace contextRef="#ctx0" brushRef="#br0" timeOffset="25793.5">25065 4851 0,'0'-18'15,"194"18"32,-71 0-31,-17 0 15,53 0-15,-53 0 15,-18 0-31,-35 0 16,-35-88 30,-107-230-14,-122 54 15</inkml:trace>
  <inkml:trace contextRef="#ctx0" brushRef="#br0" timeOffset="26425.56">26088 4833 0,'18'0'47,"-142"159"-16,-70-36 32</inkml:trace>
  <inkml:trace contextRef="#ctx0" brushRef="#br0" timeOffset="26953.32">27305 3863 0,'0'18'0,"0"87"16,0 142 0,0-123-1,0-36-15,0-17 0,-18-1 47,18-17 0</inkml:trace>
  <inkml:trace contextRef="#ctx0" brushRef="#br0" timeOffset="27894.11">26035 4851 0,'0'-18'109,"-159"142"-78,-70 52 0,53-53 32,158-105-1,0-18-62</inkml:trace>
  <inkml:trace contextRef="#ctx0" brushRef="#br0" timeOffset="30575.46">28452 3404 0,'0'53'15,"-18"71"1,-17-54-16,-36 18 15,36 1 1,-36-1-16,18-35 0,18 17 16,0-17-16,-1 35 15,19-17 1,-36 17-16,0 0 16,35-17-16,-123 211 46,124-264-46</inkml:trace>
  <inkml:trace contextRef="#ctx0" brushRef="#br0" timeOffset="34888.61">30674 3387 0,'0'0'0,"-18"88"15,18 0-15,-17-17 0,-89 193 32,-106 318-17,159-423-15,18-36 16,0 1 0,-18-36 15</inkml:trace>
  <inkml:trace contextRef="#ctx0" brushRef="#br0" timeOffset="36280.87">31327 3792 0,'0'-17'47,"0"-19"-31,53-16 15,-36 52-31,36 0 16,35 0-16,-17 0 15,17 0 1,-35 0-16,35 0 0,-35 0 31,-53 17 0,0 18-15,0 18-16,0 0 16,0-17-16,0 16 15,0-16 1,0 17-16,0-18 16,-35 0-16,17 0 15,1-17 1,17 0-16,-18-18 15,0 0 1,1 0-16,-1 0 16,0 17-16,1-17 15,-36 18-15,35 0 16,-17-18-16,-18 17 16,18 19-1,-18-19-15,35 1 16,71-18 156,0-53-157,106 18 1,-106 35 0,-18 0-16,0 0 15,18 0-15,-18 0 16,-17 0-1,0 35-15,-1 18 16,1 17-16,17 1 16,-35-53-16,0-1 0,0 19 15,0-1 1,0-18 0,0 1-16,0 0 15,-17-1-15,-54 19 16,18-36-16,18 17 15,-53-17-15,-18 0 16,-247 0 31,335 0-31,1 18 93</inkml:trace>
  <inkml:trace contextRef="#ctx0" brushRef="#br0" timeOffset="40602.3">20973 6068 0,'-18'0'16,"-105"-141"46,-213 282 1,89 123-1,283-123 1,34-141-63,-17 0 15,18 0-15,52 0 16,-35-35-16,36 18 16,-18-54-16,-36-211 78,-246 335-16,88 299 1,88-316-48,0-1-15,35-17 16,0-1-16,18 1 16,-18 0-16,36-1 15,-36-17-15,53 0 16,-35 0-16,-17 0 15,17-35-15,-18 0 0,-18-1 16,1-17 0,-18 18-16,0 0 15,-406 88 63,389 17-78,-54 36 0,71-88 16,0 52-16,0-52 16,0 0-16,53-54 62,-35-17-62,35 1 16,-18-19-16,18-52 15,-18 17-15,-229-212 79,177 318-64,-424 371 32,370-301 16,318-52-1,-212-18-46,-17 0-16,-18-35 15,0-18 1,-159-88 15</inkml:trace>
  <inkml:trace contextRef="#ctx0" brushRef="#br0" timeOffset="49099.52">26741 3069 0,'0'71'31,"0"-54"-15,17 54-16,18 35 15,-17-53 1,-18 35-16,18-71 16,-18 1-16,17 0 0,1-18 78,17-88-63,18-36-15,-35 71 16,35-53 0,53-211-16,-71 140 15,18 54-15,-36-36 16,19 142-1,-36-1-15,0 0 47</inkml:trace>
  <inkml:trace contextRef="#ctx0" brushRef="#br0" timeOffset="65207.87">32191 2222 0,'-35'36'15,"-54"52"1,37-35-1,-19 17-15,-70 72 0,17-37 16,54-16-16,-1-19 16,18-17-16,18-18 15,17-17 32</inkml:trace>
  <inkml:trace contextRef="#ctx0" brushRef="#br0" timeOffset="65659.97">31591 2540 0,'53'35'16,"-106"-70"-16,212 141 15,-106-71-15,17 0 0,19 1 16,-36-36-16,-1 53 16</inkml:trace>
  <inkml:trace contextRef="#ctx0" brushRef="#br0" timeOffset="67875.87">21484 5962 0,'-17'141'16,"34"-282"-16,-34 335 0,17-18 62,299-158 1,1783 105 15,-583-123-31,89 0 15,-1377 0-46,-34 0-16,34 0 16,-17 0-16,18 0 15,-53-17-15,-18 17 16,-124 0-16,-17-35 16,18 35 62,0 17-63,-1-17-15,54 0 16,35 0 0,-36 0-1,36 0-15,35 0 16,18 0-16,-35 0 0,-107 0 15,1 0 48,-18-17-47,0-19-1,0-757 63,35 634-31,-35 71 16,0 52-63,0-87 62,0 88 1,-529 387 62,511-316-125,18-1 62</inkml:trace>
  <inkml:trace contextRef="#ctx0" brushRef="#br0" timeOffset="68172.64">29457 5521 0,'141'106'16,"-282"-212"-16,282 229 78</inkml:trace>
  <inkml:trace contextRef="#ctx0" brushRef="#br0" timeOffset="69159.63">28892 3810 0,'18'-53'78,"17"35"-62,36-17-16,123 0 15,-123 123 17,52 53-32,-88-70 15,-17 87 1,-18-34 0,0-1-1,0-70-15,0 0 16,-265 229 31,-229-105 0,406-124-16,106-53 63,511-124-32,-511 124 94</inkml:trace>
  <inkml:trace contextRef="#ctx0" brushRef="#br0" timeOffset="70112.21">29087 4957 0,'-18'-18'47,"124"-53"-16,211 1 0,-193 17-15</inkml:trace>
  <inkml:trace contextRef="#ctx0" brushRef="#br0" timeOffset="71381.88">28928 2963 0,'0'36'31,"0"-19"-15,35 19-16,-17-19 15,-1 1 1,-17-1-1,18 1 1,-18 0-16,18 17 16,-1-35 171,-17 53-187,159 194 16,-106-177-1,-35-17 1,17-17-16,-18-19 16,1 1-1,-18-36 126,0-35-141,0-17 31,53-142-15,-35 142-1,87-195 1,-105 230-16,18-71 16,0-18-16,17-17 15,-35-17-15,18 34 16,-1 1-16,-17 87 16,0 19-16,0-19 15</inkml:trace>
  <inkml:trace contextRef="#ctx0" brushRef="#br0" timeOffset="73076.13">31644 1376 0,'0'53'62,"0"-36"-46,0 1-16,0 17 15,0 1 32,0-19-47,0-52 188,53-71-173,18-141 1,-36 159 0,0-36-16,0 72 15,-35-54 1,18 88-16,-18 0 125,0 1-109,0-1-1,0-17-15</inkml:trace>
  <inkml:trace contextRef="#ctx0" brushRef="#br0" timeOffset="82359.63">4674 11095 0,'0'-18'78,"36"18"-46,52 0-32,35 0 15,-52 0 1,52 0 0,1 0-16,17 0 15,35 0-15,1 0 16,70 0-16,-53 0 15,194 0 1,-177 0-16,-34 0 16,175-53-16,-175 36 15,-18-1-15,-1 0 16,-34-17-16,-36 17 16,0 1-16,18 17 15,-18-18-15,36 1 16,-1-1-1,-35 18-15,36-18 16,-36 18-16,18-17 16,-18-19-16,-17 19 15,17 17-15,-18 0 16,19 0-16,-1 0 16,35 0-16,-35 0 15,1 0-15,-1 0 0,18 0 16,-53 0-1,35 0-15,-35 0 16,0 0 0,35 0-16,-53 0 15,36 0-15,-1 0 0,36-36 16,-35 36-16,34 0 16,-52 0-1,36 0-15,34 0 16,18 0-16,18 0 15,-18 0-15,0 0 16,318-17 47,-442 17-63,36 0 15,35 0-15,1 0 16,34 0-1,1 0-15,-36 0 16,0 0-16,0 0 16,0 0-16,18 0 15,-53 0-15,18 0 16,17 0-16,0 0 16,0 0-16,0 0 15,653 0 48,-582 0-63,-18 0 15,-17 0-15,-36 0 16,-35 0-16,-36 0 16,1 0-16,17 0 31,18 0-16,-18 0 1,54 0 0,-19 0-16,18 0 0,-17 0 15,0 0-15,-36 0 16,0 0 0,-17 0-16,-1 0 15,19 0-15,-1 0 16,-17 0-1,-1 0-15,1 0 16,17 0 0,0 0-16,1 0 15,17 0 1,17 0-16,142 0 16,-106 0-16,17 0 15,-70 0-15,35 0 16,0 0-16,1 0 15,-1 0-15,0 0 16,-17 0-16,-19 0 16,37 0-16,581 0 78,-582 0-78,-35 0 0,35 0 15,-17 0 1,-18 0-16,17 0 0,1 35 16,17-35-16,-17 0 15,34 0 1,-16 0-16,16 0 16,-16 0-16,-1 0 15,-18 0-15,19 0 16,-1 0-16,0 0 15,35 0-15,-17 0 16,18 0-16,-1 0 16,1 0-16,-1 0 15,-17 0-15,17 0 16,-17 18-16,-17-18 16,-37 0-16,19 0 15,582 0 48,-565 0-63,35 0 15,1 0-15,-36 0 16,0 0-16,0 0 16,-17 0-16,-18 0 15,35 0-15,-17 0 16,17 0-16,0 0 15,0 0 1,36 0-16,-89 0 16,53 0-16,36 0 15,-1 0-15,18 0 16,18 0-16,-53 0 16,687 17 46,-704-17-62,-19 0 16,18 0-1,-17 0-15,17 0 16,0 0-16,-17 0 16,17 0-16,0 18 0,36 17 15,-18-17-15,-53-18 16,-1 0-16,1 18 15,36-18-15,-37 0 16,54 35-16,-53-35 16,71 0-16,-36 0 15,388 106 63,-458-106-78,35 0 0,-18 0 16,-17 0-16,52 17 16,-35-17-16,-17 0 15,0 0-15,-1 0 16</inkml:trace>
  <inkml:trace contextRef="#ctx0" brushRef="#br0" timeOffset="87526.36">15187 12788 0,'53'0'125,"0"0"-125,0 0 15,35 0-15,106 0 16,-35 0-1,-89 0 1,-52 0-16,35 0 16,-18 0-16,18 0 31,35 0-15,212 0-1,-176 0 1,-36 0-1,35 0-15,-35 0 16,36 0-16,-1 0 16,-34 0-16,34 0 0,477 0 78,-477 0-78,-70 0 15,53 0-15,53 0 16,-18 0-16,0 0 16,35 0-16,-52 0 15,-89 0-15,0 0 16,-17 0-16,0 0 16,-1 0-1,19 0-15,17 0 0,-18 0 16,18 0-1,0 0-15,-18 0 16,-17 0-16,17 0 78,0 0-62</inkml:trace>
  <inkml:trace contextRef="#ctx0" brushRef="#br0" timeOffset="93874.92">23989 2681 0,'-35'71'15,"35"34"-15,0-52 16,0 36 0,0 52-16,0-71 15,-36-17-15,36 0 16</inkml:trace>
  <inkml:trace contextRef="#ctx0" brushRef="#br0" timeOffset="95468.92">23954 2716 0,'17'-17'32,"36"-19"-17,0 1 1,35 18-1,-17-19-15,-54 36 16,54-17 0,-36 17-16,-17 0 93,-18 17-77,0 1 0,0 17-1,0 0 1,0-17-16,0 0 31,-18-1-15,1 1-16,-1 0 31,0-1-31,1-17 16,17 18-1,-18-18 1,0 18 0,1-18 15,-1 17-31,1-17 15,17 18 1,-36-18 31,19 0-31,-1 0-1,0 0 16,1 0-15,-19 35 0,1-17-1,18-1-15,-1-17 16,53-17 156,0-1-172,1 18 0,17-35 15,-36 35 1,19 0-16,-1 0 16,0 0-1,-17 0 1,17 0-16,18 0 31,-53 17-31,35 54 16,-35-53-1,0 17-15,18-35 16,-18 35 31,0-17-31,0 17-16,0 0 15,-18 1 1,-70 34-16,53-52 15,-1 17-15,19-35 16,-1 0 93,1 0-93,-19 0-16,1 0 16,17 0-16,-17 0 15,17 0 63,-17 0-78</inkml:trace>
  <inkml:trace contextRef="#ctx0" brushRef="#br0" timeOffset="96540.81">25082 2311 0,'0'88'16,"0"0"-16,-35 53 0,18-106 16,17 36-1,-36 35-15,19-18 16,17-35-16,0-18 16,0-17-16</inkml:trace>
  <inkml:trace contextRef="#ctx0" brushRef="#br0" timeOffset="97667.71">24906 3634 0,'-70'0'47,"17"17"-47,17-17 15,-69 36-15,-90 16 16,125-52-1,17 0 1,-18 0-16,19 0 16,-37 0-16,54 0 15,0 0-15,0 0 16,-1 0-16,-17-52 16,0 16-16,18-17 15,0-17-15,0 34 16,-18-16-16,17-1 15,19 35 1,-1-35-16,0 18 0,1-36 16,17 36-16,0-36 15,0-17-15,0 0 16,0-124 0,0 142-16,0 17 15,35-35-15,36 0 16,-36 70-16,18-35 15,17 18-15,1-1 16,-18 1-16,70 0 16,-70 0-16,35-1 15,-17-34-15,0 34 16,-1 36-16,-17-17 16,-18 17-16,54 0 15,16 0-15,-16 0 16,34 0-1,-35 17-15,-35 1 16,-53 0-16,18 17 31,17 0-31,-35 53 16,18 36-16,35-71 16,17 53-16,-17 35 15,-18-71-15,-17 1 16,17-53-16,-35-1 15,0 18-15,0 18 16,0 0 0,-53 53-16,-17-18 15,17 18-15,-35-35 16,-18 70-16,0-53 16,35-35-16,1-18 15,17 18 1,-18-35-16,54-18 0</inkml:trace>
  <inkml:trace contextRef="#ctx0" brushRef="#br0" timeOffset="125836.42">24642 14517 0,'-18'0'187,"-17"0"-171,-1 0-16,19 0 15,-1 0-15,0 0 16,-17 0 0,70 0 140,18 0-156,0 0 16,-17 0-16,34 0 15,18 0-15,-35-35 16,35 35-16,1 0 15,-1 0-15,-18 0 16,-17 0-16,0 0 16,18 0-16,-54 0 15,1 0-15,0 0 16,17 0 0,0 0-1,-17 0 79</inkml:trace>
  <inkml:trace contextRef="#ctx0" brushRef="#br0" timeOffset="127077.44">3951 14517 0,'53'0'31,"35"0"-15,36 0-16,-1 0 16,1 0-16,-89 0 15,88 0-15,-17 0 16,53 0-16,17 0 15,36 0-15,-18 35 16,18-17-16,-1-1 16,724 36 46,-882-53-62,35 0 16,-17 0-16,-1 0 15,-52 0-15</inkml:trace>
  <inkml:trace contextRef="#ctx0" brushRef="#br0" timeOffset="129243.03">12823 14623 0,'53'0'62,"653"0"16,-441 0-78,34 0 16,-16 0-16,16 0 15,1 0-15,-17 0 16,669-71 47,-934 71 30,-1 0-93,19 0 16,52 0-16,-18 0 16,-17 0-16,-17 0 15,-1 0-15,-18 0 16,1 0-1,0 0-15,35 0 16,0 0-16,17 0 16,-17 0-16,0 0 15,-18 0 438,1 0-421,-19 0-17,1 0 1,-1 0 109,1 0-109,0 0-1,17 0 1,-17 0 15</inkml:trace>
  <inkml:trace contextRef="#ctx0" brushRef="#br0" timeOffset="131701.76">3951 16387 0,'18'-18'16,"-1"18"203,19 0-204,17 0-15,17 0 16,-17 0 0,0 0-16,18 0 15,17 0-15,0 0 16,0 0-16,0 0 16,-17 0-16,17 0 15,-17 0-15,-18 0 16,17 0-16,336 88 62,-336-53-62,19 1 16,52 17-16,17-36 31,-69-17-31,-1 0 16,35 35-16,-35-35 15,1 0-15,122 0 79,424-52-17,-547 52-46,-35 0-16,0 0 15,0 0-15,-17 0 16,-1 0 0,-18 0-16,19-18 156,-19 0-156,1 18 15,17 0 1,-17 0 0,17-17-16,18-1 15,-35 18-15,35 0 16,0 0-16,-36 0 16,1 0-16,-1 0 15</inkml:trace>
  <inkml:trace contextRef="#ctx0" brushRef="#br0" timeOffset="133935.99">13264 16263 0,'0'-18'31,"18"1"-31,17 17 47,1 0-32,17 0-15,35 0 16,18 0-16,-54 0 16,54 0-1,53 0-15,-18 0 16,36 0-16,87 0 15,-35 0-15,-17 0 16,-35 0-16,-36 0 0,723 0 94,-776 0-94,0 0 15,-17 0-15,17 0 16,-17 0-16,-54 0 16,1 0-16,17 0 62,0 0-46,-17 0-16,0 0 47,35 0 31,-36 0-78,36 0 15,35 0 1,36 0-16,-36 0 16,0 0-16,0 0 15,1 0-15,-36 0 16</inkml:trace>
  <inkml:trace contextRef="#ctx0" brushRef="#br0" timeOffset="135835.59">24165 16140 0,'18'0'109,"793"-36"-30,-687 36-79,-18 0 15,-1 0 1,-16 0-16,-54 0 0,18 0 15,-36 0-15,1 0 16,0 0 47,17 0-63,0 0 15,1 0-15,-19 0 94,89 0 15,-53 0-109,35 0 16,-17 0 0,-1 0-16,-52 0 15</inkml:trace>
  <inkml:trace contextRef="#ctx0" brushRef="#br0" timeOffset="139405.07">29898 13194 0,'35'-18'31,"283"18"32,-195 0 15</inkml:trace>
  <inkml:trace contextRef="#ctx0" brushRef="#br0" timeOffset="139780.38">30110 12912 0,'0'53'0,"0"-106"0,-36 670 63</inkml:trace>
  <inkml:trace contextRef="#ctx0" brushRef="#br0" timeOffset="140267.4">30992 13035 0,'-106'229'47,"212"-458"-47,-406 652 63,282-423-32</inkml:trace>
  <inkml:trace contextRef="#ctx0" brushRef="#br0" timeOffset="140579.68">30674 13053 0,'564'353'47,"-1128"-706"-47,1164 741 63</inkml:trace>
  <inkml:trace contextRef="#ctx0" brushRef="#br0" timeOffset="142565.1">30392 13829 0,'0'35'31,"0"230"47,-18-248-46</inkml:trace>
  <inkml:trace contextRef="#ctx0" brushRef="#br0" timeOffset="143628.85">32138 12982 0,'247'0'31,"-494"0"-31,759 0 0,-354 0 16,-140 0 62</inkml:trace>
  <inkml:trace contextRef="#ctx0" brushRef="#br0" timeOffset="143915.47">32403 12947 0,'0'123'15,"0"-246"-15,0 335 0,0-142 16,0 18-16,0-52 15,0-19-15,0 19 47</inkml:trace>
  <inkml:trace contextRef="#ctx0" brushRef="#br0" timeOffset="144244.04">33337 13035 0,'0'0'0,"0"53"15,0 53 1,-17-53-16,-18 0 16,-1-18-16,1-17 15,17-1-15,18 1 31,-53-18-15,1-53 0</inkml:trace>
  <inkml:trace contextRef="#ctx0" brushRef="#br0" timeOffset="144490.75">33126 13070 0,'0'0'16,"35"71"-16,0 0 15,36-1-15,-71-52 0,0-1 47,18 19-16</inkml:trace>
  <inkml:trace contextRef="#ctx0" brushRef="#br0" timeOffset="144940.09">32861 13670 0,'0'35'16,"0"18"-16,0 0 15,0 35 1,0 1-16,0-1 16,-17-35-16,17-18 0</inkml:trace>
  <inkml:trace contextRef="#ctx0" brushRef="#br0" timeOffset="146075.98">29898 14834 0,'-159'388'94,"159"-370"-47</inkml:trace>
  <inkml:trace contextRef="#ctx0" brushRef="#br0" timeOffset="146575.19">29951 14887 0,'17'88'63,"-17"-35"-48,53 36 48,-53-72-1</inkml:trace>
  <inkml:trace contextRef="#ctx0" brushRef="#br0" timeOffset="147015.06">29880 15117 0,'18'-18'93,"17"-17"-15</inkml:trace>
  <inkml:trace contextRef="#ctx0" brushRef="#br0" timeOffset="147499.51">30621 14834 0,'-53'529'63,"53"-546"31</inkml:trace>
  <inkml:trace contextRef="#ctx0" brushRef="#br0" timeOffset="148743.21">30586 14870 0,'70'-36'63,"-140"72"-63,229-36 62,-142 70 1,-17-35-16,0 36 31,0-53 141,0 17-126,35-35 32,54 123-31,-89-87-94,-124 17 63,71-53-1</inkml:trace>
  <inkml:trace contextRef="#ctx0" brushRef="#br0" timeOffset="149387.71">32191 14781 0,'-35'71'31,"-18"-36"-15,17 53-16,1-17 16,0-18-16,17 0 15,-35 17-15,36-17 32,-19 0-32,1-35 15,35-1-15</inkml:trace>
  <inkml:trace contextRef="#ctx0" brushRef="#br0" timeOffset="149796.82">32120 14764 0,'71'106'15,"17"35"-15,-247-388 0,371 564 16,-124-176-16,-70-123 16,17 0-1,-35-1 95,-17 1-110</inkml:trace>
  <inkml:trace contextRef="#ctx0" brushRef="#br0" timeOffset="150251.66">31962 15152 0,'53'0'63,"-36"0"-63,1 0 15,17 0 17,0 0-1,-35-18 0</inkml:trace>
  <inkml:trace contextRef="#ctx0" brushRef="#br0" timeOffset="151358.75">32685 14676 0,'0'17'16,"0"18"-1,0 18-15,0 0 16,35 35-1,-35 36-15,0-71 16,0 70 0,0-105-1,0 0 1,0-1-16</inkml:trace>
  <inkml:trace contextRef="#ctx0" brushRef="#br0" timeOffset="152620.75">32720 14834 0,'53'-70'47,"-18"34"-47,-17 36 16,17-35-16,-17 35 15,0 0 1,-1 0-1,1 0-15,-1 0 32,1 18-17,0-1 1,-18 1-16,17 0 0,-17-1 16,0 36-1,0-17 1,0-19-1,0 1 1,0-1 0,0 1-1,0 0-15,0-1 0,0 1 16,-17 0 0,-19-1-1,36 1 1,-17-18-1,-18 0 1,-54 0-16,19 35 16,52-17-1,-17-18 1,17 0 140,18-35-140,0-1-1,18 1 1,35 35 0,-36 0-1,19 0-15,17 0 16,-18 0 0,18 0-16,0 0 15,-36 0-15,19 18 16,-1 17-1,-35 0 17,0 1-17,0-1 1,0-18 0,0 19-16,-18-1 15,1-17 1,-1-18-16,-17 17 0,17-17 62,0 0-46,1 0 31</inkml:trace>
  <inkml:trace contextRef="#ctx0" brushRef="#br0" timeOffset="155527.59">29492 12841 0,'0'35'62,"0"-17"-62,-35 441 63,-36 87-1,-17-87 16,88-424-78,0 1 16,0 17-16,0 35 15,0-18 1,-17 18-16,-19-35 16,36-17-16,0 17 15,0-1-15,0-34 16,0 17-16,0 1 94,0-1-16,0-17-78,0-1 15,0 1 1,0 52 0,36-34-16,-36-19 15,0 19 1,17-1 0,-17-17 30,18 34-30,-18-34-16,0 17 16,17-35 46,54 53-31,-36-53-31,36 0 16,723 71 47,-318-1-1,-18-34 1,-440-36-48,0 0 32,35 0-16,-36 0-15,1-18 62,-18-17-47,0 17-15,0-17 0,0-18-1,0 18-15,0-36 16,0-17-16,0 0 15,0 17 1,0-17-16,0 0 16,0 0-16,0-1 15,0 19-15,0-36 16,0 53-16,35 0 16,-17-35-16,-18 17 15,0-17-15,0 18 16,0-36-16,0 18 15,0 17-15,0-17 16,0 70-16,0-17 16,0-18-16,0 35 15,0-35-15,0 36 16,0-18-16,0-18 16,0 17-16,0-17 15,0 1-15,0 16 16,0-52-16,0 53 15,0 0-15,0-1 16,0 19 0,0-1-1,-18-17 1,1-18 0,-1 17-16,0 19 15,-52-160 16,34 125-15,19-37 15,-18 72-15,17-19 0,0 36 15,-35 0-16,-652 71 64,-283 17-33,900-70 17,123-18-1,36 0-62</inkml:trace>
  <inkml:trace contextRef="#ctx0" brushRef="#br0" timeOffset="157508.69">31909 12753 0,'-18'18'46,"18"-1"-30,0 36-16,0 0 16,0-18-16,-35 89 15,35-36-15,0 35 16,0-34-16,0 34 16,0-35-16,0-52 15,0 34-15,0 18 16,0 36-16,0-36 15,0 0-15,0 0 16,0 36-16,0-1 16,0 1-1,0-1-15,0-17 16,0 18-16,0 34 16,0-52-16,0 53 15,0-53-15,0 0 16,0-89-16,0 18 15,-18-17-15,71-18 250,35 0-234,71 0-16,53-18 16,-18 18-16,35 0 15,18-17-15,-35-18 16,-195 35-16,19 0 16,-19 0-16,1 0 31,-1 0-16,19 0-15,17 0 16,0 0-16,-18-53 109,-35 0-93,0-35-16,0-18 16,18 0-16,17-18 15,-35 71-15,0-35 0,35 0 16,-17-35 0,-1-36-16,-17 18 0,18-18 15,0 18 1,-18-18-16,0-17 15,0-1-15,0 36 16,0 18-16,0 35 16,0-1-16,0 36 15,0 1-15,0 34 16,0-17-16,0 17 16,0 0-16,0-35 15,0 18-15,0 0 16,0 17-1,-18-17-15,0 0 16,18-1 0,0 19-16,-17-18 15,-1-1-15,18 19 16,-18 17 0,1 0-1,-18 0 1,-18 0-16,-53 0 0,-18 0 15,71 0-15,-52 0 16,-19 17-16,-35 1 16,-17 35-16,17-36 15,18 1 1,88 17-16,0-35 16,36 0-16,-19 18 62,19-18-46,-1 18-1</inkml:trace>
  <inkml:trace contextRef="#ctx0" brushRef="#br0" timeOffset="158235.51">31380 13952 0,'35'0'47,"0"-17"-16,-17 17-31,158 0 63,-52 0-16,-89 0-32</inkml:trace>
  <inkml:trace contextRef="#ctx0" brushRef="#br0" timeOffset="158877.29">31538 14393 0,'0'18'63,"335"-53"-1,-299 17-62</inkml:trace>
  <inkml:trace contextRef="#ctx0" brushRef="#br0" timeOffset="173426.38">33337 14676 0,'18'0'31,"-53"0"219,17 0-235,1 0 1,-1 0-16,0 0 16,1 0 15,-19 0-31,1 0 16,17 0-1,1 0-15,-1 0 16,1 0-16,-19 0 31,1 0-15,17 0-1,1 0-15,-1 0 16,0 0-16,1 17 16,17 1-1,-18-18-15,18 17 16,-17 1-1,-1 17-15,0-17 16,18 0 0,0 17 15,0-17-15,0-1-16,0 1 15,0-1 1,0 1-1,0 17 1,0 1 0,0-19-16,0 1 15,0 0-15,0 17 16,0 0-16,0 0 16,0-17-1,0 0 1,0-1-16,0 1 15,18-18 48,0 0-47,17 0-16,18 0 15,-36 0-15,1 0 0,17 0 16,-17 0-16,0 0 15,-1 0 1,1 0 0,-1-18-16,19 1 31,-19 17-15,1 0-16,0 0 15,-1-18-15,1 18 31,-53 0 173,-1 0-189,19 0 1,-1 0-16,0 0 15,1 0-15,-18 0 16,17 0 0,0 0-16,1 0 15,-1 0 1,-17 0 0,-1 0-16,1 0 15,-18 0-15,36 0 16,-1 0 15,0 0-15,1 0 31,17-18-47,-18 1 15,18-1 16,-18 1-15,18-1 0,0 0-1,0 1-15,0-1 16,0 0-16,0 1 16,0-19-1,0 1 1,0 17-16,0 1 31,0-1-31,0 1 16,0-1-1,0-17-15,18 17 16,-18 0-16,18-17 16,-18 17-1,17 1-15,19-18 16,-19 17-1,-17 0-15,18 18 16,0-17 31,-1-1-31,36 0-1,0 18 1,18-35-1,-54 35-15,18 0 16,-17 0-16,0 0 63,-1 0-48,1 0-15,0 0 16,17 0-1,-17 0 79,-36 0 31,0 0-125,-17 0 16,-18 0 15,18 0-31,-18 0 16,0 0-1,-18 0-15,1 35 16,17-35 0,35 0 30,1 18-30,-19 17-16,19-35 16,-1 0-16,-35 53 15,36-18 1,17-17 0,-36 17-16,19 1 15,17-19 1,-36 19-16,36-19 0,0 1 15,0-1-15,0 1 16,0 17-16,0 1 31,0-19-15,0 1-16,0 0 16,0-1-16,0 1 15,0 0-15,0-1 16,0 36-16,36-35 15,-1 17 1,-17-17-16,34-18 16,-34 0-1,17 17-15,1-17 16,-1 0 0,-17 0-16,-1 0 15,1 0 1,0 0-16,17 0 15,53 0-15,-17 0 16,17 0-16,35 0 16,-35-17-16,-35 17 15,-17 0-15,-19-18 47,1 0-16,0 18-31,17 0 16,-18 0 0,-52 0 156,0 0-157,0 0-15,-18 0 16,17 0-16,19 0 15,-19 0 1,1 0 0,18 0-1,-1 0-15,0 0 16,1 0-16,-36 0 16,17 0-1,-16 0-15,16 0 16,19 0-16,-19 0 15,1 0-15,17-17 47,1-1-31,-1-17 31,18 17-32,-17 1-15,-19-1 16,36 0-16,0 1 16,0-1-1,0 0-15,0 1 16,0-1-16,0-17 16,0-18-16,0 0 15,0 35-15,0 1 16,0-19-16,0 19 15,0-1 17,18 0-17,0 18 17</inkml:trace>
  <inkml:trace contextRef="#ctx0" brushRef="#br0" timeOffset="176635.46">31873 13088 0,'0'18'125,"-17"52"-125,-18 107 16,-1 52-16,-17 71 15,-17-36-15,-1 36 16,-35-18-1,36-52-15,-36 34 110</inkml:trace>
  <inkml:trace contextRef="#ctx0" brushRef="#br0" timeOffset="177614.1">31309 14570 0,'0'-18'110,"265"-70"-79,-195 88-31,159-18 62,-211 18 95</inkml:trace>
  <inkml:trace contextRef="#ctx0" brushRef="#br0" timeOffset="178420.01">30956 14093 0,'18'0'47,"388"0"31,-283 0-78,706 0 47</inkml:trace>
  <inkml:trace contextRef="#ctx0" brushRef="#br0" timeOffset="179331.48">31044 14358 0,'159'-18'63,"-71"18"-63,159 0 15,-17 0 16,17 0 16,-230 0 0,18 0-47</inkml:trace>
  <inkml:trace contextRef="#ctx0" brushRef="#br0" timeOffset="182610.47">24518 15381 0,'0'-18'125,"0"1"-109,18-18 46,-1 35-46,1-36-16,0 19 16,17 17 62,0 0-63,0 0 63,-17 0 1,-18 35-64,18-17 1,-18-1-16,17 18 15,-17-17 17,0 17-17,0 18-15,0 0 16,0-35 0,0-1-16,0 19 15,0-1 1,0-17 15,0-1-15,0 1-1,-17-18-15,-1 35 16,18-17 0,-18 0-16,1 17 15,-1-18-15,1-17 16,17 18-16,-18 0 15,0-18 1,18 17 15,-17 1 1,-1 0-17,0-1 1,1 1 15,34-18 266,1 0-219,53 0-78,34 0 16,19 0-1,-107 0-15,19 0 16,-19 0 0,1 0-1</inkml:trace>
  <inkml:trace contextRef="#ctx0" brushRef="#br0" timeOffset="187555.95">30145 15575 0,'0'0'16,"17"0"31,-17 18-32,-88 264 32,71-264-31,-89 105 31</inkml:trace>
  <inkml:trace contextRef="#ctx0" brushRef="#br0" timeOffset="189110.54">32791 15540 0,'0'17'79,"0"54"-79,-18 0 15,18 17-15,0-18 16,0 19-16,0-19 15,0-35-15,0 18 16,0 0-16,0-35 16,0 17-16,0-17 15,0 17 1,0-17-16,0-1 16,0 1-1,0 0 1,0-1-16,0 19 15,0-1 1</inkml:trace>
  <inkml:trace contextRef="#ctx0" brushRef="#br0" timeOffset="191137.92">29898 16334 0,'0'0'31,"0"-18"-31,0-194 62,-300 124 16,-194 88-15,212 18-16,247 17-32,-1 0-15,-17 18 16,-35 0-16,35 0 0,-35 53 16,-141 335 46,229-406-62,88 265 63,318-53-1,458-194 1,-335-230 15,-529 89-78,141-247 62,-105 53 1,-125 35-1,-387 18 1,459 229-32</inkml:trace>
  <inkml:trace contextRef="#ctx0" brushRef="#br0" timeOffset="192703.94">32561 16475 0,'0'-18'78,"-35"18"-62,17 0 0,-34 0-16,16 0 15,-17 18-15,36 17 16,-54 0-16,36-17 15,-18 17-15,18-17 16,-1-1-16,19 1 16,-36 17-16,35 18 15,-17-35-15,0 17 16,-1 18-16,1-18 16,-18 36-16,53-53 15,-53 70-15,53-53 16,-35 106-1,35-106 1,0 18-16,-18-17 16,18-19-16,0 1 0,0 0 15,0-1 1,0 1 0,0-1-1,18 36-15,17 0 16,18 18-16,-18-18 15,18-36-15,-17 19 16,17-36-16,70 35 31,-88-35-31,36 0 0,-1 0 16,-17 0 0,0 18-16,0-18 15,35 0-15,-17 0 16,-18 0-16,17 0 15,1 0-15,-36 0 16,1 0-16,-19 0 16,18-18-16,-17-17 15,0 17-15,-1-17 16,1-18-16,-18 18 16,18-1-16,17-17 15,-17 0-15,17-17 16,-35 35-16,17-18 15,1 0-15,0 18 16,-1 17-16,1-17 16,-18 17-16,0-17 15,0-1-15,0 19 16,0-1-16,0-17 16,0 0-16,0-1 15,0-17-15,0 18 16,0-18-1,0 18-15,0 0 16,0-1-16,-35 1 16,-1 0-1,1 17-15,-18-17 16,36 35-16,-36-18 16,0 18-16,18 0 15,-18 0-15,0 0 16,17 0-16,1 0 0,17 0 31,1 0 16,-1 0-47,1 0 16,-1 0-1,-17 0-15,17 18 16,0-18 15</inkml:trace>
  <inkml:trace contextRef="#ctx0" brushRef="#br0" timeOffset="195562.62">28804 17357 0,'-35'-18'78,"-653"177"-15,670-159-1</inkml:trace>
  <inkml:trace contextRef="#ctx0" brushRef="#br0" timeOffset="196364.81">32262 17727 0,'0'0'15,"-142"0"-15,-140 35 16,123-17 0,-70 0-16,17 17 0,-1587 124 62,1447-89-46,316-70 46,19 0-31</inkml:trace>
  <inkml:trace contextRef="#ctx0" brushRef="#br0" timeOffset="197015.12">26017 17022 0,'-405'105'46,"810"-210"-46,-846 228 16,635 247 31,918-334 15,-742-442 1,-934 53-1,370 512-30</inkml:trace>
  <inkml:trace contextRef="#ctx0" brushRef="#br0" timeOffset="197984">22983 16775 0,'-52'0'15,"104"0"-15,-263 52 63,193 266-1,389-177 1,122-141-1,-493-123 1,0 87-63,-88-158 62</inkml:trace>
  <inkml:trace contextRef="#ctx0" brushRef="#br0" timeOffset="198562.97">23336 17392 0,'0'88'47,"-141"388"15</inkml:trace>
  <inkml:trace contextRef="#ctx0" brushRef="#br0" timeOffset="199195.11">24324 18080 0,'0'-18'47,"-300"177"16,247 282-16,71-441-16,35 0-31,35 0 0,-17 0 16,17 0-16,0-18 15,18-17 1,0-36-16,-89 1 31,-17 35-15,0-18-1,-35 17 1,35 1 0</inkml:trace>
  <inkml:trace contextRef="#ctx0" brushRef="#br0" timeOffset="199752.87">23407 18080 0,'388'53'62,"-35"17"1</inkml:trace>
  <inkml:trace contextRef="#ctx0" brushRef="#br0" timeOffset="200477">25788 17657 0,'-18'70'47,"36"-140"-47,-653 493 62,617-406 1,-52-17-48</inkml:trace>
  <inkml:trace contextRef="#ctx0" brushRef="#br0" timeOffset="200915.51">23601 17498 0,'988'-18'63,"352"0"-1</inkml:trace>
  <inkml:trace contextRef="#ctx0" brushRef="#br0" timeOffset="201609.59">27252 17392 0,'0'-18'31,"0"36"-31,18-36 0,1093-176 63,-1093 194-63,-18-17 62</inkml:trace>
  <inkml:trace contextRef="#ctx0" brushRef="#br0" timeOffset="202922.87">24747 18556 0,'18'0'47,"211"0"-16,-105-18-31,140-34 31,371-19-15,177 36 15,-248-53-15,248-18-1,1198-194 48,-1445 194-1,-459 71 1,-71 35-1,230-18 1,352 0 30</inkml:trace>
  <inkml:trace contextRef="#ctx0" brushRef="#br0" timeOffset="204379.65">26352 17674 0,'18'-17'31,"-36"34"-31,971-70 62,-777 36-46,706-72 46,159 89 1,-318 0-16,18 18 31,-53-18-16,-18 0 1,-493 0 15</inkml:trace>
  <inkml:trace contextRef="#ctx0" brushRef="#br0" timeOffset="212875.39">5292 16722 0,'0'35'141,"0"-17"-125,0 34-16,0-16 15,0-19-15,-36 19 16,19 175 46,-19-158-62,-16 335 63,-1-158-16,-36-36 15,89-159 1,0-17-1</inkml:trace>
  <inkml:trace contextRef="#ctx0" brushRef="#br0" timeOffset="213824.11">5397 16563 0,'0'18'125,"0"-1"-109,0 1-1,0-1 32,0 1-31,0 17-16,-35 1 15,18-19 1,17 19-16,-36 16 16,19-16-16,-1-1 15,18 0-15,-18 1 16,-17 17 46,17-36-15</inkml:trace>
  <inkml:trace contextRef="#ctx0" brushRef="#br0" timeOffset="-211849.37">5433 16492 0,'-18'18'141,"18"0"-125,-18 17-16,18-17 15,0 17 1,0-18-1,-17 1-15,17 17 32,0-17-32,-18 0 15,1 17-15,-1 0 16,18 0 0,0-17-1</inkml:trace>
  <inkml:trace contextRef="#ctx0" brushRef="#br0" timeOffset="-126921.26">3863 14429 0,'0'35'94,"0"-17"-78,18-18-1,-18 17 16,17 1 1,36-18 15,-18 0-32,1 0 1,17 0-16,-1 17 31,-34-17 0,0 0-15,-1 18 0,1-18-1,35 0 1,-35 0-16,35 18 15,17-18-15,18 0 16,0 35-16,1-35 16,-36 0-16,35 0 15,35 0-15,1 0 16,-18 0-16,17 0 16,0 0-16,19 0 15,16 18-15,1 17 16,2275-17 78</inkml:trace>
  <inkml:trace contextRef="#ctx0" brushRef="#br0" timeOffset="-125160.02">12982 14728 0,'18'-17'78,"758"-18"-16,-511 35-62,-36 0 16,177 0-1,-195 0-15,-34 0 16,-36 0-16,211 0 63,-334-18-32,0 18-16,-1 0-15,-17-18 16,36 18 47,-19 0-48,36-17-15,-17 17 16,-19 0 31,18 0-47,1 0 15,52 0-15,0 0 16,-17 0-16,-1 0 16,1 0-16,-36 0 15</inkml:trace>
  <inkml:trace contextRef="#ctx0" brushRef="#br0" timeOffset="-124108.42">24218 14517 0,'282'-35'62,"-229"35"-62,36 0 16,16 0-16,-16 0 15,16 0-15,-52 0 16,53 0-16,18 0 16,-36 0-16,-35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1:40:30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 1217 0,'-35'0'0,"70"0"0,-106 0 16,36 0-1,-18 0-15,36 0 16,-1 0-16,-35 0 16,18 18-1,-1-1-15,19 1 16,-18 17-16,17-35 16,-17 53-16,-18 0 15,-35 18-15,17 34 16,-17-16-1,-53 122-15,123-158 16,-17 18-16,-18 52 16,35-35-16,1 18 15,17-53-15,0 18 16,0-18-16,0-18 16,0 0-16,0 1 15,35-19 1,35 36-16,-34-35 15,52 17-15,-35-17 16,35-18-16,0 53 16,177 17-1,-142-35 1,1-35-16,-18 0 0,17 0 16,-35 0-1,-17 0-15,52 0 16,-88-53-16,1 18 15,-1 0-15,18-36 16,-18 1-16,18 17 0,-35 18 16,17-36-1,-17 18-15,-1-17 16,1 17-16,-18 17 16,18-34-16,17 17 15,-17-18-15,-1 1 16,-17 35-16,0-18 15,0-18-15,0 1 16,0 34-16,0-17 16,-17 0-16,-1 18 15,18-18-15,-35 18 16,-18-18-16,17 18 16,1 17-1,-71 0-15,18 18 16,0 0-1,-71 0-15,71 0 16,-35 0 0,52-17-1,0 17-15,36-35 16,0 35-16,17 0 16,-17 0-16,35-18 15</inkml:trace>
  <inkml:trace contextRef="#ctx0" brushRef="#br0" timeOffset="1140.95">1358 3334 0,'0'0'0,"-35"35"16,-18-35-16,18 0 15,-36 35-15,36-17 16,-18 0-16,18 17 16,-18-18-16,17 1 15,19 0-15,-18 17 16,-1 0-16,1 1 16,17-19-16,18 1 15,-17 0-15,-1 17 16,18 18-1,0-36-15,0 19 16,0-1-16,0-17 16,0 17-16,0-18 15,0 1-15,0 17 16,0-17-16,0 0 16,0-1-16,18 19 15,-1-36 1,36 0-16,0 0 15,18 0-15,-1 0 16,19 0-16,-19 0 16,-17-36-16,0 19 15,17-19 1,-52 1-16,0 35 16,-18-35-16,0 17 15,0-52-15,0 34 16,0 19-16,0-36 15,0 0-15,0 35 16,0 1-16,0-1 16,0-35-16,-18 35 15,0 1 1,-17-1-16,0-17 16,0 17-16,-1 18 15,1-35-15,0 17 16</inkml:trace>
  <inkml:trace contextRef="#ctx0" brushRef="#br0" timeOffset="2036.02">1976 2716 0,'0'36'78,"0"-1"-62,-18 18-16,-35 17 16,18-17-16,-18 0 15,-18 18-15,54-36 16,-1 0-16,-17 18 15,-1-35-15,19 0 16,17-1 0</inkml:trace>
  <inkml:trace contextRef="#ctx0" brushRef="#br0" timeOffset="2957.83">5009 1623 0,'0'17'47,"0"54"-32,-17 0 1,17-36-16,0 18 16,-35-18-16,35 18 15,0 0-15,0 0 16,0-18-16,0 18 15,0-18-15,17 36 16,54-18-16,35-53 0,17 17 16,-17-17-1,17 0-15,1 0 16,-54 0-16,19 0 16,-54 0-16,-18-35 0,1 35 15,-18-18 1,0 1-16,0-36 15,0 0-15,0 35 16,0-35 0,0 36-16,0-19 0,0-16 15,-18-1 1,-17-18-16,18 53 16,-1-34-16,0 16 0,-17 1 15,0 17-15,-18 18 16,18-17-1,17 17-15,-17 0 32,17 0-32,-17 0 15,-18 0-15,35 0 16</inkml:trace>
  <inkml:trace contextRef="#ctx0" brushRef="#br0" timeOffset="3630.5">5062 2434 0,'0'0'15,"-35"0"17,-35 0-1,34 0-16,-70 0-15,53 0 16,-17 0-16,-1 0 16,-17 0-16,18 0 15,-19 0-15,37 0 16,-1 0-16,0 0 16,-36 0-16,54 0 15,-35 0 1,17 0-16,35 0 0,0 0 15,-17 0-15,0 0 32</inkml:trace>
  <inkml:trace contextRef="#ctx0" brushRef="#br0" timeOffset="4909.68">1905 3722 0,'-18'0'62,"1"0"-62,34 0 188,1 0-188,35 0 0,17 0 15,-17 0 1,53 0-16,18-18 16,-71 18-16,0 0 0,-1 0 15,-34 0-15,17 0 172,36 0-156,52 0-1,124 0 1,-106 0-16,124 0 16,-177 0-1,-35 0 1,-18 0-1</inkml:trace>
  <inkml:trace contextRef="#ctx0" brushRef="#br0" timeOffset="5686.24">4039 3510 0,'0'-18'32,"-17"18"-17,-19 18 1,-17 0 0,-88 52-1,71-34-15,-1 34 16,18-35-16,-105 36 15,158-53 1,0 17 0,0 0 15,0-17-15,0-1-16,0 19 15,0-19 1,0 19-1,0 17-15,35-53 16,124 0 0,-124 0-16,18 0 15,17 0-15,1 0 16,-18 0-16,17 0 16,-17-18-16,-17-17 15,-19 17 1,1 0-16,-18 1 15,0-19-15,0 1 0,0 18 16,0-19-16,0 19 16,0-1-1,0-35-15,0 35 16,-18-34-16,1 34 16,-19 0-16,19 18 15,-36 0-15,35 0 16,0 0-16</inkml:trace>
  <inkml:trace contextRef="#ctx0" brushRef="#br0" timeOffset="6485.96">3969 3757 0,'17'0'16,"1"0"109,53 0-109,-1 0-16,18-70 31,-70 52-31,35-17 16,-18-18 15,-17 35-31,35-35 0,17-17 15,-17 34-15,35 19 16,18-54-16,0 1 16,0-1-16,0 0 15,17-17-15,-35 35 16,-17 0-16,-1 18 16,-34 0-16,-1 0 15,-35 17-15,18 18 16,-1-18-1,1-17-15,0 35 16,-1-18-16,1 1 16,17-19-16,-17 36 47</inkml:trace>
  <inkml:trace contextRef="#ctx0" brushRef="#br0" timeOffset="7623.64">4357 3898 0,'35'0'16,"141"0"0,-105-17-1,176-1 1,-88 0-16,17 1 15,-52-1-15,-72 18 16,-34 0 0,0 0-16,-18-18 62</inkml:trace>
  <inkml:trace contextRef="#ctx0" brushRef="#br0" timeOffset="8469.7">5909 3492 0,'-141'0'31,"282"0"-31,-353 0 0,54 0 31,122 0-31,19 18 16,-1 0-1,0-1 1,-35-17-16,18 36 16,0 17-1,35-36-15,-18 19 16,1 16 0,17-34-16,0 0 0,0-1 15,0 160 16,0-107-15,53-17 0,-36-35-16,89 17 15,0-17 1,-18-18-16,-17 0 16,17 0-1,-53 0-15,18 0 16,-35-18-16,-1 18 15,1-18-15,-18-17 16,35-18-16,-35 36 16,0-54-16,18 18 15,17 0-15,-35 18 16,0-18 0,0 0-16,0 0 15,0 0-15,-35 36 16,0 17-16,-1-18 15,19 0-15,-19 18 16,-34 0-16,-18 0 16,17 0-16,1 0 15,34 0-15,19 0 16</inkml:trace>
  <inkml:trace contextRef="#ctx0" brushRef="#br0" timeOffset="9797.39">5715 2417 0,'0'35'109,"-18"-18"-109,-17-17 16,-18 53-16,0 0 16,0 53-16,0-53 15,18 0-15,17-53 16,1 70-16,-1-52 16,1 0 46</inkml:trace>
  <inkml:trace contextRef="#ctx0" brushRef="#br0" timeOffset="25190.46">3687 7990 0,'17'0'110,"442"0"-48,-406 0-46,17 0-16,-17 0 15,0 0-15,-18 0 16,1 0-16,-1 0 0,18 0 16,-18 0-1,53 0-15,-70 0 16,35 0-16,17 0 15,354 0 32,-336 0-47,-18 0 16,-34 0-16,34 0 16,1 0-16,-53 0 15,17 0-15,0 0 16,0 0-1,1 0-15,-1 0 16,18 36-16,35-36 16,-35 0-16,-18 0 15,36 0-15,-36 0 16,0 0 0,1 0-16,-19 0 109,1 0-93,35 0-1,-18 0-15,-17 0 16,35 0-16,-18 0 15,-17 0-15,-1 0 16,1 0 0,-1 0-16,19 0 15,-1 0 1,-17 0-16,-1 0 16,1 0 77,0 0-77,-1 0-16,18 0 16</inkml:trace>
  <inkml:trace contextRef="#ctx0" brushRef="#br0" timeOffset="27372.01">8273 7990 0,'35'0'125,"600"0"-63,-476 0-62,-36 0 16,-17 0-16,53 0 15,-36 0-15,18 0 16,-17 0-16,-18 0 16,17 0-16,36 0 15,-53 0-15,52 0 16,-16 0-16,651 0 62,-722 0-62,-18 0 0,53 0 32,-71 0-32,18 0 15,-18 0-15,0 0 16,-17 0-1,0 0 1,35 0-16,-1 0 16,1 0-16,36 0 15,-19 0-15,36 0 16,-36 0-16,1 0 16,0 0-16,-36 0 15,18 0-15,0 0 16,35 0-16,-53 0 15,36 0-15,-18 0 16,35 0-16,0 0 16,0 0-16,0 0 15,-35 0-15,0 0 16,0 0-16,-18 0 16,-17 0-16,17 0 15,1 0-15,-1 0 16,-17 0-16,-1 0 15,1 0-15,17 0 16,-17 0-16,17 0 16,-17 0-1,-1 0-15,36 0 16,-35 0-16,17 0 16,-17 0-16,17 0 15,18 0-15,-18 0 16,18 0 31,-35 0-47,70 0 15,-35 0-15,35 0 16,0 0-16,-17 0 16,-36 0-16,-17 0 15,17 0 16,36 0-15,-18 0 0,-18 0-16,-18 0 15,19 0-15,-19 0 172</inkml:trace>
  <inkml:trace contextRef="#ctx0" brushRef="#br0" timeOffset="27939.94">15275 7232 0,'0'18'31,"0"17"-16,0-18-15,0 1 16,0 35-16,0-18 0,-35-17 16,35 0-16,-18 17 15,18-17-15,0 34 16,-35 1-16,35-17 16,-18 17-16,18-1 15,-52 1-15,52-35 16,0 0-16,0 17 15</inkml:trace>
  <inkml:trace contextRef="#ctx0" brushRef="#br0" timeOffset="29287.67">15769 7955 0,'18'18'218,"17"-18"-202,36 0-16,-36 0 16,18 0-16,0 0 15,53 0-15,-18 0 16,247 0 15,-317 0-15,34 0-16,-16 0 15,-1 0-15,-17 0 16,35 0 0,-1 0-16,1 0 15,36 0-15,122 0 16,-87 0-1,-1 0-15,-70 0 16,0 0-16,35 0 16,36 0-16,-1 0 15,1 0-15,-19 0 16,1 0-16,-17 0 16,-1 0-16,0 0 15,0 0-15,-17 0 16,317 0 31,-36 0 0,1 0-1,-300 0-46,71 0 32,-36 0 15</inkml:trace>
  <inkml:trace contextRef="#ctx0" brushRef="#br0" timeOffset="47663.97">12259 600 0,'-18'0'109,"1"0"-93,-1 0-1,-17 0 1,0 0 0,-1 0-1,19 0-15,-1 0 16,-17 0-16,17 0 15,-17 0-15,-18 0 16,35 0-16,-35 35 16,18-17-16,-36 17 0,54-17 15,-18-18 1,17 0-16,18 17 16,-18 1-16,1-1 15,-19 1-15,1 0 16,-18 17-16,18-17 15,-18-1 1,35 19 0,1-19-16,-19 1 15,1-1 1,18 1-16,17 0 16,0 17-16,-18 18 15,0-35-15,1 35 0,17-18 16,0 35-1,-36-34-15,36-19 16,0 54-16,-17-36 0,17 0 31,0-17-31,-36 17 16,36 1-16,0-1 16,0 18-16,-17-18 15,17 18-15,0-18 16,0 18-16,-18 0 15,18-18-15,0 18 16,0-35-16,0 17 16,0 0-16,0 1 15,0-19-15,0 19 16,0 17-16,0-18 16,0 0-1,0-17-15,0-1 16,0 1-16,0 0 15,0 35-15,0 0 16,0-36-16,0 36 16,35-18-16,18 18 15,-35 18-15,17-54 16,18 36-16,0 0 16,-18-17-16,18-1 15,18 0-15,-1-17 16,54-18-16,-1 35 15,-34-35-15,34 0 16,0 0-16,-34 0 16,34 0-16,-35 0 15,1 0 1,-19 0-16,1 0 16,-18 0-16,-1 0 15,19 0-15,-53 0 16,35 0-16,-18 0 15,-18 0-15,36 0 16,18 0-16,-53-18 16,17-52-16,0 35 15,0-1-15,-17-17 0,17 0 16,1-35 0,-1 53-16,-17-36 15,-1 36-15,1-35 16,17-36-16,-35 88 15,18-88-15,-18-17 16,35-18 0,-35-18-1,0 88 1,0 18-16,0-17 16,0 17-16,0 0 15,0-17 1,-35-36-16,17 70 15,18 19-15,-53-54 16,36 18 0,-36 18-16,35 17 15,-35-52-15,0 17 16,18 35-16,0-17 16,-1 0-16,19 35 15,-19-18-15,-17 0 16,18-17-16,-35 18 15,52 17 1,-53-36-16,1 19 16,-1-19-16,1 19 15,-36-1 1,-53-35-16,53 53 16,-17 0-16,-1 0 15,1-17-15,-1 17 16,89 0-16,0 0 15</inkml:trace>
  <inkml:trace contextRef="#ctx0" brushRef="#br0" timeOffset="51781.83">12330 4604 0,'-18'0'172,"-53"0"-125,36 70-16,17-34-15,-17-1-16,35-18 31,0 19-15,0-19 0,0 1-1,0 0 1,0-1-1,0 19 1,0-1 0,0 0-1,18 0 1,35 1 31,-36-36 0,72 0-16,52 0 16,-124-18-16,1 18-15,0-35 15,-1-18 16,-17 0 0,0 35-32,0 1 17,0-1 46,0 0-31,-53-17-16,-70 17 0,70 18-15,35 0-1,1 0 63</inkml:trace>
  <inkml:trace contextRef="#ctx0" brushRef="#br0" timeOffset="53464.41">12277 4674 0,'0'-17'78,"35"-19"-62,0-211 30,-17 212-46,-18-35 16,35 17-16,-35 0 16,0 17-16,0 1 15,0-18-15,0 18 16,0 0-16,0 17 16,0-17-16,0 0 15,0-1 1,0 19-16,0-1 15,0 0 17,0 1-17,0-1 17,0-17-32,0 0 31,0 17-31,0 0 15,0 1-15,0-1 16,0 0 0,0 1-16,0-1 15,0 0 1,0 1 0,0-19-16,0 1 31,0 18-31,0-1 15,0 0-15,0 1 16,18-19 0,-1 19-16,-17-19 31,0 19-15,0-1-1,0-17-15,0 0 16,0 17-1,0 0 1,0 1 0,0-19 218,0-16-234,0 16 31,0 19-31,0-19 16,0 1-16</inkml:trace>
  <inkml:trace contextRef="#ctx0" brushRef="#br0" timeOffset="55182.29">13617 2346 0,'71'0'47,"-18"0"-31,17 0-16,-34 0 0,105 35 15,70 18-15,36 18 16,18-1-16,-18 1 16,17-18-16,-17 17 15,-35 1-15,-71-36 16,0 18-16</inkml:trace>
  <inkml:trace contextRef="#ctx0" brushRef="#br0" timeOffset="55677.11">16192 2734 0,'-17'18'15,"17"17"1,-35 18-16,35-36 16,-18 36-16,18-17 15,0-1-15,0 18 16,0 0-1,18 17-15,52-70 16,1 0-16,-1 0 16,18 0-16,18 0 15,-53 0-15,0 0 16,-35 0 0,-1 0-1,-17-70 1,-70 35-16,-18-18 15,-36-18-15,18 36 16,53 17 0</inkml:trace>
  <inkml:trace contextRef="#ctx0" brushRef="#br0" timeOffset="56715.95">11606 2399 0,'18'-53'47,"17"0"-31,-17-35-16,0-18 15,17-53 1,71-70-16,-89 105 15,19 72-15,-36-1 16,0 35 0,0 0-16,17 1 62,54 34-46,70 160-1,-88-71-15,-18-53 16,18 35 0,35 18-16,18 17 15,-18-52-15,124-1 16,-177-70 0,-17 0-16,-18-18 15,53-70-15,-36-18 16,19-17-1,-19-18 1,19 17-16,-1 36 16,-35 53-16,0-18 15,35 35-15,-35 1 16</inkml:trace>
  <inkml:trace contextRef="#ctx0" brushRef="#br0" timeOffset="57499.73">15804 917 0,'-17'0'0,"34"0"0,-87 0 16,35 35-16,17 1 16,-17-1-16,17-17 15,-17 52-15,35-52 16,0 35-16,0 35 16,0-53-16,0 18 0,0-35 15,0-1 1,35 1-16,36-18 15,-1 0-15,36 0 16,-88-35-16,35 35 16,-18-53-16,-35 0 15,0 18-15,0-53 16,0 52-16,0-34 16,0 34-16</inkml:trace>
  <inkml:trace contextRef="#ctx0" brushRef="#br0" timeOffset="58199.79">15663 1464 0,'0'18'31,"0"17"-31,-35 18 15,0 17-15,-71 54 16,53-18-16,-70 35 16,17 0-1,-71 35-15,107-70 16,-18 0-16,-36 35 16,18-17-16,18-19 15,18 1-15,-54 18 16,18-18-16,53-54 15,-70 37 1,35-19-16,17-17 0,-17 35 16,53-35-16,17-17 15,-35 34 1,18-35-16,-18 18 16,35-17-16,-35 34 15,18-17-15,-18 18 16,35-19-1,-17 37 1,18-72-16,-19 36 16,1 0-16,17-18 0,-17 36 15,0-18 17,35-35-1,0-1 31</inkml:trace>
  <inkml:trace contextRef="#ctx0" brushRef="#br0" timeOffset="59132.05">15981 2875 0,'0'-35'63,"0"0"-48,0 17-15,-53-88 16,0 36-16,0-1 15,0 36-15,-35-71 16,53 53-16,-54-18 0,19-17 16,-18 35-1,35 18-15,-35-36 16,70 36-16,-53-35 16,-17-36-16,-53-53 15,88 88 1,-35-17-16,70 53 15,-70-88 1,35 87-16,18 1 16,0-18-16,-1 18 15,36 17-15,0-17 16,-35 0-16,35-1 31,-17 19-15</inkml:trace>
  <inkml:trace contextRef="#ctx0" brushRef="#br0" timeOffset="59844.16">14376 758 0,'17'0'0,"-70"0"16,18 0-1,106 0 1,-160 0 0,54 18-16,35 0 15,0-1-15,0 1 16,0 17-16,0 1 15,0-19 1,0 18 0,0 1-16,0-1 15,0 0 1,0 1-16,18-36 16,35 0-16,0 0 15,0 0-15,0 0 16,-36 0-16,18 0 15,1-18-15,-36-17 63,0-1-47,0-17-1,0 36-15,0-36 16,0 35-16,0 1 15,0-1-15,0 0 32</inkml:trace>
  <inkml:trace contextRef="#ctx0" brushRef="#br0" timeOffset="61144.25">12735 4886 0,'18'-18'78,"88"-52"-47,0-1-15,-71 54-16,18-36 16,-36 53-16,1-36 15,0 19 17,52-19-1,-52 19-16,35-1 64,176-52-33,-211 70-46</inkml:trace>
  <inkml:trace contextRef="#ctx0" brushRef="#br0" timeOffset="62140.28">12665 4921 0,'17'0'31,"124"0"0,1-35-15,-54 17-16,18-35 31,-71 53-15</inkml:trace>
  <inkml:trace contextRef="#ctx0" brushRef="#br0" timeOffset="65551.41">12577 4957 0,'17'0'78,"36"-18"-47,0-35-15,-18 53-16,-17-18 15,0 18 1,17-17 296,35-36-280,-70 35-17,18 0 1,0 1 0,-1-36-1,1 35 48</inkml:trace>
  <inkml:trace contextRef="#ctx0" brushRef="#br0" timeOffset="69880.38">12400 4727 0,'-18'0'47,"1"0"-47,-1 0 47,1 0-31,-36 18-1,-18 52 16,36-52-31,17 0 32,18-1-17,-17 1 17,-1-18-17,18 18 1,0-1-1,0 1-15,0 17 16,0-17 0,0-1-16,0 1 15,53 0 32,35-18-16,-17-18 63,-54-17-47,-17 17-47,0 1 47,0-54-31</inkml:trace>
  <inkml:trace contextRef="#ctx0" brushRef="#br0" timeOffset="70920.89">9966 4427 0,'-35'18'16,"70"-36"-16,-106 71 0,36-17 0,-35 69 47,70-16-16,0 34 0,0-88 1,0-17-1,35-18-15,71 0-1,35 0 1,18 0-1,-124 0 1,0 0 15,-17-35-15,-18-36 0,0 1-1,0-1 1,0 18-1,0 18 1,-18 0 15,0 17 16,-52-17-31</inkml:trace>
  <inkml:trace contextRef="#ctx0" brushRef="#br0" timeOffset="71657.39">10883 4833 0,'0'18'47,"0"88"-16,0-89-15,0 18-1,0 1-15,0-1 32,35 53 15,36-88-47,158 0 46,-211-53 1,-18 18 0,0 0-31</inkml:trace>
  <inkml:trace contextRef="#ctx0" brushRef="#br0" timeOffset="72893.58">11959 2928 0,'-35'0'15,"70"0"-15,-88 0 0,0 0 16,-17 0-16,34 35 16,1 1-16,-18-1 0,-17 18 15,34-36-15,19 1 16,-1 17 0,-35 18-16,36-53 15,-36 53-15,17 0 16,-52 18-16,18 17 15,17-53-15,0-17 16,0 35-16,0 0 16,0-18-16,18 0 15,-18 0 1,18 1-16,-1-36 0,19 35 16,-36 18-16,35-35 15,-17-1-15,17 18 16,-35 54-1,36-89-15,-1 35 16,-53 18-16,36 0 16,-35 0-16,70-36 15,-36 1-15,1 17 16,70-70 156</inkml:trace>
  <inkml:trace contextRef="#ctx0" brushRef="#br0" timeOffset="74288.12">12100 2946 0,'0'35'47,"0"-17"-32,0 17-15,-17 18 16,-1 0 0,0 0-16,-35 35 0,18-35 15,-35 35-15,70-35 16,-53 53-16,53-71 16,-71 71-1,36-71-15,35-17 0,0 35 16,-35-18-1,17 18-15,-17 17 16,17-34-16,-35 52 16,-17 35-1,17-17 1,35-88-16,18-1 16,0 19-1,-53 34 16,53-52 1,-18 0 15,18 34-16,-17-34 78,-1 17-46,18 1-32</inkml:trace>
  <inkml:trace contextRef="#ctx0" brushRef="#br0" timeOffset="75476.19">11254 4833 0,'-18'0'156,"-17"-18"-125,-1-17-15,1 17-1,-18 18 1,0 0 0,0 0-1,18 0-15,-88 53 32,17 0-17,53-35 1,35 0-1,1-1 1,-1 1 0,18 17-1,0-17 1,0 17 0,0 71 30,212 0-14,-71-89 30,35-122-15,-123 69 0,-35-70 0,-18-17 0,0 35-16,-36 52-15,-69-16-1,34 16 1,53 36-1,-17 0 1</inkml:trace>
  <inkml:trace contextRef="#ctx0" brushRef="#br0" timeOffset="79477.02">12400 5927 0,'18'17'46,"-18"371"1,0-299-47,0 69 47,-18-158 63</inkml:trace>
  <inkml:trace contextRef="#ctx0" brushRef="#br0" timeOffset="80688.32">12330 5980 0,'0'0'16,"0"-18"31,0-70-16,0 52-15,70-16 15,-35 52 16,36 0 0,-71 123-16,0-17 16,0-36 0,0-17 15,-35-17-31,70-36 94,335-106-78,-299 176 0,-124 160 0,-106-160 0,106-70-47,0 18 15,36-1-15,-36 19 16,35-36-16,1 17 16,-36 19-16,35-36 15,0 0 95</inkml:trace>
  <inkml:trace contextRef="#ctx0" brushRef="#br0" timeOffset="81137.36">12841 5909 0,'388'0'62,"-776"0"-62,900 0 0,-389 0 47</inkml:trace>
  <inkml:trace contextRef="#ctx0" brushRef="#br0" timeOffset="81385.82">13335 6227 0,'0'141'15,"0"-282"-15,0 405 47,-18-264 0,1 0-31</inkml:trace>
  <inkml:trace contextRef="#ctx0" brushRef="#br0" timeOffset="82264.67">13176 5433 0,'-88'0'16,"176"0"-16,-211 0 16,-477 123 31,230 124-1,246-53-14,124 194 15,282 18-16,300-335 16,688-54 0,-881-140-1,-372 87-46,-17-34 0,18-18 16,-18-1-16,0-16 16,-18-248 15,-35 212-15,-194-177 15,-35 248 16,-106 52 0,353 18-16</inkml:trace>
  <inkml:trace contextRef="#ctx0" brushRef="#br0" timeOffset="83240.82">12859 5539 0,'0'-18'47,"0"-35"0,0 35 0,547 18 15,-265 0-31,-247 0 16</inkml:trace>
  <inkml:trace contextRef="#ctx0" brushRef="#br0" timeOffset="85488.28">14728 5909 0,'18'0'109,"1358"-247"-46,-1306 229-32</inkml:trace>
  <inkml:trace contextRef="#ctx0" brushRef="#br0" timeOffset="85938.61">16528 5186 0,'53'264'63,"-36"-193"-63,89-36 47,-18-246 0,-35 105-1</inkml:trace>
  <inkml:trace contextRef="#ctx0" brushRef="#br0" timeOffset="86752.33">15205 6403 0,'423'0'63,"671"0"-16</inkml:trace>
  <inkml:trace contextRef="#ctx0" brushRef="#br0" timeOffset="87157.12">16969 6244 0,'247'265'62,"-494"-530"-62,688 442 47,-406-195-47,-35-106 47</inkml:trace>
  <inkml:trace contextRef="#ctx0" brushRef="#br0" timeOffset="89863.68">12559 5592 0</inkml:trace>
  <inkml:trace contextRef="#ctx0" brushRef="#br0" timeOffset="93033.88">12559 5592 0,'0'-18'766,"0"-53"-704,0 1-15,0 17-16,0 35 454,0 1-438,0-19-32,-18 1 16,-17-18 16,35-17-15,-53-1 14,53 18 1,-71-70 0,54 70 0,17 35-47,0 0 16,0-17 15,0 0-31,-18-36 31,18 1-15,-17-107 31,17 124-16,0 36-31,0-18 0,0 17 31,0 0-31,0 1 16,0-1-16,0-17 15,0 17 1,0-17-16,0-18 0,0 18 16,0 17-1,0 0 17,0-17-17,0 0 1,0-18-16,0 35 15,35-52 1,-35 34-16,0 1 0,0 17 16,17 1-1,-17-1-15,0-17 16,0 17 0,0 1-1,0-1-15,0 0 16,0 1-16,36-36 15,-36 35-15,0 0 16,0 1-16,0-1 16,0-17 46,17-18-46,1 53-16,-18-18 15,18-35 1,-18 36 0,0-1-1,17-17 1,-17-18 0,0 18-1,18 17-15,-18 0 16,0 1-1,0-1-15,0 1 32,0-1 296</inkml:trace>
  <inkml:trace contextRef="#ctx0" brushRef="#br0" timeOffset="99542.69">12771 4057 0,'0'18'141,"0"17"-125,0 18 280,0-36-280,-18 19 0,-17-19-1,17 19-15,0-1 16,-17 18-16,17-53 16,1 53-16,-89 88 46,35-71-14,1 71-1,-1-35-15,54-70-16,-19 17 15,-17 35 1,36-53-1,-18 71 32</inkml:trace>
  <inkml:trace contextRef="#ctx0" brushRef="#br0" timeOffset="100175.22">12171 4516 0,'35'0'47,"230"35"-16,123 124 0,-371-159-15,-17 17 15</inkml:trace>
  <inkml:trace contextRef="#ctx0" brushRef="#br0" timeOffset="104719.67">12047 4533 0,'18'0'109,"423"71"-46,-335-36-32,-89-17 0,19 17-15,-19-35-16,1 0 16,17 18-16,18-1 15,35 18-15,-35-35 16,-17 0 0</inkml:trace>
  <inkml:trace contextRef="#ctx0" brushRef="#br0" timeOffset="124345.63">12541 5539 0</inkml:trace>
  <inkml:trace contextRef="#ctx0" brushRef="#br0" timeOffset="126073.91">14499 6015 0,'18'0'172</inkml:trace>
  <inkml:trace contextRef="#ctx0" brushRef="#br0" timeOffset="126983.83">14570 6491 0,'53'0'140,"17"0"-124,36 0-16,-18 0 16,36 0-16,70 0 15,-106 0 1,-53 0-1,-17 0 32,17 0-47,0 0 16,1 0 0</inkml:trace>
  <inkml:trace contextRef="#ctx0" brushRef="#br0" timeOffset="128936.32">12612 5486 0,'0'-53'234,"-18"-88"-171,-17 52-16,0 37 0,17-72-16,0 1 16,18 87-32,-17 1 1,-19-18 0,36 18 15,0 0-31,0 17 47,0 0-16,-35-35-15,17-35 30,18 0-14,-35 0-1,35 70-15,0 1-16,-17-19 15,17-17-15,0 18 16,0-18-1,0 18 1,0 17-16,0-52 16,0 52-1,0 0-15,0 1 16,0-36 0,0 0-1,0-35 1,0 0-16,0 35 15,0 0-15,0 17 16,0-17-16,0 1 16,0 16-16,0-17 15,0 18-15,0-18 16,0 0-16,0 18 16,0-18-16,17 0 15,-17 0-15,35 0 16,-35 18-16,0-18 15,18 18-15,-18 17 16,0-17 0,0 17-16</inkml:trace>
  <inkml:trace contextRef="#ctx0" brushRef="#br0" timeOffset="130297.56">12100 5997 0,'0'-17'31,"0"-19"16,0 19-47,-70-72 47,-71-52 0,35 53-16,-106-35 16,53 17 0,124 88-47,-18-35 47,18 18-16,-36-18 16</inkml:trace>
  <inkml:trace contextRef="#ctx0" brushRef="#br0" timeOffset="131093.68">11201 4798 0,'0'-18'0,"17"18"63,19-35-32,-19 35-31,-17-35 15,36-18 1,-19 0-16,124-159 47,-88 142-47,-18 17 0,-17 0 16,17 0-16,-17 0 15,-18 18-15,0-18 16,0 0-16,18-18 15,17 18 1,18-17-16,0-18 0,-18-1 16,0 36-16,1 0 15,-1 18-15,-17 0 16,-18 17-16</inkml:trace>
  <inkml:trace contextRef="#ctx0" brushRef="#br0" timeOffset="144729.07">18133 4710 0,'0'17'78,"0"54"-63,0 52 17,-18-70-17,18-18 1,-53 89 31,36 17-16,-1-123 16,-17 17 0,-106 53 0,35-70-1,70 17-14,19 53 15,-1 124-1,18-53 1,-35 17-15,17 0 14,18 107-14,0-266-17,0 1-15,0 0 16,0-1 46,18 18-46,0-35 0,-1 0-16,71 18 15,-35-18-15,229 0 63,-246 0-63,-19 0 15,36 0 1,0 0-16,71-18 16,-18-17-16,-18 35 15,-35 0-15,0-17 16,-18 17 78,-18-18-94,-17-17 15,36-1-15,-19 1 16,1 17-16,-18 1 16,18-18-16,-18-1 15,0-158 16,35 159-15,-17-159 15,-18 35 16,0 124-16,0 0-31,-18-1 63,-53-17-16,-211-70-16,88 52 16,177 54-16,17-19 94,0-16-78,0-54-16,0 0 16,0 18 0,0 0 0,0 70-31,0 0-1,0-17 1,0 0-1,0-1 1,0-17 0,0 1-1,0 34 1,0 0 0,0 1 15,0-1-31,0-17 15,0-1 32,0 19 266,-18 17-219,0 0-32,-88 0-15,89 0 15,-19 17-15,36 1 78,0 88-62,0-88-63,0-1 15,0 1 1,0-1 0,0 1 31,0 0-16,0-1 0</inkml:trace>
  <inkml:trace contextRef="#ctx0" brushRef="#br0" timeOffset="147575.92">18433 4974 0,'-36'-35'172,"-69"-18"-141,34 35-15,18 18 0,35 0-1,1 0 1,-1 0 15,-17 0 0,0 0-31,-1 0 32,19 0 15,17 36 93,0-1-124,0 0 15,0 0 0,0 54 16</inkml:trace>
  <inkml:trace contextRef="#ctx0" brushRef="#br0" timeOffset="153304.89">18009 5221 0,'36'-18'187,"193"18"-140,-211 0 78,52-17-78,300-54 0,-299 71-16,-71-17 110,0-19-79,-18-69-30,-17 69-17,35 19 1,-18-19 15,1 36-15,-1 0-1,-35 0 1,36 0 0,-36 0-16,17 0 15,-34 0 1,-1 0 0,36 0-1,-71 0 1,36 0-1,34 0 1,1 0 0,0 0 140,17 0-125,-17 0-15,17 0 93,-88 0-78,71 18-15,-18-18 0,0 0-1,36 0-15,-1 18 219,18 35-188,0-36-15,0 1 0,0-1-16,0 36 46,0 36 1,0-72-15,0 1 108,53-18-93,141 0 0,-159 0 15,300 0-15,-317 0 0,0 0 281,70 0-265,-35 0 109,-18 0-110,-17-18 157,-1-17-157,19 0-46,-36-18 15,0 17 63,0 1-16,0 18-62,0-1 171,-71 18-171,-17 0 0,-88 0 15,70 0-31,17 0 15,19 0 1,52 0 0,1 0 15,-72-18 0,37 18-15,16 0-1,19 0 48,-1 0-47,0 0 296,18 18-265,0 0-31,0-1 140,0 18-125,0 1 16</inkml:trace>
  <inkml:trace contextRef="#ctx0" brushRef="#br0" timeOffset="164961.64">13547 5450 0,'17'0'0,"1"-17"79,317-283-17,194-71-31,-476 301-15</inkml:trace>
  <inkml:trace contextRef="#ctx0" brushRef="#br0" timeOffset="165497.29">14587 4322 0,'-17'0'15,"-1"0"-15,-17 0 16,17 0 0,-17 35-1,35-18-15,-18 54 16,-35 229 31,53-194-32,0-36 1,0-52 0,0 0-1,89-18 1,-72-89-1,-17 54 1,0-18-16,0-35 16,0 17-1,-17-176 32,17 230-47</inkml:trace>
  <inkml:trace contextRef="#ctx0" brushRef="#br0" timeOffset="166022.59">14464 4322 0,'-18'0'78,"-17"-36"-62,-53-34-16,17-19 15,1 54-15,-336-247 32,212 176-32,35 18 15,53 35-15,-52-70 16,-1-19-1,124 125-15,-18-36 16,17 18-16,1-1 16,17 19-16</inkml:trace>
  <inkml:trace contextRef="#ctx0" brushRef="#br0" timeOffset="166824.19">11871 6191 0,'0'0'16,"-71"0"31,-1022 0 15,617 0-31</inkml:trace>
  <inkml:trace contextRef="#ctx0" brushRef="#br0" timeOffset="167351.45">10107 5997 0,'0'0'47,"-353"141"-47,318-105 16,0 17 15,35-36 16,35-34 0,-35-36-1,0 17-14,0 19-17</inkml:trace>
  <inkml:trace contextRef="#ctx0" brushRef="#br0" timeOffset="168077.12">9878 6068 0,'0'17'31,"-88"36"16,17 71 0,18-18 0,159-1-16,-71-105-15,53 0-16,36 0 16,88 0-16,-89-35 15,-70 18-15,-88-354 63,-106 195-16,-18 176-1,106 0 1</inkml:trace>
  <inkml:trace contextRef="#ctx0" brushRef="#br0" timeOffset="168855.81">9984 6015 0,'0'-18'31,"0"36"-31,17-89 0,36-17 32,-35 70-17,176-281 17,53-195 14,70 70 1,-17 19 0,35 105 0,-264 229-16</inkml:trace>
  <inkml:trace contextRef="#ctx0" brushRef="#br0" timeOffset="169599.39">10354 5786 0,'-18'0'31,"36"0"-31,-89 0 47,36 0-47,-71-230 31,53-123 16,53 301 0</inkml:trace>
  <inkml:trace contextRef="#ctx0" brushRef="#br0" timeOffset="175712.07">7444 11007 0,'53'0'156,"35"0"-156,53 0 0,53 0 16,-18 0 0,-35 0-16,0 0 15,-35 0-15,-70 0 16,16 0-16,-34 0 16,0 0-16,17 0 15,53 0 1,-35 0-16,0 0 15,35 0-15,71 0 16,-18 0-16,36 0 16,87 0-16,-35 0 15,-17 0-15,-36 0 16,1 0-16,229 17 62,-389-17-62,1 0 16,17 0 0,18 0 15,-18 0-15,53 0-16,18 0 15,-70 0-15,52 0 16,0 0-16,18 0 15,-53 0-15,-18 0 16,0 0 47,1 0-48,-19 0 63,1 0-78,-1 0 0,19 0 16,17 0-16,-36 0 16,36 0-16,0 0 15,-35 0-15,35 0 16,17 0-16,-34 0 15,34 0-15,-35-17 16,18 17-16,-17 0 94,-1-36-94,-18 36 15,19 0 1,-19 0 31</inkml:trace>
  <inkml:trace contextRef="#ctx0" brushRef="#br0" timeOffset="180089.9">11165 5274 0,'18'0'203,"0"0"-172,-1 35 32,124 142-16,-35-54 0,-18-35-16,-17-17 16,17-1 0,-70-52-16,-1 0 109,107 17-77,-89-17 62,-17-18-63</inkml:trace>
  <inkml:trace contextRef="#ctx0" brushRef="#br0" timeOffset="-205987.66">3757 16351 0,'18'0'47,"-1"0"-32,1 0-15,35 0 16,17 0 0,-17 0-16,53 0 15,-18 0-15,36 0 16,-54 0-16,19 0 15,-1 0-15,-35 0 16,17 0-16,-17 0 16,-18 0-16,18 0 15,0 0-15,-17 0 16,34 0-16,1 0 16,-18 0-16,0 0 15,35 0-15,-35 0 16,35 0-1,-35 0-15,0 0 0,-18 0 16,18 0-16,0 0 31,17 0-31,-17 0 16,-35 0-16,17 0 16,36 0-16,246 0 46,-264 0-30,0 0-16,-18 0 16,18 0-16,-17 0 15,16 0-15,1 0 16,18 0-16,17 0 16,0 0-16,36 0 15,-18 0-15,-36 0 16,36 0-16,-35 0 15,17-17-15,-18 17 16,1 0-16,17-36 16,-53 36-16,1 0 15,-1 0-15,-17 0 16,-1 0 0,1 0 15,-1 0 31,1 0-46,17 0 0,-35-17 15,18-1-31,0 18 562,17 0-562,-17 0 16,17 0-16,18 0 16,0 0-16,-18 0 15,18 0-15,-35 0 16,34 0-16,1 0 15,-35 0-15,17 0 16,1 0-16,16 0 16,-34 0-1,0 0 1,17 0-16,53 0 31,-17 0-31,-18 0 16,17 0-16,-17 0 15,18 0 1,-18 0-16,17 0 16,18 0-16,-35 0 0,0 0 15,0 0-15,35 0 16,247 0 31,-246 0-47,-36 0 15,35 0-15,-53 0 16,36 0-16,-18 0 16,35 0-16,0 0 0,-53 0 15,53 0 1,36 0-16,35 0 16,-18 0-16,35 0 15,0 0-15,-34 0 16,-19 0-16,-35 0 15,36 0-15,-36 0 16,18 0-16,-18 0 16,-35 0-16,35 0 15,18 0-15,0 0 16,-18 0-16,18 0 16,-18 0-16,0 0 15,0 0-15,-17 0 16,-18 0-16,35 0 15,-35 0-15,35 0 16,36 0-16,-71 0 16,35 0-16,18 0 15,52 0-15,19 0 16,-1 0-16,371-18 62,-529 18-46,-1 0 47,18 0-63,1 0 31,-1 0-16,-17 0 1,-1 0 0,1 0-1,17 0 345,18 0-360,0 0 15,-18 0-15,18 0 16,0 0-16,-18 0 16,18 0-1,-17 0-15,-1 0 0,-17 0 16,17 0 78,-18 0-79,19 0-15,-19 0 16,1 0-16,17 0 15,1 0 1,-1 0 47,-18 0-48,19 0-15,-1 0 16,0 0-1,-17 0-15,0 0 16,-1 0-16,1 0 16,-1 0-1,19 0-15</inkml:trace>
  <inkml:trace contextRef="#ctx0" brushRef="#br0" timeOffset="-201973.43">3916 18080 0,'35'0'156,"547"0"-93,-35 0-17,-124 0-14,-52 0 15,-71 0-1,-36 0-14,36 0 15,-88 0-1,105 0 1,-35 0-15,-52 0 14,-19 0 1,1 0-15,405 0 14,-158 0 1,-53 0-15,-142 0 14,107 0 1,17 0 0,0 0-16,70 0 32,72-18-16,87 18 0,-194 0 0,-176 0-16,159 0 16,-177 0 0,18 0-1,-159 0-46,424 0 47,-195 0 0,-87 0-16</inkml:trace>
  <inkml:trace contextRef="#ctx0" brushRef="#br0" timeOffset="-199196.32">16616 18027 0,'17'0'141,"389"0"-79,-335 0-46,281 0 15,-16 0 16,-1 0 0,0 0-16,124 0 16,-89 0 0,-35 0-16,-35 18 16,70-18 0,-211 0 0,-18 0-1,71 0 1,52 0-15,-52 0 14,141 0 1,35 0-15,88 0 14,36 0-14,-336 0-17,353 0 17,36 0 14,-354 0 1,89 0 0,476 0 0,-617 0 0,0 0 0,-89 0-16,160 0 16,17 0-16,-177 0 16,-17 0-16,88 0 16</inkml:trace>
  <inkml:trace contextRef="#ctx0" brushRef="#br0" timeOffset="-192308.28">8114 11095 0,'-18'17'109,"18"1"-93,-35 35-16,-18 388 62,18-282-15,17 17 0,-17 18-16,35-70 16,-18-36 0,53-88 93,742 35-77,-354-35-16,-405 0-47,211 0 47,-106 0-16,-105 0 94,-124-264-63,18 158-30</inkml:trace>
  <inkml:trace contextRef="#ctx0" brushRef="#br0" timeOffset="-191453.38">9596 12382 0,'0'53'94,"-336"159"-32,301-212-31</inkml:trace>
  <inkml:trace contextRef="#ctx0" brushRef="#br0" timeOffset="-140175.8">3845 6174 0,'18'0'47,"0"0"-47,-1 0 16,36 0-16,0 0 15,35 0-15,18 0 16,53 0-1,0 17-15,17-17 16,36 0 0,-18 0-16,17 0 0,1 0 15,194 0 1,-230 0 0,-35 0-16,-17 0 15,652 0 48,-723 0-63,-36 0 0,36 0 15,18 0-15,-36 0 16,53 0-16,0 0 16,36 0-16,-36 0 15,-35 0-15,0 0 16,-35 0-1</inkml:trace>
  <inkml:trace contextRef="#ctx0" brushRef="#br0" timeOffset="-135366.4">7373 11024 0,'0'-17'31,"18"17"16,-1 0-31,1 0-16,17 0 16,1 0-16,-1 0 15,35 0-15,-17 0 16,35 0-16,-52 0 15,34 0-15,1 0 16,-1 0-16,-34 0 16,17 0-16,17 0 15,-52 0-15,52 0 16,-34 0-16,-19 0 16,1 0-16,0 0 15,34 0-15,-34 0 16,17 0-16,1 0 15,-19 0-15,19 0 16,-1 0 0,35 0-1,-17 0-15,18 0 16,17 0-16,-17 0 16,34 0-16,19 0 15,-1 0-15,-17 0 16,0 0-16,-53 0 15,0 0-15,0 0 16,-36 0-16,1 0 47,17 0-31,-17 0-16,35 0 15,17 0-15,-17 0 16,71 0-16,-18 0 15,0 0-15,-18 0 16,0 0-16,247 0 63,-300 0-63,1 0 15,-19 0 1,36 0-16,18 0 15,-1 0 1,-17 0-16,35 0 16,-35 0-16,36 0 15,-37 0-15,-34 0 16,17 0-16,-17 0 16,35 0-16,-35 0 15,17 0-15,0 0 16,0 0-16,36 0 0,-1 0 15,19 0 1,-19 0-16,-17 0 16,0 0-16,0 0 15,-18 0 1,-17 0-16,0 0 16,-1 0-16,1 0 15,-1 0-15,19 0 16,-1 0-1,-17 0 48,-1 0-47,1 0-1,17 17-15,0-17 16,18 0-16,-35 0 15,0 0-15,-1 0 16,1 0 218,0 0-218</inkml:trace>
  <inkml:trace contextRef="#ctx0" brushRef="#br0" timeOffset="-131763.54">9296 11994 0,'53'0'110,"-18"0"-95,106 71 32,-88-36 0,70 142-16,-52-107 16,-71-52 250,-88 17-250,-71 106 0,53 0 15,0-35-30,89-88 30</inkml:trace>
  <inkml:trace contextRef="#ctx0" brushRef="#br0" timeOffset="-129497.65">9296 12806 0,'-18'0'140,"106"-177"-77,-70 160-63,35-36 47,-18-18-1,-17 54 1,-18-1 1031</inkml:trace>
  <inkml:trace contextRef="#ctx0" brushRef="#br0" timeOffset="-109401.71">11183 11783 0,'0'17'16,"0"442"31,0 599 0,0-370-16,-18-652 16</inkml:trace>
  <inkml:trace contextRef="#ctx0" brushRef="#br0" timeOffset="-107683.58">11236 11747 0,'529'0'62,"-1058"0"-62,2328 0 31,-935 0 16,-705 0 0,35-17 0,-159 52 0,-35 318 0,0 229 0,-105 300-16,69-565 16,36-281 93,-35-1-93,-53-35 0,35 0-47,-282 0 47,-265 0 0,212 0-16,-159 0 16,230 0 0,-36 0-16,159 0 16,106 0-16,52 0 63</inkml:trace>
  <inkml:trace contextRef="#ctx0" brushRef="#br0" timeOffset="-104258.06">16792 12735 0,'0'18'62,"-106"476"-15,106-283 0,18-211 0,317-88 0,18-123-16,-335 193-31,17-88 47,-18 18 0,1 35-16,-18 124 94,-88 581-63,88-511-30</inkml:trace>
  <inkml:trace contextRef="#ctx0" brushRef="#br0" timeOffset="-102888.71">17233 12488 0,'-17'0'47,"-319"212"15,125 88-30,34 53 14,72-106-14,105-124 15,0-88-47,88 106 46,247 18 1,423-159-15,-634-70 14,-89-195 1,-17-35-15,-18 71 14,-53-36 1,-159 71-15,124 106 14,17 70-14,36 18-32</inkml:trace>
  <inkml:trace contextRef="#ctx0" brushRef="#br0" timeOffset="-99963.8">16986 12912 0,'-141'141'16,"282"-282"-16,-317 299 0,158 54 47,318-106-1,-88-335-14,-195 105 15,-316 495-1,404 122-14,125-669 15,-424-300-32</inkml:trace>
  <inkml:trace contextRef="#ctx0" brushRef="#br0" timeOffset="-99196.17">12400 12224 0,'-53'688'46,"106"-1376"-46,-106 1429 16,335-583 15,71-422 16,-88-371 0,-265 599-16,-35 460 16,35-371 0</inkml:trace>
  <inkml:trace contextRef="#ctx0" brushRef="#br0" timeOffset="-98521.52">19332 10495 0,'-70'1923'47,"140"-3846"-47,-140 5680 47,70-3545 0,0-583 0</inkml:trace>
  <inkml:trace contextRef="#ctx0" brushRef="#br0" timeOffset="-98100.09">19385 10795 0,'0'-18'16,"0"36"-16,18-89 16</inkml:trace>
  <inkml:trace contextRef="#ctx0" brushRef="#br0" timeOffset="-96931.15">19456 10619 0,'247'0'62,"-494"0"-46,2152 0 31,88 0-16,-811 0 16,-1094-18-16,-18 106 47,-34 582-47,-54 301 16,-299 299 0,140-900 0,160-335 0,17 18-16,-230 141 16,-211-176-16,-106-18 16,-723 0-16,-35 0 32,529 0-32,600 0 16,-18 0 0,17 0 0,-123 0 0,230 0 0</inkml:trace>
  <inkml:trace contextRef="#ctx0" brushRef="#br0" timeOffset="-95730.31">14464 12753 0,'406'0'62,"1199"0"-15,0 0 0,-1094 0-16,-493 0-31,123 0 47,-53 0 0,300 0 0,-299 0-16,-142-88 47,35 35-62,-141-388 15,106 212 0</inkml:trace>
  <inkml:trace contextRef="#ctx0" brushRef="#br0" timeOffset="-95287.21">19456 12771 0,'-36'35'15,"72"-70"-15,-583 387 32,-547 177 15,953-458-1,124-106-30</inkml:trace>
  <inkml:trace contextRef="#ctx0" brushRef="#br0" timeOffset="-93098.33">16581 11077 0,'17'0'125,"54"159"-78,-71-124 0</inkml:trace>
  <inkml:trace contextRef="#ctx0" brushRef="#br0" timeOffset="-92195.74">16669 11112 0,'0'18'110,"141"282"-48,-141-282-62</inkml:trace>
  <inkml:trace contextRef="#ctx0" brushRef="#br0" timeOffset="-91666.59">16686 11448 0,'0'0'0,"0"17"63,459 19-16,-424-36-1,-35 17-14,-264 124 15,-36 18-1,282-159 1</inkml:trace>
  <inkml:trace contextRef="#ctx0" brushRef="#br0" timeOffset="-91382.3">16951 11677 0,'0'0'0,"300"106"47,-283-89 31</inkml:trace>
  <inkml:trace contextRef="#ctx0" brushRef="#br0" timeOffset="-90530.24">17074 11642 0,'18'-53'16,"-36"106"-16,-52-265 47,-336 230-1,265 352 1,317-105 0,265-583 0,-458-35 0,-283 512-16,300-18 16,0-264 0</inkml:trace>
  <inkml:trace contextRef="#ctx0" brushRef="#br0" timeOffset="-90033.74">16545 10601 0,'-53'123'16,"106"-246"0,-106 282-16,212-89 47,-18-352 15</inkml:trace>
  <inkml:trace contextRef="#ctx0" brushRef="#br0" timeOffset="-89447.86">17357 10231 0,'35'546'47,"-70"-1092"-47,70 1145 16,-17-422 15,-18-160 0</inkml:trace>
  <inkml:trace contextRef="#ctx0" brushRef="#br0" timeOffset="-89146.87">17180 11024 0,'0'0'0,"0"283"47,0-231-47,0-34 47,36 0-16</inkml:trace>
  <inkml:trace contextRef="#ctx0" brushRef="#br0" timeOffset="-88690.62">17604 11218 0,'17'141'15,"-87"-440"1,123 457-16,-36 36 0,-17-88 47,-88-141 31,-88-71-47,140 88 16,301-52-16,-247 70 16,-1-18 0</inkml:trace>
  <inkml:trace contextRef="#ctx0" brushRef="#br0" timeOffset="-88172.34">17709 10266 0,'283'-18'47,"-178"18"0,-105 265-16,0-195-31,0 54 47</inkml:trace>
  <inkml:trace contextRef="#ctx0" brushRef="#br0" timeOffset="-87889.5">17657 10777 0,'52'0'0,"-104"0"0,545 0 47,-475 36 31</inkml:trace>
  <inkml:trace contextRef="#ctx0" brushRef="#br0" timeOffset="-87569.89">17815 11165 0,'-35'142'47,"70"-284"-47,-88 301 94</inkml:trace>
  <inkml:trace contextRef="#ctx0" brushRef="#br0" timeOffset="-86964.72">17780 11165 0,'212'-35'31,"-424"70"-31,494-88 0,-211 53 63,35 53-16,-71-17-16,-88 228 63,-53-193-63,-282-71 16,247 0 0</inkml:trace>
  <inkml:trace contextRef="#ctx0" brushRef="#br0" timeOffset="-80234.51">33620 7567 0,'0'0'0,"-53"0"0,18 0 15,-54 0 1,19 0-16,-1 0 16,36 0-16,-89 0 15,-17 0-15,-17 18 16,-107 35-16,53 17 15,1 1-15,-1-18 16,18 17-16,35-17 16,-70 229 15,194-246-15,-54 69-16,-87 178 15,-212 563 32,335-634-47,35 846 47,18-211-16,124 370 16,-124-406 0,70-281 0,1-354-16,-53-141-31,246 159 47,953-158 0,-229-36 0,-988-18-32,-18-35-15,-17-17 16,18-54 0,17 89-16,0-89 0,-18-105 15,-35-36 1</inkml:trace>
  <inkml:trace contextRef="#ctx0" brushRef="#br0" timeOffset="-79034.07">31856 11359 0,'0'-88'47,"17"-18"-47,1-70 15,35-53-15,-18-71 16,18 0-16,0 53 16,0 71-16,-18 17 15,-35 141 1,18 1 15,0 70-15,17 70-16,18 53 15,17 71 1,1-17-16,-1 17 0,19 0 16,16-36-16,-87-158 15,17 0 1,-35-124 31,0 1-47,0-18 15,0-53-15,36-71 16,-36 36-16,17-36 16,-17 71-16,0 17 15,18 89-15,0 0 16,-18 17-16,0 0 15,0 1 1,0-1-16,0-17 16,0 0-1,0 17-15</inkml:trace>
  <inkml:trace contextRef="#ctx0" brushRef="#br0" timeOffset="-77689.14">20179 11183 0,'18'0'78,"1463"0"-31,-987 106 15,-811 423-15,193-300-16</inkml:trace>
  <inkml:trace contextRef="#ctx0" brushRef="#br0" timeOffset="-77299.16">21907 11818 0,'0'0'15,"195"-71"32,-143 71-47,619-141 63,-89 71-17,-600 70-30</inkml:trace>
  <inkml:trace contextRef="#ctx0" brushRef="#br0" timeOffset="-76827.66">23372 10989 0,'0'1005'47,"0"-2010"-47,0 2187 0,0-812 47</inkml:trace>
  <inkml:trace contextRef="#ctx0" brushRef="#br0" timeOffset="-68872.93">24818 11465 0,'0'-17'125,"511"-283"-62,-70 106-32,-405 194 16</inkml:trace>
  <inkml:trace contextRef="#ctx0" brushRef="#br0" timeOffset="-67911.69">26070 10425 0,'0'0'31,"-70"158"16,-107 107 0,160-36 0,34 1 16,442-230-1,-212-142-15,-247 19 0,0-18 0,-124-36 0,-405 19-1,512 158-46</inkml:trace>
  <inkml:trace contextRef="#ctx0" brushRef="#br0" timeOffset="-67250.28">24765 12594 0,'18'0'47,"511"0"0,-406 0 0,-87 0 47</inkml:trace>
  <inkml:trace contextRef="#ctx0" brushRef="#br0" timeOffset="-66471.7">26017 12347 0,'-105'0'62,"210"0"-62,-387 18 31,-53 158 32,300 36-32,35 35 16,370-141 0,159-159-16,-493-124 16,-442-440 0,318 564-31</inkml:trace>
  <inkml:trace contextRef="#ctx0" brushRef="#br0" timeOffset="-65323.82">26458 10830 0,'283'-17'62,"-566"34"-62,848-87 32,-177-36 14,0 0-14,-247 53 15,282-123-1,124 17 1,229 36-15,-388 70 14,106-18 1,-476 71 0,35-35-16,-36 35 16</inkml:trace>
  <inkml:trace contextRef="#ctx0" brushRef="#br0" timeOffset="-64355.79">26511 13000 0,'0'0'0,"0"-18"47,582-141 0,935-105-16,-882 140 16,-599 107 0,263 17-16,-246 0-31,318 0 47,-71-36 0,229 1-16,-512 35 16</inkml:trace>
  <inkml:trace contextRef="#ctx0" brushRef="#br0" timeOffset="-63387.25">24694 13758 0,'18'-17'234,"617"264"-171,-459-106-16,-158-124 15</inkml:trace>
  <inkml:trace contextRef="#ctx0" brushRef="#br0" timeOffset="-62450.63">25982 14287 0,'0'0'31,"-18"-35"-31,-34 53 47,-90 105-16,54 1 16,88 35 0,0-54 0,53-52-16,53-53 16,0-17-16,17-124 16,-87 88 0,-36-18 0,0-70-16,-71 53 16,-35 88-16,89 0 16</inkml:trace>
  <inkml:trace contextRef="#ctx0" brushRef="#br0" timeOffset="-61699.11">25559 14217 0,'0'18'94,"70"17"-31,-52-35 30,88 106-30</inkml:trace>
  <inkml:trace contextRef="#ctx0" brushRef="#br0" timeOffset="-60963.77">24906 13794 0,'-106'-36'63,"-247"-17"15,336 53-31,-18 0-16</inkml:trace>
  <inkml:trace contextRef="#ctx0" brushRef="#br0" timeOffset="-59856.9">26211 14605 0,'36'0'31,"793"0"16,705 0 16,-652 0-17,-529-35-14,-318 35-17,212-71 17,-123 71 14,228 0 1,-69-35 0</inkml:trace>
  <inkml:trace contextRef="#ctx0" brushRef="#br0" timeOffset="-48890.37">16845 10583 0,'-18'0'218,"1"0"-61,-18 0-110,-1 0 46,19 36-30,-54-36-32,36 0 16,0 0 31,17 0-15,0 0 30,-35 0-30</inkml:trace>
  <inkml:trace contextRef="#ctx0" brushRef="#br0" timeOffset="-31404.34">18292 10266 0,'-89'-106'47,"178"212"-47,-248-265 0,-176 106 47,-389 53-1,195 106 1,159 88-15,229 176 14,70 107-14,71-354-17,618 424 32,722-441 0,-1111-106-16,-17-388 16,-71 0 0,-35-194 0,-212 246-16,-88-34 16,18 229-16</inkml:trace>
  <inkml:trace contextRef="#ctx0" brushRef="#br0" timeOffset="-29212.84">18468 10354 0,'282'0'47,"318"-35"0,-512 35-31,582-36 15,671-87 31,-248 123-30,-122 0 15,281 0-16,159-35 16,-1358 17 0,-53 36-32</inkml:trace>
  <inkml:trace contextRef="#ctx0" brushRef="#br0" timeOffset="-28334.77">18627 10672 0,'123'52'63,"918"231"-32,1552 440 16,-1235-317-16,-617-195 16,-53 36-16,-18-123 16,-652-124-47,-1 0 110</inkml:trace>
  <inkml:trace contextRef="#ctx0" brushRef="#br0" timeOffset="-26993.82">18221 11095 0,'388'229'31,"-776"-458"-31,1235 635 47,140 105 0,-158-35 0,18-105 0,-282-142-16,-107-17 16,301-124-16,-248 35 16,-352-70 0,-124-53-16,124 53 47,-18-35-31</inkml:trace>
  <inkml:trace contextRef="#ctx0" brushRef="#br0" timeOffset="-25641.73">27922 14093 0,'0'0'47,"300"71"0,370 352-16,-617-317 16,-229-18 0,-318 53-16,459-123 16,52-124-32</inkml:trace>
  <inkml:trace contextRef="#ctx0" brushRef="#br0" timeOffset="-24959.46">28610 12224 0,'0'0'0,"36"17"46,175 160 1,-193-107-15,-18 177 14,0-229-46,-35 52 32,17-70 30,0 36-31</inkml:trace>
  <inkml:trace contextRef="#ctx0" brushRef="#br0" timeOffset="-23282.92">28469 10001 0,'35'0'78,"336"71"-15,-354-71-16,1 17-16,-18 1 375,53-18-359,-35 35 172,-71 230-157,35-247-15</inkml:trace>
  <inkml:trace contextRef="#ctx0" brushRef="#br0" timeOffset="-21143.73">8449 7937 0,'-18'0'16,"71"0"93,441 0-62,-335 0-47,17 0 16,-35 0-16,36 0 15,34 18-15,-87-18 16,-18 0-16,17 0 16,1 0-16,17 0 15,18 0-15,-18 0 16,811 0 31,-811 0-47,-17 0 15,-1 0-15,-35 0 16,18 18 0,-70-18-16,16 0 15,1 35-15,-17-35 16,17 0-16,0 0 16,-36 0-16,54 0 15,-18 0-15,-18 0 16,88 0-16,-70 0 15,18 0-15,-18 0 16,-18 0-16,0 18 16,-17-18-16,0 0 15,17 0-15,18 0 16,53 0 0,-53 0-16,35 0 15,35 17-15,-17-17 16,18 18-16,-72-18 15,1 35-15,-35-35 47,17 0-47,18 0 16,35 0-16,-35 0 16,35 0-16,-17 0 15,0 0-15,-1 0 16,-52 0-16,17 0 15,0 0-15,36 0 16,-1 0-16,1 0 16,-36 0-16,18 0 15,-18 0-15</inkml:trace>
  <inkml:trace contextRef="#ctx0" brushRef="#br0" timeOffset="-19134.79">26088 10266 0,'18'0'62,"34"0"-15,125-18 0,-177 36 187,0-1-234,-18 195 63</inkml:trace>
  <inkml:trace contextRef="#ctx0" brushRef="#br0" timeOffset="-13220.39">25964 10142 0,'0'-17'93,"247"17"1,-229 0 156,17 282-187,-35-247-63,0 71 46,0-71 1,0-17-15,0 0 108,0-1-77</inkml:trace>
  <inkml:trace contextRef="#ctx0" brushRef="#br0" timeOffset="-51.75">17674 10160 0,'0'0'16,"0"-18"31,-88 1 0,-124 17 0,54 0 0,-178 0-16,283 0-31,-211 70 62,17 1-15,229-54-16,-88 54 1,1 17-1,87 36 0,-17-71-15,17 17-16,18-52 0,0 35 15,0 0 1,0-18-16,0 18 16,0 17-16,0 1 15,0-53-15,0 34 16,0 1-16,18 265 47,229-18 0,-71-141-16,-123-107-31,35-34 47,177-18 0,299 0-16,-282 0 16,177-18 0,-36-193-16,-334 140 16,-54-158 0,-35-106 0,0-36-1,-71 54-14,-123 105 15,-211 142-1,52 34-30</inkml:trace>
  <inkml:trace contextRef="#ctx0" brushRef="#br0" timeOffset="972.49">16528 13264 0,'0'0'15,"-18"-17"17,-282 17 15,212 17-47,-159 230 46,194-53-14,53-52 15,71-37 15,-1-263-31,-17-36 32,-53 123-32</inkml:trace>
  <inkml:trace contextRef="#ctx0" brushRef="#br0" timeOffset="1365.05">16510 12947 0,'0'0'0,"0"423"31,0 124 16,-212-159-16</inkml:trace>
  <inkml:trace contextRef="#ctx0" brushRef="#br0" timeOffset="1628.42">15946 14358 0,'0'194'47,"0"-388"-47,0 494 62,0-318-30</inkml:trace>
  <inkml:trace contextRef="#ctx0" brushRef="#br0" timeOffset="2117.1">16245 14552 0,'53'212'31,"-106"-424"-31,106 547 47,-70-317 0,-213-212 0,177 106 0,53 17-16,53 18-15,0 53 30,230 0-14,-160-17-1</inkml:trace>
  <inkml:trace contextRef="#ctx0" brushRef="#br0" timeOffset="2688.43">16969 13335 0,'247'-18'47,"141"54"15,-441 228-15,17-140 0,19-89 0</inkml:trace>
  <inkml:trace contextRef="#ctx0" brushRef="#br0" timeOffset="3186.08">16739 13847 0,'71'0'140,"846"17"-15</inkml:trace>
  <inkml:trace contextRef="#ctx0" brushRef="#br0" timeOffset="3565.07">17092 14146 0,'0'0'0,"-18"388"47,-17-211-16,35-160 32,-35-17-32</inkml:trace>
  <inkml:trace contextRef="#ctx0" brushRef="#br0" timeOffset="4218.13">16951 14323 0,'564'-88'62,"-1128"176"-62,1181-176 0,-546 88 78,52 105-31,-123 54 0,0-106 0,-352-18 0,299-35 0,35 0-1</inkml:trace>
  <inkml:trace contextRef="#ctx0" brushRef="#br0" timeOffset="5395.15">18133 13617 0,'0'-17'78,"159"34"-16,-107 195-15,-52 88 0,0-194 0,-35-71-16,-18-18 16,36-17-47,-19 0 47,19 36 0,-19-19-16,1 1 16,70-18 62,212 0-78,-211 0 16,-36-18 141</inkml:trace>
  <inkml:trace contextRef="#ctx0" brushRef="#br0" timeOffset="6989.43">18045 12929 0,'0'0'31,"-53"0"1,-230-53 14,-210 18 1,440 35-47,-441-70 47,123 87-16,142 71 16,-71 106 0,-141 177 0,335-107-16,106 89 16,0-265-31,0 177 15,18-194-31,158 175 47,177 1 0,229-141 0,671-53 0,-760-53-16,-422-70 16,141-177 0,-71-53-16,0 53 16,-106 35 0,-17-35-1,-18 53-14,0-88 15,-35 194-1,-195-89 1,-17 19-15,18 158 14,-283-53 1,424 17-31</inkml:trace>
  <inkml:trace contextRef="#ctx0" brushRef="#br0" timeOffset="9518.27">18715 13776 0,'70'-71'141,"707"-440"-78,-442 282-17,-88 140-14,-142 36 15,-87 36-1,0 17 126,-1 0-94,1 0-46,0 0-32,17 0 47,-17 0 218,211-88-202,-176 70-16,-36 0 78,-546-423-47,494 424-78</inkml:trace>
  <inkml:trace contextRef="#ctx0" brushRef="#br0" timeOffset="9919.5">20567 12682 0,'0'459'46,"0"-918"-46,0 989 0,-35-301 47,17-229-47,18 17 63</inkml:trace>
  <inkml:trace contextRef="#ctx0" brushRef="#br0" timeOffset="11051.44">20937 12700 0,'18'0'94,"829"-247"-31,-565 176-63,1041-193 47,-970 88-1,-1-71-14,54-36 15,-230 142-1,-52 18 1,17 87 0,406-122-16,-459 140 32</inkml:trace>
  <inkml:trace contextRef="#ctx0" brushRef="#br0" timeOffset="12104.99">20937 12771 0,'53'0'63,"953"-71"15,-565 71-47,17-53 16,742-70 0,-495 123-16,-669 0-15,52-18 15</inkml:trace>
  <inkml:trace contextRef="#ctx0" brushRef="#br0" timeOffset="13553.05">20796 12771 0,'0'17'31,"230"36"16,387 106 0,-158-18-16,-19-88 16,-140 0 0,282 88 0,-70-88 0,-89 17-16,-229-17 16,-158-53-47,87 18 47,1 52 0,17-17-16,-53-17 16,-35-1 0,17 36-1,89 34-14,-71-16 15,53-1-1,71 18-14</inkml:trace>
  <inkml:trace contextRef="#ctx0" brushRef="#br0" timeOffset="14805.02">25982 14323 0,'0'17'156,"-88"160"-109,88-124-16,-35 105 16,35-140 0,-36 70 0,36-70-16,18 0 31,211-18-15,-193-71 0,-19-123 0,-17 35 0,-53 89 0,-300 17-16,195 17 0</inkml:trace>
  <inkml:trace contextRef="#ctx0" brushRef="#br0" timeOffset="22401.39">17674 13141 0,'-123'-53'31,"246"106"-31,-299-106 16,-124 0 15,-388 53 16,388 0 0,-17-18 0,-265 230-16,299-88 16,266 34 0,17-87-47,-53 211 47,53 177 0,70-106-16,89-159 31,494 17-15,229 54-16,-812-230-15,1-35-16,334 0 47,548-53 0,-724 18-16,18-194 16,-159-142 0,-35 142-16,-35-124 16,-89-88 0,-105 141 0,105 230-47,-422-265 47,493 299-32</inkml:trace>
  <inkml:trace contextRef="#ctx0" brushRef="#br0" timeOffset="32016">19738 8767 0,'0'17'46,"0"89"17,529-88-1</inkml:trace>
  <inkml:trace contextRef="#ctx0" brushRef="#br0" timeOffset="32392.38">20267 8908 0,'-18'53'16,"-17"35"30,35-35 1,-35-36-15</inkml:trace>
  <inkml:trace contextRef="#ctx0" brushRef="#br0" timeOffset="32661.08">19808 9190 0,'18'0'31,"599"17"16,-528-17-15</inkml:trace>
  <inkml:trace contextRef="#ctx0" brushRef="#br0" timeOffset="32996.16">19562 9525 0,'0'0'32,"88"300"-17,282-247 16,-158-71 16,-212 0-15</inkml:trace>
  <inkml:trace contextRef="#ctx0" brushRef="#br0" timeOffset="33437.26">21026 8484 0,'-424'529'47,"848"-1058"-47,-865 1058 47,476-617-16</inkml:trace>
  <inkml:trace contextRef="#ctx0" brushRef="#br0" timeOffset="33648.82">21078 8767 0,'212'388'31,"-441"-847"-31,246 530 0,213 334 0,-195-246 47,-35-124-47,0 53 31</inkml:trace>
  <inkml:trace contextRef="#ctx0" brushRef="#br0" timeOffset="34432.55">21061 9525 0,'0'0'125,"-18"0"-47,-88 53-16,-423-53-15,512 18 63,405-18-48,476 0-31</inkml:trace>
  <inkml:trace contextRef="#ctx0" brushRef="#br0" timeOffset="40465.37">16510 10089 0</inkml:trace>
  <inkml:trace contextRef="#ctx0" brushRef="#br0" timeOffset="41042.84">16404 10089 0</inkml:trace>
  <inkml:trace contextRef="#ctx0" brushRef="#br0" timeOffset="44318.85">21802 8784 0,'-141'-141'32,"282"282"-32,-335-335 15,-53-35 32,211 211-47,-175-105 47,-89 70-16,-159 18 16,195 70 0,-54 141 0,-88 177 0,301-71 0,52 177-16,-18 17 16,71-35 0,0 18 0,0-406-16</inkml:trace>
  <inkml:trace contextRef="#ctx0" brushRef="#br0" timeOffset="45392.61">21907 8837 0,'18'0'0,"35"18"46,-53 476 1,18 52 0,17-246-16,0-53 16,-35-212-47,0 71 47</inkml:trace>
  <inkml:trace contextRef="#ctx0" brushRef="#br0" timeOffset="47925.88">19226 10548 0,'0'35'421,"18"-17"-374,0-18 141,-18 18-126,17-1-30,-17 1-32,0 0 78,0-1-31,0 36-1,18 0-14,0-53-32,-18-35 359,0-89-296,-36 107-63,36-36 46,0-18 1,0 36-15,0 17 14,-17-35-14,-19-17 15,36 34 31,-17-34-31,17-18-1,-18 35 1,18-18 0,0-17-16</inkml:trace>
  <inkml:trace contextRef="#ctx0" brushRef="#br0" timeOffset="70856.92">25823 11024 0,'0'-35'156,"0"17"-93,-458 159-32,-318 195 16,17-19 0,71-52-16,618-230 16,52-35 0,0 0 31</inkml:trace>
  <inkml:trace contextRef="#ctx0" brushRef="#br0" timeOffset="73009.07">18556 10742 0,'194'0'79,"970"194"-17,-934-159-62,669 195 47,-440-107-16,-230-105 47,212 70-46,176-88 14,-317 0 1,159-88 0,35 35-16,441-71 16,-812 124 0,-52 0 0,-36 0 0</inkml:trace>
  <inkml:trace contextRef="#ctx0" brushRef="#br0" timeOffset="74426.03">18874 11130 0,'0'-18'31,"17"18"16,424 195 0,-370-178-47,1111 318 47,264 71-16,-476-141 16,-106-71 0,-546-141-16,-265-1 63,158-16-47,-193-36 0,211 35 15,-211-35 1,35 0-1,212 0-15</inkml:trace>
  <inkml:trace contextRef="#ctx0" brushRef="#br0" timeOffset="77191.63">18821 13882 0,'-18'0'141,"459"-194"-79,-353 158-62,353-158 47,-300 106 0,530-70-16,-107-1 16,-511 88 0,159-88 0,-142 107 0</inkml:trace>
  <inkml:trace contextRef="#ctx0" brushRef="#br0" timeOffset="78906.61">18591 10689 0,'71'0'78,"370"141"-15,70 36-16,-158-124-16</inkml:trace>
  <inkml:trace contextRef="#ctx0" brushRef="#br0" timeOffset="79457.69">17868 9366 0,'0'0'0,"0"71"15,0 229 17,0-177 14,0-105-46,0 141 47</inkml:trace>
  <inkml:trace contextRef="#ctx0" brushRef="#br0" timeOffset="80248.65">15663 12594 0,'0'-17'16,"600"-89"31,-371 106-32,18 53 17,-370 246 14,-1-210 1,124-72-15,353 54 14,-176-71 1</inkml:trace>
  <inkml:trace contextRef="#ctx0" brushRef="#br0" timeOffset="85031.49">15822 12612 0,'0'-35'15,"35"-71"32,230 17 16,229 37-32,-424 52 16,-17 0-16,-17 17 16,-36 1-47,0 141 47,-159 17-16,-441 177 32,265-194-32,141-107 16,159-52 0,70 0 249,459 0-233,670-158-32,-529 87 16</inkml:trace>
  <inkml:trace contextRef="#ctx0" brushRef="#br0" timeOffset="91728.22">14676 11483 0,'-106'-53'31,"-318"88"16,954-17-47,-1165 17 0,-194 671 47,723-54 15,688-105-15,1111-600 0,-1393-899 0,-618 370-16,-193 123 16</inkml:trace>
  <inkml:trace contextRef="#ctx0" brushRef="#br0" timeOffset="92533.25">13388 10354 0,'-35'0'16,"70"0"-16,-159 0 0,-34 0 16,-1 53-16,-88 17 15,71 54 1,17-36-16,18-17 16,123-54-16,0 36 0,-17 18 15,35-18-15,0 17 16,0-17-16,0 35 15,353 18 32,1005-194-15,-1323 35-17,-87-511 32,-301 281 0,317 283-31</inkml:trace>
  <inkml:trace contextRef="#ctx0" brushRef="#br0" timeOffset="93596.01">12171 13176 0,'-18'-17'78,"-211"17"-31,-212 123-1,70 265-14,248 318 15,246-389-1,-70-317-46,53 0 16,-35 0-16,35 0 16,70 0-16,-17-35 15,0 0-15,229-265 63,-388 247-63,-18-353 31,-158 18 16,-318 247 0,53 106-16,423 35 0</inkml:trace>
  <inkml:trace contextRef="#ctx0" brushRef="#br0" timeOffset="101367.11">15716 7990 0,'71'0'47,"-1"0"-47,1-35 16,-1 35-16,36 0 15,53 0 1,2011 0 62,-2135 0-31,71 0-47,476 0 47,-494 0 0,-70 0 31,317 0-16,-318 0 32</inkml:trace>
  <inkml:trace contextRef="#ctx0" brushRef="#br0" timeOffset="105106.97">6368 15011 0,'-36'0'63,"19"0"-63,-54 0 16,36 0-1,-18 0-15,-18 0 16,-475 0 31,440 35-47,53-35 15,-71 0-15,89 18 16,-35-18-16,-1 17 16,0-17-16,19 0 15,34 0 1,0 18-1,-52 17 32,52-35-31,-35 18-16,-35 17 16,17-17-16,1-18 15,-1 35-15,18-17 16,36-18-16,-19 0 15,1 17-15,18-17 16,-19 18-16,1-18 16,17 0-1,-35 35-15,36-35 16,-1 0-16,-17 0 16,17 18-16,-35 17 15,0-35-15,0 18 16,18 17-16,-18-35 15,0 18-15,36-18 16,-1 17 0,0 1-16,-17 17 15,-177 283 48,212-107-32,0-193-31,0 247 47,142-71 0,616-159 0,653-35-16,-1217 0-15,-17 0-16,-19 0 15,-69 0-15,-1 0 16,-18-18-16,18 18 15,-17 0-15,17-17 16,-17-1-16,-18 18 16,-18 0-16,36-35 15,-36 17-15,35-17 16,19-36-16,16 1 16,-69 52-1,52 0-15,71 1 16,-1-1-16,19-35 15,-1 36-15,-52-1 16,-19-17-16,-69 17 16,-36 0-1,0-17-15,0 17 16,0-34-16,0 34 16,0-35-16,0 0 15,0 35-15,0-17 16,0-53-16,-18 35 15,-35-18-15,36 36 16,-54-53-16,53 35 16,-17 0-16,0 18 15,35 0-15,-35-18 16,-1 17-16,1 1 16,-36-18-16,36 18 15,-71-36-15,0 36 16,54 35-16,-37-18 15,-34 1-15,-18-1 16,-18 18-16,18 0 16,-35 0-16,-36 0 15,0 0-15,18 0 16,-18 18 0,-934 335 46</inkml:trace>
  <inkml:trace contextRef="#ctx0" brushRef="#br0" timeOffset="109015.9">26211 12982 0,'18'0'63,"123"0"-1,318 0-15</inkml:trace>
  <inkml:trace contextRef="#ctx0" brushRef="#br0" timeOffset="127580.38">26405 10760 0,'-35'-36'63,"70"72"-63,-123-124 31,71 88-15,-107 0 15,54 0 16,-54 0 0,18 35-1,106 0-14,-17 18 15,-1-18-1,18 53-14,0-17 15,0 0-1,0-36 1,0 0 0,35 0-16,36-35 16,599 0 16,-476 18-16,-176-71 31,-54-88-31,-16 35 0,-1 53-16,-36-17 16,37 52 0,-1-17-1,-124 0-14,36 35 15</inkml:trace>
  <inkml:trace contextRef="#ctx0" brushRef="#br0" timeOffset="131226.57">7391 11060 0,'17'-18'47,"89"18"-31,123 0-1,-105 0 1,35 0 0,-18 0-16,0 0 15,212 0 1,-106 0-16,-71 0 15,0 0 1,1 0-16,-36 0 0,35 0 16,-17 0-16,17 0 15,-34 0-15,-54 0 16,35 0 0,1112 0 62,-1006 0-63,1 0-15,16 0 16,-16 0-16,-1 0 16,-53 0-16,-17 0 15,-141 0-15,0-35 16</inkml:trace>
  <inkml:trace contextRef="#ctx0" brushRef="#br0" timeOffset="144146.48">19756 8449 0,'17'0'31,"1"53"32,-1 53-17,-17-53-14,18-36 30,-18 1 16,0 17 32,0-17-48</inkml:trace>
  <inkml:trace contextRef="#ctx0" brushRef="#br0" timeOffset="155376.71">19861 14005 0,'18'0'47,"-18"335"0,0-229-1,0-88 1</inkml:trace>
  <inkml:trace contextRef="#ctx0" brushRef="#br0" timeOffset="155948.29">19050 14975 0,'0'194'32,"0"-388"-32,0 724 47,0-495-47,0 0 46</inkml:trace>
  <inkml:trace contextRef="#ctx0" brushRef="#br0" timeOffset="156604.11">19332 14905 0,'794'0'31,"-1588"0"-31,3899-35 47,-2382 17 0,-706 18 0,1 335 0,-194-35 0,-283-247-16,-829-53 16,-176 17 0,318 107 0,1128-124-32</inkml:trace>
  <inkml:trace contextRef="#ctx0" brushRef="#br0" timeOffset="156957">20091 15028 0,'0'36'32,"-194"457"14,282-687-14</inkml:trace>
  <inkml:trace contextRef="#ctx0" brushRef="#br0" timeOffset="157216.65">20849 14728 0,'-53'230'47,"106"-460"-47,-123 530 0,34-194 47</inkml:trace>
  <inkml:trace contextRef="#ctx0" brushRef="#br0" timeOffset="157575.65">22207 14975 0,'0'0'32,"-211"388"-32,158-299 46</inkml:trace>
  <inkml:trace contextRef="#ctx0" brushRef="#br0" timeOffset="159015.26">26106 14058 0,'-18'18'94,"-176"-1"-32,159-17-62,-406 247 78,229 71-31,194-1-16,18-175 16,212-90-16,-159-52-31,229 0 47,177-194 0,-442-317 0,-70 370-47,-229-194 47,229 282-47</inkml:trace>
  <inkml:trace contextRef="#ctx0" brushRef="#br0" timeOffset="162060.12">33355 7761 0,'-53'0'16,"106"0"-16,-141 0 0,35 0 15,-18 0-15,19 0 16,-19 0-16,18 0 15,-17 0-15,17 0 16,0 0-16,-18 0 0,36 0 16,-53 0-1,17 0-15,-35 0 16,0 0-16,1 0 16,34 0-16,36 0 15,-1 0-15,1 0 16,0 18-16,35-1 15,-18-17-15,-17 0 16,0 0 0,-1 0-16,1 36 15,0-36-15,0 17 16,-1-17 93,-17 0-109,-17 0 63,-142 36-16,142-19-47,17-17 15,-18 0 1,36 0 0,-18 0-1,35 0-15,1 0 47,-1 0 0,-141 35-16,142-35 16,-1 18 16,18 388-1,-53-18-31,18 282 16,35 36 0,0 17-16,0-335 16,0-265-47,0 477 31,-53 88 32,35-335-32,18 176 16,0-17 0,0-301 0,0-87-16,0-36 16,71-70 47,458-18-63,-282 0-15,264 0-1,530 35 16,-794-35-31,-18 0 16,-17 0-16,-159 0 16</inkml:trace>
  <inkml:trace contextRef="#ctx0" brushRef="#br0" timeOffset="163429.05">26158 15117 0,'0'35'31,"300"141"16,-247-176-47,600 194 47,846 53 0,-1093-247 0</inkml:trace>
  <inkml:trace contextRef="#ctx0" brushRef="#br0" timeOffset="166003.91">33337 15205 0,'-52'0'15,"104"0"-15,-193 35 16,71-35 0,-18 0-16,-71 0 15,71 0 1,-36 0-16,18 0 15,-52 0-15,69 0 16,-69 0 0,17 0-16,-124 0 15,36 0-15,17 0 16,-17 0-16,-195 0 16,248 35-1,-194 71 79,281-106-63,-69 0 16,105 18 0,-124-18 0,-246 88-16,405-53 94,18 247-78,0-52-16,0-124 16,0-71 31,106 35-31,388-17 0,71-53-16,-248 0 16,106 0 0,212 0-16,-17 0 16,-583-17-47,18-19 16,0 36-16,17 0 15,-17 0-15,18 0 16,17-17 0,-35-1-16,35 0 15,-17 1-15,-18-1 16,0 1-16,-36-19 31,1 36-15,17 0-1,0 0 1,18 0 0,0 0-1,-18 0 1,-17 0-1,0-17 17,-1-1-17,1 0-15,0 18 16,-18-17-16,35-19 16,-35-16 15,0 34-31,18-17 15,-18-1 1,0 19-16,0-54 16,0 36-16,0-18 15,0 35 1,0 1-16,0-19 0,0 1 31,0 17-15,0-17-16,0-18 15,0 18-15,-18-18 16,18 18-16,-35 0 16,35-18-16,0 35 15,0 0-15,-18 1 16</inkml:trace>
  <inkml:trace contextRef="#ctx0" brushRef="#br0" timeOffset="166843.12">30092 15240 0,'0'123'16,"0"-246"-16,-53 352 15,-53 353 48,106-529-32</inkml:trace>
  <inkml:trace contextRef="#ctx0" brushRef="#br0" timeOffset="167260.25">30921 15346 0,'18'70'31,"-18"389"31,0-388-15</inkml:trace>
  <inkml:trace contextRef="#ctx0" brushRef="#br0" timeOffset="167695.88">31962 15117 0,'0'35'0,"0"-18"15,0 54-15,0 35 16,0-18-16,0 18 15,0-18-15,0-35 16,0 18-16,0-1 16,0-52-16,0-1 15,0 1-15</inkml:trace>
  <inkml:trace contextRef="#ctx0" brushRef="#br0" timeOffset="168113.83">32614 15293 0,'0'53'31,"0"-18"-31,0 53 16,0-35-16,0 35 16,0 1-1,0-19-15,0 1 16,0-54-16,0 1 15,0 17-15,0 1 32,0-1 15</inkml:trace>
  <inkml:trace contextRef="#ctx0" brushRef="#br0" timeOffset="169621.15">31009 15981 0,'0'35'78,"0"89"-15,0-107-63,0 36 62</inkml:trace>
  <inkml:trace contextRef="#ctx0" brushRef="#br0" timeOffset="170396.76">31944 15857 0,'0'36'109,"0"-1"-93,0 18-1,0-36-15,0 1 16,0 17-16</inkml:trace>
  <inkml:trace contextRef="#ctx0" brushRef="#br0" timeOffset="171331.48">32526 15857 0,'0'36'78,"0"-1"-62,0 18-16,0-18 15,0-17-15,0 17 16,-18 0-16,18-17 16,0 17-16,0-17 31</inkml:trace>
  <inkml:trace contextRef="#ctx0" brushRef="#br0" timeOffset="173766.02">27076 18097 0,'0'36'16,"-18"-19"-1,-123 36 32,-282-53-15,-107 0 14,-228 0 1,-18 0 0,335 0 0,-88 0 0,-336 0 0,601 0 0,-160 0 0,125-17-16,-72 17 16,-87 0 0,-54 0-1,-158 0 1,141-18-15,158-35 14,54 53 1,17 0-15,35 0 14,159 0 1,-17 0 0,-177 0 0,265 0-16,17 18 16,1 35-16,-54-18 16,0-17-15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2:51:27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16210 0,'17'0'109,"777"-35"-31,-670 35-62,-19 0-16,-16 0 16,16 0-16,-16 0 15,-72 0-15,1 0 16,0-18 125,-1 18 46,1 0-171,-1-17-1,1 17 1,17 0 0,54 0-16,16 0 15,1 0-15,0 0 16,-18 0-16,-52 0 15</inkml:trace>
  <inkml:trace contextRef="#ctx0" brushRef="#br0" timeOffset="1872.06">6862 16157 0,'-18'0'78,"18"-53"-62,0 18-16,0-36 15,0 1-15,0-18 16,0 17-16,0 18 16,0-141-1,0-35 16,0 53-15,0 105 0,0 53-1,0-35-15,0 36 16,0-1 0,-35 0 109,-1 18-110,-34 0-15,-1 0 16,36 0-1,-53 0-15,-18 0 0,-141 18 16,-176 53 0,299-54-1,1 1 1,34 0-16,-16-1 16,-54 19-1,88-1 1,54-35-1,-1 0-15,-17 370 219,17-52-172,-35 52 47,53-352-94,0-1 15,0 1 1</inkml:trace>
  <inkml:trace contextRef="#ctx0" brushRef="#br0" timeOffset="3745.08">3757 17727 0,'18'0'15,"-18"18"1,35-1-16,18-17 15,-18 0-15,53 0 16,124 0 0,0 0-1,-124 0 1,-35 0-16,53 0 16,-71 0-1,0 0 1,71 0-1,194 0 17,-88 0-17,-107 0-15,19 0 16,-71 0-16,35 0 16,-17 0-16,-54 36 15,1-36-15,17 0 16,0 0-1,-17 0-15,35 0 16,17 0-16,-17 17 16,-17-17-16,17 0 15,-18 36-15</inkml:trace>
  <inkml:trace contextRef="#ctx0" brushRef="#br0" timeOffset="14480.92">10760 16192 0,'17'0'125,"19"0"-109,-1 0-16,18 0 16,-18 0-16,36 0 15,-36 0 1,0 0 0,0 0-1,1 0 1,-19 0-16,19 0 15,-1 0 17,0 0-1,1 0-15,16 0-1,-34 0 1,35 0-1,-18 0-15,1 0 16,-19 0-16,18 0 16,18 0-1,18 0 1,-18 0 0,-18 0-16,36 0 15,17 0 1,-18 0-16,19 0 15,-54 0 1,18 0 0,-18 0-1,0 0-15,18 0 16,-17 0 0,52 0-1,-35 0 1,53 0-16,52 0 15,72 0 1,-107 0 0,-52 0-1,52 0-15,-88 0 16,18 0-16,-17 0 16,-1 0-1,18 36 1,35-36-16,0 0 15,36 0-15,-1 0 16,-17 0 0,-18 0-16,18 0 0,-18 0 15,0 0 1,-17 0-16,17 0 16,-35 17-16,53-17 15,-71 0 1</inkml:trace>
  <inkml:trace contextRef="#ctx0" brushRef="#br0" timeOffset="15599.92">11659 16175 0,'0'0'0,"-35"0"15,0 0-15,-1 0 16,-16 0-1,-54 0 1,-18 53 0,-17 0-1,-35 35-15,105-53 16,-70 18 0,35 0-1,89-53 1,-1 0-16,0 0 47,1 18-32,-1 17 1,0-35 0,-17 18 46,17-18-62,1 0 16,-18-18 62,35 0-63,-18-52 1,0 52-16,18-35 16,-17-17-16,17 52 31</inkml:trace>
  <inkml:trace contextRef="#ctx0" brushRef="#br0" timeOffset="16272.3">10425 16545 0,'0'18'15,"17"0"17,1-18-32,17 0 15,53 0-15,-17 0 16,35 0-1,52 0-15,-34-36 16</inkml:trace>
  <inkml:trace contextRef="#ctx0" brushRef="#br0" timeOffset="18281.43">7638 17956 0,'0'18'63,"405"-18"-1,389 0 1,-459 0 15,-247 0-78,300 0 78,230 0 0,-195 0 0,-17 0 0,-230 0 0,159 0-15,-158 0-1,17 0 17,-159 0 108,53 0-109,71 0 0</inkml:trace>
  <inkml:trace contextRef="#ctx0" brushRef="#br0" timeOffset="27308.44">7708 18009 0,'35'0'140,"354"0"-61,-319 0-79,265 0 78,-105 0-16,34 0 16,71 0-15,71 0 15,-124 0 0,283 0-15,-512 0-63,158 0 78,177-35-16,0 35 16,-264 0-15,35 0 15,-124 0 0,247 0-15,-282-18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6T02:19:50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4022 3986 0,'17'0'94</inkml:trace>
  <inkml:trace contextRef="#ctx0" brushRef="#br0" timeOffset="247.99">4516 3969 0</inkml:trace>
  <inkml:trace contextRef="#ctx0" brushRef="#br0" timeOffset="851.48">4075 3969 0,'17'0'47,"-17"-18"-32,88 0 1,-35 18-16</inkml:trace>
  <inkml:trace contextRef="#ctx0" brushRef="#br0" timeOffset="1283.83">4092 3916 0,'-17'0'16,"-36"88"-16,0 106 31,53-70-15,0-89 0,0-18-1,0 1 1,70-18-16,54-18 15,-71 18-15,0 0 16,0 0-16,-1 0 16,-34 0 46,-18-17-46,0-1-16,0 1 15,0-19-15</inkml:trace>
  <inkml:trace contextRef="#ctx0" brushRef="#br0" timeOffset="1700.36">4533 3457 0,'0'71'15,"0"-142"-15,0 283 16,0-18-16,0 18 16,0-36-16,0-35 15,0-35-15,0-53 32,0-71 30,0-123-46</inkml:trace>
  <inkml:trace contextRef="#ctx0" brushRef="#br0" timeOffset="1947.08">4533 4374 0,'0'-17'16,"0"-18"15,18 17-16,-18 0 1,35-17 47,-17 35-48,-1 0-15,19 0 16</inkml:trace>
  <inkml:trace contextRef="#ctx0" brushRef="#br0" timeOffset="2672.75">4886 3492 0,'0'0'0,"123"0"47,-87 36-32,-19-19 16,-17 1 1,-17 17-17,-1 1 1,0-1-16,1-35 0,17 18 16,-18 17-1,18-18-15,-17 1 16,-1 17-1,0-17 1,71 0 93,106-18-109,-89 35 16,-17-35 0,-17 18-16,-1-18 15,-17 0 32,-18 17-31,-18 36-1,0-53 1,1 0-16</inkml:trace>
  <inkml:trace contextRef="#ctx0" brushRef="#br0" timeOffset="2967.17">5098 4039 0,'35'0'62,"0"0"-46,18 0-16,0 0 15,-35 0-15,-1 18 16</inkml:trace>
  <inkml:trace contextRef="#ctx0" brushRef="#br0" timeOffset="3200.53">5151 4339 0,'0'18'0,"0"-36"0,0 71 16,0-35-1,70-1 16,71-17-15,-88 0 0</inkml:trace>
  <inkml:trace contextRef="#ctx0" brushRef="#br0" timeOffset="3788.11">6227 3616 0,'0'0'16,"-71"159"-16,36-106 0,-36 35 15,-70 35 1,35-70 0,106-35 15</inkml:trace>
  <inkml:trace contextRef="#ctx0" brushRef="#br0" timeOffset="4036.36">6068 4057 0,'35'18'16,"-70"-36"-16,123 88 0,-17-34 15,-54-19 1,18 19-16,-17-19 47,-18 36-32</inkml:trace>
  <inkml:trace contextRef="#ctx0" brushRef="#br0" timeOffset="6543.39">4198 5009 0,'0'0'31,"0"-17"-31,-106 17 16,53 0-1,-88 0-15,71 0 16,34 0-16,-52 0 16,-18 0-1,53 17 1,36 160 62,-142 176-47,124-265 16,141 159-16,-54-177-15,19 1 0,-18-36-1,70 0-15,1-17 16,-1 53-16,1-54 15,-1 36-15,18-18 0,-17-17 16,-1 53-16,1-18 16,-1-53-1,-17 52-15,-18-52 16,1 0-16,-19 0 0,1 0 16,-36 0-16,-17 0 15,52 0 1,1 18-16,-18-18 15,35 0-15,-18 0 0,-17 0 16,18 0 0,17 0-16,0 0 15,0 0-15,-17 0 16,17 0-16,18 0 16,-71-18-16,18 1 15,-53-1 16,0 1 1,0-1-17,0-17 1,0-18 0,0 17-16,0-16 15,-17-1-15,17-36 16,0 19-16,-36-18 15,36-18 1,-17 53-16,-19-18 16,19 1-16,-19 17 15,36 0 1,0-106 15,0 142-15,-17 17 31,-248-71-16,177 71-31,-18-35 16,-17 35-16,87 0 0,-52 0 15,-35 0 1,-1 0-1,1 0-15,-1 0 16,19 0-16,16 0 16,36 0-16,0 0 15,36 0 1,-1 0 0,1 0-16,-1 0 0,0 0 15,-35 0-15,-17 0 16,17 0-16,0 0 15,0 0 1,18 0-16,0 0 0,17 0 78,0 0-62,1 0-1,-19 0-15,1 0 16,17 0-16,1 0 16,-1 0-16,0 0 15,1 0-15,-18 0 16,-18 0-16,-18 0 16,1 0-16,34 0 15</inkml:trace>
  <inkml:trace contextRef="#ctx0" brushRef="#br0" timeOffset="11499.16">8731 5045 0,'0'17'63,"-35"19"-48,35 17-15,0-1 0,0-16 16,0 17 0,0 17-16,0 18 15,0-52-15,0 34 16,0-17-1,0 0-15,0-18 0,-18 18 16,18 0 0,0-35-16,-35 211 62,35-141-15,159-70 109,88-18-109,-194 0-47,35 0 0,-18 0 16,-34 0-16,87 0 15,-35 35-15,1-35 16,-37 0 0,37 0-16,34 0 15,1 0-15,-19 0 16,19 0-16,-36 0 16,18 0-16,-71 0 15,0 0-15,-17 0 16,17 0-16,1 0 15,-1 0-15,18 0 16,0 0-16,35 0 16,0 0-16,-35 0 15,35 0-15,-17 0 16,17 0-16,-35 0 16,35 18-16,-35-18 15,0 0 1,18 0-16,-1 0 15,1 0-15,17 0 16,-53 0-16,36 0 16,-36 0-16,0 0 15,-17 0 1,35 0 31,0 0-32,17 0-15,18 0 16,-35 0-16,18 0 16,-53 0-16,34 0 15,-34 0-15,0 0 16,-1 0 31,19 0-32,17 0-15,0 0 16,-18 0 0,-18 0-1,1-18-15,17 1 16,18 17 0,-35 0-1,0 0-15,17 0 16,-35-18-16,35 18 31,-17 0-15,-1 0-16,1 0 15,0 0 1,-1 0 0,1-18 171,-18-17-156,0-106 1,0 53-17,0 52 1,0-16-1,0 34 1,0-17 0,0-36-1,0-17 1,0-71 15,0 18 0,0 18 1,0 105-32,0-88 31,0 88-31,0-70 31,-35 88 125,-212 0-124,53 0-17,105 0 1,1 0 0,-35 0-1,70 0 1,0 0-1,-70 0 1,-19 36 0,37-36-16,-1 17 0,35-17 15,1 0-15,-36 0 16,0 0-16,0 0 16,0 0-16,36 0 15,-18 0-15,-1 0 16,19 0-16,-18 0 15,17 0-15,36 0 16,-1 0 0,1 0-16,0 18 15,17-1 1,-35-17 0,36 0-16,-54 0 15,-17 18-15,-35 17 16,70-35-16,-36 0 15,1 0-15,-18 18 16,89-18-16,-1 0 16,0 0-16,-17 0 15,18 0 1,-36 0-16,-18 0 16,18 18-16,-17-18 15,-1 35-15,36-35 16,-18 0-16,18 0 15,-1 0-15,19 18 16</inkml:trace>
  <inkml:trace contextRef="#ctx0" brushRef="#br0" timeOffset="21803.66">21237 8237 0,'0'18'47,"230"-18"16,281 0-32,300 0-15,-511 0 15</inkml:trace>
  <inkml:trace contextRef="#ctx0" brushRef="#br0" timeOffset="33556.37">3598 13406 0,'-17'0'63,"34"-36"-17,565 36 33,-493 0-79,34 0 0,18 0 15,-17 0-15,-1 0 16,1 0-16,-36 0 15,0 0-15,-17 0 16,17 0-16,0 0 16,0 0-16,0 0 15,18-17-15,-18 17 16,-35-18-16,-17 18 16,-19 0-1,1 0-15,17 0 78,18 0-78,0 0 16,17-18-16,36 1 16,18 17-16,-36 0 15,0 0-15,36 0 16,-36 0-16,0 0 15,-17 0-15,-18 0 16,17 0-16,1 0 16,-18 0-16,-18 0 15,18 0-15,0 0 16,-36 0-16,19 0 16,-19 0-1,18-18 32,-17 18-31,53 0-1,-54 0-15,1 0 16,17-18-16,-17 18 16,17 0 46,-17 0-62,17 0 16,0 0-16,18 0 47,-17 0-32,16 0-15,37 0 16,-19 0-16,-17 0 15</inkml:trace>
  <inkml:trace contextRef="#ctx0" brushRef="#br0" timeOffset="35707.07">8202 13176 0,'18'-17'47,"1234"17"62,-1181 0-109,-18 0 16,35 0 0,35 0-16,-17 0 15,18 0-15,17 0 16,-18 0-16,1 0 16,-1 0-16,-35 0 15,0 0-15,-35 0 16,-17 0-16,-1 0 15,18 0-15,-18 0 16,-17 0 0,17 0-16,53 0 15,-17 0-15,35 0 16,-18 0 0,-35 0-16,35 0 15,35 0-15,-34 0 16,-1 0-16,-35 0 15,0 0-15,17 0 16,1 0-16,-1 0 16,-34 0-16,52 0 15,0 0-15,35 0 16,-70 0-16,18 0 16,17 0-16,18 0 15,0 0-15,-18 0 16,0 0-16,0 0 15,-35 0-15,0 0 16,-35 0 0,35 0-16,0 0 15,17 0-15,18 0 16,-35 0-16,529 0 62,-493 0-62,-1 0 0,-35 0 16,17 0 0,18 0-1,-35 0-15,-17 0 16,-1 0 0,-17 0-16,-1 0 15,18 0 1,-17 0-16,35 0 15,0 0-15,-18 0 16,18 0-16,-18 0 16,1 0 46,17 0-46,-36 0-16,54 0 15,-54 0-15,54 0 16,-53 0-16,17 0 16,18 0-16,0 0 15,0 0-15,70 0 16,1 0-16,-71 0 16,35 0-16,70 0 15,195-18 32</inkml:trace>
  <inkml:trace contextRef="#ctx0" brushRef="#br0" timeOffset="42604.54">3757 15028 0,'0'-17'78,"476"17"-31,-52 0-16,316 0-15,-598 0-1,598 0 32,-316 0-16,-177 0 1,176 0 15,-264 0-16,52 0 0,-69 0 0,-19 0 1,-70-18-1,35 18 0,212-71 0,18 19 16,-266 52-16,-16 0-31,-1 35 16,353 106 15,-300-35 1,-52-106 389,-1 0-374,0 0 0,124 0-16,123 0 1,-158 0-1,70 0 0,-124 0-31,248 0 31,140 0 1,-52-18 15,-336 18-16,1 0 0,211-35 0,89 0 1,-283-1-1,-53 36 0,18 0 16,-35 0 62</inkml:trace>
  <inkml:trace contextRef="#ctx0" brushRef="#br0" timeOffset="59535.69">19773 15187 0,'35'18'16,"583"158"31,-442-141-16,-35-35 16,-70 0-47,352-17 31,-158-19 1,-248 36-1,177-17 0,195-18 0,175-18 1,-388 53-1,-140 0 16,158 0-16,88 0 0,-106-53 0,-35 53 32,177 0-32,-18 0 0,35 0 1,88 0-1,247 0 16,-458 0-16,35 0 0,71 0 1,34 0-1,-299 0-31,0 0 47,-35 0 203,529 0-203,-512 0-16,-35-18 63,18 0-94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2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6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8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720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9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8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8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5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0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5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9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0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3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2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4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7D5735-3B89-4BDF-ADE5-BA543E2CED30}" type="datetimeFigureOut">
              <a:rPr lang="ko-KR" altLang="en-US" smtClean="0"/>
              <a:t>2022-01-06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44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5994-C3E2-4BB8-B4ED-B00EA1340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801" y="2514599"/>
            <a:ext cx="10280398" cy="1828801"/>
          </a:xfrm>
        </p:spPr>
        <p:txBody>
          <a:bodyPr>
            <a:noAutofit/>
          </a:bodyPr>
          <a:lstStyle/>
          <a:p>
            <a:r>
              <a:rPr lang="en-US" altLang="ko-KR" sz="14600" b="1" dirty="0"/>
              <a:t>6</a:t>
            </a:r>
            <a:r>
              <a:rPr lang="en-US" altLang="ko-KR" sz="14600" b="1"/>
              <a:t>. </a:t>
            </a:r>
            <a:r>
              <a:rPr lang="ko-KR" altLang="en-US" sz="14600" b="1" dirty="0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35687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수신 주소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EOA</a:t>
            </a:r>
            <a:r>
              <a:rPr lang="ko-KR" altLang="en-US" sz="3000" dirty="0"/>
              <a:t> 또는 </a:t>
            </a:r>
            <a:r>
              <a:rPr lang="ko-KR" altLang="en-US" sz="3000" dirty="0" err="1"/>
              <a:t>컨트랙트</a:t>
            </a:r>
            <a:endParaRPr lang="en-US" altLang="ko-KR" sz="3000" dirty="0"/>
          </a:p>
          <a:p>
            <a:r>
              <a:rPr lang="ko-KR" altLang="en-US" sz="3000" dirty="0"/>
              <a:t>존재하지 않는 주소로 </a:t>
            </a:r>
            <a:r>
              <a:rPr lang="ko-KR" altLang="en-US" sz="3000" dirty="0" err="1"/>
              <a:t>이더를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보낼시</a:t>
            </a:r>
            <a:r>
              <a:rPr lang="ko-KR" altLang="en-US" sz="3000" dirty="0"/>
              <a:t> 소멸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b="1" u="sng" dirty="0"/>
              <a:t>의도적인 가스 연소</a:t>
            </a:r>
            <a:endParaRPr lang="en-US" altLang="ko-KR" sz="3000" b="1" u="sng" dirty="0"/>
          </a:p>
          <a:p>
            <a:r>
              <a:rPr lang="ko-KR" altLang="en-US" sz="3000" dirty="0"/>
              <a:t>트랜잭션 부정행위를 방지</a:t>
            </a:r>
          </a:p>
          <a:p>
            <a:r>
              <a:rPr lang="ko-KR" altLang="en-US" sz="3000" dirty="0" err="1"/>
              <a:t>발행량이</a:t>
            </a:r>
            <a:r>
              <a:rPr lang="ko-KR" altLang="en-US" sz="3000" dirty="0"/>
              <a:t> 무한인 </a:t>
            </a:r>
            <a:r>
              <a:rPr lang="ko-KR" altLang="en-US" sz="3000" dirty="0" err="1"/>
              <a:t>이더</a:t>
            </a:r>
            <a:r>
              <a:rPr lang="ko-KR" altLang="en-US" sz="3000" dirty="0"/>
              <a:t> 가치를 높여 인플레이션 방지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B6EBF9-B069-4E90-9F4A-395AE01F3CDC}"/>
                  </a:ext>
                </a:extLst>
              </p14:cNvPr>
              <p14:cNvContentPartPr/>
              <p14:nvPr/>
            </p14:nvContentPartPr>
            <p14:xfrm>
              <a:off x="1200240" y="1244520"/>
              <a:ext cx="8725320" cy="430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B6EBF9-B069-4E90-9F4A-395AE01F3C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1235160"/>
                <a:ext cx="8744040" cy="43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998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트랜잭션의 값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값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이더</a:t>
            </a:r>
            <a:endParaRPr lang="en-US" altLang="ko-KR" sz="3000" dirty="0"/>
          </a:p>
          <a:p>
            <a:r>
              <a:rPr lang="ko-KR" altLang="en-US" sz="3000" dirty="0"/>
              <a:t>데이터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컨트랙트</a:t>
            </a:r>
            <a:r>
              <a:rPr lang="ko-KR" altLang="en-US" sz="3000" dirty="0"/>
              <a:t> 호출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트랜잭션에는 값과 데이터를 선택적으로 포함시킬 수 있음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2EFCFA-8CA1-4A79-AC98-1F040C908CDC}"/>
                  </a:ext>
                </a:extLst>
              </p14:cNvPr>
              <p14:cNvContentPartPr/>
              <p14:nvPr/>
            </p14:nvContentPartPr>
            <p14:xfrm>
              <a:off x="1346040" y="622440"/>
              <a:ext cx="7417440" cy="351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2EFCFA-8CA1-4A79-AC98-1F040C908C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6680" y="613080"/>
                <a:ext cx="7436160" cy="35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68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트랜잭션의 수신 주소와 값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28149"/>
          </a:xfrm>
        </p:spPr>
        <p:txBody>
          <a:bodyPr>
            <a:normAutofit/>
          </a:bodyPr>
          <a:lstStyle/>
          <a:p>
            <a:r>
              <a:rPr lang="ko-KR" altLang="en-US" sz="3000" b="1" u="sng" dirty="0"/>
              <a:t>수신 주소</a:t>
            </a:r>
            <a:r>
              <a:rPr lang="en-US" altLang="ko-KR" sz="3000" b="1" u="sng" dirty="0"/>
              <a:t>: EOA </a:t>
            </a:r>
          </a:p>
          <a:p>
            <a:r>
              <a:rPr lang="ko-KR" altLang="en-US" sz="3000" dirty="0"/>
              <a:t>값</a:t>
            </a:r>
            <a:r>
              <a:rPr lang="en-US" altLang="ko-KR" sz="3000" dirty="0"/>
              <a:t>: </a:t>
            </a:r>
            <a:r>
              <a:rPr lang="ko-KR" altLang="en-US" sz="3000" dirty="0"/>
              <a:t>송신자에게 보내는 </a:t>
            </a:r>
            <a:r>
              <a:rPr lang="ko-KR" altLang="en-US" sz="3000" dirty="0" err="1"/>
              <a:t>이더</a:t>
            </a:r>
            <a:endParaRPr lang="en-US" altLang="ko-KR" sz="3000" dirty="0"/>
          </a:p>
          <a:p>
            <a:r>
              <a:rPr lang="ko-KR" altLang="en-US" sz="3000" dirty="0"/>
              <a:t>데이터</a:t>
            </a:r>
            <a:r>
              <a:rPr lang="en-US" altLang="ko-KR" sz="3000" dirty="0"/>
              <a:t>: </a:t>
            </a:r>
            <a:r>
              <a:rPr lang="ko-KR" altLang="en-US" sz="3000" dirty="0"/>
              <a:t>무시됨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b="1" u="sng" dirty="0"/>
              <a:t>수신 주소</a:t>
            </a:r>
            <a:r>
              <a:rPr lang="en-US" altLang="ko-KR" sz="3000" b="1" u="sng" dirty="0"/>
              <a:t>: </a:t>
            </a:r>
            <a:r>
              <a:rPr lang="ko-KR" altLang="en-US" sz="3000" b="1" u="sng" dirty="0" err="1"/>
              <a:t>컨트랙트</a:t>
            </a:r>
            <a:endParaRPr lang="en-US" altLang="ko-KR" sz="3000" b="1" u="sng" dirty="0"/>
          </a:p>
          <a:p>
            <a:r>
              <a:rPr lang="ko-KR" altLang="en-US" sz="3000" dirty="0"/>
              <a:t>값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컨트랙트</a:t>
            </a:r>
            <a:r>
              <a:rPr lang="ko-KR" altLang="en-US" sz="3000" dirty="0"/>
              <a:t> 연료</a:t>
            </a:r>
            <a:endParaRPr lang="en-US" altLang="ko-KR" sz="3000" dirty="0"/>
          </a:p>
          <a:p>
            <a:r>
              <a:rPr lang="ko-KR" altLang="en-US" sz="3000" dirty="0"/>
              <a:t>데이터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컨트랙트</a:t>
            </a:r>
            <a:r>
              <a:rPr lang="ko-KR" altLang="en-US" sz="3000" dirty="0"/>
              <a:t> 함수 등록</a:t>
            </a:r>
            <a:r>
              <a:rPr lang="en-US" altLang="ko-KR" sz="3000" dirty="0"/>
              <a:t>, </a:t>
            </a:r>
            <a:r>
              <a:rPr lang="ko-KR" altLang="en-US" sz="3000" dirty="0"/>
              <a:t>호출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41E625-95BE-42E0-B22C-BCF0B8B715E6}"/>
                  </a:ext>
                </a:extLst>
              </p14:cNvPr>
              <p14:cNvContentPartPr/>
              <p14:nvPr/>
            </p14:nvContentPartPr>
            <p14:xfrm>
              <a:off x="1295280" y="679320"/>
              <a:ext cx="8693640" cy="539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41E625-95BE-42E0-B22C-BCF0B8B715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669960"/>
                <a:ext cx="8712360" cy="54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412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이더리움에서</a:t>
            </a:r>
            <a:r>
              <a:rPr lang="ko-KR" altLang="en-US" sz="3000" dirty="0"/>
              <a:t> 노드가 등록한 코드대로 동작하는 함수</a:t>
            </a:r>
            <a:endParaRPr lang="en-US" altLang="ko-KR" sz="3000" dirty="0"/>
          </a:p>
          <a:p>
            <a:r>
              <a:rPr lang="ko-KR" altLang="en-US" sz="3000" dirty="0"/>
              <a:t>튜링 완전을 위해 실행하는데 </a:t>
            </a:r>
            <a:r>
              <a:rPr lang="en-US" altLang="ko-KR" sz="3000" dirty="0"/>
              <a:t>GAS</a:t>
            </a:r>
            <a:r>
              <a:rPr lang="ko-KR" altLang="en-US" sz="3000" dirty="0"/>
              <a:t>가 필요함</a:t>
            </a:r>
            <a:endParaRPr lang="en-US" altLang="ko-KR" sz="3000" dirty="0"/>
          </a:p>
          <a:p>
            <a:pPr marL="36900" indent="0">
              <a:buNone/>
            </a:pPr>
            <a:r>
              <a:rPr lang="ko-KR" altLang="en-US" sz="3000" dirty="0"/>
              <a:t>예</a:t>
            </a:r>
            <a:r>
              <a:rPr lang="en-US" altLang="ko-KR" sz="3000" dirty="0"/>
              <a:t>. </a:t>
            </a:r>
            <a:r>
              <a:rPr lang="ko-KR" altLang="en-US" sz="3000" dirty="0"/>
              <a:t>돈 전송 </a:t>
            </a:r>
            <a:r>
              <a:rPr lang="en-US" altLang="ko-KR" sz="3000" dirty="0"/>
              <a:t>= 21,000 GAS</a:t>
            </a:r>
            <a:r>
              <a:rPr lang="ko-KR" altLang="en-US" sz="3000" dirty="0"/>
              <a:t> 필요</a:t>
            </a:r>
            <a:endParaRPr lang="en-US" altLang="ko-KR" sz="3000" dirty="0"/>
          </a:p>
          <a:p>
            <a:pPr marL="36900" indent="0">
              <a:buNone/>
            </a:pPr>
            <a:endParaRPr lang="en-US" altLang="ko-KR" sz="3000" dirty="0"/>
          </a:p>
          <a:p>
            <a:r>
              <a:rPr lang="ko-KR" altLang="en-US" sz="3000" dirty="0"/>
              <a:t>블록에 등록시켜서 생성</a:t>
            </a:r>
            <a:endParaRPr lang="en-US" altLang="ko-KR" sz="3000" dirty="0"/>
          </a:p>
          <a:p>
            <a:r>
              <a:rPr lang="ko-KR" altLang="en-US" sz="3000" dirty="0"/>
              <a:t>등록된 후에는 </a:t>
            </a:r>
            <a:r>
              <a:rPr lang="ko-KR" altLang="en-US" sz="3000" dirty="0" err="1"/>
              <a:t>컨트랙트</a:t>
            </a:r>
            <a:r>
              <a:rPr lang="ko-KR" altLang="en-US" sz="3000" dirty="0"/>
              <a:t> 주소 참조로 사용 가능</a:t>
            </a:r>
            <a:endParaRPr lang="en-US" altLang="ko-KR" sz="3000" dirty="0"/>
          </a:p>
          <a:p>
            <a:endParaRPr lang="ko-KR" altLang="en-US" sz="3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309884-1BEC-4795-A2A7-EF8C6B5560F1}"/>
                  </a:ext>
                </a:extLst>
              </p14:cNvPr>
              <p14:cNvContentPartPr/>
              <p14:nvPr/>
            </p14:nvContentPartPr>
            <p14:xfrm>
              <a:off x="235080" y="158760"/>
              <a:ext cx="10026720" cy="666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309884-1BEC-4795-A2A7-EF8C6B5560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720" y="149400"/>
                <a:ext cx="10045440" cy="66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33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0507"/>
            <a:ext cx="10353762" cy="4058751"/>
          </a:xfrm>
        </p:spPr>
        <p:txBody>
          <a:bodyPr>
            <a:normAutofit/>
          </a:bodyPr>
          <a:lstStyle/>
          <a:p>
            <a:r>
              <a:rPr lang="ko-KR" altLang="en-US" sz="3000" b="1" u="sng" dirty="0"/>
              <a:t>생성 방법</a:t>
            </a:r>
            <a:endParaRPr lang="en-US" altLang="ko-KR" sz="3000" b="1" u="sng" dirty="0"/>
          </a:p>
          <a:p>
            <a:r>
              <a:rPr lang="ko-KR" altLang="en-US" sz="3000" dirty="0"/>
              <a:t>트랜잭션의 값에 연료를 넣는다</a:t>
            </a:r>
            <a:endParaRPr lang="en-US" altLang="ko-KR" sz="3000" dirty="0"/>
          </a:p>
          <a:p>
            <a:r>
              <a:rPr lang="ko-KR" altLang="en-US" sz="3000" dirty="0"/>
              <a:t>트랜잭션의 데이터에 </a:t>
            </a:r>
            <a:r>
              <a:rPr lang="ko-KR" altLang="en-US" sz="3000" dirty="0" err="1"/>
              <a:t>컨트랙트</a:t>
            </a:r>
            <a:r>
              <a:rPr lang="ko-KR" altLang="en-US" sz="3000" dirty="0"/>
              <a:t> 코드를 넣는다</a:t>
            </a:r>
            <a:endParaRPr lang="en-US" altLang="ko-KR" sz="3000" dirty="0"/>
          </a:p>
          <a:p>
            <a:r>
              <a:rPr lang="ko-KR" altLang="en-US" sz="3000" dirty="0"/>
              <a:t>받는 주소는 </a:t>
            </a:r>
            <a:r>
              <a:rPr lang="en-US" altLang="ko-KR" sz="3000" dirty="0"/>
              <a:t>0</a:t>
            </a:r>
            <a:r>
              <a:rPr lang="ko-KR" altLang="en-US" sz="3000" dirty="0"/>
              <a:t>으로 설정한다</a:t>
            </a:r>
            <a:endParaRPr lang="en-US" altLang="ko-KR" sz="3000" dirty="0"/>
          </a:p>
          <a:p>
            <a:r>
              <a:rPr lang="ko-KR" altLang="en-US" sz="3000" dirty="0"/>
              <a:t>트랜잭션 수수료를 지불한다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AF90321-13E7-4581-BDA1-96B4A1606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8486"/>
            <a:ext cx="12192000" cy="20895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F3783-6E57-45D6-8A93-87140A9A062E}"/>
                  </a:ext>
                </a:extLst>
              </p14:cNvPr>
              <p14:cNvContentPartPr/>
              <p14:nvPr/>
            </p14:nvContentPartPr>
            <p14:xfrm>
              <a:off x="374760" y="222120"/>
              <a:ext cx="11468520" cy="6458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F3783-6E57-45D6-8A93-87140A9A06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400" y="212760"/>
                <a:ext cx="11487240" cy="647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300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B01B-FC9C-4640-BEE0-FA09B45E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FC7B40-2362-4D68-831F-AEAA03DC38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023CF95-6730-4D53-A3AE-9036873F14EF}"/>
                  </a:ext>
                </a:extLst>
              </p14:cNvPr>
              <p14:cNvContentPartPr/>
              <p14:nvPr/>
            </p14:nvContentPartPr>
            <p14:xfrm>
              <a:off x="488880" y="2317680"/>
              <a:ext cx="9334800" cy="3848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023CF95-6730-4D53-A3AE-9036873F14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20" y="2308320"/>
                <a:ext cx="9353520" cy="38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57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BBCB-CD2C-400A-82D4-4755EE3D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2CE4B-FBBA-4EB6-8331-7BF005D7A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6849"/>
            <a:ext cx="12235755" cy="376237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EBA259-B2D9-4AA8-A84B-A52AFF4ECA84}"/>
                  </a:ext>
                </a:extLst>
              </p14:cNvPr>
              <p14:cNvContentPartPr/>
              <p14:nvPr/>
            </p14:nvContentPartPr>
            <p14:xfrm>
              <a:off x="95400" y="1359000"/>
              <a:ext cx="12090600" cy="504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EBA259-B2D9-4AA8-A84B-A52AFF4ECA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40" y="1349640"/>
                <a:ext cx="12109320" cy="50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08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전파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 err="1"/>
              <a:t>블럭체인의</a:t>
            </a:r>
            <a:r>
              <a:rPr lang="ko-KR" altLang="en-US" sz="3000" dirty="0"/>
              <a:t> 동작은 </a:t>
            </a:r>
            <a:r>
              <a:rPr lang="en-US" altLang="ko-KR" sz="3000" dirty="0"/>
              <a:t>P2P </a:t>
            </a:r>
            <a:r>
              <a:rPr lang="ko-KR" altLang="en-US" sz="3000" dirty="0"/>
              <a:t>네트워크 기반 위에서 설계됨</a:t>
            </a:r>
          </a:p>
          <a:p>
            <a:r>
              <a:rPr lang="ko-KR" altLang="en-US" sz="3000" dirty="0" err="1"/>
              <a:t>이더리움은</a:t>
            </a:r>
            <a:r>
              <a:rPr lang="ko-KR" altLang="en-US" sz="3000" dirty="0"/>
              <a:t> 데이터 전파를 위해 </a:t>
            </a:r>
            <a:r>
              <a:rPr lang="ko-KR" altLang="en-US" sz="3000" dirty="0" err="1"/>
              <a:t>플러드</a:t>
            </a:r>
            <a:r>
              <a:rPr lang="ko-KR" altLang="en-US" sz="3000" dirty="0"/>
              <a:t> 라우팅 프로토콜을 사용함</a:t>
            </a:r>
          </a:p>
          <a:p>
            <a:r>
              <a:rPr lang="ko-KR" altLang="en-US" sz="3000" dirty="0"/>
              <a:t>각 노드는 받은 트랜잭션의 유효성을 </a:t>
            </a:r>
            <a:r>
              <a:rPr lang="ko-KR" altLang="en-US" sz="3000" dirty="0" err="1"/>
              <a:t>검사후</a:t>
            </a:r>
            <a:r>
              <a:rPr lang="ko-KR" altLang="en-US" sz="3000" dirty="0"/>
              <a:t> 통과한 데이터를 전파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B8A4B6-D445-4AAB-9674-E121750DE607}"/>
                  </a:ext>
                </a:extLst>
              </p14:cNvPr>
              <p14:cNvContentPartPr/>
              <p14:nvPr/>
            </p14:nvContentPartPr>
            <p14:xfrm>
              <a:off x="2368440" y="1409760"/>
              <a:ext cx="7207560" cy="544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B8A4B6-D445-4AAB-9674-E121750DE6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9080" y="1400400"/>
                <a:ext cx="7226280" cy="54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70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서명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52436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아무도 따라할 수 없는 자신의 </a:t>
            </a:r>
            <a:r>
              <a:rPr lang="ko-KR" altLang="en-US" sz="3000" dirty="0" err="1"/>
              <a:t>디지털적인</a:t>
            </a:r>
            <a:r>
              <a:rPr lang="ko-KR" altLang="en-US" sz="3000" dirty="0"/>
              <a:t> 서명</a:t>
            </a:r>
          </a:p>
          <a:p>
            <a:r>
              <a:rPr lang="ko-KR" altLang="en-US" sz="3000" dirty="0"/>
              <a:t>개인키</a:t>
            </a:r>
            <a:r>
              <a:rPr lang="en-US" altLang="ko-KR" sz="3000" dirty="0"/>
              <a:t>-</a:t>
            </a:r>
            <a:r>
              <a:rPr lang="ko-KR" altLang="en-US" sz="3000" dirty="0"/>
              <a:t>공개키 </a:t>
            </a:r>
            <a:r>
              <a:rPr lang="ko-KR" altLang="en-US" sz="3000" dirty="0" err="1"/>
              <a:t>암호학</a:t>
            </a:r>
            <a:r>
              <a:rPr lang="ko-KR" altLang="en-US" sz="3000" dirty="0"/>
              <a:t> 기법을 토대로 한 기술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b="1" u="sng" dirty="0"/>
              <a:t>효과</a:t>
            </a:r>
            <a:endParaRPr lang="en-US" altLang="ko-KR" sz="3000" b="1" u="sng" dirty="0"/>
          </a:p>
          <a:p>
            <a:r>
              <a:rPr lang="ko-KR" altLang="en-US" sz="3000" dirty="0"/>
              <a:t>본인 증명</a:t>
            </a:r>
            <a:endParaRPr lang="en-US" altLang="ko-KR" sz="3000" dirty="0"/>
          </a:p>
          <a:p>
            <a:r>
              <a:rPr lang="ko-KR" altLang="en-US" sz="3000" dirty="0"/>
              <a:t>부인 방지</a:t>
            </a:r>
            <a:endParaRPr lang="en-US" altLang="ko-KR" sz="3000" dirty="0"/>
          </a:p>
          <a:p>
            <a:r>
              <a:rPr lang="ko-KR" altLang="en-US" sz="3000" dirty="0"/>
              <a:t>수정 방지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0E5D35-C759-4A1D-A066-FC47FA192ABC}"/>
                  </a:ext>
                </a:extLst>
              </p14:cNvPr>
              <p14:cNvContentPartPr/>
              <p14:nvPr/>
            </p14:nvContentPartPr>
            <p14:xfrm>
              <a:off x="444600" y="216000"/>
              <a:ext cx="8934840" cy="593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0E5D35-C759-4A1D-A066-FC47FA192A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240" y="206640"/>
                <a:ext cx="8953560" cy="595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038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서명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30495"/>
          </a:xfrm>
        </p:spPr>
        <p:txBody>
          <a:bodyPr>
            <a:normAutofit/>
          </a:bodyPr>
          <a:lstStyle/>
          <a:p>
            <a:r>
              <a:rPr lang="ko-KR" altLang="en-US" sz="3000" b="1" u="sng" dirty="0"/>
              <a:t>서명하기</a:t>
            </a:r>
            <a:endParaRPr lang="en-US" altLang="ko-KR" sz="3000" b="1" u="sng" dirty="0"/>
          </a:p>
          <a:p>
            <a:r>
              <a:rPr lang="ko-KR" altLang="en-US" sz="3000" dirty="0" err="1"/>
              <a:t>이더리움에서는</a:t>
            </a:r>
            <a:r>
              <a:rPr lang="ko-KR" altLang="en-US" sz="3000" dirty="0"/>
              <a:t> 트랜잭션을 서명함</a:t>
            </a:r>
          </a:p>
          <a:p>
            <a:r>
              <a:rPr lang="ko-KR" altLang="en-US" sz="3000" dirty="0"/>
              <a:t>서명 </a:t>
            </a:r>
            <a:r>
              <a:rPr lang="en-US" altLang="ko-KR" sz="3000" dirty="0"/>
              <a:t>= </a:t>
            </a:r>
            <a:r>
              <a:rPr lang="ko-KR" altLang="en-US" sz="3000" dirty="0"/>
              <a:t>자신의 개인키 </a:t>
            </a:r>
            <a:r>
              <a:rPr lang="en-US" altLang="ko-KR" sz="3000" dirty="0"/>
              <a:t>+ </a:t>
            </a:r>
            <a:r>
              <a:rPr lang="ko-KR" altLang="en-US" sz="3000" dirty="0"/>
              <a:t>트랜잭션 데이터</a:t>
            </a:r>
          </a:p>
          <a:p>
            <a:r>
              <a:rPr lang="ko-KR" altLang="en-US" sz="3000" dirty="0" err="1"/>
              <a:t>서명값</a:t>
            </a:r>
            <a:r>
              <a:rPr lang="en-US" altLang="ko-KR" sz="3000" dirty="0"/>
              <a:t>(r, s, v)</a:t>
            </a:r>
            <a:r>
              <a:rPr lang="ko-KR" altLang="en-US" sz="3000" dirty="0"/>
              <a:t>을 얻어 트랜잭션에 넣어서 본인을 증명</a:t>
            </a:r>
            <a:endParaRPr lang="en-US" altLang="ko-KR" sz="3000" dirty="0"/>
          </a:p>
          <a:p>
            <a:endParaRPr lang="ko-KR" altLang="en-US" sz="3000" dirty="0"/>
          </a:p>
          <a:p>
            <a:r>
              <a:rPr lang="ko-KR" altLang="en-US" sz="3000" b="1" u="sng" dirty="0"/>
              <a:t>서명 인증하기</a:t>
            </a:r>
          </a:p>
          <a:p>
            <a:r>
              <a:rPr lang="ko-KR" altLang="en-US" sz="3000" dirty="0"/>
              <a:t>트랜잭션을 보낸 사람의 공개키로 누구나 인증 가능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46B68E-EEF4-4A19-B343-86051710833E}"/>
                  </a:ext>
                </a:extLst>
              </p14:cNvPr>
              <p14:cNvContentPartPr/>
              <p14:nvPr/>
            </p14:nvContentPartPr>
            <p14:xfrm>
              <a:off x="1308240" y="361800"/>
              <a:ext cx="9671400" cy="576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46B68E-EEF4-4A19-B343-8605171083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8880" y="352440"/>
                <a:ext cx="9690120" cy="57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40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11B-EF26-4498-829D-B7D6052A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CD7B-6B58-4144-A9BD-618DA185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3000" dirty="0"/>
              <a:t>어떤 데이터를 담고 네트워크로 전송되는 박스</a:t>
            </a:r>
            <a:endParaRPr lang="en-US" altLang="ko-KR" sz="3000" dirty="0"/>
          </a:p>
          <a:p>
            <a:r>
              <a:rPr lang="ko-KR" altLang="en-US" sz="3000" dirty="0" err="1"/>
              <a:t>블럭체인</a:t>
            </a:r>
            <a:r>
              <a:rPr lang="ko-KR" altLang="en-US" sz="3000" dirty="0"/>
              <a:t> 네트워크에 데이터를 저장할 때 사용됨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b="1" u="sng" dirty="0" err="1"/>
              <a:t>이더리움에서는</a:t>
            </a:r>
            <a:endParaRPr lang="en-US" altLang="ko-KR" sz="3000" b="1" u="sng" dirty="0"/>
          </a:p>
          <a:p>
            <a:r>
              <a:rPr lang="en-US" altLang="ko-KR" sz="3000" dirty="0"/>
              <a:t>EOA</a:t>
            </a:r>
            <a:r>
              <a:rPr lang="ko-KR" altLang="en-US" sz="3000" dirty="0"/>
              <a:t>가 서명한 메시지</a:t>
            </a:r>
            <a:endParaRPr lang="en-US" altLang="ko-KR" sz="3000" dirty="0"/>
          </a:p>
          <a:p>
            <a:r>
              <a:rPr lang="en-US" altLang="ko-KR" sz="3000" dirty="0"/>
              <a:t>EVM</a:t>
            </a:r>
            <a:r>
              <a:rPr lang="ko-KR" altLang="en-US" sz="3000" dirty="0"/>
              <a:t>상태 변경</a:t>
            </a:r>
            <a:r>
              <a:rPr lang="en-US" altLang="ko-KR" sz="3000" dirty="0"/>
              <a:t>, </a:t>
            </a:r>
            <a:r>
              <a:rPr lang="ko-KR" altLang="en-US" sz="3000" dirty="0" err="1"/>
              <a:t>컨트랙트를</a:t>
            </a:r>
            <a:r>
              <a:rPr lang="ko-KR" altLang="en-US" sz="3000" dirty="0"/>
              <a:t> 실행할 수 있는 유일한 방법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B89ADB-9E10-4053-B4AA-850E5B0D9473}"/>
                  </a:ext>
                </a:extLst>
              </p14:cNvPr>
              <p14:cNvContentPartPr/>
              <p14:nvPr/>
            </p14:nvContentPartPr>
            <p14:xfrm>
              <a:off x="1136520" y="311040"/>
              <a:ext cx="10548000" cy="619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B89ADB-9E10-4053-B4AA-850E5B0D94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7160" y="301680"/>
                <a:ext cx="10566720" cy="62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3368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ko-KR" altLang="en-US" dirty="0"/>
              <a:t>체인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8200"/>
            <a:ext cx="7038975" cy="601979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000" dirty="0" err="1"/>
              <a:t>블럭체인의</a:t>
            </a:r>
            <a:r>
              <a:rPr lang="ko-KR" altLang="en-US" sz="3000" dirty="0"/>
              <a:t> 네트워크는 노드가 사용하는 프로토콜이 다르면 하드포크가 일어나 네트워크가 분리되면 이전에 존재하는 계정들은 분리된 </a:t>
            </a:r>
            <a:r>
              <a:rPr lang="en-US" altLang="ko-KR" sz="3000" dirty="0"/>
              <a:t>2</a:t>
            </a:r>
            <a:r>
              <a:rPr lang="ko-KR" altLang="en-US" sz="3000" dirty="0"/>
              <a:t>개의 네트워크에 존재함</a:t>
            </a:r>
          </a:p>
          <a:p>
            <a:endParaRPr lang="ko-KR" altLang="en-US" sz="3000" dirty="0"/>
          </a:p>
          <a:p>
            <a:r>
              <a:rPr lang="ko-KR" altLang="en-US" sz="3000" dirty="0"/>
              <a:t>한 네트워크에서 전송한 트랜잭션은 관련 프로토콜의 변경이 없는 한 </a:t>
            </a:r>
            <a:r>
              <a:rPr lang="ko-KR" altLang="en-US" sz="3000" dirty="0" err="1"/>
              <a:t>하드포크된</a:t>
            </a:r>
            <a:r>
              <a:rPr lang="ko-KR" altLang="en-US" sz="3000" dirty="0"/>
              <a:t> 비슷한 다른 네트워크에서 복사해서 </a:t>
            </a:r>
            <a:r>
              <a:rPr lang="ko-KR" altLang="en-US" sz="3000" dirty="0" err="1"/>
              <a:t>하드포크된</a:t>
            </a:r>
            <a:r>
              <a:rPr lang="ko-KR" altLang="en-US" sz="3000" dirty="0"/>
              <a:t> 네트워크로 똑같이 전송되어 처리될 수 있는 위험이 존재</a:t>
            </a:r>
          </a:p>
          <a:p>
            <a:endParaRPr lang="ko-KR" altLang="en-US" sz="3000" dirty="0"/>
          </a:p>
          <a:p>
            <a:r>
              <a:rPr lang="ko-KR" altLang="en-US" sz="3000" dirty="0"/>
              <a:t>체인 </a:t>
            </a:r>
            <a:r>
              <a:rPr lang="en-US" altLang="ko-KR" sz="3000" dirty="0"/>
              <a:t>ID</a:t>
            </a:r>
            <a:r>
              <a:rPr lang="ko-KR" altLang="en-US" sz="3000" dirty="0"/>
              <a:t>를 서명데이터에 포함시켜서 프로토콜의 구분을 지어서 위험을 방지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B34A3B0-CDD0-4E39-AA7F-7A45E1DD2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233" y="838200"/>
            <a:ext cx="5216768" cy="6019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961ED8-EE82-4718-B434-385EA5A8C5F0}"/>
                  </a:ext>
                </a:extLst>
              </p14:cNvPr>
              <p14:cNvContentPartPr/>
              <p14:nvPr/>
            </p14:nvContentPartPr>
            <p14:xfrm>
              <a:off x="450720" y="1523880"/>
              <a:ext cx="6934680" cy="5093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961ED8-EE82-4718-B434-385EA5A8C5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360" y="1514520"/>
                <a:ext cx="6953400" cy="51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283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전송</a:t>
            </a:r>
            <a:r>
              <a:rPr lang="en-US" altLang="ko-KR" dirty="0"/>
              <a:t>, </a:t>
            </a:r>
            <a:r>
              <a:rPr lang="ko-KR" altLang="en-US" dirty="0"/>
              <a:t>서명 분리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9473"/>
          </a:xfrm>
        </p:spPr>
        <p:txBody>
          <a:bodyPr>
            <a:normAutofit lnSpcReduction="10000"/>
          </a:bodyPr>
          <a:lstStyle/>
          <a:p>
            <a:r>
              <a:rPr lang="ko-KR" altLang="en-US" sz="3000" dirty="0"/>
              <a:t>보안을 위해 개인 키 서명과 트랜잭션 전송을 오프라인에서 작업해서 온라인으로 전파하는 방법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거래소의 </a:t>
            </a:r>
            <a:r>
              <a:rPr lang="ko-KR" altLang="en-US" sz="3000" dirty="0" err="1"/>
              <a:t>핫월렛에는</a:t>
            </a:r>
            <a:r>
              <a:rPr lang="ko-KR" altLang="en-US" sz="3000" dirty="0"/>
              <a:t> 자신의 개인키가 </a:t>
            </a:r>
            <a:r>
              <a:rPr lang="ko-KR" altLang="en-US" sz="3000" dirty="0" err="1"/>
              <a:t>보관되있어</a:t>
            </a:r>
            <a:r>
              <a:rPr lang="ko-KR" altLang="en-US" sz="3000" dirty="0"/>
              <a:t> 비밀번호만 입력하면 알아서 트랜잭션을 생성해 전파해서 보안이 낮음</a:t>
            </a:r>
          </a:p>
          <a:p>
            <a:r>
              <a:rPr lang="ko-KR" altLang="en-US" sz="3000" dirty="0"/>
              <a:t>자신의 컴퓨터에서 인터넷과 연결을 끊은 후 혹은 기타 </a:t>
            </a:r>
            <a:r>
              <a:rPr lang="en-US" altLang="ko-KR" sz="3000" dirty="0"/>
              <a:t>air-gapped </a:t>
            </a:r>
            <a:r>
              <a:rPr lang="ko-KR" altLang="en-US" sz="3000" dirty="0"/>
              <a:t>디바이스에서 오프라인으로 서명을 하고 온라인으로 전송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36EA5F-2861-47A7-A87C-8C0F4C23C510}"/>
                  </a:ext>
                </a:extLst>
              </p14:cNvPr>
              <p14:cNvContentPartPr/>
              <p14:nvPr/>
            </p14:nvContentPartPr>
            <p14:xfrm>
              <a:off x="1193760" y="139680"/>
              <a:ext cx="9963720" cy="591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36EA5F-2861-47A7-A87C-8C0F4C23C5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4400" y="130320"/>
                <a:ext cx="9982440" cy="59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716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서명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여러사람의 </a:t>
            </a:r>
            <a:r>
              <a:rPr lang="ko-KR" altLang="en-US" sz="3000" dirty="0" err="1"/>
              <a:t>동의하에</a:t>
            </a:r>
            <a:r>
              <a:rPr lang="ko-KR" altLang="en-US" sz="3000" dirty="0"/>
              <a:t> 사용가능한 계정</a:t>
            </a:r>
          </a:p>
          <a:p>
            <a:r>
              <a:rPr lang="ko-KR" altLang="en-US" sz="3000" dirty="0"/>
              <a:t>명령어가 </a:t>
            </a:r>
            <a:r>
              <a:rPr lang="ko-KR" altLang="en-US" sz="3000" dirty="0" err="1"/>
              <a:t>명시되있는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비트코인과</a:t>
            </a:r>
            <a:r>
              <a:rPr lang="ko-KR" altLang="en-US" sz="3000" dirty="0"/>
              <a:t> 달리 </a:t>
            </a:r>
            <a:r>
              <a:rPr lang="ko-KR" altLang="en-US" sz="3000" dirty="0" err="1"/>
              <a:t>이더리움은</a:t>
            </a:r>
            <a:r>
              <a:rPr lang="ko-KR" altLang="en-US" sz="3000" dirty="0"/>
              <a:t> 스마트 </a:t>
            </a:r>
            <a:r>
              <a:rPr lang="ko-KR" altLang="en-US" sz="3000" dirty="0" err="1"/>
              <a:t>컨트랙트로</a:t>
            </a:r>
            <a:r>
              <a:rPr lang="ko-KR" altLang="en-US" sz="3000" dirty="0"/>
              <a:t> 직접 구현하여 사용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257709-50C4-4607-BD49-753A7672F093}"/>
                  </a:ext>
                </a:extLst>
              </p14:cNvPr>
              <p14:cNvContentPartPr/>
              <p14:nvPr/>
            </p14:nvContentPartPr>
            <p14:xfrm>
              <a:off x="1454040" y="1415880"/>
              <a:ext cx="9468360" cy="543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257709-50C4-4607-BD49-753A7672F0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4680" y="1406520"/>
                <a:ext cx="9487080" cy="54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74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0B95-D5FA-4C8B-BB25-167294AD0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CFA8E-4E6A-4388-9538-A605085C2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노드는 </a:t>
            </a:r>
            <a:r>
              <a:rPr lang="ko-KR" altLang="en-US" sz="3000" dirty="0" err="1"/>
              <a:t>이더리움</a:t>
            </a:r>
            <a:r>
              <a:rPr lang="ko-KR" altLang="en-US" sz="3000" dirty="0"/>
              <a:t> 네트워크를 트랜잭션으로 움직인다</a:t>
            </a:r>
            <a:endParaRPr lang="en-US" altLang="ko-KR" sz="3000" dirty="0"/>
          </a:p>
          <a:p>
            <a:r>
              <a:rPr lang="ko-KR" altLang="en-US" sz="3000" dirty="0"/>
              <a:t>계정 기반이므로 </a:t>
            </a:r>
            <a:r>
              <a:rPr lang="ko-KR" altLang="en-US" sz="3000" dirty="0" err="1"/>
              <a:t>논스가</a:t>
            </a:r>
            <a:r>
              <a:rPr lang="ko-KR" altLang="en-US" sz="3000" dirty="0"/>
              <a:t> 필요하고 튜링 완전이므로 </a:t>
            </a:r>
            <a:r>
              <a:rPr lang="en-US" altLang="ko-KR" sz="3000" dirty="0"/>
              <a:t>GAS</a:t>
            </a:r>
            <a:r>
              <a:rPr lang="ko-KR" altLang="en-US" sz="3000" dirty="0"/>
              <a:t>가 필요하다</a:t>
            </a:r>
            <a:endParaRPr lang="en-US" altLang="ko-KR" sz="3000" dirty="0"/>
          </a:p>
          <a:p>
            <a:r>
              <a:rPr lang="ko-KR" altLang="en-US" sz="3000" dirty="0"/>
              <a:t>디지털 서명으로 트랜잭션을 암호화해서 네트워크를 보호한다</a:t>
            </a:r>
            <a:endParaRPr lang="en-US" altLang="ko-KR" sz="3000" dirty="0"/>
          </a:p>
          <a:p>
            <a:r>
              <a:rPr lang="ko-KR" altLang="en-US" sz="3000" dirty="0"/>
              <a:t>트랜잭션은 나중에 모여서 네트워크에 </a:t>
            </a:r>
            <a:r>
              <a:rPr lang="ko-KR" altLang="en-US" sz="3000" dirty="0" err="1"/>
              <a:t>블럭이</a:t>
            </a:r>
            <a:r>
              <a:rPr lang="ko-KR" altLang="en-US" sz="3000" dirty="0"/>
              <a:t> 된다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2CB52F-6D48-4DC4-8A45-B61CA39B04D4}"/>
                  </a:ext>
                </a:extLst>
              </p14:cNvPr>
              <p14:cNvContentPartPr/>
              <p14:nvPr/>
            </p14:nvContentPartPr>
            <p14:xfrm>
              <a:off x="1371600" y="2025720"/>
              <a:ext cx="10350720" cy="450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2CB52F-6D48-4DC4-8A45-B61CA39B04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240" y="2016360"/>
                <a:ext cx="10369440" cy="45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64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11B-EF26-4498-829D-B7D6052A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트랜잭션 구조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CD7B-6B58-4144-A9BD-618DA185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3000" dirty="0"/>
              <a:t>네트워크로 전송되는 비트형태로 </a:t>
            </a:r>
            <a:r>
              <a:rPr lang="en-US" altLang="ko-KR" sz="3000" dirty="0"/>
              <a:t>Serialized </a:t>
            </a:r>
            <a:r>
              <a:rPr lang="ko-KR" altLang="en-US" sz="3000" dirty="0"/>
              <a:t>데이터</a:t>
            </a:r>
          </a:p>
          <a:p>
            <a:r>
              <a:rPr lang="en-US" altLang="ko-KR" sz="3000" dirty="0"/>
              <a:t>Nonce: </a:t>
            </a:r>
            <a:r>
              <a:rPr lang="ko-KR" altLang="en-US" sz="3000" dirty="0"/>
              <a:t>메세지에 포함된 단순한 숫자</a:t>
            </a:r>
          </a:p>
          <a:p>
            <a:r>
              <a:rPr lang="en-US" altLang="ko-KR" sz="3000" dirty="0"/>
              <a:t>Gas price: </a:t>
            </a:r>
            <a:r>
              <a:rPr lang="ko-KR" altLang="en-US" sz="3000" dirty="0"/>
              <a:t>보내는 사람이 넣은 돈</a:t>
            </a:r>
          </a:p>
          <a:p>
            <a:r>
              <a:rPr lang="en-US" altLang="ko-KR" sz="3000" dirty="0"/>
              <a:t>Gas limit: </a:t>
            </a:r>
            <a:r>
              <a:rPr lang="ko-KR" altLang="en-US" sz="3000" dirty="0"/>
              <a:t>트랜잭션을 위해 지불할 최대 </a:t>
            </a:r>
            <a:r>
              <a:rPr lang="ko-KR" altLang="en-US" sz="3000" dirty="0" err="1"/>
              <a:t>가스량</a:t>
            </a:r>
            <a:endParaRPr lang="ko-KR" altLang="en-US" sz="3000" dirty="0"/>
          </a:p>
          <a:p>
            <a:r>
              <a:rPr lang="en-US" altLang="ko-KR" sz="3000" dirty="0"/>
              <a:t>Recipient: </a:t>
            </a:r>
            <a:r>
              <a:rPr lang="ko-KR" altLang="en-US" sz="3000" dirty="0"/>
              <a:t>목적지</a:t>
            </a:r>
          </a:p>
          <a:p>
            <a:r>
              <a:rPr lang="en-US" altLang="ko-KR" sz="3000" dirty="0"/>
              <a:t>Value: </a:t>
            </a:r>
            <a:r>
              <a:rPr lang="ko-KR" altLang="en-US" sz="3000" dirty="0"/>
              <a:t>보낼 </a:t>
            </a:r>
            <a:r>
              <a:rPr lang="ko-KR" altLang="en-US" sz="3000" dirty="0" err="1"/>
              <a:t>이더</a:t>
            </a:r>
            <a:r>
              <a:rPr lang="ko-KR" altLang="en-US" sz="3000" dirty="0"/>
              <a:t> 양</a:t>
            </a:r>
          </a:p>
          <a:p>
            <a:r>
              <a:rPr lang="en-US" altLang="ko-KR" sz="3000" dirty="0"/>
              <a:t>Data: </a:t>
            </a:r>
            <a:r>
              <a:rPr lang="ko-KR" altLang="en-US" sz="3000" dirty="0"/>
              <a:t>데이터 페이로드</a:t>
            </a:r>
          </a:p>
          <a:p>
            <a:r>
              <a:rPr lang="en-US" altLang="ko-KR" sz="3000" dirty="0"/>
              <a:t>v, r, s: </a:t>
            </a:r>
            <a:r>
              <a:rPr lang="ko-KR" altLang="en-US" sz="3000" dirty="0" err="1"/>
              <a:t>보낸사람을</a:t>
            </a:r>
            <a:r>
              <a:rPr lang="ko-KR" altLang="en-US" sz="3000" dirty="0"/>
              <a:t> 증명하는 요소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985A19-EBA1-47B3-ACA1-FEC974299684}"/>
                  </a:ext>
                </a:extLst>
              </p14:cNvPr>
              <p14:cNvContentPartPr/>
              <p14:nvPr/>
            </p14:nvContentPartPr>
            <p14:xfrm>
              <a:off x="203040" y="177840"/>
              <a:ext cx="11703600" cy="647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985A19-EBA1-47B3-ACA1-FEC9742996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80" y="168480"/>
                <a:ext cx="11722320" cy="64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512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711B-EF26-4498-829D-B7D6052A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논스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CD7B-6B58-4144-A9BD-618DA185B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숫자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b="1" u="sng" dirty="0" err="1"/>
              <a:t>비트코인에서는</a:t>
            </a:r>
            <a:endParaRPr lang="en-US" altLang="ko-KR" sz="3000" b="1" u="sng" dirty="0"/>
          </a:p>
          <a:p>
            <a:r>
              <a:rPr lang="ko-KR" altLang="en-US" sz="3000" dirty="0"/>
              <a:t>작업증명을 위해 사용됨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b="1" u="sng" dirty="0" err="1"/>
              <a:t>이더리움에서는</a:t>
            </a:r>
            <a:endParaRPr lang="en-US" altLang="ko-KR" sz="3000" b="1" u="sng" dirty="0"/>
          </a:p>
          <a:p>
            <a:r>
              <a:rPr lang="ko-KR" altLang="en-US" sz="3000" dirty="0"/>
              <a:t>트랜잭션을 위해 사용됨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8ED651-A916-4DA9-9484-2F00E92DBEEC}"/>
                  </a:ext>
                </a:extLst>
              </p14:cNvPr>
              <p14:cNvContentPartPr/>
              <p14:nvPr/>
            </p14:nvContentPartPr>
            <p14:xfrm>
              <a:off x="1251000" y="565200"/>
              <a:ext cx="10319040" cy="5505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8ED651-A916-4DA9-9484-2F00E92DBE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1640" y="555840"/>
                <a:ext cx="10337760" cy="55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310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이더리움의</a:t>
            </a:r>
            <a:r>
              <a:rPr lang="ko-KR" altLang="en-US" dirty="0"/>
              <a:t> </a:t>
            </a:r>
            <a:r>
              <a:rPr lang="ko-KR" altLang="en-US" dirty="0" err="1"/>
              <a:t>논스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트랜잭션 처리방법이 </a:t>
            </a:r>
            <a:r>
              <a:rPr lang="ko-KR" altLang="en-US" sz="3000" dirty="0" err="1"/>
              <a:t>비트코인과</a:t>
            </a:r>
            <a:r>
              <a:rPr lang="ko-KR" altLang="en-US" sz="3000" dirty="0"/>
              <a:t> 달라 필요해진 시스템</a:t>
            </a:r>
            <a:endParaRPr lang="en-US" altLang="ko-KR" sz="3000" dirty="0"/>
          </a:p>
          <a:p>
            <a:r>
              <a:rPr lang="ko-KR" altLang="en-US" sz="3000" dirty="0"/>
              <a:t>보내는 트랜잭션마다 </a:t>
            </a:r>
            <a:r>
              <a:rPr lang="ko-KR" altLang="en-US" sz="3000" dirty="0" err="1"/>
              <a:t>논스를</a:t>
            </a:r>
            <a:r>
              <a:rPr lang="ko-KR" altLang="en-US" sz="3000" dirty="0"/>
              <a:t> </a:t>
            </a:r>
            <a:r>
              <a:rPr lang="en-US" altLang="ko-KR" sz="3000" dirty="0"/>
              <a:t>1</a:t>
            </a:r>
            <a:r>
              <a:rPr lang="ko-KR" altLang="en-US" sz="3000" dirty="0"/>
              <a:t> 증가시킴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b="1" dirty="0"/>
              <a:t>예시</a:t>
            </a:r>
            <a:endParaRPr lang="en-US" altLang="ko-KR" sz="3000" b="1" dirty="0"/>
          </a:p>
          <a:p>
            <a:r>
              <a:rPr lang="en-US" altLang="ko-KR" sz="3000" dirty="0"/>
              <a:t>1</a:t>
            </a:r>
            <a:r>
              <a:rPr lang="ko-KR" altLang="en-US" sz="3000" dirty="0"/>
              <a:t>월</a:t>
            </a:r>
            <a:r>
              <a:rPr lang="en-US" altLang="ko-KR" sz="3000" dirty="0"/>
              <a:t>1</a:t>
            </a:r>
            <a:r>
              <a:rPr lang="ko-KR" altLang="en-US" sz="3000" dirty="0"/>
              <a:t>일에 전송 트랜잭션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논스</a:t>
            </a:r>
            <a:r>
              <a:rPr lang="ko-KR" altLang="en-US" sz="3000" dirty="0"/>
              <a:t> </a:t>
            </a:r>
            <a:r>
              <a:rPr lang="en-US" altLang="ko-KR" sz="3000" dirty="0"/>
              <a:t>1</a:t>
            </a:r>
          </a:p>
          <a:p>
            <a:r>
              <a:rPr lang="en-US" altLang="ko-KR" sz="3000" dirty="0"/>
              <a:t>1</a:t>
            </a:r>
            <a:r>
              <a:rPr lang="ko-KR" altLang="en-US" sz="3000" dirty="0"/>
              <a:t>월</a:t>
            </a:r>
            <a:r>
              <a:rPr lang="en-US" altLang="ko-KR" sz="3000" dirty="0"/>
              <a:t>2</a:t>
            </a:r>
            <a:r>
              <a:rPr lang="ko-KR" altLang="en-US" sz="3000" dirty="0"/>
              <a:t>일에 전송 트랜잭션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논스</a:t>
            </a:r>
            <a:r>
              <a:rPr lang="ko-KR" altLang="en-US" sz="3000" dirty="0"/>
              <a:t> </a:t>
            </a:r>
            <a:r>
              <a:rPr lang="en-US" altLang="ko-KR" sz="3000" dirty="0"/>
              <a:t>2</a:t>
            </a:r>
          </a:p>
          <a:p>
            <a:endParaRPr lang="en-US" altLang="ko-KR" sz="3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CCC8C1-EDB8-4F39-9DA8-174E5F1FB756}"/>
                  </a:ext>
                </a:extLst>
              </p14:cNvPr>
              <p14:cNvContentPartPr/>
              <p14:nvPr/>
            </p14:nvContentPartPr>
            <p14:xfrm>
              <a:off x="5054760" y="3454560"/>
              <a:ext cx="146160" cy="38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CCC8C1-EDB8-4F39-9DA8-174E5F1FB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5400" y="3445200"/>
                <a:ext cx="16488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49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이더리움의</a:t>
            </a:r>
            <a:r>
              <a:rPr lang="ko-KR" altLang="en-US" dirty="0"/>
              <a:t> </a:t>
            </a:r>
            <a:r>
              <a:rPr lang="ko-KR" altLang="en-US" dirty="0" err="1"/>
              <a:t>논스</a:t>
            </a:r>
            <a:r>
              <a:rPr lang="ko-KR" altLang="en-US" dirty="0"/>
              <a:t> 기능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b="1" u="sng" dirty="0"/>
              <a:t>순서 유지</a:t>
            </a:r>
            <a:endParaRPr lang="en-US" altLang="ko-KR" sz="3000" b="1" u="sng" dirty="0"/>
          </a:p>
          <a:p>
            <a:r>
              <a:rPr lang="ko-KR" altLang="en-US" sz="3000" dirty="0"/>
              <a:t>더 작은 값의 </a:t>
            </a:r>
            <a:r>
              <a:rPr lang="ko-KR" altLang="en-US" sz="3000" dirty="0" err="1"/>
              <a:t>논스를</a:t>
            </a:r>
            <a:r>
              <a:rPr lang="ko-KR" altLang="en-US" sz="3000" dirty="0"/>
              <a:t> 가진 트랜잭션이 우선 처리됨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b="1" u="sng" dirty="0"/>
              <a:t>복제 방지</a:t>
            </a:r>
            <a:endParaRPr lang="en-US" altLang="ko-KR" sz="3000" b="1" u="sng" dirty="0"/>
          </a:p>
          <a:p>
            <a:r>
              <a:rPr lang="ko-KR" altLang="en-US" sz="3000" dirty="0"/>
              <a:t>똑같은 트랜잭션을 여러 번 보내면 </a:t>
            </a:r>
            <a:r>
              <a:rPr lang="ko-KR" altLang="en-US" sz="3000" dirty="0" err="1"/>
              <a:t>여러변</a:t>
            </a:r>
            <a:r>
              <a:rPr lang="ko-KR" altLang="en-US" sz="3000" dirty="0"/>
              <a:t> 결제가 되므로 </a:t>
            </a:r>
            <a:r>
              <a:rPr lang="ko-KR" altLang="en-US" sz="3000" dirty="0" err="1"/>
              <a:t>논스를</a:t>
            </a:r>
            <a:r>
              <a:rPr lang="ko-KR" altLang="en-US" sz="3000" dirty="0"/>
              <a:t> 사용해 방지</a:t>
            </a:r>
            <a:endParaRPr lang="en-US" altLang="ko-KR" sz="3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C0A03F-68FA-4D9B-82FF-84CC39738D9F}"/>
                  </a:ext>
                </a:extLst>
              </p14:cNvPr>
              <p14:cNvContentPartPr/>
              <p14:nvPr/>
            </p14:nvContentPartPr>
            <p14:xfrm>
              <a:off x="1339920" y="336600"/>
              <a:ext cx="10668240" cy="629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C0A03F-68FA-4D9B-82FF-84CC39738D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560" y="327240"/>
                <a:ext cx="10686960" cy="63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79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이더리움의</a:t>
            </a:r>
            <a:r>
              <a:rPr lang="ko-KR" altLang="en-US" dirty="0"/>
              <a:t> </a:t>
            </a:r>
            <a:r>
              <a:rPr lang="ko-KR" altLang="en-US" dirty="0" err="1"/>
              <a:t>논스</a:t>
            </a:r>
            <a:r>
              <a:rPr lang="ko-KR" altLang="en-US" dirty="0"/>
              <a:t> 특성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25803"/>
          </a:xfrm>
        </p:spPr>
        <p:txBody>
          <a:bodyPr>
            <a:normAutofit/>
          </a:bodyPr>
          <a:lstStyle/>
          <a:p>
            <a:r>
              <a:rPr lang="ko-KR" altLang="en-US" sz="3000" dirty="0" err="1"/>
              <a:t>논스에</a:t>
            </a:r>
            <a:r>
              <a:rPr lang="ko-KR" altLang="en-US" sz="3000" dirty="0"/>
              <a:t> 따라 순차적으로 처리됨</a:t>
            </a:r>
            <a:endParaRPr lang="en-US" altLang="ko-KR" sz="3000" dirty="0"/>
          </a:p>
          <a:p>
            <a:r>
              <a:rPr lang="ko-KR" altLang="en-US" sz="3000" dirty="0" err="1"/>
              <a:t>논스</a:t>
            </a:r>
            <a:r>
              <a:rPr lang="ko-KR" altLang="en-US" sz="3000" dirty="0"/>
              <a:t> 사이의 간격이 생기면 후속 </a:t>
            </a:r>
            <a:r>
              <a:rPr lang="ko-KR" altLang="en-US" sz="3000" dirty="0" err="1"/>
              <a:t>논스를</a:t>
            </a:r>
            <a:r>
              <a:rPr lang="ko-KR" altLang="en-US" sz="3000" dirty="0"/>
              <a:t> 가지는 트랜잭션은 처리가 지연됨</a:t>
            </a:r>
            <a:endParaRPr lang="en-US" altLang="ko-KR" sz="3000" dirty="0"/>
          </a:p>
          <a:p>
            <a:pPr marL="36900" indent="0">
              <a:buNone/>
            </a:pPr>
            <a:r>
              <a:rPr lang="ko-KR" altLang="en-US" sz="3000" dirty="0"/>
              <a:t>예</a:t>
            </a:r>
            <a:r>
              <a:rPr lang="en-US" altLang="ko-KR" sz="3000" dirty="0"/>
              <a:t>. 1,2,3,4,5</a:t>
            </a:r>
            <a:r>
              <a:rPr lang="ko-KR" altLang="en-US" sz="3000" dirty="0" err="1"/>
              <a:t>논스중</a:t>
            </a:r>
            <a:r>
              <a:rPr lang="ko-KR" altLang="en-US" sz="3000" dirty="0"/>
              <a:t> </a:t>
            </a:r>
            <a:r>
              <a:rPr lang="en-US" altLang="ko-KR" sz="3000" dirty="0"/>
              <a:t>3</a:t>
            </a:r>
            <a:r>
              <a:rPr lang="ko-KR" altLang="en-US" sz="3000" dirty="0"/>
              <a:t>이 문제가 생기면 </a:t>
            </a:r>
            <a:r>
              <a:rPr lang="en-US" altLang="ko-KR" sz="3000" dirty="0"/>
              <a:t>4,5</a:t>
            </a:r>
            <a:r>
              <a:rPr lang="ko-KR" altLang="en-US" sz="3000" dirty="0"/>
              <a:t>가 처리 안됨</a:t>
            </a:r>
            <a:endParaRPr lang="en-US" altLang="ko-KR" sz="3000" dirty="0"/>
          </a:p>
          <a:p>
            <a:r>
              <a:rPr lang="ko-KR" altLang="en-US" sz="3000" dirty="0"/>
              <a:t>한번 전송한 트랜잭션은 취소 불가</a:t>
            </a:r>
            <a:endParaRPr lang="en-US" altLang="ko-KR" sz="3000" dirty="0"/>
          </a:p>
          <a:p>
            <a:r>
              <a:rPr lang="ko-KR" altLang="en-US" sz="3000" dirty="0"/>
              <a:t>같은 </a:t>
            </a:r>
            <a:r>
              <a:rPr lang="ko-KR" altLang="en-US" sz="3000" dirty="0" err="1"/>
              <a:t>논스를</a:t>
            </a:r>
            <a:r>
              <a:rPr lang="ko-KR" altLang="en-US" sz="3000" dirty="0"/>
              <a:t> 가지는 같은 내용의 트랜잭션은 </a:t>
            </a:r>
            <a:r>
              <a:rPr lang="en-US" altLang="ko-KR" sz="3000" dirty="0"/>
              <a:t>1</a:t>
            </a:r>
            <a:r>
              <a:rPr lang="ko-KR" altLang="en-US" sz="3000" dirty="0"/>
              <a:t>개로 취급</a:t>
            </a:r>
            <a:endParaRPr lang="en-US" altLang="ko-KR" sz="3000" dirty="0"/>
          </a:p>
          <a:p>
            <a:r>
              <a:rPr lang="ko-KR" altLang="en-US" sz="3000" dirty="0"/>
              <a:t>같은 </a:t>
            </a:r>
            <a:r>
              <a:rPr lang="ko-KR" altLang="en-US" sz="3000" dirty="0" err="1"/>
              <a:t>논스를</a:t>
            </a:r>
            <a:r>
              <a:rPr lang="ko-KR" altLang="en-US" sz="3000" dirty="0"/>
              <a:t> 가지는 다른 내용의 트랜잭션은 </a:t>
            </a:r>
            <a:r>
              <a:rPr lang="en-US" altLang="ko-KR" sz="3000" dirty="0"/>
              <a:t>2</a:t>
            </a:r>
            <a:r>
              <a:rPr lang="ko-KR" altLang="en-US" sz="3000" dirty="0"/>
              <a:t>개로 취급</a:t>
            </a:r>
            <a:endParaRPr lang="en-US" altLang="ko-KR" sz="3000" dirty="0"/>
          </a:p>
          <a:p>
            <a:pPr marL="36900" indent="0">
              <a:buNone/>
            </a:pPr>
            <a:r>
              <a:rPr lang="ko-KR" altLang="en-US" sz="3000" dirty="0" err="1"/>
              <a:t>되서</a:t>
            </a:r>
            <a:r>
              <a:rPr lang="ko-KR" altLang="en-US" sz="3000" dirty="0"/>
              <a:t> 더 빨리 전파되는 것이 처리됨</a:t>
            </a:r>
            <a:endParaRPr lang="en-US" altLang="ko-KR" sz="3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EC7169-1ADF-4002-9507-123B3AF2ABFD}"/>
                  </a:ext>
                </a:extLst>
              </p14:cNvPr>
              <p14:cNvContentPartPr/>
              <p14:nvPr/>
            </p14:nvContentPartPr>
            <p14:xfrm>
              <a:off x="1390680" y="247680"/>
              <a:ext cx="10731960" cy="647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EC7169-1ADF-4002-9507-123B3AF2AB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320" y="238320"/>
                <a:ext cx="10750680" cy="64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441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이더리움의</a:t>
            </a:r>
            <a:r>
              <a:rPr lang="ko-KR" altLang="en-US" dirty="0"/>
              <a:t> </a:t>
            </a:r>
            <a:r>
              <a:rPr lang="ko-KR" altLang="en-US" dirty="0" err="1"/>
              <a:t>논스</a:t>
            </a:r>
            <a:r>
              <a:rPr lang="ko-KR" altLang="en-US" dirty="0"/>
              <a:t> 문제점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/>
          </a:bodyPr>
          <a:lstStyle/>
          <a:p>
            <a:r>
              <a:rPr lang="ko-KR" altLang="en-US" sz="3000" b="1" u="sng" dirty="0"/>
              <a:t>동시 실행</a:t>
            </a:r>
            <a:endParaRPr lang="en-US" altLang="ko-KR" sz="3000" b="1" u="sng" dirty="0"/>
          </a:p>
          <a:p>
            <a:r>
              <a:rPr lang="ko-KR" altLang="en-US" sz="3000" dirty="0"/>
              <a:t>거래소는 단일 실패 지점</a:t>
            </a:r>
            <a:r>
              <a:rPr lang="en-US" altLang="ko-KR" sz="3000" dirty="0"/>
              <a:t>, </a:t>
            </a:r>
            <a:r>
              <a:rPr lang="ko-KR" altLang="en-US" sz="3000" dirty="0"/>
              <a:t>병목 현상을 피하기 위해 </a:t>
            </a:r>
            <a:r>
              <a:rPr lang="ko-KR" altLang="en-US" sz="3000" dirty="0" err="1"/>
              <a:t>여러대의</a:t>
            </a:r>
            <a:r>
              <a:rPr lang="ko-KR" altLang="en-US" sz="3000" dirty="0"/>
              <a:t> 노드가 같은 트랜잭션을 전파</a:t>
            </a:r>
            <a:endParaRPr lang="en-US" altLang="ko-KR" sz="3000" dirty="0"/>
          </a:p>
          <a:p>
            <a:r>
              <a:rPr lang="ko-KR" altLang="en-US" sz="3000" dirty="0"/>
              <a:t>이것은 동기화 문제를 유발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b="1" u="sng" dirty="0"/>
              <a:t>해결책</a:t>
            </a:r>
            <a:endParaRPr lang="en-US" altLang="ko-KR" sz="3000" b="1" u="sng" dirty="0"/>
          </a:p>
          <a:p>
            <a:r>
              <a:rPr lang="ko-KR" altLang="en-US" sz="3000" dirty="0"/>
              <a:t>단일 노드가 트랜잭션 전파</a:t>
            </a:r>
            <a:endParaRPr lang="en-US" altLang="ko-KR" sz="3000" dirty="0"/>
          </a:p>
          <a:p>
            <a:r>
              <a:rPr lang="ko-KR" altLang="en-US" sz="3000" dirty="0" err="1"/>
              <a:t>논스없는</a:t>
            </a:r>
            <a:r>
              <a:rPr lang="ko-KR" altLang="en-US" sz="3000" dirty="0"/>
              <a:t> 트랜잭션 </a:t>
            </a:r>
            <a:r>
              <a:rPr lang="ko-KR" altLang="en-US" sz="3000" dirty="0" err="1"/>
              <a:t>전파후</a:t>
            </a:r>
            <a:r>
              <a:rPr lang="en-US" altLang="ko-KR" sz="3000" dirty="0"/>
              <a:t>, </a:t>
            </a:r>
            <a:r>
              <a:rPr lang="ko-KR" altLang="en-US" sz="3000" dirty="0"/>
              <a:t>단일 노드가 </a:t>
            </a:r>
            <a:r>
              <a:rPr lang="ko-KR" altLang="en-US" sz="3000" dirty="0" err="1"/>
              <a:t>논스</a:t>
            </a:r>
            <a:r>
              <a:rPr lang="ko-KR" altLang="en-US" sz="3000" dirty="0"/>
              <a:t> 정리</a:t>
            </a:r>
            <a:endParaRPr lang="en-US" altLang="ko-KR" sz="3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052A2A-8783-4254-A7DD-F40E6E15F9E0}"/>
                  </a:ext>
                </a:extLst>
              </p14:cNvPr>
              <p14:cNvContentPartPr/>
              <p14:nvPr/>
            </p14:nvContentPartPr>
            <p14:xfrm>
              <a:off x="279360" y="184320"/>
              <a:ext cx="11906640" cy="638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052A2A-8783-4254-A7DD-F40E6E15F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174960"/>
                <a:ext cx="11925360" cy="64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517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95BA-1D42-4E30-BFE1-1EC6B08F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E5E03-032B-4DED-ADE7-FA49F7C6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52436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트랜잭션을 처리하기 위해 사용되는 수수료</a:t>
            </a:r>
            <a:endParaRPr lang="en-US" altLang="ko-KR" sz="3000" dirty="0"/>
          </a:p>
          <a:p>
            <a:r>
              <a:rPr lang="ko-KR" altLang="en-US" sz="3000" dirty="0" err="1"/>
              <a:t>이더와</a:t>
            </a:r>
            <a:r>
              <a:rPr lang="ko-KR" altLang="en-US" sz="3000" dirty="0"/>
              <a:t> 환율을 가짐</a:t>
            </a:r>
            <a:endParaRPr lang="en-US" altLang="ko-KR" sz="3000" dirty="0"/>
          </a:p>
          <a:p>
            <a:r>
              <a:rPr lang="ko-KR" altLang="en-US" sz="3000" dirty="0"/>
              <a:t>시장원리에 의해 가격이 변동됨</a:t>
            </a:r>
            <a:endParaRPr lang="en-US" altLang="ko-KR" sz="3000" dirty="0"/>
          </a:p>
          <a:p>
            <a:r>
              <a:rPr lang="ko-KR" altLang="en-US" sz="3000" dirty="0"/>
              <a:t>단위</a:t>
            </a:r>
            <a:r>
              <a:rPr lang="en-US" altLang="ko-KR" sz="3000" dirty="0"/>
              <a:t>: WEI</a:t>
            </a:r>
          </a:p>
          <a:p>
            <a:r>
              <a:rPr lang="ko-KR" altLang="en-US" sz="3000" dirty="0"/>
              <a:t>대부분의 </a:t>
            </a:r>
            <a:r>
              <a:rPr lang="ko-KR" altLang="en-US" sz="3000" dirty="0" err="1"/>
              <a:t>블럭체인</a:t>
            </a:r>
            <a:r>
              <a:rPr lang="ko-KR" altLang="en-US" sz="3000" dirty="0"/>
              <a:t> 생태계과 같이 트랜잭션 처리 속도와 수수료는 </a:t>
            </a:r>
            <a:r>
              <a:rPr lang="en-US" altLang="ko-KR" sz="3000" dirty="0"/>
              <a:t>trade-off </a:t>
            </a:r>
            <a:r>
              <a:rPr lang="ko-KR" altLang="en-US" sz="3000" dirty="0"/>
              <a:t>관계</a:t>
            </a:r>
            <a:endParaRPr lang="en-US" altLang="ko-KR" sz="3000" dirty="0"/>
          </a:p>
          <a:p>
            <a:pPr marL="36900" indent="0">
              <a:buNone/>
            </a:pPr>
            <a:r>
              <a:rPr lang="ko-KR" altLang="en-US" sz="3000" dirty="0"/>
              <a:t>전송 </a:t>
            </a:r>
            <a:r>
              <a:rPr lang="en-US" altLang="ko-KR" sz="3000" dirty="0"/>
              <a:t>gas: 21,000, gas price: 100, ETH = 4,000,000</a:t>
            </a:r>
            <a:r>
              <a:rPr lang="ko-KR" altLang="en-US" sz="3000" dirty="0"/>
              <a:t>원</a:t>
            </a:r>
          </a:p>
          <a:p>
            <a:pPr marL="36900" indent="0">
              <a:buNone/>
            </a:pPr>
            <a:r>
              <a:rPr lang="en-US" altLang="ko-KR" sz="3000" dirty="0"/>
              <a:t>= 21000 x 100GWEI = 0.0021 ETH = 8,000</a:t>
            </a:r>
            <a:r>
              <a:rPr lang="ko-KR" altLang="en-US" sz="3000" dirty="0"/>
              <a:t>원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9DF03D-B0B6-4D9C-A4BB-6190E17CC358}"/>
                  </a:ext>
                </a:extLst>
              </p14:cNvPr>
              <p14:cNvContentPartPr/>
              <p14:nvPr/>
            </p14:nvContentPartPr>
            <p14:xfrm>
              <a:off x="1352520" y="5371920"/>
              <a:ext cx="3956400" cy="111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9DF03D-B0B6-4D9C-A4BB-6190E17CC3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3160" y="5362560"/>
                <a:ext cx="3975120" cy="11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1172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597</TotalTime>
  <Words>649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Calisto MT</vt:lpstr>
      <vt:lpstr>Wingdings 2</vt:lpstr>
      <vt:lpstr>Slate</vt:lpstr>
      <vt:lpstr>6. 트랜잭션</vt:lpstr>
      <vt:lpstr>트랜잭션</vt:lpstr>
      <vt:lpstr>트랜잭션 구조</vt:lpstr>
      <vt:lpstr>논스</vt:lpstr>
      <vt:lpstr>이더리움의 논스</vt:lpstr>
      <vt:lpstr>이더리움의 논스 기능</vt:lpstr>
      <vt:lpstr>이더리움의 논스 특성</vt:lpstr>
      <vt:lpstr>이더리움의 논스 문제점</vt:lpstr>
      <vt:lpstr>가스</vt:lpstr>
      <vt:lpstr>트랜잭션 수신 주소</vt:lpstr>
      <vt:lpstr>트랜잭션의 값, 데이터</vt:lpstr>
      <vt:lpstr>트랜잭션의 수신 주소와 값, 데이터</vt:lpstr>
      <vt:lpstr>스마트 컨트랙트</vt:lpstr>
      <vt:lpstr>스마트 컨트랙트</vt:lpstr>
      <vt:lpstr>PowerPoint Presentation</vt:lpstr>
      <vt:lpstr>PowerPoint Presentation</vt:lpstr>
      <vt:lpstr>트랜잭션 전파</vt:lpstr>
      <vt:lpstr>디지털 서명</vt:lpstr>
      <vt:lpstr>디지털 서명</vt:lpstr>
      <vt:lpstr>체인 ID</vt:lpstr>
      <vt:lpstr>트랜잭션 전송, 서명 분리</vt:lpstr>
      <vt:lpstr>다중 서명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지갑</dc:title>
  <dc:creator>이 정한</dc:creator>
  <cp:lastModifiedBy>이 정한</cp:lastModifiedBy>
  <cp:revision>32</cp:revision>
  <dcterms:created xsi:type="dcterms:W3CDTF">2022-01-01T02:30:06Z</dcterms:created>
  <dcterms:modified xsi:type="dcterms:W3CDTF">2022-01-06T04:10:24Z</dcterms:modified>
</cp:coreProperties>
</file>