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575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85" y="1122363"/>
            <a:ext cx="813943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975" y="3602038"/>
            <a:ext cx="71818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682" y="365125"/>
            <a:ext cx="2064782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337" y="365125"/>
            <a:ext cx="6074648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49" y="1709740"/>
            <a:ext cx="825912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349" y="4589465"/>
            <a:ext cx="825912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36" y="1825625"/>
            <a:ext cx="4069715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749" y="1825625"/>
            <a:ext cx="4069715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3" y="365127"/>
            <a:ext cx="8259128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84" y="1681163"/>
            <a:ext cx="4051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4" y="2505075"/>
            <a:ext cx="405101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7749" y="1681163"/>
            <a:ext cx="407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7749" y="2505075"/>
            <a:ext cx="407096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0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3" y="457200"/>
            <a:ext cx="3088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962" y="987427"/>
            <a:ext cx="48477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583" y="2057400"/>
            <a:ext cx="30884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3" y="457200"/>
            <a:ext cx="3088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0962" y="987427"/>
            <a:ext cx="48477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583" y="2057400"/>
            <a:ext cx="30884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36" y="365127"/>
            <a:ext cx="82591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36" y="1825625"/>
            <a:ext cx="82591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336" y="6356352"/>
            <a:ext cx="2154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32EC-5D99-4881-A195-7F571C6D33F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1984" y="6356352"/>
            <a:ext cx="3231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2909" y="6356352"/>
            <a:ext cx="2154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1203-C6DD-4D21-A0CC-3247AAD6A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0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9575800" cy="6858000"/>
            <a:chOff x="0" y="0"/>
            <a:chExt cx="95758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1" y="0"/>
              <a:ext cx="9555697" cy="6858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95050" cy="6823710"/>
            <a:chOff x="0" y="34290"/>
            <a:chExt cx="959505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95050" cy="6823710"/>
              <a:chOff x="0" y="34290"/>
              <a:chExt cx="959505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0" y="426352"/>
                <a:ext cx="9575800" cy="6005295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604675" cy="6823710"/>
            <a:chOff x="0" y="34290"/>
            <a:chExt cx="9604675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604675" cy="6823710"/>
              <a:chOff x="0" y="34290"/>
              <a:chExt cx="9604675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5" y="426352"/>
                <a:ext cx="9575800" cy="6005295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31585"/>
            <a:ext cx="9575800" cy="6826415"/>
            <a:chOff x="0" y="31585"/>
            <a:chExt cx="9575800" cy="6826415"/>
          </a:xfrm>
        </p:grpSpPr>
        <p:sp>
          <p:nvSpPr>
            <p:cNvPr id="7" name="직사각형 6"/>
            <p:cNvSpPr/>
            <p:nvPr/>
          </p:nvSpPr>
          <p:spPr>
            <a:xfrm>
              <a:off x="0" y="31585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893" y="67379"/>
                <a:ext cx="5099705" cy="6752122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0893" y="67379"/>
                <a:ext cx="5099705" cy="517981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8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93677"/>
                <a:ext cx="9575800" cy="5270646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0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4141"/>
                <a:ext cx="9575800" cy="5249717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0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92699"/>
                <a:ext cx="9575800" cy="5272601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6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6680"/>
                <a:ext cx="9575800" cy="5244640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8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6679"/>
                <a:ext cx="9575800" cy="5244641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17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575800" cy="6823710"/>
            <a:chOff x="0" y="34290"/>
            <a:chExt cx="9575800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575800" cy="6823710"/>
              <a:chOff x="0" y="34290"/>
              <a:chExt cx="9575800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4141"/>
                <a:ext cx="9575800" cy="5249717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2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575800" cy="6858000"/>
            <a:chOff x="0" y="0"/>
            <a:chExt cx="95758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" y="0"/>
              <a:ext cx="9534187" cy="68580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9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575800" cy="6858000"/>
            <a:chOff x="0" y="0"/>
            <a:chExt cx="95758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7" y="0"/>
              <a:ext cx="9531320" cy="68580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575800" cy="6858000"/>
            <a:chOff x="0" y="0"/>
            <a:chExt cx="95758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4" y="0"/>
              <a:ext cx="9547571" cy="68580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8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34290"/>
            <a:ext cx="9604675" cy="6823710"/>
            <a:chOff x="0" y="34290"/>
            <a:chExt cx="9604675" cy="6823710"/>
          </a:xfrm>
        </p:grpSpPr>
        <p:sp>
          <p:nvSpPr>
            <p:cNvPr id="9" name="직사각형 8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0" y="34290"/>
              <a:ext cx="9604675" cy="6823710"/>
              <a:chOff x="0" y="34290"/>
              <a:chExt cx="9604675" cy="682371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5" y="688531"/>
                <a:ext cx="9575800" cy="5480937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2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4290"/>
            <a:ext cx="9609052" cy="6823710"/>
            <a:chOff x="0" y="34290"/>
            <a:chExt cx="9609052" cy="6823710"/>
          </a:xfrm>
        </p:grpSpPr>
        <p:sp>
          <p:nvSpPr>
            <p:cNvPr id="6" name="직사각형 5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609052" cy="6823710"/>
              <a:chOff x="0" y="34290"/>
              <a:chExt cx="9609052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2" y="688531"/>
                <a:ext cx="9575800" cy="5480937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604675" cy="6823710"/>
            <a:chOff x="0" y="34290"/>
            <a:chExt cx="9604675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604675" cy="6823710"/>
              <a:chOff x="0" y="34290"/>
              <a:chExt cx="9604675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5" y="684571"/>
                <a:ext cx="9575800" cy="5488858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604675" cy="6823710"/>
            <a:chOff x="0" y="34290"/>
            <a:chExt cx="9604675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604675" cy="6823710"/>
              <a:chOff x="0" y="34290"/>
              <a:chExt cx="9604675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5" y="684571"/>
                <a:ext cx="9575800" cy="5488858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8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290"/>
            <a:ext cx="9604675" cy="6823710"/>
            <a:chOff x="0" y="34290"/>
            <a:chExt cx="9604675" cy="6823710"/>
          </a:xfrm>
        </p:grpSpPr>
        <p:sp>
          <p:nvSpPr>
            <p:cNvPr id="5" name="직사각형 4"/>
            <p:cNvSpPr/>
            <p:nvPr/>
          </p:nvSpPr>
          <p:spPr>
            <a:xfrm>
              <a:off x="0" y="34290"/>
              <a:ext cx="9575800" cy="6823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34290"/>
              <a:ext cx="9604675" cy="6823710"/>
              <a:chOff x="0" y="34290"/>
              <a:chExt cx="9604675" cy="68237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5" y="684571"/>
                <a:ext cx="9575800" cy="5488858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34290"/>
                <a:ext cx="9575800" cy="682371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2024-04-30T08:07:05Z</dcterms:created>
  <dcterms:modified xsi:type="dcterms:W3CDTF">2024-04-30T09:30:22Z</dcterms:modified>
</cp:coreProperties>
</file>