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66" r:id="rId5"/>
    <p:sldId id="278" r:id="rId6"/>
    <p:sldId id="279" r:id="rId7"/>
    <p:sldId id="289" r:id="rId8"/>
    <p:sldId id="290" r:id="rId9"/>
    <p:sldId id="283" r:id="rId10"/>
    <p:sldId id="291" r:id="rId11"/>
    <p:sldId id="285" r:id="rId12"/>
    <p:sldId id="292" r:id="rId13"/>
    <p:sldId id="293" r:id="rId14"/>
    <p:sldId id="301" r:id="rId15"/>
    <p:sldId id="282" r:id="rId16"/>
    <p:sldId id="270" r:id="rId17"/>
    <p:sldId id="288" r:id="rId18"/>
    <p:sldId id="265" r:id="rId19"/>
    <p:sldId id="294" r:id="rId20"/>
    <p:sldId id="296" r:id="rId21"/>
    <p:sldId id="295" r:id="rId22"/>
    <p:sldId id="297" r:id="rId23"/>
    <p:sldId id="298" r:id="rId24"/>
    <p:sldId id="299" r:id="rId25"/>
    <p:sldId id="300" r:id="rId26"/>
    <p:sldId id="259"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A26569-6245-4E22-87FF-159E302B7B38}">
          <p14:sldIdLst>
            <p14:sldId id="256"/>
            <p14:sldId id="257"/>
            <p14:sldId id="258"/>
            <p14:sldId id="266"/>
            <p14:sldId id="278"/>
            <p14:sldId id="279"/>
            <p14:sldId id="289"/>
            <p14:sldId id="290"/>
            <p14:sldId id="283"/>
            <p14:sldId id="291"/>
            <p14:sldId id="285"/>
            <p14:sldId id="292"/>
            <p14:sldId id="293"/>
            <p14:sldId id="301"/>
            <p14:sldId id="282"/>
            <p14:sldId id="270"/>
            <p14:sldId id="288"/>
            <p14:sldId id="265"/>
            <p14:sldId id="294"/>
            <p14:sldId id="296"/>
            <p14:sldId id="295"/>
            <p14:sldId id="297"/>
            <p14:sldId id="298"/>
            <p14:sldId id="299"/>
            <p14:sldId id="300"/>
            <p14:sldId id="259"/>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A7BFD-6867-4EE0-8FA8-3525EED64775}" v="40" dt="2020-11-24T12:55:07.527"/>
    <p1510:client id="{F51C8D7E-4E74-4CED-AFE9-DC9FF787B846}" v="915" dt="2020-11-24T17:56:00.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7165D80-517A-4CB5-9B50-8AB013E5E53B}"/>
    <pc:docChg chg="addSld delSld modSld modSection">
      <pc:chgData name="Guest User" userId="" providerId="Windows Live" clId="Web-{67165D80-517A-4CB5-9B50-8AB013E5E53B}" dt="2020-11-22T13:39:07.253" v="1335" actId="14100"/>
      <pc:docMkLst>
        <pc:docMk/>
      </pc:docMkLst>
      <pc:sldChg chg="modSp">
        <pc:chgData name="Guest User" userId="" providerId="Windows Live" clId="Web-{67165D80-517A-4CB5-9B50-8AB013E5E53B}" dt="2020-11-22T13:04:50.242" v="0" actId="20577"/>
        <pc:sldMkLst>
          <pc:docMk/>
          <pc:sldMk cId="3766732215" sldId="256"/>
        </pc:sldMkLst>
        <pc:spChg chg="mod">
          <ac:chgData name="Guest User" userId="" providerId="Windows Live" clId="Web-{67165D80-517A-4CB5-9B50-8AB013E5E53B}" dt="2020-11-22T13:04:50.242" v="0" actId="20577"/>
          <ac:spMkLst>
            <pc:docMk/>
            <pc:sldMk cId="3766732215" sldId="256"/>
            <ac:spMk id="2" creationId="{529C9049-DC67-411D-BB22-9F8706C6FEC0}"/>
          </ac:spMkLst>
        </pc:spChg>
      </pc:sldChg>
      <pc:sldChg chg="modSp">
        <pc:chgData name="Guest User" userId="" providerId="Windows Live" clId="Web-{67165D80-517A-4CB5-9B50-8AB013E5E53B}" dt="2020-11-22T13:05:03.851" v="3" actId="20577"/>
        <pc:sldMkLst>
          <pc:docMk/>
          <pc:sldMk cId="2991116423" sldId="257"/>
        </pc:sldMkLst>
        <pc:spChg chg="mod">
          <ac:chgData name="Guest User" userId="" providerId="Windows Live" clId="Web-{67165D80-517A-4CB5-9B50-8AB013E5E53B}" dt="2020-11-22T13:05:03.851" v="3" actId="20577"/>
          <ac:spMkLst>
            <pc:docMk/>
            <pc:sldMk cId="2991116423" sldId="257"/>
            <ac:spMk id="3" creationId="{95B923A2-A7D2-454F-B7FE-1DA11C0F5EAF}"/>
          </ac:spMkLst>
        </pc:spChg>
      </pc:sldChg>
      <pc:sldChg chg="modSp">
        <pc:chgData name="Guest User" userId="" providerId="Windows Live" clId="Web-{67165D80-517A-4CB5-9B50-8AB013E5E53B}" dt="2020-11-22T13:05:11.695" v="8" actId="20577"/>
        <pc:sldMkLst>
          <pc:docMk/>
          <pc:sldMk cId="1440710703" sldId="258"/>
        </pc:sldMkLst>
        <pc:spChg chg="mod">
          <ac:chgData name="Guest User" userId="" providerId="Windows Live" clId="Web-{67165D80-517A-4CB5-9B50-8AB013E5E53B}" dt="2020-11-22T13:05:11.695" v="8" actId="20577"/>
          <ac:spMkLst>
            <pc:docMk/>
            <pc:sldMk cId="1440710703" sldId="258"/>
            <ac:spMk id="2" creationId="{A549E85C-4D3E-4F4F-93AE-B8EA5B5825ED}"/>
          </ac:spMkLst>
        </pc:spChg>
      </pc:sldChg>
      <pc:sldChg chg="modSp">
        <pc:chgData name="Guest User" userId="" providerId="Windows Live" clId="Web-{67165D80-517A-4CB5-9B50-8AB013E5E53B}" dt="2020-11-22T13:26:57.948" v="784" actId="14100"/>
        <pc:sldMkLst>
          <pc:docMk/>
          <pc:sldMk cId="2218422546" sldId="260"/>
        </pc:sldMkLst>
        <pc:spChg chg="mod">
          <ac:chgData name="Guest User" userId="" providerId="Windows Live" clId="Web-{67165D80-517A-4CB5-9B50-8AB013E5E53B}" dt="2020-11-22T13:24:22.809" v="634" actId="20577"/>
          <ac:spMkLst>
            <pc:docMk/>
            <pc:sldMk cId="2218422546" sldId="260"/>
            <ac:spMk id="2" creationId="{C8B1F78A-A502-48F2-8761-6CA0F5C6823E}"/>
          </ac:spMkLst>
        </pc:spChg>
        <pc:spChg chg="mod">
          <ac:chgData name="Guest User" userId="" providerId="Windows Live" clId="Web-{67165D80-517A-4CB5-9B50-8AB013E5E53B}" dt="2020-11-22T13:26:57.948" v="784" actId="14100"/>
          <ac:spMkLst>
            <pc:docMk/>
            <pc:sldMk cId="2218422546" sldId="260"/>
            <ac:spMk id="3" creationId="{A8532090-008F-4D6A-8C11-FC4F85A436F4}"/>
          </ac:spMkLst>
        </pc:spChg>
        <pc:picChg chg="mod">
          <ac:chgData name="Guest User" userId="" providerId="Windows Live" clId="Web-{67165D80-517A-4CB5-9B50-8AB013E5E53B}" dt="2020-11-22T13:25:56.355" v="721" actId="1076"/>
          <ac:picMkLst>
            <pc:docMk/>
            <pc:sldMk cId="2218422546" sldId="260"/>
            <ac:picMk id="5" creationId="{78BF4FEF-17B5-45A6-AC63-0208B784D2EE}"/>
          </ac:picMkLst>
        </pc:picChg>
      </pc:sldChg>
      <pc:sldChg chg="modSp del">
        <pc:chgData name="Guest User" userId="" providerId="Windows Live" clId="Web-{67165D80-517A-4CB5-9B50-8AB013E5E53B}" dt="2020-11-22T13:29:31.697" v="961"/>
        <pc:sldMkLst>
          <pc:docMk/>
          <pc:sldMk cId="2983437686" sldId="261"/>
        </pc:sldMkLst>
        <pc:spChg chg="mod">
          <ac:chgData name="Guest User" userId="" providerId="Windows Live" clId="Web-{67165D80-517A-4CB5-9B50-8AB013E5E53B}" dt="2020-11-22T13:27:20.932" v="786" actId="14100"/>
          <ac:spMkLst>
            <pc:docMk/>
            <pc:sldMk cId="2983437686" sldId="261"/>
            <ac:spMk id="4" creationId="{8736EB4F-27F5-4DB2-8387-F6A4181B5D39}"/>
          </ac:spMkLst>
        </pc:spChg>
        <pc:picChg chg="mod">
          <ac:chgData name="Guest User" userId="" providerId="Windows Live" clId="Web-{67165D80-517A-4CB5-9B50-8AB013E5E53B}" dt="2020-11-22T13:27:15.854" v="785" actId="1076"/>
          <ac:picMkLst>
            <pc:docMk/>
            <pc:sldMk cId="2983437686" sldId="261"/>
            <ac:picMk id="6" creationId="{7595E1DF-EAA1-43FD-A6FF-D10EC5DFB336}"/>
          </ac:picMkLst>
        </pc:picChg>
      </pc:sldChg>
      <pc:sldChg chg="modSp del">
        <pc:chgData name="Guest User" userId="" providerId="Windows Live" clId="Web-{67165D80-517A-4CB5-9B50-8AB013E5E53B}" dt="2020-11-22T13:38:08.395" v="1311"/>
        <pc:sldMkLst>
          <pc:docMk/>
          <pc:sldMk cId="1443422340" sldId="262"/>
        </pc:sldMkLst>
        <pc:spChg chg="mod">
          <ac:chgData name="Guest User" userId="" providerId="Windows Live" clId="Web-{67165D80-517A-4CB5-9B50-8AB013E5E53B}" dt="2020-11-22T13:38:00.332" v="1308" actId="20577"/>
          <ac:spMkLst>
            <pc:docMk/>
            <pc:sldMk cId="1443422340" sldId="262"/>
            <ac:spMk id="3" creationId="{8C1D3010-9176-4ABE-947B-BB6993C6EEEC}"/>
          </ac:spMkLst>
        </pc:spChg>
      </pc:sldChg>
      <pc:sldChg chg="del">
        <pc:chgData name="Guest User" userId="" providerId="Windows Live" clId="Web-{67165D80-517A-4CB5-9B50-8AB013E5E53B}" dt="2020-11-22T13:23:54.637" v="609"/>
        <pc:sldMkLst>
          <pc:docMk/>
          <pc:sldMk cId="440331275" sldId="264"/>
        </pc:sldMkLst>
      </pc:sldChg>
      <pc:sldChg chg="modSp new">
        <pc:chgData name="Guest User" userId="" providerId="Windows Live" clId="Web-{67165D80-517A-4CB5-9B50-8AB013E5E53B}" dt="2020-11-22T13:39:07.253" v="1335" actId="14100"/>
        <pc:sldMkLst>
          <pc:docMk/>
          <pc:sldMk cId="1222886570" sldId="266"/>
        </pc:sldMkLst>
        <pc:spChg chg="mod">
          <ac:chgData name="Guest User" userId="" providerId="Windows Live" clId="Web-{67165D80-517A-4CB5-9B50-8AB013E5E53B}" dt="2020-11-22T13:07:28.053" v="89" actId="20577"/>
          <ac:spMkLst>
            <pc:docMk/>
            <pc:sldMk cId="1222886570" sldId="266"/>
            <ac:spMk id="2" creationId="{02DF5E93-D07D-44FB-ACA8-513D7B9E41EA}"/>
          </ac:spMkLst>
        </pc:spChg>
        <pc:spChg chg="mod">
          <ac:chgData name="Guest User" userId="" providerId="Windows Live" clId="Web-{67165D80-517A-4CB5-9B50-8AB013E5E53B}" dt="2020-11-22T13:39:07.253" v="1335" actId="14100"/>
          <ac:spMkLst>
            <pc:docMk/>
            <pc:sldMk cId="1222886570" sldId="266"/>
            <ac:spMk id="3" creationId="{686C4A76-8C7E-4CD3-B477-BC53C701D0B1}"/>
          </ac:spMkLst>
        </pc:spChg>
      </pc:sldChg>
      <pc:sldChg chg="addSp modSp new">
        <pc:chgData name="Guest User" userId="" providerId="Windows Live" clId="Web-{67165D80-517A-4CB5-9B50-8AB013E5E53B}" dt="2020-11-22T13:30:01.009" v="980" actId="1076"/>
        <pc:sldMkLst>
          <pc:docMk/>
          <pc:sldMk cId="2414194136" sldId="267"/>
        </pc:sldMkLst>
        <pc:spChg chg="mod">
          <ac:chgData name="Guest User" userId="" providerId="Windows Live" clId="Web-{67165D80-517A-4CB5-9B50-8AB013E5E53B}" dt="2020-11-22T13:27:29.151" v="790" actId="20577"/>
          <ac:spMkLst>
            <pc:docMk/>
            <pc:sldMk cId="2414194136" sldId="267"/>
            <ac:spMk id="2" creationId="{C43B12CB-BE9D-4D7A-938B-B01F96D56CAD}"/>
          </ac:spMkLst>
        </pc:spChg>
        <pc:spChg chg="mod">
          <ac:chgData name="Guest User" userId="" providerId="Windows Live" clId="Web-{67165D80-517A-4CB5-9B50-8AB013E5E53B}" dt="2020-11-22T13:29:54.259" v="977" actId="20577"/>
          <ac:spMkLst>
            <pc:docMk/>
            <pc:sldMk cId="2414194136" sldId="267"/>
            <ac:spMk id="3" creationId="{25F627F4-F7C2-49F9-8EE9-89849F01F1A6}"/>
          </ac:spMkLst>
        </pc:spChg>
        <pc:picChg chg="add mod">
          <ac:chgData name="Guest User" userId="" providerId="Windows Live" clId="Web-{67165D80-517A-4CB5-9B50-8AB013E5E53B}" dt="2020-11-22T13:30:01.009" v="980" actId="1076"/>
          <ac:picMkLst>
            <pc:docMk/>
            <pc:sldMk cId="2414194136" sldId="267"/>
            <ac:picMk id="5" creationId="{B063032B-6E03-493E-B9DA-13EBB937A6B9}"/>
          </ac:picMkLst>
        </pc:picChg>
      </pc:sldChg>
      <pc:sldChg chg="modSp new">
        <pc:chgData name="Guest User" userId="" providerId="Windows Live" clId="Web-{67165D80-517A-4CB5-9B50-8AB013E5E53B}" dt="2020-11-22T13:37:55.723" v="1306" actId="20577"/>
        <pc:sldMkLst>
          <pc:docMk/>
          <pc:sldMk cId="2241889036" sldId="268"/>
        </pc:sldMkLst>
        <pc:spChg chg="mod">
          <ac:chgData name="Guest User" userId="" providerId="Windows Live" clId="Web-{67165D80-517A-4CB5-9B50-8AB013E5E53B}" dt="2020-11-22T13:30:46.290" v="984" actId="20577"/>
          <ac:spMkLst>
            <pc:docMk/>
            <pc:sldMk cId="2241889036" sldId="268"/>
            <ac:spMk id="2" creationId="{B6D71D7A-D316-4459-973A-8035EDDCD04A}"/>
          </ac:spMkLst>
        </pc:spChg>
        <pc:spChg chg="mod">
          <ac:chgData name="Guest User" userId="" providerId="Windows Live" clId="Web-{67165D80-517A-4CB5-9B50-8AB013E5E53B}" dt="2020-11-22T13:37:55.723" v="1306" actId="20577"/>
          <ac:spMkLst>
            <pc:docMk/>
            <pc:sldMk cId="2241889036" sldId="268"/>
            <ac:spMk id="3" creationId="{A6DA2843-B373-4686-A2E7-A478A22A29E0}"/>
          </ac:spMkLst>
        </pc:spChg>
      </pc:sldChg>
      <pc:sldChg chg="modSp new">
        <pc:chgData name="Guest User" userId="" providerId="Windows Live" clId="Web-{67165D80-517A-4CB5-9B50-8AB013E5E53B}" dt="2020-11-22T13:38:25.754" v="1329" actId="20577"/>
        <pc:sldMkLst>
          <pc:docMk/>
          <pc:sldMk cId="517433491" sldId="269"/>
        </pc:sldMkLst>
        <pc:spChg chg="mod">
          <ac:chgData name="Guest User" userId="" providerId="Windows Live" clId="Web-{67165D80-517A-4CB5-9B50-8AB013E5E53B}" dt="2020-11-22T13:38:25.754" v="1329" actId="20577"/>
          <ac:spMkLst>
            <pc:docMk/>
            <pc:sldMk cId="517433491" sldId="269"/>
            <ac:spMk id="2" creationId="{4A55B336-4098-4840-BF6C-7D8B64C5DC99}"/>
          </ac:spMkLst>
        </pc:spChg>
      </pc:sldChg>
    </pc:docChg>
  </pc:docChgLst>
  <pc:docChgLst>
    <pc:chgData name="Guest User" providerId="Windows Live" clId="Web-{80C1DB29-FFE8-40A3-918E-67CADA80310A}"/>
    <pc:docChg chg="addSld delSld modSld modSection">
      <pc:chgData name="Guest User" userId="" providerId="Windows Live" clId="Web-{80C1DB29-FFE8-40A3-918E-67CADA80310A}" dt="2020-11-22T14:26:23.797" v="993" actId="20577"/>
      <pc:docMkLst>
        <pc:docMk/>
      </pc:docMkLst>
      <pc:sldChg chg="modSp">
        <pc:chgData name="Guest User" userId="" providerId="Windows Live" clId="Web-{80C1DB29-FFE8-40A3-918E-67CADA80310A}" dt="2020-11-22T14:09:02.656" v="677" actId="20577"/>
        <pc:sldMkLst>
          <pc:docMk/>
          <pc:sldMk cId="2991116423" sldId="257"/>
        </pc:sldMkLst>
        <pc:spChg chg="mod">
          <ac:chgData name="Guest User" userId="" providerId="Windows Live" clId="Web-{80C1DB29-FFE8-40A3-918E-67CADA80310A}" dt="2020-11-22T14:09:02.656" v="677" actId="20577"/>
          <ac:spMkLst>
            <pc:docMk/>
            <pc:sldMk cId="2991116423" sldId="257"/>
            <ac:spMk id="3" creationId="{95B923A2-A7D2-454F-B7FE-1DA11C0F5EAF}"/>
          </ac:spMkLst>
        </pc:spChg>
      </pc:sldChg>
      <pc:sldChg chg="del">
        <pc:chgData name="Guest User" userId="" providerId="Windows Live" clId="Web-{80C1DB29-FFE8-40A3-918E-67CADA80310A}" dt="2020-11-22T14:07:24.095" v="641"/>
        <pc:sldMkLst>
          <pc:docMk/>
          <pc:sldMk cId="2806190717" sldId="263"/>
        </pc:sldMkLst>
      </pc:sldChg>
      <pc:sldChg chg="modSp">
        <pc:chgData name="Guest User" userId="" providerId="Windows Live" clId="Web-{80C1DB29-FFE8-40A3-918E-67CADA80310A}" dt="2020-11-22T14:26:23.797" v="992" actId="20577"/>
        <pc:sldMkLst>
          <pc:docMk/>
          <pc:sldMk cId="1324835593" sldId="265"/>
        </pc:sldMkLst>
        <pc:spChg chg="mod">
          <ac:chgData name="Guest User" userId="" providerId="Windows Live" clId="Web-{80C1DB29-FFE8-40A3-918E-67CADA80310A}" dt="2020-11-22T14:09:07.015" v="681" actId="20577"/>
          <ac:spMkLst>
            <pc:docMk/>
            <pc:sldMk cId="1324835593" sldId="265"/>
            <ac:spMk id="2" creationId="{1D350067-8B32-418F-A7DE-C5F1C74958A6}"/>
          </ac:spMkLst>
        </pc:spChg>
        <pc:spChg chg="mod">
          <ac:chgData name="Guest User" userId="" providerId="Windows Live" clId="Web-{80C1DB29-FFE8-40A3-918E-67CADA80310A}" dt="2020-11-22T14:26:23.797" v="992" actId="20577"/>
          <ac:spMkLst>
            <pc:docMk/>
            <pc:sldMk cId="1324835593" sldId="265"/>
            <ac:spMk id="3" creationId="{D117AFB5-AE60-4CD0-9EEB-5164780B2742}"/>
          </ac:spMkLst>
        </pc:spChg>
      </pc:sldChg>
      <pc:sldChg chg="modSp new">
        <pc:chgData name="Guest User" userId="" providerId="Windows Live" clId="Web-{80C1DB29-FFE8-40A3-918E-67CADA80310A}" dt="2020-11-22T14:25:51.141" v="979" actId="14100"/>
        <pc:sldMkLst>
          <pc:docMk/>
          <pc:sldMk cId="2973751291" sldId="270"/>
        </pc:sldMkLst>
        <pc:spChg chg="mod">
          <ac:chgData name="Guest User" userId="" providerId="Windows Live" clId="Web-{80C1DB29-FFE8-40A3-918E-67CADA80310A}" dt="2020-11-22T13:57:56.056" v="135" actId="20577"/>
          <ac:spMkLst>
            <pc:docMk/>
            <pc:sldMk cId="2973751291" sldId="270"/>
            <ac:spMk id="2" creationId="{24B25BE4-724D-4F63-999C-E1C162528925}"/>
          </ac:spMkLst>
        </pc:spChg>
        <pc:spChg chg="mod">
          <ac:chgData name="Guest User" userId="" providerId="Windows Live" clId="Web-{80C1DB29-FFE8-40A3-918E-67CADA80310A}" dt="2020-11-22T14:25:51.141" v="979" actId="14100"/>
          <ac:spMkLst>
            <pc:docMk/>
            <pc:sldMk cId="2973751291" sldId="270"/>
            <ac:spMk id="3" creationId="{E8267023-84C0-4F04-A70D-BBBEBC88793B}"/>
          </ac:spMkLst>
        </pc:spChg>
      </pc:sldChg>
    </pc:docChg>
  </pc:docChgLst>
  <pc:docChgLst>
    <pc:chgData name="Guest User" providerId="Windows Live" clId="Web-{452B5DBA-A0B6-44A2-99B1-F2DCA3285634}"/>
    <pc:docChg chg="addSld modSld sldOrd modSection">
      <pc:chgData name="Guest User" userId="" providerId="Windows Live" clId="Web-{452B5DBA-A0B6-44A2-99B1-F2DCA3285634}" dt="2020-11-24T05:39:08.042" v="2763"/>
      <pc:docMkLst>
        <pc:docMk/>
      </pc:docMkLst>
      <pc:sldChg chg="modSp">
        <pc:chgData name="Guest User" userId="" providerId="Windows Live" clId="Web-{452B5DBA-A0B6-44A2-99B1-F2DCA3285634}" dt="2020-11-24T05:25:19.178" v="1746" actId="20577"/>
        <pc:sldMkLst>
          <pc:docMk/>
          <pc:sldMk cId="2991116423" sldId="257"/>
        </pc:sldMkLst>
        <pc:spChg chg="mod">
          <ac:chgData name="Guest User" userId="" providerId="Windows Live" clId="Web-{452B5DBA-A0B6-44A2-99B1-F2DCA3285634}" dt="2020-11-24T05:25:19.178" v="1746" actId="20577"/>
          <ac:spMkLst>
            <pc:docMk/>
            <pc:sldMk cId="2991116423" sldId="257"/>
            <ac:spMk id="3" creationId="{95B923A2-A7D2-454F-B7FE-1DA11C0F5EAF}"/>
          </ac:spMkLst>
        </pc:spChg>
      </pc:sldChg>
      <pc:sldChg chg="modSp">
        <pc:chgData name="Guest User" userId="" providerId="Windows Live" clId="Web-{452B5DBA-A0B6-44A2-99B1-F2DCA3285634}" dt="2020-11-24T05:34:17.884" v="2722" actId="20577"/>
        <pc:sldMkLst>
          <pc:docMk/>
          <pc:sldMk cId="2585759991" sldId="259"/>
        </pc:sldMkLst>
        <pc:spChg chg="mod">
          <ac:chgData name="Guest User" userId="" providerId="Windows Live" clId="Web-{452B5DBA-A0B6-44A2-99B1-F2DCA3285634}" dt="2020-11-24T05:34:17.884" v="2722" actId="20577"/>
          <ac:spMkLst>
            <pc:docMk/>
            <pc:sldMk cId="2585759991" sldId="259"/>
            <ac:spMk id="3" creationId="{9E584210-82C9-4A91-8747-707DA721B28A}"/>
          </ac:spMkLst>
        </pc:spChg>
      </pc:sldChg>
      <pc:sldChg chg="ord">
        <pc:chgData name="Guest User" userId="" providerId="Windows Live" clId="Web-{452B5DBA-A0B6-44A2-99B1-F2DCA3285634}" dt="2020-11-24T05:24:59.694" v="1737"/>
        <pc:sldMkLst>
          <pc:docMk/>
          <pc:sldMk cId="1324835593" sldId="265"/>
        </pc:sldMkLst>
      </pc:sldChg>
      <pc:sldChg chg="modSp">
        <pc:chgData name="Guest User" userId="" providerId="Windows Live" clId="Web-{452B5DBA-A0B6-44A2-99B1-F2DCA3285634}" dt="2020-11-24T04:49:13.591" v="26" actId="20577"/>
        <pc:sldMkLst>
          <pc:docMk/>
          <pc:sldMk cId="1399257126" sldId="278"/>
        </pc:sldMkLst>
        <pc:spChg chg="mod">
          <ac:chgData name="Guest User" userId="" providerId="Windows Live" clId="Web-{452B5DBA-A0B6-44A2-99B1-F2DCA3285634}" dt="2020-11-24T04:49:13.591" v="26" actId="20577"/>
          <ac:spMkLst>
            <pc:docMk/>
            <pc:sldMk cId="1399257126" sldId="278"/>
            <ac:spMk id="3" creationId="{4EA5660B-D84E-41E4-B53E-6EB60A212F8C}"/>
          </ac:spMkLst>
        </pc:spChg>
      </pc:sldChg>
      <pc:sldChg chg="addSp modSp">
        <pc:chgData name="Guest User" userId="" providerId="Windows Live" clId="Web-{452B5DBA-A0B6-44A2-99B1-F2DCA3285634}" dt="2020-11-24T04:50:21.873" v="38" actId="1076"/>
        <pc:sldMkLst>
          <pc:docMk/>
          <pc:sldMk cId="1305061165" sldId="289"/>
        </pc:sldMkLst>
        <pc:spChg chg="add mod">
          <ac:chgData name="Guest User" userId="" providerId="Windows Live" clId="Web-{452B5DBA-A0B6-44A2-99B1-F2DCA3285634}" dt="2020-11-24T04:50:21.873" v="38" actId="1076"/>
          <ac:spMkLst>
            <pc:docMk/>
            <pc:sldMk cId="1305061165" sldId="289"/>
            <ac:spMk id="2" creationId="{4BE9BE7B-D915-43BF-91D0-7965F81F85EC}"/>
          </ac:spMkLst>
        </pc:spChg>
      </pc:sldChg>
      <pc:sldChg chg="addSp modSp">
        <pc:chgData name="Guest User" userId="" providerId="Windows Live" clId="Web-{452B5DBA-A0B6-44A2-99B1-F2DCA3285634}" dt="2020-11-24T04:50:55.763" v="43" actId="1076"/>
        <pc:sldMkLst>
          <pc:docMk/>
          <pc:sldMk cId="3508105160" sldId="290"/>
        </pc:sldMkLst>
        <pc:spChg chg="add mod">
          <ac:chgData name="Guest User" userId="" providerId="Windows Live" clId="Web-{452B5DBA-A0B6-44A2-99B1-F2DCA3285634}" dt="2020-11-24T04:50:55.763" v="43" actId="1076"/>
          <ac:spMkLst>
            <pc:docMk/>
            <pc:sldMk cId="3508105160" sldId="290"/>
            <ac:spMk id="2" creationId="{810FA146-50F1-4790-8E77-BBD3B5BB694F}"/>
          </ac:spMkLst>
        </pc:spChg>
      </pc:sldChg>
      <pc:sldChg chg="addSp modSp">
        <pc:chgData name="Guest User" userId="" providerId="Windows Live" clId="Web-{452B5DBA-A0B6-44A2-99B1-F2DCA3285634}" dt="2020-11-24T04:51:42.607" v="49" actId="1076"/>
        <pc:sldMkLst>
          <pc:docMk/>
          <pc:sldMk cId="3212837196" sldId="291"/>
        </pc:sldMkLst>
        <pc:spChg chg="add mod">
          <ac:chgData name="Guest User" userId="" providerId="Windows Live" clId="Web-{452B5DBA-A0B6-44A2-99B1-F2DCA3285634}" dt="2020-11-24T04:51:42.607" v="49" actId="1076"/>
          <ac:spMkLst>
            <pc:docMk/>
            <pc:sldMk cId="3212837196" sldId="291"/>
            <ac:spMk id="2" creationId="{E6630EAA-DA83-4645-B252-82154EF6BF14}"/>
          </ac:spMkLst>
        </pc:spChg>
      </pc:sldChg>
      <pc:sldChg chg="addSp modSp">
        <pc:chgData name="Guest User" userId="" providerId="Windows Live" clId="Web-{452B5DBA-A0B6-44A2-99B1-F2DCA3285634}" dt="2020-11-24T04:52:16.186" v="54" actId="1076"/>
        <pc:sldMkLst>
          <pc:docMk/>
          <pc:sldMk cId="2023161879" sldId="292"/>
        </pc:sldMkLst>
        <pc:spChg chg="add mod">
          <ac:chgData name="Guest User" userId="" providerId="Windows Live" clId="Web-{452B5DBA-A0B6-44A2-99B1-F2DCA3285634}" dt="2020-11-24T04:52:16.186" v="54" actId="1076"/>
          <ac:spMkLst>
            <pc:docMk/>
            <pc:sldMk cId="2023161879" sldId="292"/>
            <ac:spMk id="2" creationId="{905DFE75-CC2A-4534-A692-C6F06F46E9CF}"/>
          </ac:spMkLst>
        </pc:spChg>
      </pc:sldChg>
      <pc:sldChg chg="addSp modSp">
        <pc:chgData name="Guest User" userId="" providerId="Windows Live" clId="Web-{452B5DBA-A0B6-44A2-99B1-F2DCA3285634}" dt="2020-11-24T04:52:31.124" v="59" actId="1076"/>
        <pc:sldMkLst>
          <pc:docMk/>
          <pc:sldMk cId="2610460391" sldId="293"/>
        </pc:sldMkLst>
        <pc:spChg chg="add mod">
          <ac:chgData name="Guest User" userId="" providerId="Windows Live" clId="Web-{452B5DBA-A0B6-44A2-99B1-F2DCA3285634}" dt="2020-11-24T04:52:31.124" v="59" actId="1076"/>
          <ac:spMkLst>
            <pc:docMk/>
            <pc:sldMk cId="2610460391" sldId="293"/>
            <ac:spMk id="2" creationId="{9FA4BF03-584B-49FB-8EAE-14506760B4C9}"/>
          </ac:spMkLst>
        </pc:spChg>
      </pc:sldChg>
      <pc:sldChg chg="modSp new">
        <pc:chgData name="Guest User" userId="" providerId="Windows Live" clId="Web-{452B5DBA-A0B6-44A2-99B1-F2DCA3285634}" dt="2020-11-24T04:57:54.875" v="501" actId="14100"/>
        <pc:sldMkLst>
          <pc:docMk/>
          <pc:sldMk cId="2718378418" sldId="294"/>
        </pc:sldMkLst>
        <pc:spChg chg="mod">
          <ac:chgData name="Guest User" userId="" providerId="Windows Live" clId="Web-{452B5DBA-A0B6-44A2-99B1-F2DCA3285634}" dt="2020-11-24T04:53:47.499" v="81" actId="20577"/>
          <ac:spMkLst>
            <pc:docMk/>
            <pc:sldMk cId="2718378418" sldId="294"/>
            <ac:spMk id="2" creationId="{ECD37DA7-5117-4EE1-997B-B0381906E57D}"/>
          </ac:spMkLst>
        </pc:spChg>
        <pc:spChg chg="mod">
          <ac:chgData name="Guest User" userId="" providerId="Windows Live" clId="Web-{452B5DBA-A0B6-44A2-99B1-F2DCA3285634}" dt="2020-11-24T04:57:54.875" v="501" actId="14100"/>
          <ac:spMkLst>
            <pc:docMk/>
            <pc:sldMk cId="2718378418" sldId="294"/>
            <ac:spMk id="3" creationId="{4EEEEC35-7E9F-43E8-BF17-94CED043CCDD}"/>
          </ac:spMkLst>
        </pc:spChg>
      </pc:sldChg>
      <pc:sldChg chg="addSp delSp modSp new">
        <pc:chgData name="Guest User" userId="" providerId="Windows Live" clId="Web-{452B5DBA-A0B6-44A2-99B1-F2DCA3285634}" dt="2020-11-24T05:39:01.791" v="2760"/>
        <pc:sldMkLst>
          <pc:docMk/>
          <pc:sldMk cId="1610465749" sldId="295"/>
        </pc:sldMkLst>
        <pc:spChg chg="mod">
          <ac:chgData name="Guest User" userId="" providerId="Windows Live" clId="Web-{452B5DBA-A0B6-44A2-99B1-F2DCA3285634}" dt="2020-11-24T04:59:36.235" v="692" actId="20577"/>
          <ac:spMkLst>
            <pc:docMk/>
            <pc:sldMk cId="1610465749" sldId="295"/>
            <ac:spMk id="2" creationId="{2957A2A5-845F-4B67-A642-3FC2CE3B47BC}"/>
          </ac:spMkLst>
        </pc:spChg>
        <pc:spChg chg="del mod">
          <ac:chgData name="Guest User" userId="" providerId="Windows Live" clId="Web-{452B5DBA-A0B6-44A2-99B1-F2DCA3285634}" dt="2020-11-24T05:00:07.391" v="695"/>
          <ac:spMkLst>
            <pc:docMk/>
            <pc:sldMk cId="1610465749" sldId="295"/>
            <ac:spMk id="3" creationId="{938B6F3B-C65E-4EB0-89ED-8F507FB53727}"/>
          </ac:spMkLst>
        </pc:spChg>
        <pc:spChg chg="add mod">
          <ac:chgData name="Guest User" userId="" providerId="Windows Live" clId="Web-{452B5DBA-A0B6-44A2-99B1-F2DCA3285634}" dt="2020-11-24T05:08:37.753" v="1416" actId="20577"/>
          <ac:spMkLst>
            <pc:docMk/>
            <pc:sldMk cId="1610465749" sldId="295"/>
            <ac:spMk id="6" creationId="{7BC0601F-C6F6-4443-B4B5-9934FE791009}"/>
          </ac:spMkLst>
        </pc:spChg>
        <pc:spChg chg="add mod">
          <ac:chgData name="Guest User" userId="" providerId="Windows Live" clId="Web-{452B5DBA-A0B6-44A2-99B1-F2DCA3285634}" dt="2020-11-24T05:08:55.393" v="1429" actId="20577"/>
          <ac:spMkLst>
            <pc:docMk/>
            <pc:sldMk cId="1610465749" sldId="295"/>
            <ac:spMk id="7" creationId="{5365CA28-24D0-450F-9C08-4174B73C8EA9}"/>
          </ac:spMkLst>
        </pc:spChg>
        <pc:spChg chg="add">
          <ac:chgData name="Guest User" userId="" providerId="Windows Live" clId="Web-{452B5DBA-A0B6-44A2-99B1-F2DCA3285634}" dt="2020-11-24T05:39:01.791" v="2760"/>
          <ac:spMkLst>
            <pc:docMk/>
            <pc:sldMk cId="1610465749" sldId="295"/>
            <ac:spMk id="9" creationId="{7C5AE888-ECC7-4452-A327-2F97DA4D7827}"/>
          </ac:spMkLst>
        </pc:spChg>
        <pc:picChg chg="add mod ord">
          <ac:chgData name="Guest User" userId="" providerId="Windows Live" clId="Web-{452B5DBA-A0B6-44A2-99B1-F2DCA3285634}" dt="2020-11-24T05:08:26.909" v="1411" actId="1076"/>
          <ac:picMkLst>
            <pc:docMk/>
            <pc:sldMk cId="1610465749" sldId="295"/>
            <ac:picMk id="4" creationId="{6210221F-6802-4421-BB52-62894E86C327}"/>
          </ac:picMkLst>
        </pc:picChg>
        <pc:picChg chg="add mod">
          <ac:chgData name="Guest User" userId="" providerId="Windows Live" clId="Web-{452B5DBA-A0B6-44A2-99B1-F2DCA3285634}" dt="2020-11-24T05:08:31.252" v="1412" actId="1076"/>
          <ac:picMkLst>
            <pc:docMk/>
            <pc:sldMk cId="1610465749" sldId="295"/>
            <ac:picMk id="5" creationId="{3F134027-5CE3-40A0-8844-5A57883A5DFE}"/>
          </ac:picMkLst>
        </pc:picChg>
      </pc:sldChg>
      <pc:sldChg chg="addSp delSp modSp new">
        <pc:chgData name="Guest User" userId="" providerId="Windows Live" clId="Web-{452B5DBA-A0B6-44A2-99B1-F2DCA3285634}" dt="2020-11-24T05:38:55.557" v="2757" actId="20577"/>
        <pc:sldMkLst>
          <pc:docMk/>
          <pc:sldMk cId="2165931101" sldId="296"/>
        </pc:sldMkLst>
        <pc:spChg chg="del mod">
          <ac:chgData name="Guest User" userId="" providerId="Windows Live" clId="Web-{452B5DBA-A0B6-44A2-99B1-F2DCA3285634}" dt="2020-11-24T05:13:19.300" v="1520"/>
          <ac:spMkLst>
            <pc:docMk/>
            <pc:sldMk cId="2165931101" sldId="296"/>
            <ac:spMk id="2" creationId="{95AF568D-F5DC-44C1-A67B-8AA7C61D938B}"/>
          </ac:spMkLst>
        </pc:spChg>
        <pc:spChg chg="mod">
          <ac:chgData name="Guest User" userId="" providerId="Windows Live" clId="Web-{452B5DBA-A0B6-44A2-99B1-F2DCA3285634}" dt="2020-11-24T05:16:57.958" v="1718" actId="20577"/>
          <ac:spMkLst>
            <pc:docMk/>
            <pc:sldMk cId="2165931101" sldId="296"/>
            <ac:spMk id="3" creationId="{CF665791-3A0A-43AE-8477-9FEE27D4CCD8}"/>
          </ac:spMkLst>
        </pc:spChg>
        <pc:spChg chg="add mod">
          <ac:chgData name="Guest User" userId="" providerId="Windows Live" clId="Web-{452B5DBA-A0B6-44A2-99B1-F2DCA3285634}" dt="2020-11-24T05:38:55.557" v="2757" actId="20577"/>
          <ac:spMkLst>
            <pc:docMk/>
            <pc:sldMk cId="2165931101" sldId="296"/>
            <ac:spMk id="5" creationId="{0C2C206D-893D-4880-AD75-491EECE36007}"/>
          </ac:spMkLst>
        </pc:spChg>
      </pc:sldChg>
      <pc:sldChg chg="addSp delSp modSp new">
        <pc:chgData name="Guest User" userId="" providerId="Windows Live" clId="Web-{452B5DBA-A0B6-44A2-99B1-F2DCA3285634}" dt="2020-11-24T05:39:04.338" v="2761"/>
        <pc:sldMkLst>
          <pc:docMk/>
          <pc:sldMk cId="3624683484" sldId="297"/>
        </pc:sldMkLst>
        <pc:spChg chg="mod">
          <ac:chgData name="Guest User" userId="" providerId="Windows Live" clId="Web-{452B5DBA-A0B6-44A2-99B1-F2DCA3285634}" dt="2020-11-24T05:09:34.800" v="1435" actId="20577"/>
          <ac:spMkLst>
            <pc:docMk/>
            <pc:sldMk cId="3624683484" sldId="297"/>
            <ac:spMk id="2" creationId="{7157C29B-C5A2-4621-9566-4EE4B5F53C29}"/>
          </ac:spMkLst>
        </pc:spChg>
        <pc:spChg chg="del">
          <ac:chgData name="Guest User" userId="" providerId="Windows Live" clId="Web-{452B5DBA-A0B6-44A2-99B1-F2DCA3285634}" dt="2020-11-24T05:10:01.503" v="1438"/>
          <ac:spMkLst>
            <pc:docMk/>
            <pc:sldMk cId="3624683484" sldId="297"/>
            <ac:spMk id="3" creationId="{2593CFD8-86DA-472A-8EFD-160AB3050F8F}"/>
          </ac:spMkLst>
        </pc:spChg>
        <pc:spChg chg="add mod">
          <ac:chgData name="Guest User" userId="" providerId="Windows Live" clId="Web-{452B5DBA-A0B6-44A2-99B1-F2DCA3285634}" dt="2020-11-24T05:11:06.972" v="1453" actId="1076"/>
          <ac:spMkLst>
            <pc:docMk/>
            <pc:sldMk cId="3624683484" sldId="297"/>
            <ac:spMk id="6" creationId="{333ED1BB-9BAF-4510-92B0-4434A66BE389}"/>
          </ac:spMkLst>
        </pc:spChg>
        <pc:spChg chg="add mod">
          <ac:chgData name="Guest User" userId="" providerId="Windows Live" clId="Web-{452B5DBA-A0B6-44A2-99B1-F2DCA3285634}" dt="2020-11-24T05:11:48.253" v="1460" actId="1076"/>
          <ac:spMkLst>
            <pc:docMk/>
            <pc:sldMk cId="3624683484" sldId="297"/>
            <ac:spMk id="8" creationId="{118499E4-79A2-4811-A440-3A093A30B81D}"/>
          </ac:spMkLst>
        </pc:spChg>
        <pc:spChg chg="add">
          <ac:chgData name="Guest User" userId="" providerId="Windows Live" clId="Web-{452B5DBA-A0B6-44A2-99B1-F2DCA3285634}" dt="2020-11-24T05:39:04.338" v="2761"/>
          <ac:spMkLst>
            <pc:docMk/>
            <pc:sldMk cId="3624683484" sldId="297"/>
            <ac:spMk id="10" creationId="{5DBD086E-4A9A-4A8E-94A3-BD7AD20DF969}"/>
          </ac:spMkLst>
        </pc:spChg>
        <pc:picChg chg="add mod ord">
          <ac:chgData name="Guest User" userId="" providerId="Windows Live" clId="Web-{452B5DBA-A0B6-44A2-99B1-F2DCA3285634}" dt="2020-11-24T05:11:38.831" v="1458" actId="14100"/>
          <ac:picMkLst>
            <pc:docMk/>
            <pc:sldMk cId="3624683484" sldId="297"/>
            <ac:picMk id="4" creationId="{F7F74531-31F9-416B-870B-460DF4D43293}"/>
          </ac:picMkLst>
        </pc:picChg>
        <pc:picChg chg="add mod">
          <ac:chgData name="Guest User" userId="" providerId="Windows Live" clId="Web-{452B5DBA-A0B6-44A2-99B1-F2DCA3285634}" dt="2020-11-24T05:11:43.284" v="1459" actId="14100"/>
          <ac:picMkLst>
            <pc:docMk/>
            <pc:sldMk cId="3624683484" sldId="297"/>
            <ac:picMk id="5" creationId="{B6D86499-295C-4A48-A1AC-D6274D71C388}"/>
          </ac:picMkLst>
        </pc:picChg>
      </pc:sldChg>
      <pc:sldChg chg="addSp delSp modSp new">
        <pc:chgData name="Guest User" userId="" providerId="Windows Live" clId="Web-{452B5DBA-A0B6-44A2-99B1-F2DCA3285634}" dt="2020-11-24T05:39:05.807" v="2762"/>
        <pc:sldMkLst>
          <pc:docMk/>
          <pc:sldMk cId="1655659903" sldId="298"/>
        </pc:sldMkLst>
        <pc:spChg chg="mod">
          <ac:chgData name="Guest User" userId="" providerId="Windows Live" clId="Web-{452B5DBA-A0B6-44A2-99B1-F2DCA3285634}" dt="2020-11-24T05:12:38.519" v="1514" actId="20577"/>
          <ac:spMkLst>
            <pc:docMk/>
            <pc:sldMk cId="1655659903" sldId="298"/>
            <ac:spMk id="2" creationId="{4C7015EB-FD92-4AD8-B1D7-A6E5A607213E}"/>
          </ac:spMkLst>
        </pc:spChg>
        <pc:spChg chg="del">
          <ac:chgData name="Guest User" userId="" providerId="Windows Live" clId="Web-{452B5DBA-A0B6-44A2-99B1-F2DCA3285634}" dt="2020-11-24T05:12:15.539" v="1472"/>
          <ac:spMkLst>
            <pc:docMk/>
            <pc:sldMk cId="1655659903" sldId="298"/>
            <ac:spMk id="3" creationId="{BFC08B77-9DB8-468C-95F4-0DF76A277CE8}"/>
          </ac:spMkLst>
        </pc:spChg>
        <pc:spChg chg="add">
          <ac:chgData name="Guest User" userId="" providerId="Windows Live" clId="Web-{452B5DBA-A0B6-44A2-99B1-F2DCA3285634}" dt="2020-11-24T05:39:05.807" v="2762"/>
          <ac:spMkLst>
            <pc:docMk/>
            <pc:sldMk cId="1655659903" sldId="298"/>
            <ac:spMk id="6" creationId="{492F780A-BBB6-46DD-99B0-356A77AADAB4}"/>
          </ac:spMkLst>
        </pc:spChg>
        <pc:picChg chg="add mod ord">
          <ac:chgData name="Guest User" userId="" providerId="Windows Live" clId="Web-{452B5DBA-A0B6-44A2-99B1-F2DCA3285634}" dt="2020-11-24T05:13:52.816" v="1525" actId="1076"/>
          <ac:picMkLst>
            <pc:docMk/>
            <pc:sldMk cId="1655659903" sldId="298"/>
            <ac:picMk id="4" creationId="{43BB55E7-E745-47E4-9888-7A81D5FAD7EF}"/>
          </ac:picMkLst>
        </pc:picChg>
      </pc:sldChg>
      <pc:sldChg chg="addSp delSp modSp new">
        <pc:chgData name="Guest User" userId="" providerId="Windows Live" clId="Web-{452B5DBA-A0B6-44A2-99B1-F2DCA3285634}" dt="2020-11-24T05:39:08.042" v="2763"/>
        <pc:sldMkLst>
          <pc:docMk/>
          <pc:sldMk cId="2107288680" sldId="299"/>
        </pc:sldMkLst>
        <pc:spChg chg="mod">
          <ac:chgData name="Guest User" userId="" providerId="Windows Live" clId="Web-{452B5DBA-A0B6-44A2-99B1-F2DCA3285634}" dt="2020-11-24T05:14:10.957" v="1581" actId="20577"/>
          <ac:spMkLst>
            <pc:docMk/>
            <pc:sldMk cId="2107288680" sldId="299"/>
            <ac:spMk id="2" creationId="{223ADCE3-7FA1-4225-B494-C8948DFE9AE9}"/>
          </ac:spMkLst>
        </pc:spChg>
        <pc:spChg chg="del">
          <ac:chgData name="Guest User" userId="" providerId="Windows Live" clId="Web-{452B5DBA-A0B6-44A2-99B1-F2DCA3285634}" dt="2020-11-24T05:24:26.600" v="1733"/>
          <ac:spMkLst>
            <pc:docMk/>
            <pc:sldMk cId="2107288680" sldId="299"/>
            <ac:spMk id="3" creationId="{1E50EF6F-B71A-4ED6-8AAE-1013B286123A}"/>
          </ac:spMkLst>
        </pc:spChg>
        <pc:spChg chg="add">
          <ac:chgData name="Guest User" userId="" providerId="Windows Live" clId="Web-{452B5DBA-A0B6-44A2-99B1-F2DCA3285634}" dt="2020-11-24T05:39:08.042" v="2763"/>
          <ac:spMkLst>
            <pc:docMk/>
            <pc:sldMk cId="2107288680" sldId="299"/>
            <ac:spMk id="6" creationId="{37744E35-85BB-4320-8221-AA46137581EF}"/>
          </ac:spMkLst>
        </pc:spChg>
        <pc:picChg chg="add mod ord">
          <ac:chgData name="Guest User" userId="" providerId="Windows Live" clId="Web-{452B5DBA-A0B6-44A2-99B1-F2DCA3285634}" dt="2020-11-24T05:24:31.866" v="1735" actId="1076"/>
          <ac:picMkLst>
            <pc:docMk/>
            <pc:sldMk cId="2107288680" sldId="299"/>
            <ac:picMk id="4" creationId="{EB432CA5-52C1-4A53-B2BB-672863C4D3BA}"/>
          </ac:picMkLst>
        </pc:picChg>
      </pc:sldChg>
      <pc:sldChg chg="modSp new">
        <pc:chgData name="Guest User" userId="" providerId="Windows Live" clId="Web-{452B5DBA-A0B6-44A2-99B1-F2DCA3285634}" dt="2020-11-24T05:35:24.181" v="2750" actId="20577"/>
        <pc:sldMkLst>
          <pc:docMk/>
          <pc:sldMk cId="672436559" sldId="300"/>
        </pc:sldMkLst>
        <pc:spChg chg="mod">
          <ac:chgData name="Guest User" userId="" providerId="Windows Live" clId="Web-{452B5DBA-A0B6-44A2-99B1-F2DCA3285634}" dt="2020-11-24T05:25:27.788" v="1751" actId="20577"/>
          <ac:spMkLst>
            <pc:docMk/>
            <pc:sldMk cId="672436559" sldId="300"/>
            <ac:spMk id="2" creationId="{E8E5E98C-786E-4338-88F8-447AC5F3CC3F}"/>
          </ac:spMkLst>
        </pc:spChg>
        <pc:spChg chg="mod">
          <ac:chgData name="Guest User" userId="" providerId="Windows Live" clId="Web-{452B5DBA-A0B6-44A2-99B1-F2DCA3285634}" dt="2020-11-24T05:35:24.181" v="2750" actId="20577"/>
          <ac:spMkLst>
            <pc:docMk/>
            <pc:sldMk cId="672436559" sldId="300"/>
            <ac:spMk id="3" creationId="{FFEF858F-5006-48E9-A062-2A93D511FA9F}"/>
          </ac:spMkLst>
        </pc:spChg>
      </pc:sldChg>
    </pc:docChg>
  </pc:docChgLst>
  <pc:docChgLst>
    <pc:chgData name="Guest User" providerId="Windows Live" clId="Web-{97094755-9A92-4C29-9251-67C82133B476}"/>
    <pc:docChg chg="addSld modSld modSection">
      <pc:chgData name="Guest User" userId="" providerId="Windows Live" clId="Web-{97094755-9A92-4C29-9251-67C82133B476}" dt="2020-11-23T13:16:12.234" v="1694" actId="20577"/>
      <pc:docMkLst>
        <pc:docMk/>
      </pc:docMkLst>
      <pc:sldChg chg="modSp">
        <pc:chgData name="Guest User" userId="" providerId="Windows Live" clId="Web-{97094755-9A92-4C29-9251-67C82133B476}" dt="2020-11-23T12:49:38.661" v="1535" actId="20577"/>
        <pc:sldMkLst>
          <pc:docMk/>
          <pc:sldMk cId="2991116423" sldId="257"/>
        </pc:sldMkLst>
        <pc:spChg chg="mod">
          <ac:chgData name="Guest User" userId="" providerId="Windows Live" clId="Web-{97094755-9A92-4C29-9251-67C82133B476}" dt="2020-11-23T12:49:38.661" v="1535" actId="20577"/>
          <ac:spMkLst>
            <pc:docMk/>
            <pc:sldMk cId="2991116423" sldId="257"/>
            <ac:spMk id="3" creationId="{95B923A2-A7D2-454F-B7FE-1DA11C0F5EAF}"/>
          </ac:spMkLst>
        </pc:spChg>
      </pc:sldChg>
      <pc:sldChg chg="modSp">
        <pc:chgData name="Guest User" userId="" providerId="Windows Live" clId="Web-{97094755-9A92-4C29-9251-67C82133B476}" dt="2020-11-23T12:49:55.412" v="1540" actId="20577"/>
        <pc:sldMkLst>
          <pc:docMk/>
          <pc:sldMk cId="1440710703" sldId="258"/>
        </pc:sldMkLst>
        <pc:spChg chg="mod">
          <ac:chgData name="Guest User" userId="" providerId="Windows Live" clId="Web-{97094755-9A92-4C29-9251-67C82133B476}" dt="2020-11-23T12:49:55.412" v="1540" actId="20577"/>
          <ac:spMkLst>
            <pc:docMk/>
            <pc:sldMk cId="1440710703" sldId="258"/>
            <ac:spMk id="2" creationId="{A549E85C-4D3E-4F4F-93AE-B8EA5B5825ED}"/>
          </ac:spMkLst>
        </pc:spChg>
      </pc:sldChg>
      <pc:sldChg chg="modSp">
        <pc:chgData name="Guest User" userId="" providerId="Windows Live" clId="Web-{97094755-9A92-4C29-9251-67C82133B476}" dt="2020-11-23T12:23:25.823" v="32" actId="14100"/>
        <pc:sldMkLst>
          <pc:docMk/>
          <pc:sldMk cId="1222886570" sldId="266"/>
        </pc:sldMkLst>
        <pc:spChg chg="mod">
          <ac:chgData name="Guest User" userId="" providerId="Windows Live" clId="Web-{97094755-9A92-4C29-9251-67C82133B476}" dt="2020-11-23T12:23:25.823" v="32" actId="14100"/>
          <ac:spMkLst>
            <pc:docMk/>
            <pc:sldMk cId="1222886570" sldId="266"/>
            <ac:spMk id="3" creationId="{686C4A76-8C7E-4CD3-B477-BC53C701D0B1}"/>
          </ac:spMkLst>
        </pc:spChg>
      </pc:sldChg>
      <pc:sldChg chg="modSp">
        <pc:chgData name="Guest User" userId="" providerId="Windows Live" clId="Web-{97094755-9A92-4C29-9251-67C82133B476}" dt="2020-11-23T12:38:14.206" v="1082" actId="14100"/>
        <pc:sldMkLst>
          <pc:docMk/>
          <pc:sldMk cId="2973751291" sldId="270"/>
        </pc:sldMkLst>
        <pc:spChg chg="mod">
          <ac:chgData name="Guest User" userId="" providerId="Windows Live" clId="Web-{97094755-9A92-4C29-9251-67C82133B476}" dt="2020-11-23T12:38:14.206" v="1082" actId="14100"/>
          <ac:spMkLst>
            <pc:docMk/>
            <pc:sldMk cId="2973751291" sldId="270"/>
            <ac:spMk id="3" creationId="{E8267023-84C0-4F04-A70D-BBBEBC88793B}"/>
          </ac:spMkLst>
        </pc:spChg>
      </pc:sldChg>
      <pc:sldChg chg="modSp">
        <pc:chgData name="Guest User" userId="" providerId="Windows Live" clId="Web-{97094755-9A92-4C29-9251-67C82133B476}" dt="2020-11-23T13:15:37.718" v="1679" actId="20577"/>
        <pc:sldMkLst>
          <pc:docMk/>
          <pc:sldMk cId="1399257126" sldId="278"/>
        </pc:sldMkLst>
        <pc:spChg chg="mod">
          <ac:chgData name="Guest User" userId="" providerId="Windows Live" clId="Web-{97094755-9A92-4C29-9251-67C82133B476}" dt="2020-11-23T13:15:37.718" v="1679" actId="20577"/>
          <ac:spMkLst>
            <pc:docMk/>
            <pc:sldMk cId="1399257126" sldId="278"/>
            <ac:spMk id="2" creationId="{F9B30F17-7356-4B24-8C14-D1D924000B9D}"/>
          </ac:spMkLst>
        </pc:spChg>
        <pc:spChg chg="mod">
          <ac:chgData name="Guest User" userId="" providerId="Windows Live" clId="Web-{97094755-9A92-4C29-9251-67C82133B476}" dt="2020-11-23T12:54:10.153" v="1562" actId="20577"/>
          <ac:spMkLst>
            <pc:docMk/>
            <pc:sldMk cId="1399257126" sldId="278"/>
            <ac:spMk id="3" creationId="{4EA5660B-D84E-41E4-B53E-6EB60A212F8C}"/>
          </ac:spMkLst>
        </pc:spChg>
      </pc:sldChg>
      <pc:sldChg chg="delSp modSp">
        <pc:chgData name="Guest User" userId="" providerId="Windows Live" clId="Web-{97094755-9A92-4C29-9251-67C82133B476}" dt="2020-11-23T12:55:53.062" v="1570" actId="1076"/>
        <pc:sldMkLst>
          <pc:docMk/>
          <pc:sldMk cId="1103395394" sldId="279"/>
        </pc:sldMkLst>
        <pc:spChg chg="del mod">
          <ac:chgData name="Guest User" userId="" providerId="Windows Live" clId="Web-{97094755-9A92-4C29-9251-67C82133B476}" dt="2020-11-23T12:54:36.544" v="1567"/>
          <ac:spMkLst>
            <pc:docMk/>
            <pc:sldMk cId="1103395394" sldId="279"/>
            <ac:spMk id="3" creationId="{7F47181F-0ADA-4D4C-8660-AFEF47226ADC}"/>
          </ac:spMkLst>
        </pc:spChg>
        <pc:picChg chg="mod">
          <ac:chgData name="Guest User" userId="" providerId="Windows Live" clId="Web-{97094755-9A92-4C29-9251-67C82133B476}" dt="2020-11-23T12:55:53.062" v="1570" actId="1076"/>
          <ac:picMkLst>
            <pc:docMk/>
            <pc:sldMk cId="1103395394" sldId="279"/>
            <ac:picMk id="9" creationId="{A6681C21-2525-42B5-9F23-E7EAD5E8B43F}"/>
          </ac:picMkLst>
        </pc:picChg>
      </pc:sldChg>
      <pc:sldChg chg="modSp new">
        <pc:chgData name="Guest User" userId="" providerId="Windows Live" clId="Web-{97094755-9A92-4C29-9251-67C82133B476}" dt="2020-11-23T12:28:13.424" v="549" actId="20577"/>
        <pc:sldMkLst>
          <pc:docMk/>
          <pc:sldMk cId="619395779" sldId="282"/>
        </pc:sldMkLst>
        <pc:spChg chg="mod">
          <ac:chgData name="Guest User" userId="" providerId="Windows Live" clId="Web-{97094755-9A92-4C29-9251-67C82133B476}" dt="2020-11-23T12:25:06.794" v="82" actId="20577"/>
          <ac:spMkLst>
            <pc:docMk/>
            <pc:sldMk cId="619395779" sldId="282"/>
            <ac:spMk id="2" creationId="{50D297F7-E4EB-4C0F-8428-AF73A09D439A}"/>
          </ac:spMkLst>
        </pc:spChg>
        <pc:spChg chg="mod">
          <ac:chgData name="Guest User" userId="" providerId="Windows Live" clId="Web-{97094755-9A92-4C29-9251-67C82133B476}" dt="2020-11-23T12:28:13.424" v="549" actId="20577"/>
          <ac:spMkLst>
            <pc:docMk/>
            <pc:sldMk cId="619395779" sldId="282"/>
            <ac:spMk id="3" creationId="{35D1455F-1565-4339-9200-50864D6B2A7F}"/>
          </ac:spMkLst>
        </pc:spChg>
      </pc:sldChg>
      <pc:sldChg chg="modSp">
        <pc:chgData name="Guest User" userId="" providerId="Windows Live" clId="Web-{97094755-9A92-4C29-9251-67C82133B476}" dt="2020-11-23T12:56:27.109" v="1611" actId="20577"/>
        <pc:sldMkLst>
          <pc:docMk/>
          <pc:sldMk cId="2766999999" sldId="283"/>
        </pc:sldMkLst>
        <pc:spChg chg="mod">
          <ac:chgData name="Guest User" userId="" providerId="Windows Live" clId="Web-{97094755-9A92-4C29-9251-67C82133B476}" dt="2020-11-23T12:56:27.109" v="1611" actId="20577"/>
          <ac:spMkLst>
            <pc:docMk/>
            <pc:sldMk cId="2766999999" sldId="283"/>
            <ac:spMk id="3" creationId="{642F4C1C-0F60-4863-964E-762E4E31A1C8}"/>
          </ac:spMkLst>
        </pc:spChg>
      </pc:sldChg>
      <pc:sldChg chg="modSp">
        <pc:chgData name="Guest User" userId="" providerId="Windows Live" clId="Web-{97094755-9A92-4C29-9251-67C82133B476}" dt="2020-11-23T12:58:13.128" v="1672" actId="14100"/>
        <pc:sldMkLst>
          <pc:docMk/>
          <pc:sldMk cId="1615599111" sldId="285"/>
        </pc:sldMkLst>
        <pc:spChg chg="mod">
          <ac:chgData name="Guest User" userId="" providerId="Windows Live" clId="Web-{97094755-9A92-4C29-9251-67C82133B476}" dt="2020-11-23T12:58:13.128" v="1672" actId="14100"/>
          <ac:spMkLst>
            <pc:docMk/>
            <pc:sldMk cId="1615599111" sldId="285"/>
            <ac:spMk id="4" creationId="{ED147297-0F3B-48D6-826D-08626CB19C40}"/>
          </ac:spMkLst>
        </pc:spChg>
      </pc:sldChg>
      <pc:sldChg chg="delSp modSp new">
        <pc:chgData name="Guest User" userId="" providerId="Windows Live" clId="Web-{97094755-9A92-4C29-9251-67C82133B476}" dt="2020-11-23T13:16:10.188" v="1692" actId="20577"/>
        <pc:sldMkLst>
          <pc:docMk/>
          <pc:sldMk cId="2051317001" sldId="288"/>
        </pc:sldMkLst>
        <pc:spChg chg="mod">
          <ac:chgData name="Guest User" userId="" providerId="Windows Live" clId="Web-{97094755-9A92-4C29-9251-67C82133B476}" dt="2020-11-23T12:38:25.284" v="1084" actId="20577"/>
          <ac:spMkLst>
            <pc:docMk/>
            <pc:sldMk cId="2051317001" sldId="288"/>
            <ac:spMk id="2" creationId="{6FC81D4B-6D33-49AD-A03C-5F948BE1671A}"/>
          </ac:spMkLst>
        </pc:spChg>
        <pc:spChg chg="mod">
          <ac:chgData name="Guest User" userId="" providerId="Windows Live" clId="Web-{97094755-9A92-4C29-9251-67C82133B476}" dt="2020-11-23T12:59:07.161" v="1674"/>
          <ac:spMkLst>
            <pc:docMk/>
            <pc:sldMk cId="2051317001" sldId="288"/>
            <ac:spMk id="3" creationId="{D0B754C2-8A0B-42FC-82D7-8C0D37923824}"/>
          </ac:spMkLst>
        </pc:spChg>
        <pc:spChg chg="del mod">
          <ac:chgData name="Guest User" userId="" providerId="Windows Live" clId="Web-{97094755-9A92-4C29-9251-67C82133B476}" dt="2020-11-23T12:40:03.802" v="1196"/>
          <ac:spMkLst>
            <pc:docMk/>
            <pc:sldMk cId="2051317001" sldId="288"/>
            <ac:spMk id="4" creationId="{A4FE0678-6EBA-44C8-9F4E-455A918DF605}"/>
          </ac:spMkLst>
        </pc:spChg>
        <pc:spChg chg="mod">
          <ac:chgData name="Guest User" userId="" providerId="Windows Live" clId="Web-{97094755-9A92-4C29-9251-67C82133B476}" dt="2020-11-23T13:16:10.188" v="1692" actId="20577"/>
          <ac:spMkLst>
            <pc:docMk/>
            <pc:sldMk cId="2051317001" sldId="288"/>
            <ac:spMk id="6" creationId="{55D2B9ED-79CF-4620-8066-6586357540F9}"/>
          </ac:spMkLst>
        </pc:spChg>
      </pc:sldChg>
    </pc:docChg>
  </pc:docChgLst>
  <pc:docChgLst>
    <pc:chgData name="Guest User" providerId="Windows Live" clId="Web-{930A7BFD-6867-4EE0-8FA8-3525EED64775}"/>
    <pc:docChg chg="modSld">
      <pc:chgData name="Guest User" userId="" providerId="Windows Live" clId="Web-{930A7BFD-6867-4EE0-8FA8-3525EED64775}" dt="2020-11-24T12:55:07.527" v="36" actId="1076"/>
      <pc:docMkLst>
        <pc:docMk/>
      </pc:docMkLst>
      <pc:sldChg chg="addSp modSp">
        <pc:chgData name="Guest User" userId="" providerId="Windows Live" clId="Web-{930A7BFD-6867-4EE0-8FA8-3525EED64775}" dt="2020-11-24T12:54:00.511" v="32"/>
        <pc:sldMkLst>
          <pc:docMk/>
          <pc:sldMk cId="1655659903" sldId="298"/>
        </pc:sldMkLst>
        <pc:spChg chg="mod">
          <ac:chgData name="Guest User" userId="" providerId="Windows Live" clId="Web-{930A7BFD-6867-4EE0-8FA8-3525EED64775}" dt="2020-11-24T12:52:45.292" v="14" actId="20577"/>
          <ac:spMkLst>
            <pc:docMk/>
            <pc:sldMk cId="1655659903" sldId="298"/>
            <ac:spMk id="2" creationId="{4C7015EB-FD92-4AD8-B1D7-A6E5A607213E}"/>
          </ac:spMkLst>
        </pc:spChg>
        <pc:spChg chg="add">
          <ac:chgData name="Guest User" userId="" providerId="Windows Live" clId="Web-{930A7BFD-6867-4EE0-8FA8-3525EED64775}" dt="2020-11-24T12:53:54.714" v="31"/>
          <ac:spMkLst>
            <pc:docMk/>
            <pc:sldMk cId="1655659903" sldId="298"/>
            <ac:spMk id="5" creationId="{6CD6EF1F-D427-4DD5-8DCD-EBA1791BF0E1}"/>
          </ac:spMkLst>
        </pc:spChg>
        <pc:spChg chg="add">
          <ac:chgData name="Guest User" userId="" providerId="Windows Live" clId="Web-{930A7BFD-6867-4EE0-8FA8-3525EED64775}" dt="2020-11-24T12:54:00.511" v="32"/>
          <ac:spMkLst>
            <pc:docMk/>
            <pc:sldMk cId="1655659903" sldId="298"/>
            <ac:spMk id="9" creationId="{723D0AD1-4029-4AF4-AB58-68BEE0B85689}"/>
          </ac:spMkLst>
        </pc:spChg>
        <pc:picChg chg="add mod">
          <ac:chgData name="Guest User" userId="" providerId="Windows Live" clId="Web-{930A7BFD-6867-4EE0-8FA8-3525EED64775}" dt="2020-11-24T12:53:45.292" v="29" actId="1076"/>
          <ac:picMkLst>
            <pc:docMk/>
            <pc:sldMk cId="1655659903" sldId="298"/>
            <ac:picMk id="3" creationId="{C54F674A-75E9-436C-9733-667A306C460D}"/>
          </ac:picMkLst>
        </pc:picChg>
        <pc:picChg chg="mod">
          <ac:chgData name="Guest User" userId="" providerId="Windows Live" clId="Web-{930A7BFD-6867-4EE0-8FA8-3525EED64775}" dt="2020-11-24T12:53:47.589" v="30" actId="1076"/>
          <ac:picMkLst>
            <pc:docMk/>
            <pc:sldMk cId="1655659903" sldId="298"/>
            <ac:picMk id="4" creationId="{43BB55E7-E745-47E4-9888-7A81D5FAD7EF}"/>
          </ac:picMkLst>
        </pc:picChg>
      </pc:sldChg>
      <pc:sldChg chg="addSp delSp modSp">
        <pc:chgData name="Guest User" userId="" providerId="Windows Live" clId="Web-{930A7BFD-6867-4EE0-8FA8-3525EED64775}" dt="2020-11-24T12:55:07.527" v="36" actId="1076"/>
        <pc:sldMkLst>
          <pc:docMk/>
          <pc:sldMk cId="2107288680" sldId="299"/>
        </pc:sldMkLst>
        <pc:spChg chg="add del mod">
          <ac:chgData name="Guest User" userId="" providerId="Windows Live" clId="Web-{930A7BFD-6867-4EE0-8FA8-3525EED64775}" dt="2020-11-24T12:55:00.089" v="34"/>
          <ac:spMkLst>
            <pc:docMk/>
            <pc:sldMk cId="2107288680" sldId="299"/>
            <ac:spMk id="5" creationId="{4E795690-8E67-425A-A79C-C6501E8EB80D}"/>
          </ac:spMkLst>
        </pc:spChg>
        <pc:picChg chg="del">
          <ac:chgData name="Guest User" userId="" providerId="Windows Live" clId="Web-{930A7BFD-6867-4EE0-8FA8-3525EED64775}" dt="2020-11-24T12:54:13.542" v="33"/>
          <ac:picMkLst>
            <pc:docMk/>
            <pc:sldMk cId="2107288680" sldId="299"/>
            <ac:picMk id="4" creationId="{EB432CA5-52C1-4A53-B2BB-672863C4D3BA}"/>
          </ac:picMkLst>
        </pc:picChg>
        <pc:picChg chg="add mod ord">
          <ac:chgData name="Guest User" userId="" providerId="Windows Live" clId="Web-{930A7BFD-6867-4EE0-8FA8-3525EED64775}" dt="2020-11-24T12:55:07.527" v="36" actId="1076"/>
          <ac:picMkLst>
            <pc:docMk/>
            <pc:sldMk cId="2107288680" sldId="299"/>
            <ac:picMk id="7" creationId="{985C66D0-394D-446D-8B26-88A7B65704E4}"/>
          </ac:picMkLst>
        </pc:picChg>
      </pc:sldChg>
    </pc:docChg>
  </pc:docChgLst>
  <pc:docChgLst>
    <pc:chgData name="Utkarsh Mishra" userId="4aee5b9665a95982" providerId="LiveId" clId="{F51C8D7E-4E74-4CED-AFE9-DC9FF787B846}"/>
    <pc:docChg chg="undo custSel mod addSld delSld modSld sldOrd addSection delSection modSection">
      <pc:chgData name="Utkarsh Mishra" userId="4aee5b9665a95982" providerId="LiveId" clId="{F51C8D7E-4E74-4CED-AFE9-DC9FF787B846}" dt="2020-11-25T06:17:07.919" v="6378" actId="20577"/>
      <pc:docMkLst>
        <pc:docMk/>
      </pc:docMkLst>
      <pc:sldChg chg="modSp mod modTransition">
        <pc:chgData name="Utkarsh Mishra" userId="4aee5b9665a95982" providerId="LiveId" clId="{F51C8D7E-4E74-4CED-AFE9-DC9FF787B846}" dt="2020-11-24T09:06:18.941" v="6066"/>
        <pc:sldMkLst>
          <pc:docMk/>
          <pc:sldMk cId="3766732215" sldId="256"/>
        </pc:sldMkLst>
        <pc:spChg chg="mod">
          <ac:chgData name="Utkarsh Mishra" userId="4aee5b9665a95982" providerId="LiveId" clId="{F51C8D7E-4E74-4CED-AFE9-DC9FF787B846}" dt="2020-11-22T06:59:44.259" v="112" actId="27636"/>
          <ac:spMkLst>
            <pc:docMk/>
            <pc:sldMk cId="3766732215" sldId="256"/>
            <ac:spMk id="2" creationId="{529C9049-DC67-411D-BB22-9F8706C6FEC0}"/>
          </ac:spMkLst>
        </pc:spChg>
        <pc:spChg chg="mod">
          <ac:chgData name="Utkarsh Mishra" userId="4aee5b9665a95982" providerId="LiveId" clId="{F51C8D7E-4E74-4CED-AFE9-DC9FF787B846}" dt="2020-11-22T18:06:15.145" v="3831" actId="1076"/>
          <ac:spMkLst>
            <pc:docMk/>
            <pc:sldMk cId="3766732215" sldId="256"/>
            <ac:spMk id="3" creationId="{506D9FE2-1001-4408-A401-18D450A315DB}"/>
          </ac:spMkLst>
        </pc:spChg>
        <pc:picChg chg="mod">
          <ac:chgData name="Utkarsh Mishra" userId="4aee5b9665a95982" providerId="LiveId" clId="{F51C8D7E-4E74-4CED-AFE9-DC9FF787B846}" dt="2020-11-22T10:54:30.461" v="2591" actId="1076"/>
          <ac:picMkLst>
            <pc:docMk/>
            <pc:sldMk cId="3766732215" sldId="256"/>
            <ac:picMk id="4" creationId="{B07E910F-FEA0-41BC-857B-16034FDEC535}"/>
          </ac:picMkLst>
        </pc:picChg>
      </pc:sldChg>
      <pc:sldChg chg="modSp mod modTransition">
        <pc:chgData name="Utkarsh Mishra" userId="4aee5b9665a95982" providerId="LiveId" clId="{F51C8D7E-4E74-4CED-AFE9-DC9FF787B846}" dt="2020-11-24T09:06:18.941" v="6066"/>
        <pc:sldMkLst>
          <pc:docMk/>
          <pc:sldMk cId="2991116423" sldId="257"/>
        </pc:sldMkLst>
        <pc:spChg chg="mod">
          <ac:chgData name="Utkarsh Mishra" userId="4aee5b9665a95982" providerId="LiveId" clId="{F51C8D7E-4E74-4CED-AFE9-DC9FF787B846}" dt="2020-11-22T11:10:43.562" v="3829" actId="20577"/>
          <ac:spMkLst>
            <pc:docMk/>
            <pc:sldMk cId="2991116423" sldId="257"/>
            <ac:spMk id="3" creationId="{95B923A2-A7D2-454F-B7FE-1DA11C0F5EAF}"/>
          </ac:spMkLst>
        </pc:spChg>
      </pc:sldChg>
      <pc:sldChg chg="modSp new mod modTransition">
        <pc:chgData name="Utkarsh Mishra" userId="4aee5b9665a95982" providerId="LiveId" clId="{F51C8D7E-4E74-4CED-AFE9-DC9FF787B846}" dt="2020-11-24T09:06:18.941" v="6066"/>
        <pc:sldMkLst>
          <pc:docMk/>
          <pc:sldMk cId="1440710703" sldId="258"/>
        </pc:sldMkLst>
        <pc:spChg chg="mod">
          <ac:chgData name="Utkarsh Mishra" userId="4aee5b9665a95982" providerId="LiveId" clId="{F51C8D7E-4E74-4CED-AFE9-DC9FF787B846}" dt="2020-11-22T07:00:22.409" v="170" actId="20577"/>
          <ac:spMkLst>
            <pc:docMk/>
            <pc:sldMk cId="1440710703" sldId="258"/>
            <ac:spMk id="2" creationId="{A549E85C-4D3E-4F4F-93AE-B8EA5B5825ED}"/>
          </ac:spMkLst>
        </pc:spChg>
        <pc:spChg chg="mod">
          <ac:chgData name="Utkarsh Mishra" userId="4aee5b9665a95982" providerId="LiveId" clId="{F51C8D7E-4E74-4CED-AFE9-DC9FF787B846}" dt="2020-11-22T10:57:22.279" v="3056" actId="14100"/>
          <ac:spMkLst>
            <pc:docMk/>
            <pc:sldMk cId="1440710703" sldId="258"/>
            <ac:spMk id="3" creationId="{EF62362C-5E11-4BE4-AC94-B68A27826564}"/>
          </ac:spMkLst>
        </pc:spChg>
      </pc:sldChg>
      <pc:sldChg chg="del">
        <pc:chgData name="Utkarsh Mishra" userId="4aee5b9665a95982" providerId="LiveId" clId="{F51C8D7E-4E74-4CED-AFE9-DC9FF787B846}" dt="2020-11-22T06:58:38.056" v="0" actId="47"/>
        <pc:sldMkLst>
          <pc:docMk/>
          <pc:sldMk cId="2290394567" sldId="258"/>
        </pc:sldMkLst>
      </pc:sldChg>
      <pc:sldChg chg="modSp new mod modTransition">
        <pc:chgData name="Utkarsh Mishra" userId="4aee5b9665a95982" providerId="LiveId" clId="{F51C8D7E-4E74-4CED-AFE9-DC9FF787B846}" dt="2020-11-24T09:06:18.941" v="6066"/>
        <pc:sldMkLst>
          <pc:docMk/>
          <pc:sldMk cId="2585759991" sldId="259"/>
        </pc:sldMkLst>
        <pc:spChg chg="mod">
          <ac:chgData name="Utkarsh Mishra" userId="4aee5b9665a95982" providerId="LiveId" clId="{F51C8D7E-4E74-4CED-AFE9-DC9FF787B846}" dt="2020-11-22T07:02:56.730" v="335" actId="20577"/>
          <ac:spMkLst>
            <pc:docMk/>
            <pc:sldMk cId="2585759991" sldId="259"/>
            <ac:spMk id="2" creationId="{A9FE5210-6C1E-431C-81CC-0A793367D221}"/>
          </ac:spMkLst>
        </pc:spChg>
        <pc:spChg chg="mod">
          <ac:chgData name="Utkarsh Mishra" userId="4aee5b9665a95982" providerId="LiveId" clId="{F51C8D7E-4E74-4CED-AFE9-DC9FF787B846}" dt="2020-11-24T06:01:41.628" v="6065" actId="27636"/>
          <ac:spMkLst>
            <pc:docMk/>
            <pc:sldMk cId="2585759991" sldId="259"/>
            <ac:spMk id="3" creationId="{9E584210-82C9-4A91-8747-707DA721B28A}"/>
          </ac:spMkLst>
        </pc:spChg>
      </pc:sldChg>
      <pc:sldChg chg="addSp delSp modSp new del mod modTransition setBg">
        <pc:chgData name="Utkarsh Mishra" userId="4aee5b9665a95982" providerId="LiveId" clId="{F51C8D7E-4E74-4CED-AFE9-DC9FF787B846}" dt="2020-11-23T12:13:18.042" v="4698" actId="2696"/>
        <pc:sldMkLst>
          <pc:docMk/>
          <pc:sldMk cId="2218422546" sldId="260"/>
        </pc:sldMkLst>
        <pc:spChg chg="mod">
          <ac:chgData name="Utkarsh Mishra" userId="4aee5b9665a95982" providerId="LiveId" clId="{F51C8D7E-4E74-4CED-AFE9-DC9FF787B846}" dt="2020-11-23T12:10:57.241" v="4622" actId="26606"/>
          <ac:spMkLst>
            <pc:docMk/>
            <pc:sldMk cId="2218422546" sldId="260"/>
            <ac:spMk id="2" creationId="{C8B1F78A-A502-48F2-8761-6CA0F5C6823E}"/>
          </ac:spMkLst>
        </pc:spChg>
        <pc:spChg chg="mod">
          <ac:chgData name="Utkarsh Mishra" userId="4aee5b9665a95982" providerId="LiveId" clId="{F51C8D7E-4E74-4CED-AFE9-DC9FF787B846}" dt="2020-11-23T12:11:52.638" v="4681" actId="20577"/>
          <ac:spMkLst>
            <pc:docMk/>
            <pc:sldMk cId="2218422546" sldId="260"/>
            <ac:spMk id="3" creationId="{A8532090-008F-4D6A-8C11-FC4F85A436F4}"/>
          </ac:spMkLst>
        </pc:spChg>
        <pc:spChg chg="add del">
          <ac:chgData name="Utkarsh Mishra" userId="4aee5b9665a95982" providerId="LiveId" clId="{F51C8D7E-4E74-4CED-AFE9-DC9FF787B846}" dt="2020-11-23T12:12:17.382" v="4684" actId="26606"/>
          <ac:spMkLst>
            <pc:docMk/>
            <pc:sldMk cId="2218422546" sldId="260"/>
            <ac:spMk id="11" creationId="{E49D7415-2F11-44C2-B6AA-13A25B6814B9}"/>
          </ac:spMkLst>
        </pc:spChg>
        <pc:spChg chg="add del">
          <ac:chgData name="Utkarsh Mishra" userId="4aee5b9665a95982" providerId="LiveId" clId="{F51C8D7E-4E74-4CED-AFE9-DC9FF787B846}" dt="2020-11-23T12:12:17.382" v="4684" actId="26606"/>
          <ac:spMkLst>
            <pc:docMk/>
            <pc:sldMk cId="2218422546" sldId="260"/>
            <ac:spMk id="18" creationId="{E49D7415-2F11-44C2-B6AA-13A25B6814B9}"/>
          </ac:spMkLst>
        </pc:spChg>
        <pc:picChg chg="add del mod">
          <ac:chgData name="Utkarsh Mishra" userId="4aee5b9665a95982" providerId="LiveId" clId="{F51C8D7E-4E74-4CED-AFE9-DC9FF787B846}" dt="2020-11-23T12:06:15.714" v="4513" actId="21"/>
          <ac:picMkLst>
            <pc:docMk/>
            <pc:sldMk cId="2218422546" sldId="260"/>
            <ac:picMk id="5" creationId="{78BF4FEF-17B5-45A6-AC63-0208B784D2EE}"/>
          </ac:picMkLst>
        </pc:picChg>
        <pc:picChg chg="add del mod">
          <ac:chgData name="Utkarsh Mishra" userId="4aee5b9665a95982" providerId="LiveId" clId="{F51C8D7E-4E74-4CED-AFE9-DC9FF787B846}" dt="2020-11-23T12:12:58.074" v="4690" actId="21"/>
          <ac:picMkLst>
            <pc:docMk/>
            <pc:sldMk cId="2218422546" sldId="260"/>
            <ac:picMk id="6" creationId="{776CF525-7DAA-4457-B1F4-683C499A714E}"/>
          </ac:picMkLst>
        </pc:picChg>
        <pc:cxnChg chg="add del">
          <ac:chgData name="Utkarsh Mishra" userId="4aee5b9665a95982" providerId="LiveId" clId="{F51C8D7E-4E74-4CED-AFE9-DC9FF787B846}" dt="2020-11-23T12:12:17.382" v="4684" actId="26606"/>
          <ac:cxnSpMkLst>
            <pc:docMk/>
            <pc:sldMk cId="2218422546" sldId="260"/>
            <ac:cxnSpMk id="13" creationId="{D2E57F3D-33BE-4306-87E6-245763719516}"/>
          </ac:cxnSpMkLst>
        </pc:cxnChg>
        <pc:cxnChg chg="add del">
          <ac:chgData name="Utkarsh Mishra" userId="4aee5b9665a95982" providerId="LiveId" clId="{F51C8D7E-4E74-4CED-AFE9-DC9FF787B846}" dt="2020-11-23T12:12:17.382" v="4684" actId="26606"/>
          <ac:cxnSpMkLst>
            <pc:docMk/>
            <pc:sldMk cId="2218422546" sldId="260"/>
            <ac:cxnSpMk id="20" creationId="{D2E57F3D-33BE-4306-87E6-245763719516}"/>
          </ac:cxnSpMkLst>
        </pc:cxnChg>
      </pc:sldChg>
      <pc:sldChg chg="del">
        <pc:chgData name="Utkarsh Mishra" userId="4aee5b9665a95982" providerId="LiveId" clId="{F51C8D7E-4E74-4CED-AFE9-DC9FF787B846}" dt="2020-11-22T06:58:38.056" v="0" actId="47"/>
        <pc:sldMkLst>
          <pc:docMk/>
          <pc:sldMk cId="466336575" sldId="261"/>
        </pc:sldMkLst>
      </pc:sldChg>
      <pc:sldChg chg="addSp delSp modSp new mod modTransition setBg">
        <pc:chgData name="Utkarsh Mishra" userId="4aee5b9665a95982" providerId="LiveId" clId="{F51C8D7E-4E74-4CED-AFE9-DC9FF787B846}" dt="2020-11-22T11:09:44.117" v="3708"/>
        <pc:sldMkLst>
          <pc:docMk/>
          <pc:sldMk cId="2983437686" sldId="261"/>
        </pc:sldMkLst>
        <pc:spChg chg="del">
          <ac:chgData name="Utkarsh Mishra" userId="4aee5b9665a95982" providerId="LiveId" clId="{F51C8D7E-4E74-4CED-AFE9-DC9FF787B846}" dt="2020-11-22T07:22:32.020" v="1134" actId="21"/>
          <ac:spMkLst>
            <pc:docMk/>
            <pc:sldMk cId="2983437686" sldId="261"/>
            <ac:spMk id="2" creationId="{79077893-AEA3-4001-B6FA-48EF915C46D4}"/>
          </ac:spMkLst>
        </pc:spChg>
        <pc:spChg chg="mod ord">
          <ac:chgData name="Utkarsh Mishra" userId="4aee5b9665a95982" providerId="LiveId" clId="{F51C8D7E-4E74-4CED-AFE9-DC9FF787B846}" dt="2020-11-22T10:49:38.762" v="2436" actId="403"/>
          <ac:spMkLst>
            <pc:docMk/>
            <pc:sldMk cId="2983437686" sldId="261"/>
            <ac:spMk id="3" creationId="{12C07F55-CB3D-4134-B035-8A1A12A99B42}"/>
          </ac:spMkLst>
        </pc:spChg>
        <pc:spChg chg="add mod">
          <ac:chgData name="Utkarsh Mishra" userId="4aee5b9665a95982" providerId="LiveId" clId="{F51C8D7E-4E74-4CED-AFE9-DC9FF787B846}" dt="2020-11-22T08:09:53.082" v="1691" actId="26606"/>
          <ac:spMkLst>
            <pc:docMk/>
            <pc:sldMk cId="2983437686" sldId="261"/>
            <ac:spMk id="4" creationId="{8736EB4F-27F5-4DB2-8387-F6A4181B5D39}"/>
          </ac:spMkLst>
        </pc:spChg>
        <pc:spChg chg="add">
          <ac:chgData name="Utkarsh Mishra" userId="4aee5b9665a95982" providerId="LiveId" clId="{F51C8D7E-4E74-4CED-AFE9-DC9FF787B846}" dt="2020-11-22T08:09:53.082" v="1691" actId="26606"/>
          <ac:spMkLst>
            <pc:docMk/>
            <pc:sldMk cId="2983437686" sldId="261"/>
            <ac:spMk id="8" creationId="{E49D7415-2F11-44C2-B6AA-13A25B6814B9}"/>
          </ac:spMkLst>
        </pc:spChg>
        <pc:spChg chg="add del">
          <ac:chgData name="Utkarsh Mishra" userId="4aee5b9665a95982" providerId="LiveId" clId="{F51C8D7E-4E74-4CED-AFE9-DC9FF787B846}" dt="2020-11-22T08:09:45.533" v="1690" actId="26606"/>
          <ac:spMkLst>
            <pc:docMk/>
            <pc:sldMk cId="2983437686" sldId="261"/>
            <ac:spMk id="11" creationId="{E49D7415-2F11-44C2-B6AA-13A25B6814B9}"/>
          </ac:spMkLst>
        </pc:spChg>
        <pc:picChg chg="add mod">
          <ac:chgData name="Utkarsh Mishra" userId="4aee5b9665a95982" providerId="LiveId" clId="{F51C8D7E-4E74-4CED-AFE9-DC9FF787B846}" dt="2020-11-22T08:09:56.464" v="1692" actId="27614"/>
          <ac:picMkLst>
            <pc:docMk/>
            <pc:sldMk cId="2983437686" sldId="261"/>
            <ac:picMk id="6" creationId="{7595E1DF-EAA1-43FD-A6FF-D10EC5DFB336}"/>
          </ac:picMkLst>
        </pc:picChg>
        <pc:cxnChg chg="add">
          <ac:chgData name="Utkarsh Mishra" userId="4aee5b9665a95982" providerId="LiveId" clId="{F51C8D7E-4E74-4CED-AFE9-DC9FF787B846}" dt="2020-11-22T08:09:53.082" v="1691" actId="26606"/>
          <ac:cxnSpMkLst>
            <pc:docMk/>
            <pc:sldMk cId="2983437686" sldId="261"/>
            <ac:cxnSpMk id="9" creationId="{D2E57F3D-33BE-4306-87E6-245763719516}"/>
          </ac:cxnSpMkLst>
        </pc:cxnChg>
        <pc:cxnChg chg="add del">
          <ac:chgData name="Utkarsh Mishra" userId="4aee5b9665a95982" providerId="LiveId" clId="{F51C8D7E-4E74-4CED-AFE9-DC9FF787B846}" dt="2020-11-22T08:09:45.533" v="1690" actId="26606"/>
          <ac:cxnSpMkLst>
            <pc:docMk/>
            <pc:sldMk cId="2983437686" sldId="261"/>
            <ac:cxnSpMk id="13" creationId="{D2E57F3D-33BE-4306-87E6-245763719516}"/>
          </ac:cxnSpMkLst>
        </pc:cxnChg>
      </pc:sldChg>
      <pc:sldChg chg="delSp modSp new mod modTransition">
        <pc:chgData name="Utkarsh Mishra" userId="4aee5b9665a95982" providerId="LiveId" clId="{F51C8D7E-4E74-4CED-AFE9-DC9FF787B846}" dt="2020-11-22T11:09:44.117" v="3708"/>
        <pc:sldMkLst>
          <pc:docMk/>
          <pc:sldMk cId="1443422340" sldId="262"/>
        </pc:sldMkLst>
        <pc:spChg chg="del">
          <ac:chgData name="Utkarsh Mishra" userId="4aee5b9665a95982" providerId="LiveId" clId="{F51C8D7E-4E74-4CED-AFE9-DC9FF787B846}" dt="2020-11-22T08:12:42.897" v="1786" actId="21"/>
          <ac:spMkLst>
            <pc:docMk/>
            <pc:sldMk cId="1443422340" sldId="262"/>
            <ac:spMk id="2" creationId="{29F4D991-A844-4F3A-A885-0E039AE0E80A}"/>
          </ac:spMkLst>
        </pc:spChg>
        <pc:spChg chg="mod">
          <ac:chgData name="Utkarsh Mishra" userId="4aee5b9665a95982" providerId="LiveId" clId="{F51C8D7E-4E74-4CED-AFE9-DC9FF787B846}" dt="2020-11-22T08:24:32.125" v="2231" actId="403"/>
          <ac:spMkLst>
            <pc:docMk/>
            <pc:sldMk cId="1443422340" sldId="262"/>
            <ac:spMk id="3" creationId="{8C1D3010-9176-4ABE-947B-BB6993C6EEEC}"/>
          </ac:spMkLst>
        </pc:spChg>
      </pc:sldChg>
      <pc:sldChg chg="del">
        <pc:chgData name="Utkarsh Mishra" userId="4aee5b9665a95982" providerId="LiveId" clId="{F51C8D7E-4E74-4CED-AFE9-DC9FF787B846}" dt="2020-11-22T06:58:38.056" v="0" actId="47"/>
        <pc:sldMkLst>
          <pc:docMk/>
          <pc:sldMk cId="2195680845" sldId="262"/>
        </pc:sldMkLst>
      </pc:sldChg>
      <pc:sldChg chg="addSp delSp modSp new mod modTransition">
        <pc:chgData name="Utkarsh Mishra" userId="4aee5b9665a95982" providerId="LiveId" clId="{F51C8D7E-4E74-4CED-AFE9-DC9FF787B846}" dt="2020-11-22T11:09:44.117" v="3708"/>
        <pc:sldMkLst>
          <pc:docMk/>
          <pc:sldMk cId="2806190717" sldId="263"/>
        </pc:sldMkLst>
        <pc:spChg chg="mod">
          <ac:chgData name="Utkarsh Mishra" userId="4aee5b9665a95982" providerId="LiveId" clId="{F51C8D7E-4E74-4CED-AFE9-DC9FF787B846}" dt="2020-11-22T10:51:04.081" v="2466" actId="20577"/>
          <ac:spMkLst>
            <pc:docMk/>
            <pc:sldMk cId="2806190717" sldId="263"/>
            <ac:spMk id="2" creationId="{1FF8862E-005A-47A4-9442-9027A112A6D5}"/>
          </ac:spMkLst>
        </pc:spChg>
        <pc:spChg chg="mod">
          <ac:chgData name="Utkarsh Mishra" userId="4aee5b9665a95982" providerId="LiveId" clId="{F51C8D7E-4E74-4CED-AFE9-DC9FF787B846}" dt="2020-11-22T11:09:30.793" v="3707" actId="20577"/>
          <ac:spMkLst>
            <pc:docMk/>
            <pc:sldMk cId="2806190717" sldId="263"/>
            <ac:spMk id="3" creationId="{F6054659-47D8-4F3E-AD1A-6ACFE79BD72E}"/>
          </ac:spMkLst>
        </pc:spChg>
        <pc:spChg chg="add del">
          <ac:chgData name="Utkarsh Mishra" userId="4aee5b9665a95982" providerId="LiveId" clId="{F51C8D7E-4E74-4CED-AFE9-DC9FF787B846}" dt="2020-11-22T11:07:06.414" v="3644"/>
          <ac:spMkLst>
            <pc:docMk/>
            <pc:sldMk cId="2806190717" sldId="263"/>
            <ac:spMk id="4" creationId="{66B2FE76-7A1B-483C-9393-9B91A53052E9}"/>
          </ac:spMkLst>
        </pc:spChg>
        <pc:spChg chg="add del">
          <ac:chgData name="Utkarsh Mishra" userId="4aee5b9665a95982" providerId="LiveId" clId="{F51C8D7E-4E74-4CED-AFE9-DC9FF787B846}" dt="2020-11-22T11:07:09.884" v="3646"/>
          <ac:spMkLst>
            <pc:docMk/>
            <pc:sldMk cId="2806190717" sldId="263"/>
            <ac:spMk id="5" creationId="{3C4653CA-9C9E-48CB-90EA-2319FF759391}"/>
          </ac:spMkLst>
        </pc:spChg>
      </pc:sldChg>
      <pc:sldChg chg="del">
        <pc:chgData name="Utkarsh Mishra" userId="4aee5b9665a95982" providerId="LiveId" clId="{F51C8D7E-4E74-4CED-AFE9-DC9FF787B846}" dt="2020-11-22T06:58:38.056" v="0" actId="47"/>
        <pc:sldMkLst>
          <pc:docMk/>
          <pc:sldMk cId="3065291454" sldId="263"/>
        </pc:sldMkLst>
      </pc:sldChg>
      <pc:sldChg chg="modSp new mod modTransition">
        <pc:chgData name="Utkarsh Mishra" userId="4aee5b9665a95982" providerId="LiveId" clId="{F51C8D7E-4E74-4CED-AFE9-DC9FF787B846}" dt="2020-11-22T11:09:44.117" v="3708"/>
        <pc:sldMkLst>
          <pc:docMk/>
          <pc:sldMk cId="440331275" sldId="264"/>
        </pc:sldMkLst>
        <pc:spChg chg="mod">
          <ac:chgData name="Utkarsh Mishra" userId="4aee5b9665a95982" providerId="LiveId" clId="{F51C8D7E-4E74-4CED-AFE9-DC9FF787B846}" dt="2020-11-22T10:19:04.514" v="2325" actId="20577"/>
          <ac:spMkLst>
            <pc:docMk/>
            <pc:sldMk cId="440331275" sldId="264"/>
            <ac:spMk id="2" creationId="{FA537E9E-89D0-4F2A-9C41-71189EA2F5FB}"/>
          </ac:spMkLst>
        </pc:spChg>
        <pc:spChg chg="mod">
          <ac:chgData name="Utkarsh Mishra" userId="4aee5b9665a95982" providerId="LiveId" clId="{F51C8D7E-4E74-4CED-AFE9-DC9FF787B846}" dt="2020-11-22T11:05:15.694" v="3579" actId="20577"/>
          <ac:spMkLst>
            <pc:docMk/>
            <pc:sldMk cId="440331275" sldId="264"/>
            <ac:spMk id="3" creationId="{9FE5E7CF-BAD2-4929-B7CB-107E8A652DD6}"/>
          </ac:spMkLst>
        </pc:spChg>
      </pc:sldChg>
      <pc:sldChg chg="del">
        <pc:chgData name="Utkarsh Mishra" userId="4aee5b9665a95982" providerId="LiveId" clId="{F51C8D7E-4E74-4CED-AFE9-DC9FF787B846}" dt="2020-11-22T06:58:38.056" v="0" actId="47"/>
        <pc:sldMkLst>
          <pc:docMk/>
          <pc:sldMk cId="2144638021" sldId="264"/>
        </pc:sldMkLst>
      </pc:sldChg>
      <pc:sldChg chg="new modTransition">
        <pc:chgData name="Utkarsh Mishra" userId="4aee5b9665a95982" providerId="LiveId" clId="{F51C8D7E-4E74-4CED-AFE9-DC9FF787B846}" dt="2020-11-24T09:06:18.941" v="6066"/>
        <pc:sldMkLst>
          <pc:docMk/>
          <pc:sldMk cId="1324835593" sldId="265"/>
        </pc:sldMkLst>
      </pc:sldChg>
      <pc:sldChg chg="del">
        <pc:chgData name="Utkarsh Mishra" userId="4aee5b9665a95982" providerId="LiveId" clId="{F51C8D7E-4E74-4CED-AFE9-DC9FF787B846}" dt="2020-11-22T06:58:38.056" v="0" actId="47"/>
        <pc:sldMkLst>
          <pc:docMk/>
          <pc:sldMk cId="2060375884" sldId="265"/>
        </pc:sldMkLst>
      </pc:sldChg>
      <pc:sldChg chg="addSp modSp mod modTransition">
        <pc:chgData name="Utkarsh Mishra" userId="4aee5b9665a95982" providerId="LiveId" clId="{F51C8D7E-4E74-4CED-AFE9-DC9FF787B846}" dt="2020-11-24T09:06:18.941" v="6066"/>
        <pc:sldMkLst>
          <pc:docMk/>
          <pc:sldMk cId="1222886570" sldId="266"/>
        </pc:sldMkLst>
        <pc:spChg chg="add mod">
          <ac:chgData name="Utkarsh Mishra" userId="4aee5b9665a95982" providerId="LiveId" clId="{F51C8D7E-4E74-4CED-AFE9-DC9FF787B846}" dt="2020-11-23T12:47:08.146" v="5914" actId="5793"/>
          <ac:spMkLst>
            <pc:docMk/>
            <pc:sldMk cId="1222886570" sldId="266"/>
            <ac:spMk id="4" creationId="{DCD57442-83F6-4367-95B8-261EC8366D3C}"/>
          </ac:spMkLst>
        </pc:spChg>
      </pc:sldChg>
      <pc:sldChg chg="del">
        <pc:chgData name="Utkarsh Mishra" userId="4aee5b9665a95982" providerId="LiveId" clId="{F51C8D7E-4E74-4CED-AFE9-DC9FF787B846}" dt="2020-11-22T06:58:38.056" v="0" actId="47"/>
        <pc:sldMkLst>
          <pc:docMk/>
          <pc:sldMk cId="1358075618" sldId="266"/>
        </pc:sldMkLst>
      </pc:sldChg>
      <pc:sldChg chg="del">
        <pc:chgData name="Utkarsh Mishra" userId="4aee5b9665a95982" providerId="LiveId" clId="{F51C8D7E-4E74-4CED-AFE9-DC9FF787B846}" dt="2020-11-22T06:58:38.056" v="0" actId="47"/>
        <pc:sldMkLst>
          <pc:docMk/>
          <pc:sldMk cId="1319664945" sldId="267"/>
        </pc:sldMkLst>
      </pc:sldChg>
      <pc:sldChg chg="delSp del mod ord modTransition">
        <pc:chgData name="Utkarsh Mishra" userId="4aee5b9665a95982" providerId="LiveId" clId="{F51C8D7E-4E74-4CED-AFE9-DC9FF787B846}" dt="2020-11-23T12:32:31.844" v="5591" actId="2696"/>
        <pc:sldMkLst>
          <pc:docMk/>
          <pc:sldMk cId="2414194136" sldId="267"/>
        </pc:sldMkLst>
        <pc:picChg chg="del">
          <ac:chgData name="Utkarsh Mishra" userId="4aee5b9665a95982" providerId="LiveId" clId="{F51C8D7E-4E74-4CED-AFE9-DC9FF787B846}" dt="2020-11-23T12:30:26.266" v="5495" actId="21"/>
          <ac:picMkLst>
            <pc:docMk/>
            <pc:sldMk cId="2414194136" sldId="267"/>
            <ac:picMk id="5" creationId="{B063032B-6E03-493E-B9DA-13EBB937A6B9}"/>
          </ac:picMkLst>
        </pc:picChg>
      </pc:sldChg>
      <pc:sldChg chg="addSp delSp modSp del mod modTransition setBg">
        <pc:chgData name="Utkarsh Mishra" userId="4aee5b9665a95982" providerId="LiveId" clId="{F51C8D7E-4E74-4CED-AFE9-DC9FF787B846}" dt="2020-11-23T13:04:46.574" v="6040" actId="2696"/>
        <pc:sldMkLst>
          <pc:docMk/>
          <pc:sldMk cId="2241889036" sldId="268"/>
        </pc:sldMkLst>
        <pc:spChg chg="del">
          <ac:chgData name="Utkarsh Mishra" userId="4aee5b9665a95982" providerId="LiveId" clId="{F51C8D7E-4E74-4CED-AFE9-DC9FF787B846}" dt="2020-11-23T12:37:02.035" v="5817" actId="478"/>
          <ac:spMkLst>
            <pc:docMk/>
            <pc:sldMk cId="2241889036" sldId="268"/>
            <ac:spMk id="2" creationId="{B6D71D7A-D316-4459-973A-8035EDDCD04A}"/>
          </ac:spMkLst>
        </pc:spChg>
        <pc:spChg chg="del mod">
          <ac:chgData name="Utkarsh Mishra" userId="4aee5b9665a95982" providerId="LiveId" clId="{F51C8D7E-4E74-4CED-AFE9-DC9FF787B846}" dt="2020-11-23T12:34:10.173" v="5658" actId="21"/>
          <ac:spMkLst>
            <pc:docMk/>
            <pc:sldMk cId="2241889036" sldId="268"/>
            <ac:spMk id="3" creationId="{A6DA2843-B373-4686-A2E7-A478A22A29E0}"/>
          </ac:spMkLst>
        </pc:spChg>
        <pc:spChg chg="add del mod">
          <ac:chgData name="Utkarsh Mishra" userId="4aee5b9665a95982" providerId="LiveId" clId="{F51C8D7E-4E74-4CED-AFE9-DC9FF787B846}" dt="2020-11-23T12:37:02.035" v="5817" actId="478"/>
          <ac:spMkLst>
            <pc:docMk/>
            <pc:sldMk cId="2241889036" sldId="268"/>
            <ac:spMk id="5" creationId="{CCC2445B-FEE5-4CB0-B25F-3936CB425E10}"/>
          </ac:spMkLst>
        </pc:spChg>
        <pc:spChg chg="add del mod">
          <ac:chgData name="Utkarsh Mishra" userId="4aee5b9665a95982" providerId="LiveId" clId="{F51C8D7E-4E74-4CED-AFE9-DC9FF787B846}" dt="2020-11-23T12:37:06.526" v="5818" actId="478"/>
          <ac:spMkLst>
            <pc:docMk/>
            <pc:sldMk cId="2241889036" sldId="268"/>
            <ac:spMk id="7" creationId="{9470AAC1-6060-44E6-A8B2-D3442D0AE52C}"/>
          </ac:spMkLst>
        </pc:spChg>
        <pc:spChg chg="add">
          <ac:chgData name="Utkarsh Mishra" userId="4aee5b9665a95982" providerId="LiveId" clId="{F51C8D7E-4E74-4CED-AFE9-DC9FF787B846}" dt="2020-11-23T12:37:32.621" v="5822" actId="26606"/>
          <ac:spMkLst>
            <pc:docMk/>
            <pc:sldMk cId="2241889036" sldId="268"/>
            <ac:spMk id="17" creationId="{479833C7-FDE4-4657-B0B1-32BE833C2489}"/>
          </ac:spMkLst>
        </pc:spChg>
        <pc:spChg chg="add">
          <ac:chgData name="Utkarsh Mishra" userId="4aee5b9665a95982" providerId="LiveId" clId="{F51C8D7E-4E74-4CED-AFE9-DC9FF787B846}" dt="2020-11-23T12:37:32.621" v="5822" actId="26606"/>
          <ac:spMkLst>
            <pc:docMk/>
            <pc:sldMk cId="2241889036" sldId="268"/>
            <ac:spMk id="19" creationId="{0ABE7C0B-A2D9-4202-A524-532DA2E2D582}"/>
          </ac:spMkLst>
        </pc:spChg>
        <pc:picChg chg="add mod">
          <ac:chgData name="Utkarsh Mishra" userId="4aee5b9665a95982" providerId="LiveId" clId="{F51C8D7E-4E74-4CED-AFE9-DC9FF787B846}" dt="2020-11-23T12:37:32.621" v="5822" actId="26606"/>
          <ac:picMkLst>
            <pc:docMk/>
            <pc:sldMk cId="2241889036" sldId="268"/>
            <ac:picMk id="8" creationId="{6838D3DD-16E4-434B-900B-D14FAEDC959F}"/>
          </ac:picMkLst>
        </pc:picChg>
        <pc:cxnChg chg="add">
          <ac:chgData name="Utkarsh Mishra" userId="4aee5b9665a95982" providerId="LiveId" clId="{F51C8D7E-4E74-4CED-AFE9-DC9FF787B846}" dt="2020-11-23T12:37:32.621" v="5822" actId="26606"/>
          <ac:cxnSpMkLst>
            <pc:docMk/>
            <pc:sldMk cId="2241889036" sldId="268"/>
            <ac:cxnSpMk id="13" creationId="{F64F9B95-9045-48D2-B9F3-2927E98F54AA}"/>
          </ac:cxnSpMkLst>
        </pc:cxnChg>
        <pc:cxnChg chg="add">
          <ac:chgData name="Utkarsh Mishra" userId="4aee5b9665a95982" providerId="LiveId" clId="{F51C8D7E-4E74-4CED-AFE9-DC9FF787B846}" dt="2020-11-23T12:37:32.621" v="5822" actId="26606"/>
          <ac:cxnSpMkLst>
            <pc:docMk/>
            <pc:sldMk cId="2241889036" sldId="268"/>
            <ac:cxnSpMk id="15" creationId="{085AA86F-6A4D-4BCB-A045-D992CDC2959B}"/>
          </ac:cxnSpMkLst>
        </pc:cxnChg>
      </pc:sldChg>
      <pc:sldChg chg="del">
        <pc:chgData name="Utkarsh Mishra" userId="4aee5b9665a95982" providerId="LiveId" clId="{F51C8D7E-4E74-4CED-AFE9-DC9FF787B846}" dt="2020-11-22T06:58:38.056" v="0" actId="47"/>
        <pc:sldMkLst>
          <pc:docMk/>
          <pc:sldMk cId="3133723971" sldId="268"/>
        </pc:sldMkLst>
      </pc:sldChg>
      <pc:sldChg chg="del">
        <pc:chgData name="Utkarsh Mishra" userId="4aee5b9665a95982" providerId="LiveId" clId="{F51C8D7E-4E74-4CED-AFE9-DC9FF787B846}" dt="2020-11-22T06:58:38.056" v="0" actId="47"/>
        <pc:sldMkLst>
          <pc:docMk/>
          <pc:sldMk cId="364057170" sldId="269"/>
        </pc:sldMkLst>
      </pc:sldChg>
      <pc:sldChg chg="del modTransition">
        <pc:chgData name="Utkarsh Mishra" userId="4aee5b9665a95982" providerId="LiveId" clId="{F51C8D7E-4E74-4CED-AFE9-DC9FF787B846}" dt="2020-11-23T12:37:28.795" v="5821" actId="2696"/>
        <pc:sldMkLst>
          <pc:docMk/>
          <pc:sldMk cId="517433491" sldId="269"/>
        </pc:sldMkLst>
      </pc:sldChg>
      <pc:sldChg chg="del">
        <pc:chgData name="Utkarsh Mishra" userId="4aee5b9665a95982" providerId="LiveId" clId="{F51C8D7E-4E74-4CED-AFE9-DC9FF787B846}" dt="2020-11-22T06:58:38.056" v="0" actId="47"/>
        <pc:sldMkLst>
          <pc:docMk/>
          <pc:sldMk cId="1981334570" sldId="270"/>
        </pc:sldMkLst>
      </pc:sldChg>
      <pc:sldChg chg="modSp mod modTransition">
        <pc:chgData name="Utkarsh Mishra" userId="4aee5b9665a95982" providerId="LiveId" clId="{F51C8D7E-4E74-4CED-AFE9-DC9FF787B846}" dt="2020-11-24T09:06:18.941" v="6066"/>
        <pc:sldMkLst>
          <pc:docMk/>
          <pc:sldMk cId="2973751291" sldId="270"/>
        </pc:sldMkLst>
        <pc:spChg chg="mod">
          <ac:chgData name="Utkarsh Mishra" userId="4aee5b9665a95982" providerId="LiveId" clId="{F51C8D7E-4E74-4CED-AFE9-DC9FF787B846}" dt="2020-11-23T12:47:34.662" v="5915" actId="20577"/>
          <ac:spMkLst>
            <pc:docMk/>
            <pc:sldMk cId="2973751291" sldId="270"/>
            <ac:spMk id="3" creationId="{E8267023-84C0-4F04-A70D-BBBEBC88793B}"/>
          </ac:spMkLst>
        </pc:spChg>
      </pc:sldChg>
      <pc:sldChg chg="del">
        <pc:chgData name="Utkarsh Mishra" userId="4aee5b9665a95982" providerId="LiveId" clId="{F51C8D7E-4E74-4CED-AFE9-DC9FF787B846}" dt="2020-11-22T06:58:38.056" v="0" actId="47"/>
        <pc:sldMkLst>
          <pc:docMk/>
          <pc:sldMk cId="2715333867" sldId="271"/>
        </pc:sldMkLst>
      </pc:sldChg>
      <pc:sldChg chg="addSp delSp modSp new add del mod setBg">
        <pc:chgData name="Utkarsh Mishra" userId="4aee5b9665a95982" providerId="LiveId" clId="{F51C8D7E-4E74-4CED-AFE9-DC9FF787B846}" dt="2020-11-23T12:32:15.160" v="5590" actId="2696"/>
        <pc:sldMkLst>
          <pc:docMk/>
          <pc:sldMk cId="3279208681" sldId="271"/>
        </pc:sldMkLst>
        <pc:spChg chg="del">
          <ac:chgData name="Utkarsh Mishra" userId="4aee5b9665a95982" providerId="LiveId" clId="{F51C8D7E-4E74-4CED-AFE9-DC9FF787B846}" dt="2020-11-23T11:33:51.669" v="3836" actId="26606"/>
          <ac:spMkLst>
            <pc:docMk/>
            <pc:sldMk cId="3279208681" sldId="271"/>
            <ac:spMk id="2" creationId="{5B2FA5CB-2E1D-48EF-8AA1-BC8B6A98D38E}"/>
          </ac:spMkLst>
        </pc:spChg>
        <pc:spChg chg="del">
          <ac:chgData name="Utkarsh Mishra" userId="4aee5b9665a95982" providerId="LiveId" clId="{F51C8D7E-4E74-4CED-AFE9-DC9FF787B846}" dt="2020-11-23T11:33:45.965" v="3835" actId="22"/>
          <ac:spMkLst>
            <pc:docMk/>
            <pc:sldMk cId="3279208681" sldId="271"/>
            <ac:spMk id="3" creationId="{B67CF1AB-7494-4FCB-94E3-E6CD1249530F}"/>
          </ac:spMkLst>
        </pc:spChg>
        <pc:spChg chg="add del mod">
          <ac:chgData name="Utkarsh Mishra" userId="4aee5b9665a95982" providerId="LiveId" clId="{F51C8D7E-4E74-4CED-AFE9-DC9FF787B846}" dt="2020-11-23T12:14:01.133" v="4704" actId="26606"/>
          <ac:spMkLst>
            <pc:docMk/>
            <pc:sldMk cId="3279208681" sldId="271"/>
            <ac:spMk id="7" creationId="{19E46688-D030-4F4B-91CE-3C730D61CB6A}"/>
          </ac:spMkLst>
        </pc:spChg>
        <pc:spChg chg="add mod">
          <ac:chgData name="Utkarsh Mishra" userId="4aee5b9665a95982" providerId="LiveId" clId="{F51C8D7E-4E74-4CED-AFE9-DC9FF787B846}" dt="2020-11-23T12:23:19.818" v="5244" actId="21"/>
          <ac:spMkLst>
            <pc:docMk/>
            <pc:sldMk cId="3279208681" sldId="271"/>
            <ac:spMk id="9" creationId="{389A3D94-9F6E-484F-87C1-E15A59604E35}"/>
          </ac:spMkLst>
        </pc:spChg>
        <pc:spChg chg="add del">
          <ac:chgData name="Utkarsh Mishra" userId="4aee5b9665a95982" providerId="LiveId" clId="{F51C8D7E-4E74-4CED-AFE9-DC9FF787B846}" dt="2020-11-23T12:14:01.133" v="4704" actId="26606"/>
          <ac:spMkLst>
            <pc:docMk/>
            <pc:sldMk cId="3279208681" sldId="271"/>
            <ac:spMk id="14" creationId="{479833C7-FDE4-4657-B0B1-32BE833C2489}"/>
          </ac:spMkLst>
        </pc:spChg>
        <pc:spChg chg="add del">
          <ac:chgData name="Utkarsh Mishra" userId="4aee5b9665a95982" providerId="LiveId" clId="{F51C8D7E-4E74-4CED-AFE9-DC9FF787B846}" dt="2020-11-23T12:14:01.133" v="4704" actId="26606"/>
          <ac:spMkLst>
            <pc:docMk/>
            <pc:sldMk cId="3279208681" sldId="271"/>
            <ac:spMk id="16" creationId="{0ABE7C0B-A2D9-4202-A524-532DA2E2D582}"/>
          </ac:spMkLst>
        </pc:spChg>
        <pc:spChg chg="add">
          <ac:chgData name="Utkarsh Mishra" userId="4aee5b9665a95982" providerId="LiveId" clId="{F51C8D7E-4E74-4CED-AFE9-DC9FF787B846}" dt="2020-11-23T12:14:01.133" v="4704" actId="26606"/>
          <ac:spMkLst>
            <pc:docMk/>
            <pc:sldMk cId="3279208681" sldId="271"/>
            <ac:spMk id="25" creationId="{479833C7-FDE4-4657-B0B1-32BE833C2489}"/>
          </ac:spMkLst>
        </pc:spChg>
        <pc:spChg chg="add">
          <ac:chgData name="Utkarsh Mishra" userId="4aee5b9665a95982" providerId="LiveId" clId="{F51C8D7E-4E74-4CED-AFE9-DC9FF787B846}" dt="2020-11-23T12:14:01.133" v="4704" actId="26606"/>
          <ac:spMkLst>
            <pc:docMk/>
            <pc:sldMk cId="3279208681" sldId="271"/>
            <ac:spMk id="27" creationId="{0ABE7C0B-A2D9-4202-A524-532DA2E2D582}"/>
          </ac:spMkLst>
        </pc:spChg>
        <pc:picChg chg="add del mod ord">
          <ac:chgData name="Utkarsh Mishra" userId="4aee5b9665a95982" providerId="LiveId" clId="{F51C8D7E-4E74-4CED-AFE9-DC9FF787B846}" dt="2020-11-23T12:03:28.471" v="4328" actId="21"/>
          <ac:picMkLst>
            <pc:docMk/>
            <pc:sldMk cId="3279208681" sldId="271"/>
            <ac:picMk id="5" creationId="{50B7DE5C-CD5B-48F5-9EAE-3AE35235DB72}"/>
          </ac:picMkLst>
        </pc:picChg>
        <pc:picChg chg="add del mod">
          <ac:chgData name="Utkarsh Mishra" userId="4aee5b9665a95982" providerId="LiveId" clId="{F51C8D7E-4E74-4CED-AFE9-DC9FF787B846}" dt="2020-11-23T12:23:19.818" v="5244" actId="21"/>
          <ac:picMkLst>
            <pc:docMk/>
            <pc:sldMk cId="3279208681" sldId="271"/>
            <ac:picMk id="13" creationId="{EDCF8735-2A8B-4544-B388-1AD8D9F9D0B3}"/>
          </ac:picMkLst>
        </pc:picChg>
        <pc:cxnChg chg="add del">
          <ac:chgData name="Utkarsh Mishra" userId="4aee5b9665a95982" providerId="LiveId" clId="{F51C8D7E-4E74-4CED-AFE9-DC9FF787B846}" dt="2020-11-23T12:14:01.133" v="4704" actId="26606"/>
          <ac:cxnSpMkLst>
            <pc:docMk/>
            <pc:sldMk cId="3279208681" sldId="271"/>
            <ac:cxnSpMk id="10" creationId="{F64F9B95-9045-48D2-B9F3-2927E98F54AA}"/>
          </ac:cxnSpMkLst>
        </pc:cxnChg>
        <pc:cxnChg chg="add del">
          <ac:chgData name="Utkarsh Mishra" userId="4aee5b9665a95982" providerId="LiveId" clId="{F51C8D7E-4E74-4CED-AFE9-DC9FF787B846}" dt="2020-11-23T12:14:01.133" v="4704" actId="26606"/>
          <ac:cxnSpMkLst>
            <pc:docMk/>
            <pc:sldMk cId="3279208681" sldId="271"/>
            <ac:cxnSpMk id="12" creationId="{085AA86F-6A4D-4BCB-A045-D992CDC2959B}"/>
          </ac:cxnSpMkLst>
        </pc:cxnChg>
        <pc:cxnChg chg="add">
          <ac:chgData name="Utkarsh Mishra" userId="4aee5b9665a95982" providerId="LiveId" clId="{F51C8D7E-4E74-4CED-AFE9-DC9FF787B846}" dt="2020-11-23T12:14:01.133" v="4704" actId="26606"/>
          <ac:cxnSpMkLst>
            <pc:docMk/>
            <pc:sldMk cId="3279208681" sldId="271"/>
            <ac:cxnSpMk id="21" creationId="{F64F9B95-9045-48D2-B9F3-2927E98F54AA}"/>
          </ac:cxnSpMkLst>
        </pc:cxnChg>
        <pc:cxnChg chg="add">
          <ac:chgData name="Utkarsh Mishra" userId="4aee5b9665a95982" providerId="LiveId" clId="{F51C8D7E-4E74-4CED-AFE9-DC9FF787B846}" dt="2020-11-23T12:14:01.133" v="4704" actId="26606"/>
          <ac:cxnSpMkLst>
            <pc:docMk/>
            <pc:sldMk cId="3279208681" sldId="271"/>
            <ac:cxnSpMk id="23" creationId="{085AA86F-6A4D-4BCB-A045-D992CDC2959B}"/>
          </ac:cxnSpMkLst>
        </pc:cxnChg>
      </pc:sldChg>
      <pc:sldChg chg="addSp delSp modSp new add del mod">
        <pc:chgData name="Utkarsh Mishra" userId="4aee5b9665a95982" providerId="LiveId" clId="{F51C8D7E-4E74-4CED-AFE9-DC9FF787B846}" dt="2020-11-23T12:32:15.160" v="5590" actId="2696"/>
        <pc:sldMkLst>
          <pc:docMk/>
          <pc:sldMk cId="1471679915" sldId="272"/>
        </pc:sldMkLst>
        <pc:picChg chg="add del mod">
          <ac:chgData name="Utkarsh Mishra" userId="4aee5b9665a95982" providerId="LiveId" clId="{F51C8D7E-4E74-4CED-AFE9-DC9FF787B846}" dt="2020-11-23T12:24:40.545" v="5258" actId="21"/>
          <ac:picMkLst>
            <pc:docMk/>
            <pc:sldMk cId="1471679915" sldId="272"/>
            <ac:picMk id="5" creationId="{DD9B352E-0980-4324-9204-A97935155776}"/>
          </ac:picMkLst>
        </pc:picChg>
      </pc:sldChg>
      <pc:sldChg chg="del">
        <pc:chgData name="Utkarsh Mishra" userId="4aee5b9665a95982" providerId="LiveId" clId="{F51C8D7E-4E74-4CED-AFE9-DC9FF787B846}" dt="2020-11-22T06:58:38.056" v="0" actId="47"/>
        <pc:sldMkLst>
          <pc:docMk/>
          <pc:sldMk cId="1478362964" sldId="272"/>
        </pc:sldMkLst>
      </pc:sldChg>
      <pc:sldChg chg="addSp delSp new add del mod">
        <pc:chgData name="Utkarsh Mishra" userId="4aee5b9665a95982" providerId="LiveId" clId="{F51C8D7E-4E74-4CED-AFE9-DC9FF787B846}" dt="2020-11-23T12:32:15.160" v="5590" actId="2696"/>
        <pc:sldMkLst>
          <pc:docMk/>
          <pc:sldMk cId="2570736246" sldId="273"/>
        </pc:sldMkLst>
        <pc:picChg chg="add del">
          <ac:chgData name="Utkarsh Mishra" userId="4aee5b9665a95982" providerId="LiveId" clId="{F51C8D7E-4E74-4CED-AFE9-DC9FF787B846}" dt="2020-11-23T12:27:37.742" v="5275" actId="21"/>
          <ac:picMkLst>
            <pc:docMk/>
            <pc:sldMk cId="2570736246" sldId="273"/>
            <ac:picMk id="5" creationId="{E5414C39-8ACA-4933-82C4-D764ADDA29A5}"/>
          </ac:picMkLst>
        </pc:picChg>
      </pc:sldChg>
      <pc:sldChg chg="del">
        <pc:chgData name="Utkarsh Mishra" userId="4aee5b9665a95982" providerId="LiveId" clId="{F51C8D7E-4E74-4CED-AFE9-DC9FF787B846}" dt="2020-11-22T06:58:38.056" v="0" actId="47"/>
        <pc:sldMkLst>
          <pc:docMk/>
          <pc:sldMk cId="3400317793" sldId="273"/>
        </pc:sldMkLst>
      </pc:sldChg>
      <pc:sldChg chg="addSp delSp new del mod">
        <pc:chgData name="Utkarsh Mishra" userId="4aee5b9665a95982" providerId="LiveId" clId="{F51C8D7E-4E74-4CED-AFE9-DC9FF787B846}" dt="2020-11-23T12:32:15.160" v="5590" actId="2696"/>
        <pc:sldMkLst>
          <pc:docMk/>
          <pc:sldMk cId="2802597979" sldId="274"/>
        </pc:sldMkLst>
        <pc:picChg chg="add del">
          <ac:chgData name="Utkarsh Mishra" userId="4aee5b9665a95982" providerId="LiveId" clId="{F51C8D7E-4E74-4CED-AFE9-DC9FF787B846}" dt="2020-11-23T12:31:48.308" v="5585" actId="21"/>
          <ac:picMkLst>
            <pc:docMk/>
            <pc:sldMk cId="2802597979" sldId="274"/>
            <ac:picMk id="5" creationId="{A2CFA007-0492-4B26-A13C-DEE8450FD41B}"/>
          </ac:picMkLst>
        </pc:picChg>
      </pc:sldChg>
      <pc:sldChg chg="del">
        <pc:chgData name="Utkarsh Mishra" userId="4aee5b9665a95982" providerId="LiveId" clId="{F51C8D7E-4E74-4CED-AFE9-DC9FF787B846}" dt="2020-11-22T06:58:38.056" v="0" actId="47"/>
        <pc:sldMkLst>
          <pc:docMk/>
          <pc:sldMk cId="3720520534" sldId="274"/>
        </pc:sldMkLst>
      </pc:sldChg>
      <pc:sldChg chg="addSp delSp new del mod">
        <pc:chgData name="Utkarsh Mishra" userId="4aee5b9665a95982" providerId="LiveId" clId="{F51C8D7E-4E74-4CED-AFE9-DC9FF787B846}" dt="2020-11-23T12:37:44.570" v="5823" actId="2696"/>
        <pc:sldMkLst>
          <pc:docMk/>
          <pc:sldMk cId="1057072511" sldId="275"/>
        </pc:sldMkLst>
        <pc:picChg chg="add del">
          <ac:chgData name="Utkarsh Mishra" userId="4aee5b9665a95982" providerId="LiveId" clId="{F51C8D7E-4E74-4CED-AFE9-DC9FF787B846}" dt="2020-11-23T12:34:56.386" v="5667" actId="21"/>
          <ac:picMkLst>
            <pc:docMk/>
            <pc:sldMk cId="1057072511" sldId="275"/>
            <ac:picMk id="5" creationId="{417D345B-C329-4E27-860C-4554AD67503D}"/>
          </ac:picMkLst>
        </pc:picChg>
      </pc:sldChg>
      <pc:sldChg chg="del">
        <pc:chgData name="Utkarsh Mishra" userId="4aee5b9665a95982" providerId="LiveId" clId="{F51C8D7E-4E74-4CED-AFE9-DC9FF787B846}" dt="2020-11-22T06:58:38.056" v="0" actId="47"/>
        <pc:sldMkLst>
          <pc:docMk/>
          <pc:sldMk cId="3110577588" sldId="275"/>
        </pc:sldMkLst>
      </pc:sldChg>
      <pc:sldChg chg="addSp delSp new del mod">
        <pc:chgData name="Utkarsh Mishra" userId="4aee5b9665a95982" providerId="LiveId" clId="{F51C8D7E-4E74-4CED-AFE9-DC9FF787B846}" dt="2020-11-23T12:37:44.570" v="5823" actId="2696"/>
        <pc:sldMkLst>
          <pc:docMk/>
          <pc:sldMk cId="956707702" sldId="276"/>
        </pc:sldMkLst>
        <pc:picChg chg="add del">
          <ac:chgData name="Utkarsh Mishra" userId="4aee5b9665a95982" providerId="LiveId" clId="{F51C8D7E-4E74-4CED-AFE9-DC9FF787B846}" dt="2020-11-23T12:37:15.590" v="5819" actId="21"/>
          <ac:picMkLst>
            <pc:docMk/>
            <pc:sldMk cId="956707702" sldId="276"/>
            <ac:picMk id="5" creationId="{C3750462-DFFA-4259-8D93-5C444E5D3925}"/>
          </ac:picMkLst>
        </pc:picChg>
      </pc:sldChg>
      <pc:sldChg chg="del">
        <pc:chgData name="Utkarsh Mishra" userId="4aee5b9665a95982" providerId="LiveId" clId="{F51C8D7E-4E74-4CED-AFE9-DC9FF787B846}" dt="2020-11-22T06:58:38.056" v="0" actId="47"/>
        <pc:sldMkLst>
          <pc:docMk/>
          <pc:sldMk cId="1278397618" sldId="276"/>
        </pc:sldMkLst>
      </pc:sldChg>
      <pc:sldChg chg="del">
        <pc:chgData name="Utkarsh Mishra" userId="4aee5b9665a95982" providerId="LiveId" clId="{F51C8D7E-4E74-4CED-AFE9-DC9FF787B846}" dt="2020-11-22T06:58:38.056" v="0" actId="47"/>
        <pc:sldMkLst>
          <pc:docMk/>
          <pc:sldMk cId="4129858429" sldId="277"/>
        </pc:sldMkLst>
      </pc:sldChg>
      <pc:sldChg chg="addSp delSp modSp new del mod">
        <pc:chgData name="Utkarsh Mishra" userId="4aee5b9665a95982" providerId="LiveId" clId="{F51C8D7E-4E74-4CED-AFE9-DC9FF787B846}" dt="2020-11-23T12:21:16.517" v="5095" actId="2696"/>
        <pc:sldMkLst>
          <pc:docMk/>
          <pc:sldMk cId="4276548367" sldId="277"/>
        </pc:sldMkLst>
        <pc:spChg chg="del">
          <ac:chgData name="Utkarsh Mishra" userId="4aee5b9665a95982" providerId="LiveId" clId="{F51C8D7E-4E74-4CED-AFE9-DC9FF787B846}" dt="2020-11-23T12:04:22.527" v="4354" actId="21"/>
          <ac:spMkLst>
            <pc:docMk/>
            <pc:sldMk cId="4276548367" sldId="277"/>
            <ac:spMk id="2" creationId="{513CE891-5590-4A56-85C0-8576A8367F27}"/>
          </ac:spMkLst>
        </pc:spChg>
        <pc:spChg chg="mod">
          <ac:chgData name="Utkarsh Mishra" userId="4aee5b9665a95982" providerId="LiveId" clId="{F51C8D7E-4E74-4CED-AFE9-DC9FF787B846}" dt="2020-11-23T12:18:12.557" v="4913" actId="21"/>
          <ac:spMkLst>
            <pc:docMk/>
            <pc:sldMk cId="4276548367" sldId="277"/>
            <ac:spMk id="3" creationId="{197D1F6D-1CD8-428D-9EEB-F205A66497FD}"/>
          </ac:spMkLst>
        </pc:spChg>
        <pc:picChg chg="add del mod">
          <ac:chgData name="Utkarsh Mishra" userId="4aee5b9665a95982" providerId="LiveId" clId="{F51C8D7E-4E74-4CED-AFE9-DC9FF787B846}" dt="2020-11-23T12:15:32.698" v="4755" actId="21"/>
          <ac:picMkLst>
            <pc:docMk/>
            <pc:sldMk cId="4276548367" sldId="277"/>
            <ac:picMk id="4" creationId="{54F99DEA-9127-474A-9E4D-12EABF107DDD}"/>
          </ac:picMkLst>
        </pc:picChg>
        <pc:picChg chg="add del mod">
          <ac:chgData name="Utkarsh Mishra" userId="4aee5b9665a95982" providerId="LiveId" clId="{F51C8D7E-4E74-4CED-AFE9-DC9FF787B846}" dt="2020-11-23T12:08:29.257" v="4608" actId="21"/>
          <ac:picMkLst>
            <pc:docMk/>
            <pc:sldMk cId="4276548367" sldId="277"/>
            <ac:picMk id="6" creationId="{24262CD4-983A-4E5D-8C6F-BDF5AD151E13}"/>
          </ac:picMkLst>
        </pc:picChg>
        <pc:picChg chg="add del mod">
          <ac:chgData name="Utkarsh Mishra" userId="4aee5b9665a95982" providerId="LiveId" clId="{F51C8D7E-4E74-4CED-AFE9-DC9FF787B846}" dt="2020-11-23T12:09:23.314" v="4613" actId="21"/>
          <ac:picMkLst>
            <pc:docMk/>
            <pc:sldMk cId="4276548367" sldId="277"/>
            <ac:picMk id="8" creationId="{0F5C7610-78B2-40A1-A168-0C99CE8E4921}"/>
          </ac:picMkLst>
        </pc:picChg>
        <pc:picChg chg="add del mod">
          <ac:chgData name="Utkarsh Mishra" userId="4aee5b9665a95982" providerId="LiveId" clId="{F51C8D7E-4E74-4CED-AFE9-DC9FF787B846}" dt="2020-11-23T12:20:17.832" v="5089" actId="21"/>
          <ac:picMkLst>
            <pc:docMk/>
            <pc:sldMk cId="4276548367" sldId="277"/>
            <ac:picMk id="10" creationId="{4CAC32EB-5C8A-451B-A57B-6CF44DE85680}"/>
          </ac:picMkLst>
        </pc:picChg>
      </pc:sldChg>
      <pc:sldChg chg="addSp delSp modSp new mod modTransition">
        <pc:chgData name="Utkarsh Mishra" userId="4aee5b9665a95982" providerId="LiveId" clId="{F51C8D7E-4E74-4CED-AFE9-DC9FF787B846}" dt="2020-11-24T09:07:32.201" v="6067" actId="1076"/>
        <pc:sldMkLst>
          <pc:docMk/>
          <pc:sldMk cId="1399257126" sldId="278"/>
        </pc:sldMkLst>
        <pc:spChg chg="mod">
          <ac:chgData name="Utkarsh Mishra" userId="4aee5b9665a95982" providerId="LiveId" clId="{F51C8D7E-4E74-4CED-AFE9-DC9FF787B846}" dt="2020-11-23T12:12:41.314" v="4687" actId="14100"/>
          <ac:spMkLst>
            <pc:docMk/>
            <pc:sldMk cId="1399257126" sldId="278"/>
            <ac:spMk id="2" creationId="{F9B30F17-7356-4B24-8C14-D1D924000B9D}"/>
          </ac:spMkLst>
        </pc:spChg>
        <pc:spChg chg="mod">
          <ac:chgData name="Utkarsh Mishra" userId="4aee5b9665a95982" providerId="LiveId" clId="{F51C8D7E-4E74-4CED-AFE9-DC9FF787B846}" dt="2020-11-23T12:20:12.640" v="5088" actId="20577"/>
          <ac:spMkLst>
            <pc:docMk/>
            <pc:sldMk cId="1399257126" sldId="278"/>
            <ac:spMk id="3" creationId="{4EA5660B-D84E-41E4-B53E-6EB60A212F8C}"/>
          </ac:spMkLst>
        </pc:spChg>
        <pc:picChg chg="add del mod">
          <ac:chgData name="Utkarsh Mishra" userId="4aee5b9665a95982" providerId="LiveId" clId="{F51C8D7E-4E74-4CED-AFE9-DC9FF787B846}" dt="2020-11-23T12:13:51.082" v="4700" actId="21"/>
          <ac:picMkLst>
            <pc:docMk/>
            <pc:sldMk cId="1399257126" sldId="278"/>
            <ac:picMk id="4" creationId="{770CEF43-EEB3-4953-B15F-46D0EBA4D2A2}"/>
          </ac:picMkLst>
        </pc:picChg>
        <pc:picChg chg="add del mod">
          <ac:chgData name="Utkarsh Mishra" userId="4aee5b9665a95982" providerId="LiveId" clId="{F51C8D7E-4E74-4CED-AFE9-DC9FF787B846}" dt="2020-11-23T12:15:41.615" v="4758" actId="21"/>
          <ac:picMkLst>
            <pc:docMk/>
            <pc:sldMk cId="1399257126" sldId="278"/>
            <ac:picMk id="5" creationId="{1EA10850-9AFD-4DE7-9CC1-F1CDA01486B0}"/>
          </ac:picMkLst>
        </pc:picChg>
        <pc:picChg chg="add mod">
          <ac:chgData name="Utkarsh Mishra" userId="4aee5b9665a95982" providerId="LiveId" clId="{F51C8D7E-4E74-4CED-AFE9-DC9FF787B846}" dt="2020-11-23T12:18:29.593" v="4924" actId="1076"/>
          <ac:picMkLst>
            <pc:docMk/>
            <pc:sldMk cId="1399257126" sldId="278"/>
            <ac:picMk id="7" creationId="{B78FCCE0-4F8A-4D90-B7F5-926A8B583135}"/>
          </ac:picMkLst>
        </pc:picChg>
        <pc:picChg chg="add mod">
          <ac:chgData name="Utkarsh Mishra" userId="4aee5b9665a95982" providerId="LiveId" clId="{F51C8D7E-4E74-4CED-AFE9-DC9FF787B846}" dt="2020-11-24T09:07:32.201" v="6067" actId="1076"/>
          <ac:picMkLst>
            <pc:docMk/>
            <pc:sldMk cId="1399257126" sldId="278"/>
            <ac:picMk id="8" creationId="{5BEF1E87-FF50-4ACB-BADE-9A2F526A65D0}"/>
          </ac:picMkLst>
        </pc:picChg>
      </pc:sldChg>
      <pc:sldChg chg="del">
        <pc:chgData name="Utkarsh Mishra" userId="4aee5b9665a95982" providerId="LiveId" clId="{F51C8D7E-4E74-4CED-AFE9-DC9FF787B846}" dt="2020-11-22T06:58:38.056" v="0" actId="47"/>
        <pc:sldMkLst>
          <pc:docMk/>
          <pc:sldMk cId="803493261" sldId="279"/>
        </pc:sldMkLst>
      </pc:sldChg>
      <pc:sldChg chg="addSp delSp modSp new mod modTransition">
        <pc:chgData name="Utkarsh Mishra" userId="4aee5b9665a95982" providerId="LiveId" clId="{F51C8D7E-4E74-4CED-AFE9-DC9FF787B846}" dt="2020-11-24T09:06:18.941" v="6066"/>
        <pc:sldMkLst>
          <pc:docMk/>
          <pc:sldMk cId="1103395394" sldId="279"/>
        </pc:sldMkLst>
        <pc:spChg chg="del mod">
          <ac:chgData name="Utkarsh Mishra" userId="4aee5b9665a95982" providerId="LiveId" clId="{F51C8D7E-4E74-4CED-AFE9-DC9FF787B846}" dt="2020-11-23T12:25:49.421" v="5266" actId="21"/>
          <ac:spMkLst>
            <pc:docMk/>
            <pc:sldMk cId="1103395394" sldId="279"/>
            <ac:spMk id="2" creationId="{56F78962-B474-465F-9B45-34428269F717}"/>
          </ac:spMkLst>
        </pc:spChg>
        <pc:spChg chg="mod">
          <ac:chgData name="Utkarsh Mishra" userId="4aee5b9665a95982" providerId="LiveId" clId="{F51C8D7E-4E74-4CED-AFE9-DC9FF787B846}" dt="2020-11-23T12:26:10.947" v="5270" actId="14100"/>
          <ac:spMkLst>
            <pc:docMk/>
            <pc:sldMk cId="1103395394" sldId="279"/>
            <ac:spMk id="3" creationId="{7F47181F-0ADA-4D4C-8660-AFEF47226ADC}"/>
          </ac:spMkLst>
        </pc:spChg>
        <pc:spChg chg="add del mod">
          <ac:chgData name="Utkarsh Mishra" userId="4aee5b9665a95982" providerId="LiveId" clId="{F51C8D7E-4E74-4CED-AFE9-DC9FF787B846}" dt="2020-11-23T12:25:53.148" v="5267" actId="21"/>
          <ac:spMkLst>
            <pc:docMk/>
            <pc:sldMk cId="1103395394" sldId="279"/>
            <ac:spMk id="6" creationId="{CD0DFFC6-74E0-4EDA-8E10-31F0165D40F9}"/>
          </ac:spMkLst>
        </pc:spChg>
        <pc:spChg chg="add mod">
          <ac:chgData name="Utkarsh Mishra" userId="4aee5b9665a95982" providerId="LiveId" clId="{F51C8D7E-4E74-4CED-AFE9-DC9FF787B846}" dt="2020-11-23T12:40:57.168" v="5905" actId="1076"/>
          <ac:spMkLst>
            <pc:docMk/>
            <pc:sldMk cId="1103395394" sldId="279"/>
            <ac:spMk id="7" creationId="{D7149BF7-276A-48BE-BB83-271290F515AF}"/>
          </ac:spMkLst>
        </pc:spChg>
        <pc:picChg chg="add del mod">
          <ac:chgData name="Utkarsh Mishra" userId="4aee5b9665a95982" providerId="LiveId" clId="{F51C8D7E-4E74-4CED-AFE9-DC9FF787B846}" dt="2020-11-23T12:51:12.657" v="5959" actId="478"/>
          <ac:picMkLst>
            <pc:docMk/>
            <pc:sldMk cId="1103395394" sldId="279"/>
            <ac:picMk id="4" creationId="{0992497F-68F0-4CB6-8702-FFEEA5D8CBDF}"/>
          </ac:picMkLst>
        </pc:picChg>
        <pc:picChg chg="add mod">
          <ac:chgData name="Utkarsh Mishra" userId="4aee5b9665a95982" providerId="LiveId" clId="{F51C8D7E-4E74-4CED-AFE9-DC9FF787B846}" dt="2020-11-23T13:08:22.713" v="6051" actId="1076"/>
          <ac:picMkLst>
            <pc:docMk/>
            <pc:sldMk cId="1103395394" sldId="279"/>
            <ac:picMk id="9" creationId="{A6681C21-2525-42B5-9F23-E7EAD5E8B43F}"/>
          </ac:picMkLst>
        </pc:picChg>
      </pc:sldChg>
      <pc:sldChg chg="addSp delSp modSp new del mod modTransition setBg">
        <pc:chgData name="Utkarsh Mishra" userId="4aee5b9665a95982" providerId="LiveId" clId="{F51C8D7E-4E74-4CED-AFE9-DC9FF787B846}" dt="2020-11-23T13:08:09.432" v="6048" actId="2696"/>
        <pc:sldMkLst>
          <pc:docMk/>
          <pc:sldMk cId="36240565" sldId="280"/>
        </pc:sldMkLst>
        <pc:spChg chg="del">
          <ac:chgData name="Utkarsh Mishra" userId="4aee5b9665a95982" providerId="LiveId" clId="{F51C8D7E-4E74-4CED-AFE9-DC9FF787B846}" dt="2020-11-23T12:25:08.724" v="5264" actId="26606"/>
          <ac:spMkLst>
            <pc:docMk/>
            <pc:sldMk cId="36240565" sldId="280"/>
            <ac:spMk id="2" creationId="{7344BCB2-454A-4B9B-9BC1-E830DA9229C9}"/>
          </ac:spMkLst>
        </pc:spChg>
        <pc:spChg chg="del">
          <ac:chgData name="Utkarsh Mishra" userId="4aee5b9665a95982" providerId="LiveId" clId="{F51C8D7E-4E74-4CED-AFE9-DC9FF787B846}" dt="2020-11-23T12:25:08.724" v="5264" actId="26606"/>
          <ac:spMkLst>
            <pc:docMk/>
            <pc:sldMk cId="36240565" sldId="280"/>
            <ac:spMk id="3" creationId="{14DB6DF0-3A7F-41EC-B394-514B54CD2FCE}"/>
          </ac:spMkLst>
        </pc:spChg>
        <pc:spChg chg="add del mod">
          <ac:chgData name="Utkarsh Mishra" userId="4aee5b9665a95982" providerId="LiveId" clId="{F51C8D7E-4E74-4CED-AFE9-DC9FF787B846}" dt="2020-11-23T12:52:06.886" v="5973" actId="26606"/>
          <ac:spMkLst>
            <pc:docMk/>
            <pc:sldMk cId="36240565" sldId="280"/>
            <ac:spMk id="8" creationId="{3EF59507-AC26-40AB-9D21-C5AB49CF14E2}"/>
          </ac:spMkLst>
        </pc:spChg>
        <pc:spChg chg="add del">
          <ac:chgData name="Utkarsh Mishra" userId="4aee5b9665a95982" providerId="LiveId" clId="{F51C8D7E-4E74-4CED-AFE9-DC9FF787B846}" dt="2020-11-23T12:52:06.886" v="5973" actId="26606"/>
          <ac:spMkLst>
            <pc:docMk/>
            <pc:sldMk cId="36240565" sldId="280"/>
            <ac:spMk id="13" creationId="{479833C7-FDE4-4657-B0B1-32BE833C2489}"/>
          </ac:spMkLst>
        </pc:spChg>
        <pc:spChg chg="add del">
          <ac:chgData name="Utkarsh Mishra" userId="4aee5b9665a95982" providerId="LiveId" clId="{F51C8D7E-4E74-4CED-AFE9-DC9FF787B846}" dt="2020-11-23T12:52:06.886" v="5973" actId="26606"/>
          <ac:spMkLst>
            <pc:docMk/>
            <pc:sldMk cId="36240565" sldId="280"/>
            <ac:spMk id="15" creationId="{0ABE7C0B-A2D9-4202-A524-532DA2E2D582}"/>
          </ac:spMkLst>
        </pc:spChg>
        <pc:spChg chg="add">
          <ac:chgData name="Utkarsh Mishra" userId="4aee5b9665a95982" providerId="LiveId" clId="{F51C8D7E-4E74-4CED-AFE9-DC9FF787B846}" dt="2020-11-23T12:52:06.886" v="5973" actId="26606"/>
          <ac:spMkLst>
            <pc:docMk/>
            <pc:sldMk cId="36240565" sldId="280"/>
            <ac:spMk id="24" creationId="{479833C7-FDE4-4657-B0B1-32BE833C2489}"/>
          </ac:spMkLst>
        </pc:spChg>
        <pc:spChg chg="add">
          <ac:chgData name="Utkarsh Mishra" userId="4aee5b9665a95982" providerId="LiveId" clId="{F51C8D7E-4E74-4CED-AFE9-DC9FF787B846}" dt="2020-11-23T12:52:06.886" v="5973" actId="26606"/>
          <ac:spMkLst>
            <pc:docMk/>
            <pc:sldMk cId="36240565" sldId="280"/>
            <ac:spMk id="26" creationId="{0ABE7C0B-A2D9-4202-A524-532DA2E2D582}"/>
          </ac:spMkLst>
        </pc:spChg>
        <pc:picChg chg="add del mod">
          <ac:chgData name="Utkarsh Mishra" userId="4aee5b9665a95982" providerId="LiveId" clId="{F51C8D7E-4E74-4CED-AFE9-DC9FF787B846}" dt="2020-11-23T12:52:04.116" v="5972" actId="478"/>
          <ac:picMkLst>
            <pc:docMk/>
            <pc:sldMk cId="36240565" sldId="280"/>
            <ac:picMk id="4" creationId="{6FAFF32D-042B-4575-A561-D52F25547BB6}"/>
          </ac:picMkLst>
        </pc:picChg>
        <pc:picChg chg="add mod">
          <ac:chgData name="Utkarsh Mishra" userId="4aee5b9665a95982" providerId="LiveId" clId="{F51C8D7E-4E74-4CED-AFE9-DC9FF787B846}" dt="2020-11-23T12:56:13.161" v="5999" actId="1076"/>
          <ac:picMkLst>
            <pc:docMk/>
            <pc:sldMk cId="36240565" sldId="280"/>
            <ac:picMk id="6" creationId="{5740D129-E7C3-4355-87AD-278428645E83}"/>
          </ac:picMkLst>
        </pc:picChg>
        <pc:cxnChg chg="add del">
          <ac:chgData name="Utkarsh Mishra" userId="4aee5b9665a95982" providerId="LiveId" clId="{F51C8D7E-4E74-4CED-AFE9-DC9FF787B846}" dt="2020-11-23T12:52:06.886" v="5973" actId="26606"/>
          <ac:cxnSpMkLst>
            <pc:docMk/>
            <pc:sldMk cId="36240565" sldId="280"/>
            <ac:cxnSpMk id="9" creationId="{F64F9B95-9045-48D2-B9F3-2927E98F54AA}"/>
          </ac:cxnSpMkLst>
        </pc:cxnChg>
        <pc:cxnChg chg="add del">
          <ac:chgData name="Utkarsh Mishra" userId="4aee5b9665a95982" providerId="LiveId" clId="{F51C8D7E-4E74-4CED-AFE9-DC9FF787B846}" dt="2020-11-23T12:52:06.886" v="5973" actId="26606"/>
          <ac:cxnSpMkLst>
            <pc:docMk/>
            <pc:sldMk cId="36240565" sldId="280"/>
            <ac:cxnSpMk id="11" creationId="{085AA86F-6A4D-4BCB-A045-D992CDC2959B}"/>
          </ac:cxnSpMkLst>
        </pc:cxnChg>
        <pc:cxnChg chg="add">
          <ac:chgData name="Utkarsh Mishra" userId="4aee5b9665a95982" providerId="LiveId" clId="{F51C8D7E-4E74-4CED-AFE9-DC9FF787B846}" dt="2020-11-23T12:52:06.886" v="5973" actId="26606"/>
          <ac:cxnSpMkLst>
            <pc:docMk/>
            <pc:sldMk cId="36240565" sldId="280"/>
            <ac:cxnSpMk id="20" creationId="{F64F9B95-9045-48D2-B9F3-2927E98F54AA}"/>
          </ac:cxnSpMkLst>
        </pc:cxnChg>
        <pc:cxnChg chg="add">
          <ac:chgData name="Utkarsh Mishra" userId="4aee5b9665a95982" providerId="LiveId" clId="{F51C8D7E-4E74-4CED-AFE9-DC9FF787B846}" dt="2020-11-23T12:52:06.886" v="5973" actId="26606"/>
          <ac:cxnSpMkLst>
            <pc:docMk/>
            <pc:sldMk cId="36240565" sldId="280"/>
            <ac:cxnSpMk id="22" creationId="{085AA86F-6A4D-4BCB-A045-D992CDC2959B}"/>
          </ac:cxnSpMkLst>
        </pc:cxnChg>
      </pc:sldChg>
      <pc:sldChg chg="del">
        <pc:chgData name="Utkarsh Mishra" userId="4aee5b9665a95982" providerId="LiveId" clId="{F51C8D7E-4E74-4CED-AFE9-DC9FF787B846}" dt="2020-11-22T06:58:38.056" v="0" actId="47"/>
        <pc:sldMkLst>
          <pc:docMk/>
          <pc:sldMk cId="3594412566" sldId="280"/>
        </pc:sldMkLst>
      </pc:sldChg>
      <pc:sldChg chg="addSp delSp modSp new del mod modTransition setBg">
        <pc:chgData name="Utkarsh Mishra" userId="4aee5b9665a95982" providerId="LiveId" clId="{F51C8D7E-4E74-4CED-AFE9-DC9FF787B846}" dt="2020-11-23T12:56:54.818" v="6011" actId="2696"/>
        <pc:sldMkLst>
          <pc:docMk/>
          <pc:sldMk cId="3419673680" sldId="281"/>
        </pc:sldMkLst>
        <pc:spChg chg="del">
          <ac:chgData name="Utkarsh Mishra" userId="4aee5b9665a95982" providerId="LiveId" clId="{F51C8D7E-4E74-4CED-AFE9-DC9FF787B846}" dt="2020-11-23T12:27:47.364" v="5277" actId="26606"/>
          <ac:spMkLst>
            <pc:docMk/>
            <pc:sldMk cId="3419673680" sldId="281"/>
            <ac:spMk id="2" creationId="{18D64D92-3ACF-46AD-B3F5-C7A6719C2E8A}"/>
          </ac:spMkLst>
        </pc:spChg>
        <pc:spChg chg="del">
          <ac:chgData name="Utkarsh Mishra" userId="4aee5b9665a95982" providerId="LiveId" clId="{F51C8D7E-4E74-4CED-AFE9-DC9FF787B846}" dt="2020-11-23T12:27:47.364" v="5277" actId="26606"/>
          <ac:spMkLst>
            <pc:docMk/>
            <pc:sldMk cId="3419673680" sldId="281"/>
            <ac:spMk id="3" creationId="{87B48E21-631F-4796-AF1E-1756799F17E1}"/>
          </ac:spMkLst>
        </pc:spChg>
        <pc:spChg chg="add del mod">
          <ac:chgData name="Utkarsh Mishra" userId="4aee5b9665a95982" providerId="LiveId" clId="{F51C8D7E-4E74-4CED-AFE9-DC9FF787B846}" dt="2020-11-23T12:52:47.012" v="5977" actId="26606"/>
          <ac:spMkLst>
            <pc:docMk/>
            <pc:sldMk cId="3419673680" sldId="281"/>
            <ac:spMk id="6" creationId="{31E17EAF-A156-4BDD-8852-2823D8464EAA}"/>
          </ac:spMkLst>
        </pc:spChg>
        <pc:spChg chg="add mod">
          <ac:chgData name="Utkarsh Mishra" userId="4aee5b9665a95982" providerId="LiveId" clId="{F51C8D7E-4E74-4CED-AFE9-DC9FF787B846}" dt="2020-11-23T12:54:19.159" v="5982" actId="21"/>
          <ac:spMkLst>
            <pc:docMk/>
            <pc:sldMk cId="3419673680" sldId="281"/>
            <ac:spMk id="12" creationId="{3D892C28-1CE8-46EF-B3AF-47F7BB036794}"/>
          </ac:spMkLst>
        </pc:spChg>
        <pc:spChg chg="add del">
          <ac:chgData name="Utkarsh Mishra" userId="4aee5b9665a95982" providerId="LiveId" clId="{F51C8D7E-4E74-4CED-AFE9-DC9FF787B846}" dt="2020-11-23T12:52:47.012" v="5977" actId="26606"/>
          <ac:spMkLst>
            <pc:docMk/>
            <pc:sldMk cId="3419673680" sldId="281"/>
            <ac:spMk id="13" creationId="{479833C7-FDE4-4657-B0B1-32BE833C2489}"/>
          </ac:spMkLst>
        </pc:spChg>
        <pc:spChg chg="add del">
          <ac:chgData name="Utkarsh Mishra" userId="4aee5b9665a95982" providerId="LiveId" clId="{F51C8D7E-4E74-4CED-AFE9-DC9FF787B846}" dt="2020-11-23T12:52:47.012" v="5977" actId="26606"/>
          <ac:spMkLst>
            <pc:docMk/>
            <pc:sldMk cId="3419673680" sldId="281"/>
            <ac:spMk id="15" creationId="{0ABE7C0B-A2D9-4202-A524-532DA2E2D582}"/>
          </ac:spMkLst>
        </pc:spChg>
        <pc:spChg chg="add del">
          <ac:chgData name="Utkarsh Mishra" userId="4aee5b9665a95982" providerId="LiveId" clId="{F51C8D7E-4E74-4CED-AFE9-DC9FF787B846}" dt="2020-11-23T12:54:12.259" v="5981" actId="26606"/>
          <ac:spMkLst>
            <pc:docMk/>
            <pc:sldMk cId="3419673680" sldId="281"/>
            <ac:spMk id="24" creationId="{479833C7-FDE4-4657-B0B1-32BE833C2489}"/>
          </ac:spMkLst>
        </pc:spChg>
        <pc:spChg chg="add del">
          <ac:chgData name="Utkarsh Mishra" userId="4aee5b9665a95982" providerId="LiveId" clId="{F51C8D7E-4E74-4CED-AFE9-DC9FF787B846}" dt="2020-11-23T12:54:12.259" v="5981" actId="26606"/>
          <ac:spMkLst>
            <pc:docMk/>
            <pc:sldMk cId="3419673680" sldId="281"/>
            <ac:spMk id="26" creationId="{0ABE7C0B-A2D9-4202-A524-532DA2E2D582}"/>
          </ac:spMkLst>
        </pc:spChg>
        <pc:spChg chg="add">
          <ac:chgData name="Utkarsh Mishra" userId="4aee5b9665a95982" providerId="LiveId" clId="{F51C8D7E-4E74-4CED-AFE9-DC9FF787B846}" dt="2020-11-23T12:54:12.259" v="5981" actId="26606"/>
          <ac:spMkLst>
            <pc:docMk/>
            <pc:sldMk cId="3419673680" sldId="281"/>
            <ac:spMk id="35" creationId="{8C048611-791A-466A-A5C1-B0415D43DD81}"/>
          </ac:spMkLst>
        </pc:spChg>
        <pc:spChg chg="add">
          <ac:chgData name="Utkarsh Mishra" userId="4aee5b9665a95982" providerId="LiveId" clId="{F51C8D7E-4E74-4CED-AFE9-DC9FF787B846}" dt="2020-11-23T12:54:12.259" v="5981" actId="26606"/>
          <ac:spMkLst>
            <pc:docMk/>
            <pc:sldMk cId="3419673680" sldId="281"/>
            <ac:spMk id="37" creationId="{0ABE7C0B-A2D9-4202-A524-532DA2E2D582}"/>
          </ac:spMkLst>
        </pc:spChg>
        <pc:picChg chg="add del mod">
          <ac:chgData name="Utkarsh Mishra" userId="4aee5b9665a95982" providerId="LiveId" clId="{F51C8D7E-4E74-4CED-AFE9-DC9FF787B846}" dt="2020-11-23T12:52:42.138" v="5975" actId="478"/>
          <ac:picMkLst>
            <pc:docMk/>
            <pc:sldMk cId="3419673680" sldId="281"/>
            <ac:picMk id="4" creationId="{23817872-9A62-46BB-B495-FA6C3E4893BF}"/>
          </ac:picMkLst>
        </pc:picChg>
        <pc:picChg chg="add del mod">
          <ac:chgData name="Utkarsh Mishra" userId="4aee5b9665a95982" providerId="LiveId" clId="{F51C8D7E-4E74-4CED-AFE9-DC9FF787B846}" dt="2020-11-23T12:54:19.159" v="5982" actId="21"/>
          <ac:picMkLst>
            <pc:docMk/>
            <pc:sldMk cId="3419673680" sldId="281"/>
            <ac:picMk id="8" creationId="{DED03347-4E99-493F-B433-7A5708DD7DC5}"/>
          </ac:picMkLst>
        </pc:picChg>
        <pc:picChg chg="add del mod">
          <ac:chgData name="Utkarsh Mishra" userId="4aee5b9665a95982" providerId="LiveId" clId="{F51C8D7E-4E74-4CED-AFE9-DC9FF787B846}" dt="2020-11-23T12:56:24.597" v="6001" actId="21"/>
          <ac:picMkLst>
            <pc:docMk/>
            <pc:sldMk cId="3419673680" sldId="281"/>
            <ac:picMk id="16" creationId="{A7DB3B0C-4224-4AA5-AD9D-AA3BD0D96482}"/>
          </ac:picMkLst>
        </pc:picChg>
        <pc:cxnChg chg="add del">
          <ac:chgData name="Utkarsh Mishra" userId="4aee5b9665a95982" providerId="LiveId" clId="{F51C8D7E-4E74-4CED-AFE9-DC9FF787B846}" dt="2020-11-23T12:52:47.012" v="5977" actId="26606"/>
          <ac:cxnSpMkLst>
            <pc:docMk/>
            <pc:sldMk cId="3419673680" sldId="281"/>
            <ac:cxnSpMk id="9" creationId="{F64F9B95-9045-48D2-B9F3-2927E98F54AA}"/>
          </ac:cxnSpMkLst>
        </pc:cxnChg>
        <pc:cxnChg chg="add del">
          <ac:chgData name="Utkarsh Mishra" userId="4aee5b9665a95982" providerId="LiveId" clId="{F51C8D7E-4E74-4CED-AFE9-DC9FF787B846}" dt="2020-11-23T12:52:47.012" v="5977" actId="26606"/>
          <ac:cxnSpMkLst>
            <pc:docMk/>
            <pc:sldMk cId="3419673680" sldId="281"/>
            <ac:cxnSpMk id="11" creationId="{085AA86F-6A4D-4BCB-A045-D992CDC2959B}"/>
          </ac:cxnSpMkLst>
        </pc:cxnChg>
        <pc:cxnChg chg="add del">
          <ac:chgData name="Utkarsh Mishra" userId="4aee5b9665a95982" providerId="LiveId" clId="{F51C8D7E-4E74-4CED-AFE9-DC9FF787B846}" dt="2020-11-23T12:54:12.259" v="5981" actId="26606"/>
          <ac:cxnSpMkLst>
            <pc:docMk/>
            <pc:sldMk cId="3419673680" sldId="281"/>
            <ac:cxnSpMk id="20" creationId="{F64F9B95-9045-48D2-B9F3-2927E98F54AA}"/>
          </ac:cxnSpMkLst>
        </pc:cxnChg>
        <pc:cxnChg chg="add del">
          <ac:chgData name="Utkarsh Mishra" userId="4aee5b9665a95982" providerId="LiveId" clId="{F51C8D7E-4E74-4CED-AFE9-DC9FF787B846}" dt="2020-11-23T12:54:12.259" v="5981" actId="26606"/>
          <ac:cxnSpMkLst>
            <pc:docMk/>
            <pc:sldMk cId="3419673680" sldId="281"/>
            <ac:cxnSpMk id="22" creationId="{085AA86F-6A4D-4BCB-A045-D992CDC2959B}"/>
          </ac:cxnSpMkLst>
        </pc:cxnChg>
        <pc:cxnChg chg="add">
          <ac:chgData name="Utkarsh Mishra" userId="4aee5b9665a95982" providerId="LiveId" clId="{F51C8D7E-4E74-4CED-AFE9-DC9FF787B846}" dt="2020-11-23T12:54:12.259" v="5981" actId="26606"/>
          <ac:cxnSpMkLst>
            <pc:docMk/>
            <pc:sldMk cId="3419673680" sldId="281"/>
            <ac:cxnSpMk id="31" creationId="{F64F9B95-9045-48D2-B9F3-2927E98F54AA}"/>
          </ac:cxnSpMkLst>
        </pc:cxnChg>
        <pc:cxnChg chg="add">
          <ac:chgData name="Utkarsh Mishra" userId="4aee5b9665a95982" providerId="LiveId" clId="{F51C8D7E-4E74-4CED-AFE9-DC9FF787B846}" dt="2020-11-23T12:54:12.259" v="5981" actId="26606"/>
          <ac:cxnSpMkLst>
            <pc:docMk/>
            <pc:sldMk cId="3419673680" sldId="281"/>
            <ac:cxnSpMk id="33" creationId="{085AA86F-6A4D-4BCB-A045-D992CDC2959B}"/>
          </ac:cxnSpMkLst>
        </pc:cxnChg>
        <pc:cxnChg chg="add">
          <ac:chgData name="Utkarsh Mishra" userId="4aee5b9665a95982" providerId="LiveId" clId="{F51C8D7E-4E74-4CED-AFE9-DC9FF787B846}" dt="2020-11-23T12:54:12.259" v="5981" actId="26606"/>
          <ac:cxnSpMkLst>
            <pc:docMk/>
            <pc:sldMk cId="3419673680" sldId="281"/>
            <ac:cxnSpMk id="39" creationId="{DD0E884A-93C9-44E4-842F-5B6C251F8C7A}"/>
          </ac:cxnSpMkLst>
        </pc:cxnChg>
        <pc:cxnChg chg="add">
          <ac:chgData name="Utkarsh Mishra" userId="4aee5b9665a95982" providerId="LiveId" clId="{F51C8D7E-4E74-4CED-AFE9-DC9FF787B846}" dt="2020-11-23T12:54:12.259" v="5981" actId="26606"/>
          <ac:cxnSpMkLst>
            <pc:docMk/>
            <pc:sldMk cId="3419673680" sldId="281"/>
            <ac:cxnSpMk id="41" creationId="{D10EB31C-CD53-48C2-A9BE-DFB0681AE311}"/>
          </ac:cxnSpMkLst>
        </pc:cxnChg>
      </pc:sldChg>
      <pc:sldChg chg="modTransition">
        <pc:chgData name="Utkarsh Mishra" userId="4aee5b9665a95982" providerId="LiveId" clId="{F51C8D7E-4E74-4CED-AFE9-DC9FF787B846}" dt="2020-11-24T09:06:18.941" v="6066"/>
        <pc:sldMkLst>
          <pc:docMk/>
          <pc:sldMk cId="619395779" sldId="282"/>
        </pc:sldMkLst>
      </pc:sldChg>
      <pc:sldChg chg="del">
        <pc:chgData name="Utkarsh Mishra" userId="4aee5b9665a95982" providerId="LiveId" clId="{F51C8D7E-4E74-4CED-AFE9-DC9FF787B846}" dt="2020-11-22T06:58:38.056" v="0" actId="47"/>
        <pc:sldMkLst>
          <pc:docMk/>
          <pc:sldMk cId="2923837682" sldId="282"/>
        </pc:sldMkLst>
      </pc:sldChg>
      <pc:sldChg chg="del">
        <pc:chgData name="Utkarsh Mishra" userId="4aee5b9665a95982" providerId="LiveId" clId="{F51C8D7E-4E74-4CED-AFE9-DC9FF787B846}" dt="2020-11-22T06:58:38.056" v="0" actId="47"/>
        <pc:sldMkLst>
          <pc:docMk/>
          <pc:sldMk cId="752668067" sldId="283"/>
        </pc:sldMkLst>
      </pc:sldChg>
      <pc:sldChg chg="addSp delSp modSp new mod modTransition">
        <pc:chgData name="Utkarsh Mishra" userId="4aee5b9665a95982" providerId="LiveId" clId="{F51C8D7E-4E74-4CED-AFE9-DC9FF787B846}" dt="2020-11-24T09:08:47.108" v="6092" actId="20577"/>
        <pc:sldMkLst>
          <pc:docMk/>
          <pc:sldMk cId="2766999999" sldId="283"/>
        </pc:sldMkLst>
        <pc:spChg chg="del">
          <ac:chgData name="Utkarsh Mishra" userId="4aee5b9665a95982" providerId="LiveId" clId="{F51C8D7E-4E74-4CED-AFE9-DC9FF787B846}" dt="2020-11-23T12:30:14.038" v="5493" actId="21"/>
          <ac:spMkLst>
            <pc:docMk/>
            <pc:sldMk cId="2766999999" sldId="283"/>
            <ac:spMk id="2" creationId="{A4126A6A-49DB-4045-AA98-5F3A19056B8F}"/>
          </ac:spMkLst>
        </pc:spChg>
        <pc:spChg chg="mod">
          <ac:chgData name="Utkarsh Mishra" userId="4aee5b9665a95982" providerId="LiveId" clId="{F51C8D7E-4E74-4CED-AFE9-DC9FF787B846}" dt="2020-11-24T09:08:47.108" v="6092" actId="20577"/>
          <ac:spMkLst>
            <pc:docMk/>
            <pc:sldMk cId="2766999999" sldId="283"/>
            <ac:spMk id="3" creationId="{642F4C1C-0F60-4863-964E-762E4E31A1C8}"/>
          </ac:spMkLst>
        </pc:spChg>
        <pc:spChg chg="add mod">
          <ac:chgData name="Utkarsh Mishra" userId="4aee5b9665a95982" providerId="LiveId" clId="{F51C8D7E-4E74-4CED-AFE9-DC9FF787B846}" dt="2020-11-23T12:46:25.544" v="5910" actId="1038"/>
          <ac:spMkLst>
            <pc:docMk/>
            <pc:sldMk cId="2766999999" sldId="283"/>
            <ac:spMk id="5" creationId="{3E0E5E35-2B13-4350-A0EB-5AE789D8BA77}"/>
          </ac:spMkLst>
        </pc:spChg>
        <pc:picChg chg="add mod">
          <ac:chgData name="Utkarsh Mishra" userId="4aee5b9665a95982" providerId="LiveId" clId="{F51C8D7E-4E74-4CED-AFE9-DC9FF787B846}" dt="2020-11-23T12:31:28.364" v="5583" actId="1076"/>
          <ac:picMkLst>
            <pc:docMk/>
            <pc:sldMk cId="2766999999" sldId="283"/>
            <ac:picMk id="4" creationId="{40C1E02F-CB66-4029-806D-89B480AFF8F8}"/>
          </ac:picMkLst>
        </pc:picChg>
      </pc:sldChg>
      <pc:sldChg chg="addSp delSp modSp new del mod">
        <pc:chgData name="Utkarsh Mishra" userId="4aee5b9665a95982" providerId="LiveId" clId="{F51C8D7E-4E74-4CED-AFE9-DC9FF787B846}" dt="2020-11-23T12:29:08.146" v="5353" actId="680"/>
        <pc:sldMkLst>
          <pc:docMk/>
          <pc:sldMk cId="2472674789" sldId="284"/>
        </pc:sldMkLst>
        <pc:spChg chg="add del">
          <ac:chgData name="Utkarsh Mishra" userId="4aee5b9665a95982" providerId="LiveId" clId="{F51C8D7E-4E74-4CED-AFE9-DC9FF787B846}" dt="2020-11-23T12:29:07.418" v="5351" actId="478"/>
          <ac:spMkLst>
            <pc:docMk/>
            <pc:sldMk cId="2472674789" sldId="284"/>
            <ac:spMk id="2" creationId="{ED9EC256-CA6F-49FB-8AA8-9FB1F95659C8}"/>
          </ac:spMkLst>
        </pc:spChg>
        <pc:spChg chg="mod">
          <ac:chgData name="Utkarsh Mishra" userId="4aee5b9665a95982" providerId="LiveId" clId="{F51C8D7E-4E74-4CED-AFE9-DC9FF787B846}" dt="2020-11-23T12:29:06.962" v="5350" actId="14100"/>
          <ac:spMkLst>
            <pc:docMk/>
            <pc:sldMk cId="2472674789" sldId="284"/>
            <ac:spMk id="3" creationId="{64D6AAE2-2506-4E69-A4A6-F5AFDD068F4E}"/>
          </ac:spMkLst>
        </pc:spChg>
      </pc:sldChg>
      <pc:sldChg chg="addSp delSp modSp new del mod modTransition setBg">
        <pc:chgData name="Utkarsh Mishra" userId="4aee5b9665a95982" providerId="LiveId" clId="{F51C8D7E-4E74-4CED-AFE9-DC9FF787B846}" dt="2020-11-23T12:58:00.164" v="6018" actId="2696"/>
        <pc:sldMkLst>
          <pc:docMk/>
          <pc:sldMk cId="3063822186" sldId="284"/>
        </pc:sldMkLst>
        <pc:spChg chg="del">
          <ac:chgData name="Utkarsh Mishra" userId="4aee5b9665a95982" providerId="LiveId" clId="{F51C8D7E-4E74-4CED-AFE9-DC9FF787B846}" dt="2020-11-23T12:31:58.265" v="5587" actId="26606"/>
          <ac:spMkLst>
            <pc:docMk/>
            <pc:sldMk cId="3063822186" sldId="284"/>
            <ac:spMk id="2" creationId="{26EFD909-E88C-4253-9638-ACC5513EE7AE}"/>
          </ac:spMkLst>
        </pc:spChg>
        <pc:spChg chg="del">
          <ac:chgData name="Utkarsh Mishra" userId="4aee5b9665a95982" providerId="LiveId" clId="{F51C8D7E-4E74-4CED-AFE9-DC9FF787B846}" dt="2020-11-23T12:31:58.265" v="5587" actId="26606"/>
          <ac:spMkLst>
            <pc:docMk/>
            <pc:sldMk cId="3063822186" sldId="284"/>
            <ac:spMk id="3" creationId="{CA230E67-370A-4AB0-A36D-BCB82E0CBFA9}"/>
          </ac:spMkLst>
        </pc:spChg>
        <pc:spChg chg="add">
          <ac:chgData name="Utkarsh Mishra" userId="4aee5b9665a95982" providerId="LiveId" clId="{F51C8D7E-4E74-4CED-AFE9-DC9FF787B846}" dt="2020-11-23T12:31:58.265" v="5587" actId="26606"/>
          <ac:spMkLst>
            <pc:docMk/>
            <pc:sldMk cId="3063822186" sldId="284"/>
            <ac:spMk id="13" creationId="{479833C7-FDE4-4657-B0B1-32BE833C2489}"/>
          </ac:spMkLst>
        </pc:spChg>
        <pc:spChg chg="add">
          <ac:chgData name="Utkarsh Mishra" userId="4aee5b9665a95982" providerId="LiveId" clId="{F51C8D7E-4E74-4CED-AFE9-DC9FF787B846}" dt="2020-11-23T12:31:58.265" v="5587" actId="26606"/>
          <ac:spMkLst>
            <pc:docMk/>
            <pc:sldMk cId="3063822186" sldId="284"/>
            <ac:spMk id="15" creationId="{0ABE7C0B-A2D9-4202-A524-532DA2E2D582}"/>
          </ac:spMkLst>
        </pc:spChg>
        <pc:picChg chg="add mod">
          <ac:chgData name="Utkarsh Mishra" userId="4aee5b9665a95982" providerId="LiveId" clId="{F51C8D7E-4E74-4CED-AFE9-DC9FF787B846}" dt="2020-11-23T12:42:58.554" v="5906" actId="1076"/>
          <ac:picMkLst>
            <pc:docMk/>
            <pc:sldMk cId="3063822186" sldId="284"/>
            <ac:picMk id="4" creationId="{05127BD9-3B5A-4498-8BF1-F0D2461A1C15}"/>
          </ac:picMkLst>
        </pc:picChg>
        <pc:cxnChg chg="add">
          <ac:chgData name="Utkarsh Mishra" userId="4aee5b9665a95982" providerId="LiveId" clId="{F51C8D7E-4E74-4CED-AFE9-DC9FF787B846}" dt="2020-11-23T12:31:58.265" v="5587" actId="26606"/>
          <ac:cxnSpMkLst>
            <pc:docMk/>
            <pc:sldMk cId="3063822186" sldId="284"/>
            <ac:cxnSpMk id="9" creationId="{F64F9B95-9045-48D2-B9F3-2927E98F54AA}"/>
          </ac:cxnSpMkLst>
        </pc:cxnChg>
        <pc:cxnChg chg="add">
          <ac:chgData name="Utkarsh Mishra" userId="4aee5b9665a95982" providerId="LiveId" clId="{F51C8D7E-4E74-4CED-AFE9-DC9FF787B846}" dt="2020-11-23T12:31:58.265" v="5587" actId="26606"/>
          <ac:cxnSpMkLst>
            <pc:docMk/>
            <pc:sldMk cId="3063822186" sldId="284"/>
            <ac:cxnSpMk id="11" creationId="{085AA86F-6A4D-4BCB-A045-D992CDC2959B}"/>
          </ac:cxnSpMkLst>
        </pc:cxnChg>
      </pc:sldChg>
      <pc:sldChg chg="del">
        <pc:chgData name="Utkarsh Mishra" userId="4aee5b9665a95982" providerId="LiveId" clId="{F51C8D7E-4E74-4CED-AFE9-DC9FF787B846}" dt="2020-11-22T06:58:38.056" v="0" actId="47"/>
        <pc:sldMkLst>
          <pc:docMk/>
          <pc:sldMk cId="3458168002" sldId="284"/>
        </pc:sldMkLst>
      </pc:sldChg>
      <pc:sldChg chg="addSp delSp modSp new mod modTransition">
        <pc:chgData name="Utkarsh Mishra" userId="4aee5b9665a95982" providerId="LiveId" clId="{F51C8D7E-4E74-4CED-AFE9-DC9FF787B846}" dt="2020-11-24T09:06:18.941" v="6066"/>
        <pc:sldMkLst>
          <pc:docMk/>
          <pc:sldMk cId="1615599111" sldId="285"/>
        </pc:sldMkLst>
        <pc:spChg chg="del">
          <ac:chgData name="Utkarsh Mishra" userId="4aee5b9665a95982" providerId="LiveId" clId="{F51C8D7E-4E74-4CED-AFE9-DC9FF787B846}" dt="2020-11-23T12:34:28.144" v="5661" actId="478"/>
          <ac:spMkLst>
            <pc:docMk/>
            <pc:sldMk cId="1615599111" sldId="285"/>
            <ac:spMk id="2" creationId="{BEB98B68-E143-461C-92B6-CBE72AF87B5B}"/>
          </ac:spMkLst>
        </pc:spChg>
        <pc:spChg chg="del">
          <ac:chgData name="Utkarsh Mishra" userId="4aee5b9665a95982" providerId="LiveId" clId="{F51C8D7E-4E74-4CED-AFE9-DC9FF787B846}" dt="2020-11-23T12:34:28.144" v="5661" actId="478"/>
          <ac:spMkLst>
            <pc:docMk/>
            <pc:sldMk cId="1615599111" sldId="285"/>
            <ac:spMk id="3" creationId="{977D5B92-5FE1-4256-BE46-FEF1AD0DD383}"/>
          </ac:spMkLst>
        </pc:spChg>
        <pc:spChg chg="add mod">
          <ac:chgData name="Utkarsh Mishra" userId="4aee5b9665a95982" providerId="LiveId" clId="{F51C8D7E-4E74-4CED-AFE9-DC9FF787B846}" dt="2020-11-23T12:36:30.737" v="5815" actId="20577"/>
          <ac:spMkLst>
            <pc:docMk/>
            <pc:sldMk cId="1615599111" sldId="285"/>
            <ac:spMk id="4" creationId="{ED147297-0F3B-48D6-826D-08626CB19C40}"/>
          </ac:spMkLst>
        </pc:spChg>
        <pc:spChg chg="add mod">
          <ac:chgData name="Utkarsh Mishra" userId="4aee5b9665a95982" providerId="LiveId" clId="{F51C8D7E-4E74-4CED-AFE9-DC9FF787B846}" dt="2020-11-23T12:46:31.489" v="5911"/>
          <ac:spMkLst>
            <pc:docMk/>
            <pc:sldMk cId="1615599111" sldId="285"/>
            <ac:spMk id="5" creationId="{B8855A0B-45AB-4CC3-85E5-DC130B6CC110}"/>
          </ac:spMkLst>
        </pc:spChg>
      </pc:sldChg>
      <pc:sldChg chg="del">
        <pc:chgData name="Utkarsh Mishra" userId="4aee5b9665a95982" providerId="LiveId" clId="{F51C8D7E-4E74-4CED-AFE9-DC9FF787B846}" dt="2020-11-22T06:58:38.056" v="0" actId="47"/>
        <pc:sldMkLst>
          <pc:docMk/>
          <pc:sldMk cId="2643830833" sldId="285"/>
        </pc:sldMkLst>
      </pc:sldChg>
      <pc:sldChg chg="del">
        <pc:chgData name="Utkarsh Mishra" userId="4aee5b9665a95982" providerId="LiveId" clId="{F51C8D7E-4E74-4CED-AFE9-DC9FF787B846}" dt="2020-11-22T06:58:38.056" v="0" actId="47"/>
        <pc:sldMkLst>
          <pc:docMk/>
          <pc:sldMk cId="903129918" sldId="286"/>
        </pc:sldMkLst>
      </pc:sldChg>
      <pc:sldChg chg="addSp delSp modSp new del mod modTransition setBg">
        <pc:chgData name="Utkarsh Mishra" userId="4aee5b9665a95982" providerId="LiveId" clId="{F51C8D7E-4E74-4CED-AFE9-DC9FF787B846}" dt="2020-11-23T12:59:27.790" v="6030" actId="2696"/>
        <pc:sldMkLst>
          <pc:docMk/>
          <pc:sldMk cId="1372043888" sldId="286"/>
        </pc:sldMkLst>
        <pc:spChg chg="del">
          <ac:chgData name="Utkarsh Mishra" userId="4aee5b9665a95982" providerId="LiveId" clId="{F51C8D7E-4E74-4CED-AFE9-DC9FF787B846}" dt="2020-11-23T12:35:05.167" v="5669" actId="26606"/>
          <ac:spMkLst>
            <pc:docMk/>
            <pc:sldMk cId="1372043888" sldId="286"/>
            <ac:spMk id="2" creationId="{E6F1F710-1E04-4215-A7DD-249F7B1C009A}"/>
          </ac:spMkLst>
        </pc:spChg>
        <pc:spChg chg="del">
          <ac:chgData name="Utkarsh Mishra" userId="4aee5b9665a95982" providerId="LiveId" clId="{F51C8D7E-4E74-4CED-AFE9-DC9FF787B846}" dt="2020-11-23T12:35:05.167" v="5669" actId="26606"/>
          <ac:spMkLst>
            <pc:docMk/>
            <pc:sldMk cId="1372043888" sldId="286"/>
            <ac:spMk id="3" creationId="{DED86A9E-BDAC-4697-9734-9269E7C5E69A}"/>
          </ac:spMkLst>
        </pc:spChg>
        <pc:spChg chg="add">
          <ac:chgData name="Utkarsh Mishra" userId="4aee5b9665a95982" providerId="LiveId" clId="{F51C8D7E-4E74-4CED-AFE9-DC9FF787B846}" dt="2020-11-23T12:35:05.167" v="5669" actId="26606"/>
          <ac:spMkLst>
            <pc:docMk/>
            <pc:sldMk cId="1372043888" sldId="286"/>
            <ac:spMk id="13" creationId="{479833C7-FDE4-4657-B0B1-32BE833C2489}"/>
          </ac:spMkLst>
        </pc:spChg>
        <pc:spChg chg="add">
          <ac:chgData name="Utkarsh Mishra" userId="4aee5b9665a95982" providerId="LiveId" clId="{F51C8D7E-4E74-4CED-AFE9-DC9FF787B846}" dt="2020-11-23T12:35:05.167" v="5669" actId="26606"/>
          <ac:spMkLst>
            <pc:docMk/>
            <pc:sldMk cId="1372043888" sldId="286"/>
            <ac:spMk id="15" creationId="{0ABE7C0B-A2D9-4202-A524-532DA2E2D582}"/>
          </ac:spMkLst>
        </pc:spChg>
        <pc:picChg chg="add mod">
          <ac:chgData name="Utkarsh Mishra" userId="4aee5b9665a95982" providerId="LiveId" clId="{F51C8D7E-4E74-4CED-AFE9-DC9FF787B846}" dt="2020-11-23T12:58:13.732" v="6019" actId="1076"/>
          <ac:picMkLst>
            <pc:docMk/>
            <pc:sldMk cId="1372043888" sldId="286"/>
            <ac:picMk id="4" creationId="{4121B92F-C547-4868-A400-327840BF4B42}"/>
          </ac:picMkLst>
        </pc:picChg>
        <pc:cxnChg chg="add">
          <ac:chgData name="Utkarsh Mishra" userId="4aee5b9665a95982" providerId="LiveId" clId="{F51C8D7E-4E74-4CED-AFE9-DC9FF787B846}" dt="2020-11-23T12:35:05.167" v="5669" actId="26606"/>
          <ac:cxnSpMkLst>
            <pc:docMk/>
            <pc:sldMk cId="1372043888" sldId="286"/>
            <ac:cxnSpMk id="9" creationId="{F64F9B95-9045-48D2-B9F3-2927E98F54AA}"/>
          </ac:cxnSpMkLst>
        </pc:cxnChg>
        <pc:cxnChg chg="add">
          <ac:chgData name="Utkarsh Mishra" userId="4aee5b9665a95982" providerId="LiveId" clId="{F51C8D7E-4E74-4CED-AFE9-DC9FF787B846}" dt="2020-11-23T12:35:05.167" v="5669" actId="26606"/>
          <ac:cxnSpMkLst>
            <pc:docMk/>
            <pc:sldMk cId="1372043888" sldId="286"/>
            <ac:cxnSpMk id="11" creationId="{085AA86F-6A4D-4BCB-A045-D992CDC2959B}"/>
          </ac:cxnSpMkLst>
        </pc:cxnChg>
      </pc:sldChg>
      <pc:sldChg chg="addSp delSp modSp new mod modTransition setBg">
        <pc:chgData name="Utkarsh Mishra" userId="4aee5b9665a95982" providerId="LiveId" clId="{F51C8D7E-4E74-4CED-AFE9-DC9FF787B846}" dt="2020-11-24T09:06:18.941" v="6066"/>
        <pc:sldMkLst>
          <pc:docMk/>
          <pc:sldMk cId="3602731396" sldId="287"/>
        </pc:sldMkLst>
        <pc:spChg chg="mod">
          <ac:chgData name="Utkarsh Mishra" userId="4aee5b9665a95982" providerId="LiveId" clId="{F51C8D7E-4E74-4CED-AFE9-DC9FF787B846}" dt="2020-11-23T12:38:13.867" v="5849" actId="26606"/>
          <ac:spMkLst>
            <pc:docMk/>
            <pc:sldMk cId="3602731396" sldId="287"/>
            <ac:spMk id="2" creationId="{575F0AF4-6848-4511-9FCF-46C5041EA99A}"/>
          </ac:spMkLst>
        </pc:spChg>
        <pc:spChg chg="del">
          <ac:chgData name="Utkarsh Mishra" userId="4aee5b9665a95982" providerId="LiveId" clId="{F51C8D7E-4E74-4CED-AFE9-DC9FF787B846}" dt="2020-11-23T12:38:01.254" v="5844" actId="21"/>
          <ac:spMkLst>
            <pc:docMk/>
            <pc:sldMk cId="3602731396" sldId="287"/>
            <ac:spMk id="3" creationId="{22A90A6E-52CD-4C87-B760-17BBBF6E8199}"/>
          </ac:spMkLst>
        </pc:spChg>
        <pc:spChg chg="add del">
          <ac:chgData name="Utkarsh Mishra" userId="4aee5b9665a95982" providerId="LiveId" clId="{F51C8D7E-4E74-4CED-AFE9-DC9FF787B846}" dt="2020-11-23T12:38:13.808" v="5848" actId="26606"/>
          <ac:spMkLst>
            <pc:docMk/>
            <pc:sldMk cId="3602731396" sldId="287"/>
            <ac:spMk id="11" creationId="{DEF92653-5D6D-47E6-8744-0DAF76E049C4}"/>
          </ac:spMkLst>
        </pc:spChg>
        <pc:spChg chg="add del">
          <ac:chgData name="Utkarsh Mishra" userId="4aee5b9665a95982" providerId="LiveId" clId="{F51C8D7E-4E74-4CED-AFE9-DC9FF787B846}" dt="2020-11-23T12:38:12.646" v="5846" actId="26606"/>
          <ac:spMkLst>
            <pc:docMk/>
            <pc:sldMk cId="3602731396" sldId="287"/>
            <ac:spMk id="12" creationId="{33E93247-6229-44AB-A550-739E971E690B}"/>
          </ac:spMkLst>
        </pc:spChg>
        <pc:spChg chg="add del">
          <ac:chgData name="Utkarsh Mishra" userId="4aee5b9665a95982" providerId="LiveId" clId="{F51C8D7E-4E74-4CED-AFE9-DC9FF787B846}" dt="2020-11-23T12:38:12.646" v="5846" actId="26606"/>
          <ac:spMkLst>
            <pc:docMk/>
            <pc:sldMk cId="3602731396" sldId="287"/>
            <ac:spMk id="14" creationId="{6BB6B482-ACCA-4938-8AEA-49D525C17221}"/>
          </ac:spMkLst>
        </pc:spChg>
        <pc:spChg chg="add del">
          <ac:chgData name="Utkarsh Mishra" userId="4aee5b9665a95982" providerId="LiveId" clId="{F51C8D7E-4E74-4CED-AFE9-DC9FF787B846}" dt="2020-11-23T12:38:12.646" v="5846" actId="26606"/>
          <ac:spMkLst>
            <pc:docMk/>
            <pc:sldMk cId="3602731396" sldId="287"/>
            <ac:spMk id="16" creationId="{612349FF-7742-42ED-ADF3-238B5DDD176C}"/>
          </ac:spMkLst>
        </pc:spChg>
        <pc:spChg chg="add">
          <ac:chgData name="Utkarsh Mishra" userId="4aee5b9665a95982" providerId="LiveId" clId="{F51C8D7E-4E74-4CED-AFE9-DC9FF787B846}" dt="2020-11-23T12:38:13.867" v="5849" actId="26606"/>
          <ac:spMkLst>
            <pc:docMk/>
            <pc:sldMk cId="3602731396" sldId="287"/>
            <ac:spMk id="21" creationId="{33E93247-6229-44AB-A550-739E971E690B}"/>
          </ac:spMkLst>
        </pc:spChg>
        <pc:picChg chg="add del">
          <ac:chgData name="Utkarsh Mishra" userId="4aee5b9665a95982" providerId="LiveId" clId="{F51C8D7E-4E74-4CED-AFE9-DC9FF787B846}" dt="2020-11-23T12:38:12.646" v="5846" actId="26606"/>
          <ac:picMkLst>
            <pc:docMk/>
            <pc:sldMk cId="3602731396" sldId="287"/>
            <ac:picMk id="4" creationId="{665F55BD-2BAB-4426-AB79-E32C532A1ABE}"/>
          </ac:picMkLst>
        </pc:picChg>
        <pc:picChg chg="add">
          <ac:chgData name="Utkarsh Mishra" userId="4aee5b9665a95982" providerId="LiveId" clId="{F51C8D7E-4E74-4CED-AFE9-DC9FF787B846}" dt="2020-11-23T12:38:13.867" v="5849" actId="26606"/>
          <ac:picMkLst>
            <pc:docMk/>
            <pc:sldMk cId="3602731396" sldId="287"/>
            <ac:picMk id="6" creationId="{0EF9D36E-9298-42EB-9D23-52F740DF42BD}"/>
          </ac:picMkLst>
        </pc:picChg>
        <pc:cxnChg chg="add del">
          <ac:chgData name="Utkarsh Mishra" userId="4aee5b9665a95982" providerId="LiveId" clId="{F51C8D7E-4E74-4CED-AFE9-DC9FF787B846}" dt="2020-11-23T12:38:13.808" v="5848" actId="26606"/>
          <ac:cxnSpMkLst>
            <pc:docMk/>
            <pc:sldMk cId="3602731396" sldId="287"/>
            <ac:cxnSpMk id="7" creationId="{F64F9B95-9045-48D2-B9F3-2927E98F54AA}"/>
          </ac:cxnSpMkLst>
        </pc:cxnChg>
        <pc:cxnChg chg="add del">
          <ac:chgData name="Utkarsh Mishra" userId="4aee5b9665a95982" providerId="LiveId" clId="{F51C8D7E-4E74-4CED-AFE9-DC9FF787B846}" dt="2020-11-23T12:38:12.646" v="5846" actId="26606"/>
          <ac:cxnSpMkLst>
            <pc:docMk/>
            <pc:sldMk cId="3602731396" sldId="287"/>
            <ac:cxnSpMk id="8" creationId="{F64F9B95-9045-48D2-B9F3-2927E98F54AA}"/>
          </ac:cxnSpMkLst>
        </pc:cxnChg>
        <pc:cxnChg chg="add del">
          <ac:chgData name="Utkarsh Mishra" userId="4aee5b9665a95982" providerId="LiveId" clId="{F51C8D7E-4E74-4CED-AFE9-DC9FF787B846}" dt="2020-11-23T12:38:13.808" v="5848" actId="26606"/>
          <ac:cxnSpMkLst>
            <pc:docMk/>
            <pc:sldMk cId="3602731396" sldId="287"/>
            <ac:cxnSpMk id="9" creationId="{085AA86F-6A4D-4BCB-A045-D992CDC2959B}"/>
          </ac:cxnSpMkLst>
        </pc:cxnChg>
        <pc:cxnChg chg="add del">
          <ac:chgData name="Utkarsh Mishra" userId="4aee5b9665a95982" providerId="LiveId" clId="{F51C8D7E-4E74-4CED-AFE9-DC9FF787B846}" dt="2020-11-23T12:38:12.646" v="5846" actId="26606"/>
          <ac:cxnSpMkLst>
            <pc:docMk/>
            <pc:sldMk cId="3602731396" sldId="287"/>
            <ac:cxnSpMk id="10" creationId="{085AA86F-6A4D-4BCB-A045-D992CDC2959B}"/>
          </ac:cxnSpMkLst>
        </pc:cxnChg>
        <pc:cxnChg chg="add del">
          <ac:chgData name="Utkarsh Mishra" userId="4aee5b9665a95982" providerId="LiveId" clId="{F51C8D7E-4E74-4CED-AFE9-DC9FF787B846}" dt="2020-11-23T12:38:13.808" v="5848" actId="26606"/>
          <ac:cxnSpMkLst>
            <pc:docMk/>
            <pc:sldMk cId="3602731396" sldId="287"/>
            <ac:cxnSpMk id="13" creationId="{21A926A9-9B62-48DD-A56E-C2E86029C28E}"/>
          </ac:cxnSpMkLst>
        </pc:cxnChg>
        <pc:cxnChg chg="add del">
          <ac:chgData name="Utkarsh Mishra" userId="4aee5b9665a95982" providerId="LiveId" clId="{F51C8D7E-4E74-4CED-AFE9-DC9FF787B846}" dt="2020-11-23T12:38:13.808" v="5848" actId="26606"/>
          <ac:cxnSpMkLst>
            <pc:docMk/>
            <pc:sldMk cId="3602731396" sldId="287"/>
            <ac:cxnSpMk id="15" creationId="{F1D0CB6C-6FF5-4985-B4B9-2C276BBBFE2B}"/>
          </ac:cxnSpMkLst>
        </pc:cxnChg>
        <pc:cxnChg chg="add">
          <ac:chgData name="Utkarsh Mishra" userId="4aee5b9665a95982" providerId="LiveId" clId="{F51C8D7E-4E74-4CED-AFE9-DC9FF787B846}" dt="2020-11-23T12:38:13.867" v="5849" actId="26606"/>
          <ac:cxnSpMkLst>
            <pc:docMk/>
            <pc:sldMk cId="3602731396" sldId="287"/>
            <ac:cxnSpMk id="17" creationId="{F64F9B95-9045-48D2-B9F3-2927E98F54AA}"/>
          </ac:cxnSpMkLst>
        </pc:cxnChg>
        <pc:cxnChg chg="add del">
          <ac:chgData name="Utkarsh Mishra" userId="4aee5b9665a95982" providerId="LiveId" clId="{F51C8D7E-4E74-4CED-AFE9-DC9FF787B846}" dt="2020-11-23T12:38:12.646" v="5846" actId="26606"/>
          <ac:cxnSpMkLst>
            <pc:docMk/>
            <pc:sldMk cId="3602731396" sldId="287"/>
            <ac:cxnSpMk id="18" creationId="{EE2E603F-4A95-4FE8-BB06-211DFD75DBEF}"/>
          </ac:cxnSpMkLst>
        </pc:cxnChg>
        <pc:cxnChg chg="add">
          <ac:chgData name="Utkarsh Mishra" userId="4aee5b9665a95982" providerId="LiveId" clId="{F51C8D7E-4E74-4CED-AFE9-DC9FF787B846}" dt="2020-11-23T12:38:13.867" v="5849" actId="26606"/>
          <ac:cxnSpMkLst>
            <pc:docMk/>
            <pc:sldMk cId="3602731396" sldId="287"/>
            <ac:cxnSpMk id="19" creationId="{085AA86F-6A4D-4BCB-A045-D992CDC2959B}"/>
          </ac:cxnSpMkLst>
        </pc:cxnChg>
        <pc:cxnChg chg="add del">
          <ac:chgData name="Utkarsh Mishra" userId="4aee5b9665a95982" providerId="LiveId" clId="{F51C8D7E-4E74-4CED-AFE9-DC9FF787B846}" dt="2020-11-23T12:38:12.646" v="5846" actId="26606"/>
          <ac:cxnSpMkLst>
            <pc:docMk/>
            <pc:sldMk cId="3602731396" sldId="287"/>
            <ac:cxnSpMk id="20" creationId="{2CF06E40-3ECB-4820-95B5-8A70B07D4B47}"/>
          </ac:cxnSpMkLst>
        </pc:cxnChg>
        <pc:cxnChg chg="add">
          <ac:chgData name="Utkarsh Mishra" userId="4aee5b9665a95982" providerId="LiveId" clId="{F51C8D7E-4E74-4CED-AFE9-DC9FF787B846}" dt="2020-11-23T12:38:13.867" v="5849" actId="26606"/>
          <ac:cxnSpMkLst>
            <pc:docMk/>
            <pc:sldMk cId="3602731396" sldId="287"/>
            <ac:cxnSpMk id="22" creationId="{EE2E603F-4A95-4FE8-BB06-211DFD75DBEF}"/>
          </ac:cxnSpMkLst>
        </pc:cxnChg>
      </pc:sldChg>
      <pc:sldChg chg="del">
        <pc:chgData name="Utkarsh Mishra" userId="4aee5b9665a95982" providerId="LiveId" clId="{F51C8D7E-4E74-4CED-AFE9-DC9FF787B846}" dt="2020-11-22T06:58:38.056" v="0" actId="47"/>
        <pc:sldMkLst>
          <pc:docMk/>
          <pc:sldMk cId="3927259301" sldId="287"/>
        </pc:sldMkLst>
      </pc:sldChg>
      <pc:sldChg chg="del">
        <pc:chgData name="Utkarsh Mishra" userId="4aee5b9665a95982" providerId="LiveId" clId="{F51C8D7E-4E74-4CED-AFE9-DC9FF787B846}" dt="2020-11-22T06:58:38.056" v="0" actId="47"/>
        <pc:sldMkLst>
          <pc:docMk/>
          <pc:sldMk cId="999776473" sldId="288"/>
        </pc:sldMkLst>
      </pc:sldChg>
      <pc:sldChg chg="addSp delSp modSp mod modTransition">
        <pc:chgData name="Utkarsh Mishra" userId="4aee5b9665a95982" providerId="LiveId" clId="{F51C8D7E-4E74-4CED-AFE9-DC9FF787B846}" dt="2020-11-24T09:06:18.941" v="6066"/>
        <pc:sldMkLst>
          <pc:docMk/>
          <pc:sldMk cId="2051317001" sldId="288"/>
        </pc:sldMkLst>
        <pc:spChg chg="del">
          <ac:chgData name="Utkarsh Mishra" userId="4aee5b9665a95982" providerId="LiveId" clId="{F51C8D7E-4E74-4CED-AFE9-DC9FF787B846}" dt="2020-11-23T12:48:31.133" v="5956" actId="21"/>
          <ac:spMkLst>
            <pc:docMk/>
            <pc:sldMk cId="2051317001" sldId="288"/>
            <ac:spMk id="2" creationId="{6FC81D4B-6D33-49AD-A03C-5F948BE1671A}"/>
          </ac:spMkLst>
        </pc:spChg>
        <pc:spChg chg="mod">
          <ac:chgData name="Utkarsh Mishra" userId="4aee5b9665a95982" providerId="LiveId" clId="{F51C8D7E-4E74-4CED-AFE9-DC9FF787B846}" dt="2020-11-23T12:48:38.534" v="5958" actId="14100"/>
          <ac:spMkLst>
            <pc:docMk/>
            <pc:sldMk cId="2051317001" sldId="288"/>
            <ac:spMk id="3" creationId="{D0B754C2-8A0B-42FC-82D7-8C0D37923824}"/>
          </ac:spMkLst>
        </pc:spChg>
        <pc:spChg chg="add mod">
          <ac:chgData name="Utkarsh Mishra" userId="4aee5b9665a95982" providerId="LiveId" clId="{F51C8D7E-4E74-4CED-AFE9-DC9FF787B846}" dt="2020-11-23T12:39:40.832" v="5879" actId="20577"/>
          <ac:spMkLst>
            <pc:docMk/>
            <pc:sldMk cId="2051317001" sldId="288"/>
            <ac:spMk id="4" creationId="{A4FE0678-6EBA-44C8-9F4E-455A918DF605}"/>
          </ac:spMkLst>
        </pc:spChg>
        <pc:spChg chg="add mod">
          <ac:chgData name="Utkarsh Mishra" userId="4aee5b9665a95982" providerId="LiveId" clId="{F51C8D7E-4E74-4CED-AFE9-DC9FF787B846}" dt="2020-11-23T12:48:27.420" v="5955" actId="1076"/>
          <ac:spMkLst>
            <pc:docMk/>
            <pc:sldMk cId="2051317001" sldId="288"/>
            <ac:spMk id="6" creationId="{55D2B9ED-79CF-4620-8066-6586357540F9}"/>
          </ac:spMkLst>
        </pc:spChg>
        <pc:spChg chg="add del mod">
          <ac:chgData name="Utkarsh Mishra" userId="4aee5b9665a95982" providerId="LiveId" clId="{F51C8D7E-4E74-4CED-AFE9-DC9FF787B846}" dt="2020-11-23T12:48:34.730" v="5957" actId="478"/>
          <ac:spMkLst>
            <pc:docMk/>
            <pc:sldMk cId="2051317001" sldId="288"/>
            <ac:spMk id="8" creationId="{E5953BFA-24F1-4D16-B57D-2B87917744C5}"/>
          </ac:spMkLst>
        </pc:spChg>
      </pc:sldChg>
      <pc:sldChg chg="del">
        <pc:chgData name="Utkarsh Mishra" userId="4aee5b9665a95982" providerId="LiveId" clId="{F51C8D7E-4E74-4CED-AFE9-DC9FF787B846}" dt="2020-11-22T06:58:38.056" v="0" actId="47"/>
        <pc:sldMkLst>
          <pc:docMk/>
          <pc:sldMk cId="1175227732" sldId="289"/>
        </pc:sldMkLst>
      </pc:sldChg>
      <pc:sldChg chg="addSp delSp modSp new mod modTransition">
        <pc:chgData name="Utkarsh Mishra" userId="4aee5b9665a95982" providerId="LiveId" clId="{F51C8D7E-4E74-4CED-AFE9-DC9FF787B846}" dt="2020-11-24T09:06:18.941" v="6066"/>
        <pc:sldMkLst>
          <pc:docMk/>
          <pc:sldMk cId="1305061165" sldId="289"/>
        </pc:sldMkLst>
        <pc:spChg chg="del">
          <ac:chgData name="Utkarsh Mishra" userId="4aee5b9665a95982" providerId="LiveId" clId="{F51C8D7E-4E74-4CED-AFE9-DC9FF787B846}" dt="2020-11-23T13:07:51.291" v="6042" actId="478"/>
          <ac:spMkLst>
            <pc:docMk/>
            <pc:sldMk cId="1305061165" sldId="289"/>
            <ac:spMk id="2" creationId="{40F76CFC-2B8A-42AB-AE50-211CAC840B74}"/>
          </ac:spMkLst>
        </pc:spChg>
        <pc:spChg chg="del">
          <ac:chgData name="Utkarsh Mishra" userId="4aee5b9665a95982" providerId="LiveId" clId="{F51C8D7E-4E74-4CED-AFE9-DC9FF787B846}" dt="2020-11-23T13:07:51.291" v="6042" actId="478"/>
          <ac:spMkLst>
            <pc:docMk/>
            <pc:sldMk cId="1305061165" sldId="289"/>
            <ac:spMk id="3" creationId="{A9346EE9-9D4B-41DD-8567-90BD7CB6F536}"/>
          </ac:spMkLst>
        </pc:spChg>
        <pc:picChg chg="add mod">
          <ac:chgData name="Utkarsh Mishra" userId="4aee5b9665a95982" providerId="LiveId" clId="{F51C8D7E-4E74-4CED-AFE9-DC9FF787B846}" dt="2020-11-23T13:08:03.625" v="6047" actId="1076"/>
          <ac:picMkLst>
            <pc:docMk/>
            <pc:sldMk cId="1305061165" sldId="289"/>
            <ac:picMk id="5" creationId="{788BBC13-A75A-4F99-B7F3-9DA15B6480AE}"/>
          </ac:picMkLst>
        </pc:picChg>
      </pc:sldChg>
      <pc:sldChg chg="del">
        <pc:chgData name="Utkarsh Mishra" userId="4aee5b9665a95982" providerId="LiveId" clId="{F51C8D7E-4E74-4CED-AFE9-DC9FF787B846}" dt="2020-11-22T06:58:38.056" v="0" actId="47"/>
        <pc:sldMkLst>
          <pc:docMk/>
          <pc:sldMk cId="992700947" sldId="290"/>
        </pc:sldMkLst>
      </pc:sldChg>
      <pc:sldChg chg="addSp delSp modSp new mod modTransition">
        <pc:chgData name="Utkarsh Mishra" userId="4aee5b9665a95982" providerId="LiveId" clId="{F51C8D7E-4E74-4CED-AFE9-DC9FF787B846}" dt="2020-11-24T09:06:18.941" v="6066"/>
        <pc:sldMkLst>
          <pc:docMk/>
          <pc:sldMk cId="3508105160" sldId="290"/>
        </pc:sldMkLst>
        <pc:spChg chg="del">
          <ac:chgData name="Utkarsh Mishra" userId="4aee5b9665a95982" providerId="LiveId" clId="{F51C8D7E-4E74-4CED-AFE9-DC9FF787B846}" dt="2020-11-23T12:56:38.187" v="6005" actId="478"/>
          <ac:spMkLst>
            <pc:docMk/>
            <pc:sldMk cId="3508105160" sldId="290"/>
            <ac:spMk id="2" creationId="{B3696ABA-18C9-4DFB-B15F-900E683773A8}"/>
          </ac:spMkLst>
        </pc:spChg>
        <pc:spChg chg="del">
          <ac:chgData name="Utkarsh Mishra" userId="4aee5b9665a95982" providerId="LiveId" clId="{F51C8D7E-4E74-4CED-AFE9-DC9FF787B846}" dt="2020-11-23T12:56:38.187" v="6005" actId="478"/>
          <ac:spMkLst>
            <pc:docMk/>
            <pc:sldMk cId="3508105160" sldId="290"/>
            <ac:spMk id="3" creationId="{A70734D0-48E7-498F-B9B4-A69890B4BF4C}"/>
          </ac:spMkLst>
        </pc:spChg>
        <pc:picChg chg="add mod">
          <ac:chgData name="Utkarsh Mishra" userId="4aee5b9665a95982" providerId="LiveId" clId="{F51C8D7E-4E74-4CED-AFE9-DC9FF787B846}" dt="2020-11-23T13:08:43.212" v="6056" actId="1076"/>
          <ac:picMkLst>
            <pc:docMk/>
            <pc:sldMk cId="3508105160" sldId="290"/>
            <ac:picMk id="4" creationId="{0EAB9D65-3A31-4E28-AADC-A5818EAB489D}"/>
          </ac:picMkLst>
        </pc:picChg>
      </pc:sldChg>
      <pc:sldChg chg="addSp delSp modSp new mod modTransition">
        <pc:chgData name="Utkarsh Mishra" userId="4aee5b9665a95982" providerId="LiveId" clId="{F51C8D7E-4E74-4CED-AFE9-DC9FF787B846}" dt="2020-11-24T09:06:18.941" v="6066"/>
        <pc:sldMkLst>
          <pc:docMk/>
          <pc:sldMk cId="3212837196" sldId="291"/>
        </pc:sldMkLst>
        <pc:spChg chg="del">
          <ac:chgData name="Utkarsh Mishra" userId="4aee5b9665a95982" providerId="LiveId" clId="{F51C8D7E-4E74-4CED-AFE9-DC9FF787B846}" dt="2020-11-23T12:57:41.645" v="6013" actId="478"/>
          <ac:spMkLst>
            <pc:docMk/>
            <pc:sldMk cId="3212837196" sldId="291"/>
            <ac:spMk id="2" creationId="{3267A28D-3C59-4300-86FE-D12B1B06ED16}"/>
          </ac:spMkLst>
        </pc:spChg>
        <pc:spChg chg="del">
          <ac:chgData name="Utkarsh Mishra" userId="4aee5b9665a95982" providerId="LiveId" clId="{F51C8D7E-4E74-4CED-AFE9-DC9FF787B846}" dt="2020-11-23T12:57:41.645" v="6013" actId="478"/>
          <ac:spMkLst>
            <pc:docMk/>
            <pc:sldMk cId="3212837196" sldId="291"/>
            <ac:spMk id="3" creationId="{1654F58A-0723-4C39-B558-4EBBDFD47973}"/>
          </ac:spMkLst>
        </pc:spChg>
        <pc:picChg chg="add mod">
          <ac:chgData name="Utkarsh Mishra" userId="4aee5b9665a95982" providerId="LiveId" clId="{F51C8D7E-4E74-4CED-AFE9-DC9FF787B846}" dt="2020-11-23T12:57:53.551" v="6017" actId="14100"/>
          <ac:picMkLst>
            <pc:docMk/>
            <pc:sldMk cId="3212837196" sldId="291"/>
            <ac:picMk id="5" creationId="{78889486-4F1F-4223-9A1D-E316B46B1380}"/>
          </ac:picMkLst>
        </pc:picChg>
      </pc:sldChg>
      <pc:sldChg chg="del">
        <pc:chgData name="Utkarsh Mishra" userId="4aee5b9665a95982" providerId="LiveId" clId="{F51C8D7E-4E74-4CED-AFE9-DC9FF787B846}" dt="2020-11-22T06:58:38.056" v="0" actId="47"/>
        <pc:sldMkLst>
          <pc:docMk/>
          <pc:sldMk cId="3264399603" sldId="291"/>
        </pc:sldMkLst>
      </pc:sldChg>
      <pc:sldChg chg="addSp delSp modSp new mod modTransition">
        <pc:chgData name="Utkarsh Mishra" userId="4aee5b9665a95982" providerId="LiveId" clId="{F51C8D7E-4E74-4CED-AFE9-DC9FF787B846}" dt="2020-11-24T09:06:18.941" v="6066"/>
        <pc:sldMkLst>
          <pc:docMk/>
          <pc:sldMk cId="2023161879" sldId="292"/>
        </pc:sldMkLst>
        <pc:spChg chg="del">
          <ac:chgData name="Utkarsh Mishra" userId="4aee5b9665a95982" providerId="LiveId" clId="{F51C8D7E-4E74-4CED-AFE9-DC9FF787B846}" dt="2020-11-23T12:58:25.723" v="6021" actId="478"/>
          <ac:spMkLst>
            <pc:docMk/>
            <pc:sldMk cId="2023161879" sldId="292"/>
            <ac:spMk id="2" creationId="{DEB74EB1-A15B-4E21-AA26-C168D6DD1F9F}"/>
          </ac:spMkLst>
        </pc:spChg>
        <pc:spChg chg="del">
          <ac:chgData name="Utkarsh Mishra" userId="4aee5b9665a95982" providerId="LiveId" clId="{F51C8D7E-4E74-4CED-AFE9-DC9FF787B846}" dt="2020-11-23T12:58:25.723" v="6021" actId="478"/>
          <ac:spMkLst>
            <pc:docMk/>
            <pc:sldMk cId="2023161879" sldId="292"/>
            <ac:spMk id="3" creationId="{5CEC84E0-76FC-49D8-AC39-47C9D734B2B9}"/>
          </ac:spMkLst>
        </pc:spChg>
        <pc:picChg chg="add mod">
          <ac:chgData name="Utkarsh Mishra" userId="4aee5b9665a95982" providerId="LiveId" clId="{F51C8D7E-4E74-4CED-AFE9-DC9FF787B846}" dt="2020-11-23T12:59:21.545" v="6029" actId="1076"/>
          <ac:picMkLst>
            <pc:docMk/>
            <pc:sldMk cId="2023161879" sldId="292"/>
            <ac:picMk id="5" creationId="{ADC5DFBA-F634-4EBB-ABCD-FB8C8238DE00}"/>
          </ac:picMkLst>
        </pc:picChg>
      </pc:sldChg>
      <pc:sldChg chg="del">
        <pc:chgData name="Utkarsh Mishra" userId="4aee5b9665a95982" providerId="LiveId" clId="{F51C8D7E-4E74-4CED-AFE9-DC9FF787B846}" dt="2020-11-22T06:58:38.056" v="0" actId="47"/>
        <pc:sldMkLst>
          <pc:docMk/>
          <pc:sldMk cId="2796925385" sldId="292"/>
        </pc:sldMkLst>
      </pc:sldChg>
      <pc:sldChg chg="del">
        <pc:chgData name="Utkarsh Mishra" userId="4aee5b9665a95982" providerId="LiveId" clId="{F51C8D7E-4E74-4CED-AFE9-DC9FF787B846}" dt="2020-11-22T06:58:38.056" v="0" actId="47"/>
        <pc:sldMkLst>
          <pc:docMk/>
          <pc:sldMk cId="2055251320" sldId="293"/>
        </pc:sldMkLst>
      </pc:sldChg>
      <pc:sldChg chg="addSp delSp modSp new mod modTransition">
        <pc:chgData name="Utkarsh Mishra" userId="4aee5b9665a95982" providerId="LiveId" clId="{F51C8D7E-4E74-4CED-AFE9-DC9FF787B846}" dt="2020-11-24T09:06:18.941" v="6066"/>
        <pc:sldMkLst>
          <pc:docMk/>
          <pc:sldMk cId="2610460391" sldId="293"/>
        </pc:sldMkLst>
        <pc:spChg chg="del">
          <ac:chgData name="Utkarsh Mishra" userId="4aee5b9665a95982" providerId="LiveId" clId="{F51C8D7E-4E74-4CED-AFE9-DC9FF787B846}" dt="2020-11-23T13:04:25.149" v="6032" actId="478"/>
          <ac:spMkLst>
            <pc:docMk/>
            <pc:sldMk cId="2610460391" sldId="293"/>
            <ac:spMk id="2" creationId="{EFA993FE-67E5-491B-8C2E-9CAC5D87ACC6}"/>
          </ac:spMkLst>
        </pc:spChg>
        <pc:spChg chg="del">
          <ac:chgData name="Utkarsh Mishra" userId="4aee5b9665a95982" providerId="LiveId" clId="{F51C8D7E-4E74-4CED-AFE9-DC9FF787B846}" dt="2020-11-23T13:04:25.149" v="6032" actId="478"/>
          <ac:spMkLst>
            <pc:docMk/>
            <pc:sldMk cId="2610460391" sldId="293"/>
            <ac:spMk id="3" creationId="{0C388579-3A0E-4DA3-8B96-2972829F1BBE}"/>
          </ac:spMkLst>
        </pc:spChg>
        <pc:picChg chg="add mod">
          <ac:chgData name="Utkarsh Mishra" userId="4aee5b9665a95982" providerId="LiveId" clId="{F51C8D7E-4E74-4CED-AFE9-DC9FF787B846}" dt="2020-11-23T13:09:02.439" v="6059" actId="1076"/>
          <ac:picMkLst>
            <pc:docMk/>
            <pc:sldMk cId="2610460391" sldId="293"/>
            <ac:picMk id="5" creationId="{F31849FF-9CBD-476A-876C-24008E461F0B}"/>
          </ac:picMkLst>
        </pc:picChg>
      </pc:sldChg>
      <pc:sldChg chg="del">
        <pc:chgData name="Utkarsh Mishra" userId="4aee5b9665a95982" providerId="LiveId" clId="{F51C8D7E-4E74-4CED-AFE9-DC9FF787B846}" dt="2020-11-22T06:58:38.056" v="0" actId="47"/>
        <pc:sldMkLst>
          <pc:docMk/>
          <pc:sldMk cId="935860430" sldId="294"/>
        </pc:sldMkLst>
      </pc:sldChg>
      <pc:sldChg chg="modSp mod modTransition">
        <pc:chgData name="Utkarsh Mishra" userId="4aee5b9665a95982" providerId="LiveId" clId="{F51C8D7E-4E74-4CED-AFE9-DC9FF787B846}" dt="2020-11-24T09:31:21.716" v="6135" actId="20577"/>
        <pc:sldMkLst>
          <pc:docMk/>
          <pc:sldMk cId="2718378418" sldId="294"/>
        </pc:sldMkLst>
        <pc:spChg chg="mod">
          <ac:chgData name="Utkarsh Mishra" userId="4aee5b9665a95982" providerId="LiveId" clId="{F51C8D7E-4E74-4CED-AFE9-DC9FF787B846}" dt="2020-11-24T09:31:21.716" v="6135" actId="20577"/>
          <ac:spMkLst>
            <pc:docMk/>
            <pc:sldMk cId="2718378418" sldId="294"/>
            <ac:spMk id="3" creationId="{4EEEEC35-7E9F-43E8-BF17-94CED043CCDD}"/>
          </ac:spMkLst>
        </pc:spChg>
      </pc:sldChg>
      <pc:sldChg chg="modTransition">
        <pc:chgData name="Utkarsh Mishra" userId="4aee5b9665a95982" providerId="LiveId" clId="{F51C8D7E-4E74-4CED-AFE9-DC9FF787B846}" dt="2020-11-24T09:06:18.941" v="6066"/>
        <pc:sldMkLst>
          <pc:docMk/>
          <pc:sldMk cId="1610465749" sldId="295"/>
        </pc:sldMkLst>
      </pc:sldChg>
      <pc:sldChg chg="del">
        <pc:chgData name="Utkarsh Mishra" userId="4aee5b9665a95982" providerId="LiveId" clId="{F51C8D7E-4E74-4CED-AFE9-DC9FF787B846}" dt="2020-11-22T06:58:38.056" v="0" actId="47"/>
        <pc:sldMkLst>
          <pc:docMk/>
          <pc:sldMk cId="2267093628" sldId="295"/>
        </pc:sldMkLst>
      </pc:sldChg>
      <pc:sldChg chg="del">
        <pc:chgData name="Utkarsh Mishra" userId="4aee5b9665a95982" providerId="LiveId" clId="{F51C8D7E-4E74-4CED-AFE9-DC9FF787B846}" dt="2020-11-22T06:58:38.056" v="0" actId="47"/>
        <pc:sldMkLst>
          <pc:docMk/>
          <pc:sldMk cId="1001766539" sldId="296"/>
        </pc:sldMkLst>
      </pc:sldChg>
      <pc:sldChg chg="modTransition">
        <pc:chgData name="Utkarsh Mishra" userId="4aee5b9665a95982" providerId="LiveId" clId="{F51C8D7E-4E74-4CED-AFE9-DC9FF787B846}" dt="2020-11-24T09:06:18.941" v="6066"/>
        <pc:sldMkLst>
          <pc:docMk/>
          <pc:sldMk cId="2165931101" sldId="296"/>
        </pc:sldMkLst>
      </pc:sldChg>
      <pc:sldChg chg="del">
        <pc:chgData name="Utkarsh Mishra" userId="4aee5b9665a95982" providerId="LiveId" clId="{F51C8D7E-4E74-4CED-AFE9-DC9FF787B846}" dt="2020-11-22T06:58:38.056" v="0" actId="47"/>
        <pc:sldMkLst>
          <pc:docMk/>
          <pc:sldMk cId="3562331572" sldId="297"/>
        </pc:sldMkLst>
      </pc:sldChg>
      <pc:sldChg chg="modTransition">
        <pc:chgData name="Utkarsh Mishra" userId="4aee5b9665a95982" providerId="LiveId" clId="{F51C8D7E-4E74-4CED-AFE9-DC9FF787B846}" dt="2020-11-24T09:06:18.941" v="6066"/>
        <pc:sldMkLst>
          <pc:docMk/>
          <pc:sldMk cId="3624683484" sldId="297"/>
        </pc:sldMkLst>
      </pc:sldChg>
      <pc:sldChg chg="modTransition">
        <pc:chgData name="Utkarsh Mishra" userId="4aee5b9665a95982" providerId="LiveId" clId="{F51C8D7E-4E74-4CED-AFE9-DC9FF787B846}" dt="2020-11-24T09:06:18.941" v="6066"/>
        <pc:sldMkLst>
          <pc:docMk/>
          <pc:sldMk cId="1655659903" sldId="298"/>
        </pc:sldMkLst>
      </pc:sldChg>
      <pc:sldChg chg="modTransition">
        <pc:chgData name="Utkarsh Mishra" userId="4aee5b9665a95982" providerId="LiveId" clId="{F51C8D7E-4E74-4CED-AFE9-DC9FF787B846}" dt="2020-11-24T09:06:18.941" v="6066"/>
        <pc:sldMkLst>
          <pc:docMk/>
          <pc:sldMk cId="2107288680" sldId="299"/>
        </pc:sldMkLst>
      </pc:sldChg>
      <pc:sldChg chg="modTransition">
        <pc:chgData name="Utkarsh Mishra" userId="4aee5b9665a95982" providerId="LiveId" clId="{F51C8D7E-4E74-4CED-AFE9-DC9FF787B846}" dt="2020-11-24T09:06:18.941" v="6066"/>
        <pc:sldMkLst>
          <pc:docMk/>
          <pc:sldMk cId="672436559" sldId="300"/>
        </pc:sldMkLst>
      </pc:sldChg>
      <pc:sldChg chg="addSp delSp modSp new mod">
        <pc:chgData name="Utkarsh Mishra" userId="4aee5b9665a95982" providerId="LiveId" clId="{F51C8D7E-4E74-4CED-AFE9-DC9FF787B846}" dt="2020-11-25T06:17:07.919" v="6378" actId="20577"/>
        <pc:sldMkLst>
          <pc:docMk/>
          <pc:sldMk cId="361891180" sldId="301"/>
        </pc:sldMkLst>
        <pc:spChg chg="mod">
          <ac:chgData name="Utkarsh Mishra" userId="4aee5b9665a95982" providerId="LiveId" clId="{F51C8D7E-4E74-4CED-AFE9-DC9FF787B846}" dt="2020-11-24T17:22:14.469" v="6164" actId="1076"/>
          <ac:spMkLst>
            <pc:docMk/>
            <pc:sldMk cId="361891180" sldId="301"/>
            <ac:spMk id="2" creationId="{E0ED82FA-87B7-4CE9-BAFD-4DBF55B31A15}"/>
          </ac:spMkLst>
        </pc:spChg>
        <pc:spChg chg="del">
          <ac:chgData name="Utkarsh Mishra" userId="4aee5b9665a95982" providerId="LiveId" clId="{F51C8D7E-4E74-4CED-AFE9-DC9FF787B846}" dt="2020-11-24T17:52:17.277" v="6165" actId="3680"/>
          <ac:spMkLst>
            <pc:docMk/>
            <pc:sldMk cId="361891180" sldId="301"/>
            <ac:spMk id="3" creationId="{9FFB1857-D0F7-496E-A47F-A2B2B7335963}"/>
          </ac:spMkLst>
        </pc:spChg>
        <pc:spChg chg="add mod">
          <ac:chgData name="Utkarsh Mishra" userId="4aee5b9665a95982" providerId="LiveId" clId="{F51C8D7E-4E74-4CED-AFE9-DC9FF787B846}" dt="2020-11-24T17:22:12.904" v="6163"/>
          <ac:spMkLst>
            <pc:docMk/>
            <pc:sldMk cId="361891180" sldId="301"/>
            <ac:spMk id="4" creationId="{D145FF93-5518-40E7-8BD7-CCE16236FCE3}"/>
          </ac:spMkLst>
        </pc:spChg>
        <pc:spChg chg="add mod">
          <ac:chgData name="Utkarsh Mishra" userId="4aee5b9665a95982" providerId="LiveId" clId="{F51C8D7E-4E74-4CED-AFE9-DC9FF787B846}" dt="2020-11-24T17:56:29.967" v="6359" actId="1076"/>
          <ac:spMkLst>
            <pc:docMk/>
            <pc:sldMk cId="361891180" sldId="301"/>
            <ac:spMk id="6" creationId="{A18CB2DA-2ED0-43F6-8ED2-28411A01BD7F}"/>
          </ac:spMkLst>
        </pc:spChg>
        <pc:graphicFrameChg chg="add mod ord modGraphic">
          <ac:chgData name="Utkarsh Mishra" userId="4aee5b9665a95982" providerId="LiveId" clId="{F51C8D7E-4E74-4CED-AFE9-DC9FF787B846}" dt="2020-11-25T06:17:07.919" v="6378" actId="20577"/>
          <ac:graphicFrameMkLst>
            <pc:docMk/>
            <pc:sldMk cId="361891180" sldId="301"/>
            <ac:graphicFrameMk id="5" creationId="{1AF8FBF4-A30B-437E-8510-AEF40091909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551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3912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510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16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741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7556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4366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676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669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049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850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11/25/2020</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69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50"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modb.bilderbar.info/docu/?fbclid=IwAR3V4xYLMQ7VrJ6evHzhgAENequPYWqGd8U3GfpSlUg4Hc_M3wsQb1GsXtU" TargetMode="External"/><Relationship Id="rId7" Type="http://schemas.openxmlformats.org/officeDocument/2006/relationships/hyperlink" Target="https://dhirajkumarblog.medium.com/top-4-advantages-and-disadvantages-of-support-vector-machine-or-svm-a3c06a2b107" TargetMode="External"/><Relationship Id="rId2" Type="http://schemas.openxmlformats.org/officeDocument/2006/relationships/hyperlink" Target="https://www.isca-speech.org/archive/archive_papers/interspeech_2005/i05_1133.pdf" TargetMode="Externa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www.sciencedirect.com/science/article/abs/pii/S1434841111003207" TargetMode="External"/><Relationship Id="rId4" Type="http://schemas.openxmlformats.org/officeDocument/2006/relationships/hyperlink" Target="https://ieeexplore.ieee.org/document/5712728"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C9049-DC67-411D-BB22-9F8706C6FEC0}"/>
              </a:ext>
            </a:extLst>
          </p:cNvPr>
          <p:cNvSpPr>
            <a:spLocks noGrp="1"/>
          </p:cNvSpPr>
          <p:nvPr>
            <p:ph type="ctrTitle"/>
          </p:nvPr>
        </p:nvSpPr>
        <p:spPr>
          <a:xfrm>
            <a:off x="685800" y="908651"/>
            <a:ext cx="3620882" cy="4270409"/>
          </a:xfrm>
        </p:spPr>
        <p:txBody>
          <a:bodyPr anchor="t">
            <a:normAutofit/>
          </a:bodyPr>
          <a:lstStyle/>
          <a:p>
            <a:r>
              <a:rPr lang="en-US" sz="4000">
                <a:solidFill>
                  <a:schemeClr val="bg1"/>
                </a:solidFill>
              </a:rPr>
              <a:t>VOP/ Vowel Region Detection And Using It FOR EMOTION RECOGNITION</a:t>
            </a:r>
            <a:endParaRPr lang="en-IN" sz="4000">
              <a:solidFill>
                <a:schemeClr val="bg1"/>
              </a:solidFill>
            </a:endParaRPr>
          </a:p>
        </p:txBody>
      </p:sp>
      <p:sp>
        <p:nvSpPr>
          <p:cNvPr id="3" name="Subtitle 2">
            <a:extLst>
              <a:ext uri="{FF2B5EF4-FFF2-40B4-BE49-F238E27FC236}">
                <a16:creationId xmlns:a16="http://schemas.microsoft.com/office/drawing/2014/main" id="{506D9FE2-1001-4408-A401-18D450A315DB}"/>
              </a:ext>
            </a:extLst>
          </p:cNvPr>
          <p:cNvSpPr>
            <a:spLocks noGrp="1"/>
          </p:cNvSpPr>
          <p:nvPr>
            <p:ph type="subTitle" idx="1"/>
          </p:nvPr>
        </p:nvSpPr>
        <p:spPr>
          <a:xfrm>
            <a:off x="615244" y="5047214"/>
            <a:ext cx="4260915" cy="971315"/>
          </a:xfrm>
        </p:spPr>
        <p:txBody>
          <a:bodyPr anchor="b">
            <a:normAutofit/>
          </a:bodyPr>
          <a:lstStyle/>
          <a:p>
            <a:r>
              <a:rPr lang="en-IN" sz="1800">
                <a:solidFill>
                  <a:schemeClr val="bg1"/>
                </a:solidFill>
              </a:rPr>
              <a:t>ARYAN AGARWAL (2018102024)</a:t>
            </a:r>
          </a:p>
          <a:p>
            <a:r>
              <a:rPr lang="en-IN" sz="1800">
                <a:solidFill>
                  <a:schemeClr val="bg1"/>
                </a:solidFill>
              </a:rPr>
              <a:t>UTKARSH MISHRA (2018102020)</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pan, table, mouse&#10;&#10;Description automatically generated">
            <a:extLst>
              <a:ext uri="{FF2B5EF4-FFF2-40B4-BE49-F238E27FC236}">
                <a16:creationId xmlns:a16="http://schemas.microsoft.com/office/drawing/2014/main" id="{B07E910F-FEA0-41BC-857B-16034FDEC535}"/>
              </a:ext>
            </a:extLst>
          </p:cNvPr>
          <p:cNvPicPr>
            <a:picLocks noChangeAspect="1"/>
          </p:cNvPicPr>
          <p:nvPr/>
        </p:nvPicPr>
        <p:blipFill rotWithShape="1">
          <a:blip r:embed="rId2"/>
          <a:srcRect l="14205" r="14588" b="-1"/>
          <a:stretch/>
        </p:blipFill>
        <p:spPr>
          <a:xfrm>
            <a:off x="4924285" y="10"/>
            <a:ext cx="7315841" cy="6857990"/>
          </a:xfrm>
          <a:prstGeom prst="rect">
            <a:avLst/>
          </a:prstGeom>
        </p:spPr>
      </p:pic>
    </p:spTree>
    <p:extLst>
      <p:ext uri="{BB962C8B-B14F-4D97-AF65-F5344CB8AC3E}">
        <p14:creationId xmlns:p14="http://schemas.microsoft.com/office/powerpoint/2010/main" val="37667322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89486-4F1F-4223-9A1D-E316B46B1380}"/>
              </a:ext>
            </a:extLst>
          </p:cNvPr>
          <p:cNvPicPr>
            <a:picLocks noChangeAspect="1"/>
          </p:cNvPicPr>
          <p:nvPr/>
        </p:nvPicPr>
        <p:blipFill>
          <a:blip r:embed="rId2"/>
          <a:stretch>
            <a:fillRect/>
          </a:stretch>
        </p:blipFill>
        <p:spPr>
          <a:xfrm>
            <a:off x="1342895" y="825388"/>
            <a:ext cx="9506209" cy="5207223"/>
          </a:xfrm>
          <a:prstGeom prst="rect">
            <a:avLst/>
          </a:prstGeom>
        </p:spPr>
      </p:pic>
      <p:sp>
        <p:nvSpPr>
          <p:cNvPr id="2" name="TextBox 1">
            <a:extLst>
              <a:ext uri="{FF2B5EF4-FFF2-40B4-BE49-F238E27FC236}">
                <a16:creationId xmlns:a16="http://schemas.microsoft.com/office/drawing/2014/main" id="{E6630EAA-DA83-4645-B252-82154EF6BF14}"/>
              </a:ext>
            </a:extLst>
          </p:cNvPr>
          <p:cNvSpPr txBox="1"/>
          <p:nvPr/>
        </p:nvSpPr>
        <p:spPr>
          <a:xfrm>
            <a:off x="691793" y="280827"/>
            <a:ext cx="3154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STEPS TO DETECT VOPs</a:t>
            </a:r>
            <a:r>
              <a:rPr lang="en-GB"/>
              <a:t>​</a:t>
            </a:r>
          </a:p>
        </p:txBody>
      </p:sp>
    </p:spTree>
    <p:extLst>
      <p:ext uri="{BB962C8B-B14F-4D97-AF65-F5344CB8AC3E}">
        <p14:creationId xmlns:p14="http://schemas.microsoft.com/office/powerpoint/2010/main" val="321283719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D147297-0F3B-48D6-826D-08626CB19C40}"/>
              </a:ext>
            </a:extLst>
          </p:cNvPr>
          <p:cNvSpPr txBox="1">
            <a:spLocks/>
          </p:cNvSpPr>
          <p:nvPr/>
        </p:nvSpPr>
        <p:spPr>
          <a:xfrm>
            <a:off x="750367" y="1408269"/>
            <a:ext cx="10691265" cy="467780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dirty="0"/>
              <a:t>Then we found out all the local MAXIMAs and local MINIMAs, next to those MAXIMAs in the final graph. As we know, these local MAXIMAs are the VOPs with some spurious peaks.</a:t>
            </a:r>
          </a:p>
          <a:p>
            <a:r>
              <a:rPr lang="en-GB" sz="2800" dirty="0"/>
              <a:t>We then used a threshold and finally we were able to remove many spurious peaks. Thus we found the Vowel Onset points accurately.</a:t>
            </a:r>
          </a:p>
        </p:txBody>
      </p:sp>
      <p:sp>
        <p:nvSpPr>
          <p:cNvPr id="5" name="TextBox 4">
            <a:extLst>
              <a:ext uri="{FF2B5EF4-FFF2-40B4-BE49-F238E27FC236}">
                <a16:creationId xmlns:a16="http://schemas.microsoft.com/office/drawing/2014/main" id="{B8855A0B-45AB-4CC3-85E5-DC130B6CC110}"/>
              </a:ext>
            </a:extLst>
          </p:cNvPr>
          <p:cNvSpPr txBox="1"/>
          <p:nvPr/>
        </p:nvSpPr>
        <p:spPr>
          <a:xfrm>
            <a:off x="700635" y="271784"/>
            <a:ext cx="2920671" cy="369332"/>
          </a:xfrm>
          <a:prstGeom prst="rect">
            <a:avLst/>
          </a:prstGeom>
          <a:noFill/>
        </p:spPr>
        <p:txBody>
          <a:bodyPr wrap="none" rtlCol="0">
            <a:spAutoFit/>
          </a:bodyPr>
          <a:lstStyle/>
          <a:p>
            <a:r>
              <a:rPr lang="en-US"/>
              <a:t>STEPS TO DETECT VOPs</a:t>
            </a:r>
            <a:endParaRPr lang="en-IN"/>
          </a:p>
        </p:txBody>
      </p:sp>
    </p:spTree>
    <p:extLst>
      <p:ext uri="{BB962C8B-B14F-4D97-AF65-F5344CB8AC3E}">
        <p14:creationId xmlns:p14="http://schemas.microsoft.com/office/powerpoint/2010/main" val="16155991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5DFBA-F634-4EBB-ABCD-FB8C8238DE00}"/>
              </a:ext>
            </a:extLst>
          </p:cNvPr>
          <p:cNvPicPr>
            <a:picLocks noChangeAspect="1"/>
          </p:cNvPicPr>
          <p:nvPr/>
        </p:nvPicPr>
        <p:blipFill>
          <a:blip r:embed="rId2"/>
          <a:stretch>
            <a:fillRect/>
          </a:stretch>
        </p:blipFill>
        <p:spPr>
          <a:xfrm>
            <a:off x="1239215" y="782636"/>
            <a:ext cx="9713569" cy="5292728"/>
          </a:xfrm>
          <a:prstGeom prst="rect">
            <a:avLst/>
          </a:prstGeom>
        </p:spPr>
      </p:pic>
      <p:sp>
        <p:nvSpPr>
          <p:cNvPr id="2" name="TextBox 1">
            <a:extLst>
              <a:ext uri="{FF2B5EF4-FFF2-40B4-BE49-F238E27FC236}">
                <a16:creationId xmlns:a16="http://schemas.microsoft.com/office/drawing/2014/main" id="{905DFE75-CC2A-4534-A692-C6F06F46E9CF}"/>
              </a:ext>
            </a:extLst>
          </p:cNvPr>
          <p:cNvSpPr txBox="1"/>
          <p:nvPr/>
        </p:nvSpPr>
        <p:spPr>
          <a:xfrm>
            <a:off x="700355" y="272265"/>
            <a:ext cx="29658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STEPS TO DETECT VOPs</a:t>
            </a:r>
            <a:r>
              <a:rPr lang="en-GB"/>
              <a:t>​​</a:t>
            </a:r>
          </a:p>
        </p:txBody>
      </p:sp>
    </p:spTree>
    <p:extLst>
      <p:ext uri="{BB962C8B-B14F-4D97-AF65-F5344CB8AC3E}">
        <p14:creationId xmlns:p14="http://schemas.microsoft.com/office/powerpoint/2010/main" val="20231618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1849FF-9CBD-476A-876C-24008E461F0B}"/>
              </a:ext>
            </a:extLst>
          </p:cNvPr>
          <p:cNvPicPr>
            <a:picLocks noChangeAspect="1"/>
          </p:cNvPicPr>
          <p:nvPr/>
        </p:nvPicPr>
        <p:blipFill>
          <a:blip r:embed="rId2"/>
          <a:stretch>
            <a:fillRect/>
          </a:stretch>
        </p:blipFill>
        <p:spPr>
          <a:xfrm>
            <a:off x="1318930" y="747676"/>
            <a:ext cx="9554140" cy="5362647"/>
          </a:xfrm>
          <a:prstGeom prst="rect">
            <a:avLst/>
          </a:prstGeom>
        </p:spPr>
      </p:pic>
      <p:sp>
        <p:nvSpPr>
          <p:cNvPr id="2" name="TextBox 1">
            <a:extLst>
              <a:ext uri="{FF2B5EF4-FFF2-40B4-BE49-F238E27FC236}">
                <a16:creationId xmlns:a16="http://schemas.microsoft.com/office/drawing/2014/main" id="{9FA4BF03-584B-49FB-8EAE-14506760B4C9}"/>
              </a:ext>
            </a:extLst>
          </p:cNvPr>
          <p:cNvSpPr txBox="1"/>
          <p:nvPr/>
        </p:nvSpPr>
        <p:spPr>
          <a:xfrm>
            <a:off x="700355" y="272265"/>
            <a:ext cx="3119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STEPS TO DETECT VOPs</a:t>
            </a:r>
            <a:r>
              <a:rPr lang="en-GB" dirty="0"/>
              <a:t>​​</a:t>
            </a:r>
          </a:p>
        </p:txBody>
      </p:sp>
    </p:spTree>
    <p:extLst>
      <p:ext uri="{BB962C8B-B14F-4D97-AF65-F5344CB8AC3E}">
        <p14:creationId xmlns:p14="http://schemas.microsoft.com/office/powerpoint/2010/main" val="26104603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82FA-87B7-4CE9-BAFD-4DBF55B31A15}"/>
              </a:ext>
            </a:extLst>
          </p:cNvPr>
          <p:cNvSpPr>
            <a:spLocks noGrp="1"/>
          </p:cNvSpPr>
          <p:nvPr>
            <p:ph type="title"/>
          </p:nvPr>
        </p:nvSpPr>
        <p:spPr>
          <a:xfrm>
            <a:off x="700635" y="940950"/>
            <a:ext cx="10691265" cy="1371030"/>
          </a:xfrm>
        </p:spPr>
        <p:txBody>
          <a:bodyPr/>
          <a:lstStyle/>
          <a:p>
            <a:r>
              <a:rPr lang="en-US" dirty="0"/>
              <a:t>VOP Detection accuracy</a:t>
            </a:r>
            <a:endParaRPr lang="en-IN" dirty="0"/>
          </a:p>
        </p:txBody>
      </p:sp>
      <p:graphicFrame>
        <p:nvGraphicFramePr>
          <p:cNvPr id="5" name="Table 5">
            <a:extLst>
              <a:ext uri="{FF2B5EF4-FFF2-40B4-BE49-F238E27FC236}">
                <a16:creationId xmlns:a16="http://schemas.microsoft.com/office/drawing/2014/main" id="{1AF8FBF4-A30B-437E-8510-AEF400919090}"/>
              </a:ext>
            </a:extLst>
          </p:cNvPr>
          <p:cNvGraphicFramePr>
            <a:graphicFrameLocks noGrp="1"/>
          </p:cNvGraphicFramePr>
          <p:nvPr>
            <p:ph idx="1"/>
            <p:extLst>
              <p:ext uri="{D42A27DB-BD31-4B8C-83A1-F6EECF244321}">
                <p14:modId xmlns:p14="http://schemas.microsoft.com/office/powerpoint/2010/main" val="3399668984"/>
              </p:ext>
            </p:extLst>
          </p:nvPr>
        </p:nvGraphicFramePr>
        <p:xfrm>
          <a:off x="699543" y="3419004"/>
          <a:ext cx="10691811" cy="2109968"/>
        </p:xfrm>
        <a:graphic>
          <a:graphicData uri="http://schemas.openxmlformats.org/drawingml/2006/table">
            <a:tbl>
              <a:tblPr firstRow="1" bandRow="1">
                <a:tableStyleId>{5C22544A-7EE6-4342-B048-85BDC9FD1C3A}</a:tableStyleId>
              </a:tblPr>
              <a:tblGrid>
                <a:gridCol w="3362865">
                  <a:extLst>
                    <a:ext uri="{9D8B030D-6E8A-4147-A177-3AD203B41FA5}">
                      <a16:colId xmlns:a16="http://schemas.microsoft.com/office/drawing/2014/main" val="1023049691"/>
                    </a:ext>
                  </a:extLst>
                </a:gridCol>
                <a:gridCol w="3765009">
                  <a:extLst>
                    <a:ext uri="{9D8B030D-6E8A-4147-A177-3AD203B41FA5}">
                      <a16:colId xmlns:a16="http://schemas.microsoft.com/office/drawing/2014/main" val="3827541088"/>
                    </a:ext>
                  </a:extLst>
                </a:gridCol>
                <a:gridCol w="3563937">
                  <a:extLst>
                    <a:ext uri="{9D8B030D-6E8A-4147-A177-3AD203B41FA5}">
                      <a16:colId xmlns:a16="http://schemas.microsoft.com/office/drawing/2014/main" val="4004178556"/>
                    </a:ext>
                  </a:extLst>
                </a:gridCol>
              </a:tblGrid>
              <a:tr h="1054984">
                <a:tc rowSpan="2">
                  <a:txBody>
                    <a:bodyPr/>
                    <a:lstStyle/>
                    <a:p>
                      <a:pPr algn="ctr"/>
                      <a:endParaRPr lang="en-US" sz="2800" baseline="0" dirty="0"/>
                    </a:p>
                    <a:p>
                      <a:pPr algn="ctr"/>
                      <a:r>
                        <a:rPr lang="en-US" sz="2800" baseline="0" dirty="0"/>
                        <a:t>VOP DETECTION MODEL</a:t>
                      </a:r>
                      <a:endParaRPr lang="en-IN" baseline="0" dirty="0"/>
                    </a:p>
                  </a:txBody>
                  <a:tcPr/>
                </a:tc>
                <a:tc>
                  <a:txBody>
                    <a:bodyPr/>
                    <a:lstStyle/>
                    <a:p>
                      <a:pPr algn="ctr"/>
                      <a:r>
                        <a:rPr lang="en-US" dirty="0"/>
                        <a:t> </a:t>
                      </a:r>
                    </a:p>
                    <a:p>
                      <a:pPr algn="ctr"/>
                      <a:r>
                        <a:rPr lang="en-US" dirty="0"/>
                        <a:t> VOP DETECTION ACCURACY</a:t>
                      </a:r>
                      <a:endParaRPr lang="en-IN" dirty="0"/>
                    </a:p>
                  </a:txBody>
                  <a:tcPr/>
                </a:tc>
                <a:tc>
                  <a:txBody>
                    <a:bodyPr/>
                    <a:lstStyle/>
                    <a:p>
                      <a:pPr algn="ctr"/>
                      <a:endParaRPr lang="en-US" dirty="0"/>
                    </a:p>
                    <a:p>
                      <a:pPr algn="ctr"/>
                      <a:r>
                        <a:rPr lang="en-US" dirty="0"/>
                        <a:t>MISSING RATE</a:t>
                      </a:r>
                      <a:endParaRPr lang="en-IN" dirty="0"/>
                    </a:p>
                  </a:txBody>
                  <a:tcPr/>
                </a:tc>
                <a:extLst>
                  <a:ext uri="{0D108BD9-81ED-4DB2-BD59-A6C34878D82A}">
                    <a16:rowId xmlns:a16="http://schemas.microsoft.com/office/drawing/2014/main" val="2347322709"/>
                  </a:ext>
                </a:extLst>
              </a:tr>
              <a:tr h="1054984">
                <a:tc vMerge="1">
                  <a:txBody>
                    <a:bodyPr/>
                    <a:lstStyle/>
                    <a:p>
                      <a:endParaRPr lang="en-IN" dirty="0"/>
                    </a:p>
                  </a:txBody>
                  <a:tcPr/>
                </a:tc>
                <a:tc>
                  <a:txBody>
                    <a:bodyPr/>
                    <a:lstStyle/>
                    <a:p>
                      <a:pPr algn="ctr"/>
                      <a:endParaRPr lang="en-IN" dirty="0"/>
                    </a:p>
                    <a:p>
                      <a:pPr algn="ctr"/>
                      <a:r>
                        <a:rPr lang="en-IN" dirty="0"/>
                        <a:t>80.95%</a:t>
                      </a:r>
                    </a:p>
                  </a:txBody>
                  <a:tcPr/>
                </a:tc>
                <a:tc>
                  <a:txBody>
                    <a:bodyPr/>
                    <a:lstStyle/>
                    <a:p>
                      <a:pPr algn="ctr"/>
                      <a:r>
                        <a:rPr lang="en-IN" dirty="0"/>
                        <a:t> </a:t>
                      </a:r>
                    </a:p>
                    <a:p>
                      <a:pPr algn="ctr"/>
                      <a:r>
                        <a:rPr lang="en-IN" dirty="0"/>
                        <a:t>19.05%</a:t>
                      </a:r>
                    </a:p>
                  </a:txBody>
                  <a:tcPr/>
                </a:tc>
                <a:extLst>
                  <a:ext uri="{0D108BD9-81ED-4DB2-BD59-A6C34878D82A}">
                    <a16:rowId xmlns:a16="http://schemas.microsoft.com/office/drawing/2014/main" val="438472272"/>
                  </a:ext>
                </a:extLst>
              </a:tr>
            </a:tbl>
          </a:graphicData>
        </a:graphic>
      </p:graphicFrame>
      <p:sp>
        <p:nvSpPr>
          <p:cNvPr id="4" name="TextBox 3">
            <a:extLst>
              <a:ext uri="{FF2B5EF4-FFF2-40B4-BE49-F238E27FC236}">
                <a16:creationId xmlns:a16="http://schemas.microsoft.com/office/drawing/2014/main" id="{D145FF93-5518-40E7-8BD7-CCE16236FCE3}"/>
              </a:ext>
            </a:extLst>
          </p:cNvPr>
          <p:cNvSpPr txBox="1"/>
          <p:nvPr/>
        </p:nvSpPr>
        <p:spPr>
          <a:xfrm>
            <a:off x="700355" y="272265"/>
            <a:ext cx="3119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STEPS TO DETECT VOPs</a:t>
            </a:r>
            <a:r>
              <a:rPr lang="en-GB" dirty="0"/>
              <a:t>​​</a:t>
            </a:r>
          </a:p>
        </p:txBody>
      </p:sp>
      <p:sp>
        <p:nvSpPr>
          <p:cNvPr id="6" name="Content Placeholder 2">
            <a:extLst>
              <a:ext uri="{FF2B5EF4-FFF2-40B4-BE49-F238E27FC236}">
                <a16:creationId xmlns:a16="http://schemas.microsoft.com/office/drawing/2014/main" id="{A18CB2DA-2ED0-43F6-8ED2-28411A01BD7F}"/>
              </a:ext>
            </a:extLst>
          </p:cNvPr>
          <p:cNvSpPr txBox="1">
            <a:spLocks/>
          </p:cNvSpPr>
          <p:nvPr/>
        </p:nvSpPr>
        <p:spPr>
          <a:xfrm>
            <a:off x="750367" y="1918355"/>
            <a:ext cx="10691265" cy="115478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After running the VOP detection model on a file from the database we got</a:t>
            </a:r>
            <a:endParaRPr lang="en-GB" sz="2800" dirty="0"/>
          </a:p>
        </p:txBody>
      </p:sp>
    </p:spTree>
    <p:extLst>
      <p:ext uri="{BB962C8B-B14F-4D97-AF65-F5344CB8AC3E}">
        <p14:creationId xmlns:p14="http://schemas.microsoft.com/office/powerpoint/2010/main" val="36189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97F7-E4EB-4C0F-8428-AF73A09D439A}"/>
              </a:ext>
            </a:extLst>
          </p:cNvPr>
          <p:cNvSpPr>
            <a:spLocks noGrp="1"/>
          </p:cNvSpPr>
          <p:nvPr>
            <p:ph type="title"/>
          </p:nvPr>
        </p:nvSpPr>
        <p:spPr/>
        <p:txBody>
          <a:bodyPr/>
          <a:lstStyle/>
          <a:p>
            <a:r>
              <a:rPr lang="en-GB"/>
              <a:t>Vowel regions from </a:t>
            </a:r>
            <a:r>
              <a:rPr lang="en-GB" err="1"/>
              <a:t>vop</a:t>
            </a:r>
            <a:endParaRPr lang="en-GB"/>
          </a:p>
        </p:txBody>
      </p:sp>
      <p:sp>
        <p:nvSpPr>
          <p:cNvPr id="3" name="Content Placeholder 2">
            <a:extLst>
              <a:ext uri="{FF2B5EF4-FFF2-40B4-BE49-F238E27FC236}">
                <a16:creationId xmlns:a16="http://schemas.microsoft.com/office/drawing/2014/main" id="{35D1455F-1565-4339-9200-50864D6B2A7F}"/>
              </a:ext>
            </a:extLst>
          </p:cNvPr>
          <p:cNvSpPr>
            <a:spLocks noGrp="1"/>
          </p:cNvSpPr>
          <p:nvPr>
            <p:ph idx="1"/>
          </p:nvPr>
        </p:nvSpPr>
        <p:spPr>
          <a:xfrm>
            <a:off x="700635" y="2498609"/>
            <a:ext cx="10691265" cy="3430605"/>
          </a:xfrm>
        </p:spPr>
        <p:txBody>
          <a:bodyPr vert="horz" lIns="91440" tIns="45720" rIns="91440" bIns="45720" rtlCol="0" anchor="t">
            <a:normAutofit/>
          </a:bodyPr>
          <a:lstStyle/>
          <a:p>
            <a:r>
              <a:rPr lang="en-GB" sz="2800" dirty="0"/>
              <a:t>We got Vowel Onset Points and then we chose the vowel region as 80ms region after the VOP.</a:t>
            </a:r>
          </a:p>
          <a:p>
            <a:r>
              <a:rPr lang="en-GB" sz="2800" dirty="0"/>
              <a:t>The reason behind this was that this 80ms included 20ms CV region (</a:t>
            </a:r>
            <a:r>
              <a:rPr lang="en-GB" sz="2800" dirty="0">
                <a:ea typeface="+mn-lt"/>
                <a:cs typeface="+mn-lt"/>
              </a:rPr>
              <a:t>Consonant </a:t>
            </a:r>
            <a:r>
              <a:rPr lang="en-GB" sz="2800" dirty="0"/>
              <a:t>-Vowel), 40ms steady vowel region and 20ms consonant region.</a:t>
            </a:r>
          </a:p>
          <a:p>
            <a:endParaRPr lang="en-GB" sz="2800" dirty="0"/>
          </a:p>
        </p:txBody>
      </p:sp>
    </p:spTree>
    <p:extLst>
      <p:ext uri="{BB962C8B-B14F-4D97-AF65-F5344CB8AC3E}">
        <p14:creationId xmlns:p14="http://schemas.microsoft.com/office/powerpoint/2010/main" val="61939577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5BE4-724D-4F63-999C-E1C162528925}"/>
              </a:ext>
            </a:extLst>
          </p:cNvPr>
          <p:cNvSpPr>
            <a:spLocks noGrp="1"/>
          </p:cNvSpPr>
          <p:nvPr>
            <p:ph type="title"/>
          </p:nvPr>
        </p:nvSpPr>
        <p:spPr/>
        <p:txBody>
          <a:bodyPr/>
          <a:lstStyle/>
          <a:p>
            <a:r>
              <a:rPr lang="en-GB"/>
              <a:t>The emotion Recognition model</a:t>
            </a:r>
          </a:p>
        </p:txBody>
      </p:sp>
      <p:sp>
        <p:nvSpPr>
          <p:cNvPr id="3" name="Content Placeholder 2">
            <a:extLst>
              <a:ext uri="{FF2B5EF4-FFF2-40B4-BE49-F238E27FC236}">
                <a16:creationId xmlns:a16="http://schemas.microsoft.com/office/drawing/2014/main" id="{E8267023-84C0-4F04-A70D-BBBEBC88793B}"/>
              </a:ext>
            </a:extLst>
          </p:cNvPr>
          <p:cNvSpPr>
            <a:spLocks noGrp="1"/>
          </p:cNvSpPr>
          <p:nvPr>
            <p:ph idx="1"/>
          </p:nvPr>
        </p:nvSpPr>
        <p:spPr>
          <a:xfrm>
            <a:off x="700635" y="1959215"/>
            <a:ext cx="10691265" cy="3969999"/>
          </a:xfrm>
        </p:spPr>
        <p:txBody>
          <a:bodyPr vert="horz" lIns="91440" tIns="45720" rIns="91440" bIns="45720" rtlCol="0" anchor="t">
            <a:noAutofit/>
          </a:bodyPr>
          <a:lstStyle/>
          <a:p>
            <a:r>
              <a:rPr lang="en-GB" sz="2300"/>
              <a:t>First, we extracted features such as MFCC, Spectral Sub-band Centroids, etc for each 20ms frame. Then we calculated 7 features : mean, variance, maximum, minimum, and many more for each MFCC value for whole audio. So now each dimension of each feature of the audio is represented by these 7 features.</a:t>
            </a:r>
            <a:endParaRPr lang="en-US" sz="2300"/>
          </a:p>
          <a:p>
            <a:r>
              <a:rPr lang="en-GB" sz="2300"/>
              <a:t>Then we dumped all this data in a .</a:t>
            </a:r>
            <a:r>
              <a:rPr lang="en-GB" sz="2300" err="1"/>
              <a:t>pkl</a:t>
            </a:r>
            <a:r>
              <a:rPr lang="en-GB" sz="2300"/>
              <a:t> file with their corresponding emotion label.</a:t>
            </a:r>
          </a:p>
          <a:p>
            <a:r>
              <a:rPr lang="en-GB" sz="2300"/>
              <a:t>Then we normalized the whole data and split it into training and testing data.</a:t>
            </a:r>
          </a:p>
          <a:p>
            <a:r>
              <a:rPr lang="en-GB" sz="2300"/>
              <a:t>Then we did feature selection to reduce the number of computations to train the model. We did this using </a:t>
            </a:r>
            <a:r>
              <a:rPr lang="en-GB" sz="2300" i="1"/>
              <a:t>Boruta</a:t>
            </a:r>
            <a:r>
              <a:rPr lang="en-GB" sz="2300"/>
              <a:t>.</a:t>
            </a:r>
          </a:p>
          <a:p>
            <a:pPr marL="0" indent="0">
              <a:buNone/>
            </a:pPr>
            <a:endParaRPr lang="en-GB" sz="2300"/>
          </a:p>
          <a:p>
            <a:endParaRPr lang="en-GB" sz="2300"/>
          </a:p>
        </p:txBody>
      </p:sp>
    </p:spTree>
    <p:extLst>
      <p:ext uri="{BB962C8B-B14F-4D97-AF65-F5344CB8AC3E}">
        <p14:creationId xmlns:p14="http://schemas.microsoft.com/office/powerpoint/2010/main" val="29737512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754C2-8A0B-42FC-82D7-8C0D37923824}"/>
              </a:ext>
            </a:extLst>
          </p:cNvPr>
          <p:cNvSpPr>
            <a:spLocks noGrp="1"/>
          </p:cNvSpPr>
          <p:nvPr>
            <p:ph idx="1"/>
          </p:nvPr>
        </p:nvSpPr>
        <p:spPr>
          <a:xfrm>
            <a:off x="700635" y="1933110"/>
            <a:ext cx="10691265" cy="3996104"/>
          </a:xfrm>
        </p:spPr>
        <p:txBody>
          <a:bodyPr vert="horz" lIns="91440" tIns="45720" rIns="91440" bIns="45720" rtlCol="0" anchor="t">
            <a:normAutofit/>
          </a:bodyPr>
          <a:lstStyle/>
          <a:p>
            <a:r>
              <a:rPr lang="en-GB" sz="2800"/>
              <a:t>Then we did data resampling to improve accuracy.</a:t>
            </a:r>
            <a:endParaRPr lang="en-US" sz="2800"/>
          </a:p>
          <a:p>
            <a:r>
              <a:rPr lang="en-GB" sz="2800"/>
              <a:t>Then we built a </a:t>
            </a:r>
            <a:r>
              <a:rPr lang="en-GB" sz="2800" err="1"/>
              <a:t>rbf</a:t>
            </a:r>
            <a:r>
              <a:rPr lang="en-GB" sz="2800"/>
              <a:t>-kernel SVM. Then we used Bagging Classifier to get the best classifier.</a:t>
            </a:r>
          </a:p>
          <a:p>
            <a:r>
              <a:rPr lang="en-GB" sz="2800"/>
              <a:t>We used a one vs rest classifier</a:t>
            </a:r>
          </a:p>
          <a:p>
            <a:r>
              <a:rPr lang="en-GB" sz="2800"/>
              <a:t>Then we trained the model and tested the model.</a:t>
            </a:r>
          </a:p>
          <a:p>
            <a:pPr marL="0" indent="0">
              <a:buNone/>
            </a:pPr>
            <a:endParaRPr lang="en-GB" sz="2800"/>
          </a:p>
        </p:txBody>
      </p:sp>
      <p:sp>
        <p:nvSpPr>
          <p:cNvPr id="6" name="TextBox 5">
            <a:extLst>
              <a:ext uri="{FF2B5EF4-FFF2-40B4-BE49-F238E27FC236}">
                <a16:creationId xmlns:a16="http://schemas.microsoft.com/office/drawing/2014/main" id="{55D2B9ED-79CF-4620-8066-6586357540F9}"/>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The Emotion</a:t>
            </a:r>
            <a:r>
              <a:rPr lang="en-US" sz="1800"/>
              <a:t> </a:t>
            </a:r>
            <a:r>
              <a:rPr lang="en-US"/>
              <a:t>Recognition</a:t>
            </a:r>
            <a:r>
              <a:rPr lang="en-US" sz="1800"/>
              <a:t> </a:t>
            </a:r>
            <a:r>
              <a:rPr lang="en-US"/>
              <a:t>Model</a:t>
            </a:r>
            <a:endParaRPr lang="en-US" sz="1800"/>
          </a:p>
        </p:txBody>
      </p:sp>
    </p:spTree>
    <p:extLst>
      <p:ext uri="{BB962C8B-B14F-4D97-AF65-F5344CB8AC3E}">
        <p14:creationId xmlns:p14="http://schemas.microsoft.com/office/powerpoint/2010/main" val="205131700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0067-8B32-418F-A7DE-C5F1C74958A6}"/>
              </a:ext>
            </a:extLst>
          </p:cNvPr>
          <p:cNvSpPr>
            <a:spLocks noGrp="1"/>
          </p:cNvSpPr>
          <p:nvPr>
            <p:ph type="title"/>
          </p:nvPr>
        </p:nvSpPr>
        <p:spPr/>
        <p:txBody>
          <a:bodyPr/>
          <a:lstStyle/>
          <a:p>
            <a:r>
              <a:rPr lang="en-US">
                <a:ea typeface="+mj-lt"/>
                <a:cs typeface="+mj-lt"/>
              </a:rPr>
              <a:t>Technologies used in the project</a:t>
            </a:r>
            <a:endParaRPr lang="en-IN">
              <a:ea typeface="+mj-lt"/>
              <a:cs typeface="+mj-lt"/>
            </a:endParaRPr>
          </a:p>
          <a:p>
            <a:endParaRPr lang="en-IN"/>
          </a:p>
        </p:txBody>
      </p:sp>
      <p:sp>
        <p:nvSpPr>
          <p:cNvPr id="3" name="Content Placeholder 2">
            <a:extLst>
              <a:ext uri="{FF2B5EF4-FFF2-40B4-BE49-F238E27FC236}">
                <a16:creationId xmlns:a16="http://schemas.microsoft.com/office/drawing/2014/main" id="{D117AFB5-AE60-4CD0-9EEB-5164780B2742}"/>
              </a:ext>
            </a:extLst>
          </p:cNvPr>
          <p:cNvSpPr>
            <a:spLocks noGrp="1"/>
          </p:cNvSpPr>
          <p:nvPr>
            <p:ph idx="1"/>
          </p:nvPr>
        </p:nvSpPr>
        <p:spPr>
          <a:xfrm>
            <a:off x="700635" y="2567103"/>
            <a:ext cx="10691265" cy="3362111"/>
          </a:xfrm>
        </p:spPr>
        <p:txBody>
          <a:bodyPr vert="horz" lIns="91440" tIns="45720" rIns="91440" bIns="45720" rtlCol="0" anchor="t">
            <a:normAutofit/>
          </a:bodyPr>
          <a:lstStyle/>
          <a:p>
            <a:r>
              <a:rPr lang="en-IN" sz="2800"/>
              <a:t>We have detected VOP and vowel regions in MATLAB.</a:t>
            </a:r>
          </a:p>
          <a:p>
            <a:r>
              <a:rPr lang="en-IN" sz="2800"/>
              <a:t>Then we made text files from MATLAB that contained VOP time stamps for each audio.</a:t>
            </a:r>
          </a:p>
          <a:p>
            <a:r>
              <a:rPr lang="en-IN" sz="2800"/>
              <a:t>We have made our ML model in Python which is using VOP from the text files that we made.</a:t>
            </a:r>
          </a:p>
        </p:txBody>
      </p:sp>
    </p:spTree>
    <p:extLst>
      <p:ext uri="{BB962C8B-B14F-4D97-AF65-F5344CB8AC3E}">
        <p14:creationId xmlns:p14="http://schemas.microsoft.com/office/powerpoint/2010/main" val="13248355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7DA7-5117-4EE1-997B-B0381906E57D}"/>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4EEEEC35-7E9F-43E8-BF17-94CED043CCDD}"/>
              </a:ext>
            </a:extLst>
          </p:cNvPr>
          <p:cNvSpPr>
            <a:spLocks noGrp="1"/>
          </p:cNvSpPr>
          <p:nvPr>
            <p:ph idx="1"/>
          </p:nvPr>
        </p:nvSpPr>
        <p:spPr>
          <a:xfrm>
            <a:off x="700635" y="1650993"/>
            <a:ext cx="10691265" cy="4278221"/>
          </a:xfrm>
        </p:spPr>
        <p:txBody>
          <a:bodyPr vert="horz" lIns="91440" tIns="45720" rIns="91440" bIns="45720" rtlCol="0" anchor="t">
            <a:noAutofit/>
          </a:bodyPr>
          <a:lstStyle/>
          <a:p>
            <a:r>
              <a:rPr lang="en-GB" sz="2400" dirty="0"/>
              <a:t>We did a comparative study. </a:t>
            </a:r>
          </a:p>
          <a:p>
            <a:r>
              <a:rPr lang="en-GB" sz="2400" dirty="0"/>
              <a:t>Emotion Recognition Model – 1 (ERM-1) is the model that has 80 percent of wav files as training set and rest 20 percent of wav files as testing set. </a:t>
            </a:r>
          </a:p>
          <a:p>
            <a:r>
              <a:rPr lang="en-GB" sz="2400" dirty="0">
                <a:ea typeface="+mn-lt"/>
                <a:cs typeface="+mn-lt"/>
              </a:rPr>
              <a:t>Emotion Recognition Model – 2 (ERM-2) is the model that has 80 percent of wav files and their corresponding vowel regions as training set and rest 20 percent (wav files only) as testing set.</a:t>
            </a:r>
          </a:p>
          <a:p>
            <a:r>
              <a:rPr lang="en-GB" sz="2400" dirty="0">
                <a:ea typeface="+mn-lt"/>
                <a:cs typeface="+mn-lt"/>
              </a:rPr>
              <a:t>Emotion Recognition Model – 3 (ERM-3) is the model that only has vowel regions of 80 percent of wav files as training set and rest 20 percent (wav files only) as testing set.</a:t>
            </a:r>
          </a:p>
          <a:p>
            <a:endParaRPr lang="en-GB" sz="2400" dirty="0">
              <a:ea typeface="+mn-lt"/>
              <a:cs typeface="+mn-lt"/>
            </a:endParaRPr>
          </a:p>
        </p:txBody>
      </p:sp>
    </p:spTree>
    <p:extLst>
      <p:ext uri="{BB962C8B-B14F-4D97-AF65-F5344CB8AC3E}">
        <p14:creationId xmlns:p14="http://schemas.microsoft.com/office/powerpoint/2010/main" val="27183784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A5E1-90BC-49CD-91B0-9D924CBB72B6}"/>
              </a:ext>
            </a:extLst>
          </p:cNvPr>
          <p:cNvSpPr>
            <a:spLocks noGrp="1"/>
          </p:cNvSpPr>
          <p:nvPr>
            <p:ph type="title"/>
          </p:nvPr>
        </p:nvSpPr>
        <p:spPr/>
        <p:txBody>
          <a:bodyPr/>
          <a:lstStyle/>
          <a:p>
            <a:r>
              <a:rPr lang="en-US"/>
              <a:t>Contents : </a:t>
            </a:r>
            <a:endParaRPr lang="en-IN"/>
          </a:p>
        </p:txBody>
      </p:sp>
      <p:sp>
        <p:nvSpPr>
          <p:cNvPr id="3" name="Content Placeholder 2">
            <a:extLst>
              <a:ext uri="{FF2B5EF4-FFF2-40B4-BE49-F238E27FC236}">
                <a16:creationId xmlns:a16="http://schemas.microsoft.com/office/drawing/2014/main" id="{95B923A2-A7D2-454F-B7FE-1DA11C0F5EAF}"/>
              </a:ext>
            </a:extLst>
          </p:cNvPr>
          <p:cNvSpPr>
            <a:spLocks noGrp="1"/>
          </p:cNvSpPr>
          <p:nvPr>
            <p:ph idx="1"/>
          </p:nvPr>
        </p:nvSpPr>
        <p:spPr>
          <a:xfrm>
            <a:off x="700635" y="1967778"/>
            <a:ext cx="10691265" cy="3961436"/>
          </a:xfrm>
        </p:spPr>
        <p:txBody>
          <a:bodyPr vert="horz" lIns="91440" tIns="45720" rIns="91440" bIns="45720" rtlCol="0" anchor="t">
            <a:normAutofit fontScale="92500" lnSpcReduction="10000"/>
          </a:bodyPr>
          <a:lstStyle/>
          <a:p>
            <a:pPr marL="457200" indent="-457200">
              <a:buAutoNum type="arabicPeriod"/>
            </a:pPr>
            <a:r>
              <a:rPr lang="en-US" sz="2400"/>
              <a:t>Introduction to VOP and Vowel regions.</a:t>
            </a:r>
          </a:p>
          <a:p>
            <a:pPr marL="457200" indent="-457200">
              <a:buAutoNum type="arabicPeriod"/>
            </a:pPr>
            <a:r>
              <a:rPr lang="en-US" sz="2400"/>
              <a:t>Steps to detect VOPs</a:t>
            </a:r>
          </a:p>
          <a:p>
            <a:pPr marL="457200" indent="-457200">
              <a:buAutoNum type="arabicPeriod"/>
            </a:pPr>
            <a:r>
              <a:rPr lang="en-US" sz="2400"/>
              <a:t>Vowel regions from VOP</a:t>
            </a:r>
          </a:p>
          <a:p>
            <a:pPr marL="457200" indent="-457200">
              <a:buAutoNum type="arabicPeriod"/>
            </a:pPr>
            <a:r>
              <a:rPr lang="en-US" sz="2400"/>
              <a:t>The Emotion Recognition Model</a:t>
            </a:r>
          </a:p>
          <a:p>
            <a:pPr marL="457200" indent="-457200">
              <a:buAutoNum type="arabicPeriod"/>
            </a:pPr>
            <a:r>
              <a:rPr lang="en-US" sz="2400" dirty="0">
                <a:ea typeface="+mn-lt"/>
                <a:cs typeface="+mn-lt"/>
              </a:rPr>
              <a:t>Technologies used in the project </a:t>
            </a:r>
            <a:endParaRPr lang="en-US" sz="2400"/>
          </a:p>
          <a:p>
            <a:pPr marL="457200" indent="-457200">
              <a:buAutoNum type="arabicPeriod"/>
            </a:pPr>
            <a:r>
              <a:rPr lang="en-US" sz="2400" dirty="0">
                <a:ea typeface="+mn-lt"/>
                <a:cs typeface="+mn-lt"/>
              </a:rPr>
              <a:t>Results</a:t>
            </a:r>
          </a:p>
          <a:p>
            <a:pPr marL="457200" indent="-457200">
              <a:buAutoNum type="arabicPeriod"/>
            </a:pPr>
            <a:r>
              <a:rPr lang="en-US" sz="2400" dirty="0"/>
              <a:t>Conclusion</a:t>
            </a:r>
            <a:endParaRPr lang="en-US" sz="2400"/>
          </a:p>
          <a:p>
            <a:pPr marL="457200" indent="-457200">
              <a:buAutoNum type="arabicPeriod"/>
            </a:pPr>
            <a:r>
              <a:rPr lang="en-US" sz="2400"/>
              <a:t>References</a:t>
            </a:r>
          </a:p>
        </p:txBody>
      </p:sp>
    </p:spTree>
    <p:extLst>
      <p:ext uri="{BB962C8B-B14F-4D97-AF65-F5344CB8AC3E}">
        <p14:creationId xmlns:p14="http://schemas.microsoft.com/office/powerpoint/2010/main" val="299111642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65791-3A0A-43AE-8477-9FEE27D4CCD8}"/>
              </a:ext>
            </a:extLst>
          </p:cNvPr>
          <p:cNvSpPr>
            <a:spLocks noGrp="1"/>
          </p:cNvSpPr>
          <p:nvPr>
            <p:ph idx="1"/>
          </p:nvPr>
        </p:nvSpPr>
        <p:spPr>
          <a:xfrm>
            <a:off x="700635" y="866821"/>
            <a:ext cx="10691265" cy="5257777"/>
          </a:xfrm>
        </p:spPr>
        <p:txBody>
          <a:bodyPr vert="horz" lIns="91440" tIns="45720" rIns="91440" bIns="45720" rtlCol="0" anchor="t">
            <a:noAutofit/>
          </a:bodyPr>
          <a:lstStyle/>
          <a:p>
            <a:r>
              <a:rPr lang="en-GB" dirty="0"/>
              <a:t>We varied the number of MFCC features also extracted to get different accuracies.</a:t>
            </a:r>
            <a:endParaRPr lang="en-US"/>
          </a:p>
          <a:p>
            <a:r>
              <a:rPr lang="en-GB" dirty="0"/>
              <a:t>Also, in the confusion matrix and the report shown in the next slides :</a:t>
            </a:r>
          </a:p>
          <a:p>
            <a:pPr marL="0" indent="0" algn="ctr">
              <a:buNone/>
            </a:pPr>
            <a:r>
              <a:rPr lang="en-GB" b="1" i="1" dirty="0"/>
              <a:t>0 indicates Anger</a:t>
            </a:r>
          </a:p>
          <a:p>
            <a:pPr marL="0" indent="0" algn="ctr">
              <a:buNone/>
            </a:pPr>
            <a:r>
              <a:rPr lang="en-GB" b="1" i="1" dirty="0"/>
              <a:t>1 indicates Boredom</a:t>
            </a:r>
          </a:p>
          <a:p>
            <a:pPr marL="0" indent="0" algn="ctr">
              <a:buNone/>
            </a:pPr>
            <a:r>
              <a:rPr lang="en-GB" b="1" i="1" dirty="0"/>
              <a:t>2 indicates Disgust</a:t>
            </a:r>
          </a:p>
          <a:p>
            <a:pPr marL="0" indent="0" algn="ctr">
              <a:buNone/>
            </a:pPr>
            <a:r>
              <a:rPr lang="en-GB" b="1" i="1" dirty="0"/>
              <a:t>3 indicates Anxiety/ Fear</a:t>
            </a:r>
          </a:p>
          <a:p>
            <a:pPr marL="0" indent="0" algn="ctr">
              <a:buNone/>
            </a:pPr>
            <a:r>
              <a:rPr lang="en-GB" b="1" i="1" dirty="0"/>
              <a:t>4 indicates Happiness</a:t>
            </a:r>
          </a:p>
          <a:p>
            <a:pPr marL="0" indent="0" algn="ctr">
              <a:buNone/>
            </a:pPr>
            <a:r>
              <a:rPr lang="en-GB" b="1" i="1" dirty="0"/>
              <a:t>5 indicates Sadness</a:t>
            </a:r>
          </a:p>
          <a:p>
            <a:pPr marL="0" indent="0" algn="ctr">
              <a:buNone/>
            </a:pPr>
            <a:r>
              <a:rPr lang="en-GB" b="1" i="1" dirty="0"/>
              <a:t>6 indicates Neutral</a:t>
            </a:r>
          </a:p>
          <a:p>
            <a:r>
              <a:rPr lang="en-GB" dirty="0"/>
              <a:t>The same order is followed in the confusion matrix, where the row </a:t>
            </a:r>
            <a:r>
              <a:rPr lang="en-GB" b="1" i="1" dirty="0" err="1"/>
              <a:t>i</a:t>
            </a:r>
            <a:r>
              <a:rPr lang="en-GB" dirty="0"/>
              <a:t> indicates actual files of emotion </a:t>
            </a:r>
            <a:r>
              <a:rPr lang="en-GB" b="1" i="1" dirty="0" err="1"/>
              <a:t>i</a:t>
            </a:r>
            <a:r>
              <a:rPr lang="en-GB" dirty="0"/>
              <a:t> and column </a:t>
            </a:r>
            <a:r>
              <a:rPr lang="en-GB" b="1" i="1" dirty="0"/>
              <a:t>j</a:t>
            </a:r>
            <a:r>
              <a:rPr lang="en-GB" dirty="0"/>
              <a:t> shows files that have been predicted as emotion </a:t>
            </a:r>
            <a:r>
              <a:rPr lang="en-GB" b="1" i="1" dirty="0"/>
              <a:t>j</a:t>
            </a:r>
            <a:r>
              <a:rPr lang="en-GB" i="1" dirty="0"/>
              <a:t>.</a:t>
            </a:r>
          </a:p>
          <a:p>
            <a:pPr marL="0" indent="0">
              <a:buNone/>
            </a:pPr>
            <a:r>
              <a:rPr lang="en-GB" dirty="0"/>
              <a:t>     </a:t>
            </a:r>
          </a:p>
          <a:p>
            <a:pPr marL="0" indent="0">
              <a:buNone/>
            </a:pPr>
            <a:endParaRPr lang="en-GB" dirty="0"/>
          </a:p>
        </p:txBody>
      </p:sp>
      <p:sp>
        <p:nvSpPr>
          <p:cNvPr id="5" name="TextBox 4">
            <a:extLst>
              <a:ext uri="{FF2B5EF4-FFF2-40B4-BE49-F238E27FC236}">
                <a16:creationId xmlns:a16="http://schemas.microsoft.com/office/drawing/2014/main" id="{0C2C206D-893D-4880-AD75-491EECE36007}"/>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Results</a:t>
            </a:r>
            <a:endParaRPr lang="en-US" sz="1800"/>
          </a:p>
        </p:txBody>
      </p:sp>
    </p:spTree>
    <p:extLst>
      <p:ext uri="{BB962C8B-B14F-4D97-AF65-F5344CB8AC3E}">
        <p14:creationId xmlns:p14="http://schemas.microsoft.com/office/powerpoint/2010/main" val="216593110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A2A5-845F-4B67-A642-3FC2CE3B47BC}"/>
              </a:ext>
            </a:extLst>
          </p:cNvPr>
          <p:cNvSpPr>
            <a:spLocks noGrp="1"/>
          </p:cNvSpPr>
          <p:nvPr>
            <p:ph type="title"/>
          </p:nvPr>
        </p:nvSpPr>
        <p:spPr/>
        <p:txBody>
          <a:bodyPr/>
          <a:lstStyle/>
          <a:p>
            <a:r>
              <a:rPr lang="en-GB" dirty="0"/>
              <a:t>ERM-1</a:t>
            </a:r>
            <a:endParaRPr lang="en-US" dirty="0"/>
          </a:p>
        </p:txBody>
      </p:sp>
      <p:pic>
        <p:nvPicPr>
          <p:cNvPr id="4" name="Picture 4" descr="Table&#10;&#10;Description automatically generated">
            <a:extLst>
              <a:ext uri="{FF2B5EF4-FFF2-40B4-BE49-F238E27FC236}">
                <a16:creationId xmlns:a16="http://schemas.microsoft.com/office/drawing/2014/main" id="{6210221F-6802-4421-BB52-62894E86C327}"/>
              </a:ext>
            </a:extLst>
          </p:cNvPr>
          <p:cNvPicPr>
            <a:picLocks noGrp="1" noChangeAspect="1"/>
          </p:cNvPicPr>
          <p:nvPr>
            <p:ph idx="1"/>
          </p:nvPr>
        </p:nvPicPr>
        <p:blipFill>
          <a:blip r:embed="rId2"/>
          <a:stretch>
            <a:fillRect/>
          </a:stretch>
        </p:blipFill>
        <p:spPr>
          <a:xfrm>
            <a:off x="2236358" y="1853511"/>
            <a:ext cx="3360433" cy="3851011"/>
          </a:xfrm>
          <a:ln>
            <a:solidFill>
              <a:schemeClr val="tx1"/>
            </a:solidFill>
          </a:ln>
        </p:spPr>
      </p:pic>
      <p:pic>
        <p:nvPicPr>
          <p:cNvPr id="5" name="Picture 5" descr="Table&#10;&#10;Description automatically generated">
            <a:extLst>
              <a:ext uri="{FF2B5EF4-FFF2-40B4-BE49-F238E27FC236}">
                <a16:creationId xmlns:a16="http://schemas.microsoft.com/office/drawing/2014/main" id="{3F134027-5CE3-40A0-8844-5A57883A5DFE}"/>
              </a:ext>
            </a:extLst>
          </p:cNvPr>
          <p:cNvPicPr>
            <a:picLocks noChangeAspect="1"/>
          </p:cNvPicPr>
          <p:nvPr/>
        </p:nvPicPr>
        <p:blipFill>
          <a:blip r:embed="rId3"/>
          <a:stretch>
            <a:fillRect/>
          </a:stretch>
        </p:blipFill>
        <p:spPr>
          <a:xfrm>
            <a:off x="7772399" y="1849270"/>
            <a:ext cx="3251200" cy="3843306"/>
          </a:xfrm>
          <a:prstGeom prst="rect">
            <a:avLst/>
          </a:prstGeom>
          <a:ln>
            <a:solidFill>
              <a:schemeClr val="tx1"/>
            </a:solidFill>
          </a:ln>
        </p:spPr>
      </p:pic>
      <p:sp>
        <p:nvSpPr>
          <p:cNvPr id="6" name="TextBox 5">
            <a:extLst>
              <a:ext uri="{FF2B5EF4-FFF2-40B4-BE49-F238E27FC236}">
                <a16:creationId xmlns:a16="http://schemas.microsoft.com/office/drawing/2014/main" id="{7BC0601F-C6F6-4443-B4B5-9934FE791009}"/>
              </a:ext>
            </a:extLst>
          </p:cNvPr>
          <p:cNvSpPr txBox="1"/>
          <p:nvPr/>
        </p:nvSpPr>
        <p:spPr>
          <a:xfrm>
            <a:off x="885093" y="3249246"/>
            <a:ext cx="1307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13 MFCC</a:t>
            </a:r>
            <a:endParaRPr lang="en-GB" dirty="0"/>
          </a:p>
        </p:txBody>
      </p:sp>
      <p:sp>
        <p:nvSpPr>
          <p:cNvPr id="7" name="TextBox 6">
            <a:extLst>
              <a:ext uri="{FF2B5EF4-FFF2-40B4-BE49-F238E27FC236}">
                <a16:creationId xmlns:a16="http://schemas.microsoft.com/office/drawing/2014/main" id="{5365CA28-24D0-450F-9C08-4174B73C8EA9}"/>
              </a:ext>
            </a:extLst>
          </p:cNvPr>
          <p:cNvSpPr txBox="1"/>
          <p:nvPr/>
        </p:nvSpPr>
        <p:spPr>
          <a:xfrm>
            <a:off x="6346093" y="3249246"/>
            <a:ext cx="1307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21 MFCC</a:t>
            </a:r>
            <a:endParaRPr lang="en-GB" dirty="0"/>
          </a:p>
        </p:txBody>
      </p:sp>
      <p:sp>
        <p:nvSpPr>
          <p:cNvPr id="9" name="TextBox 8">
            <a:extLst>
              <a:ext uri="{FF2B5EF4-FFF2-40B4-BE49-F238E27FC236}">
                <a16:creationId xmlns:a16="http://schemas.microsoft.com/office/drawing/2014/main" id="{7C5AE888-ECC7-4452-A327-2F97DA4D7827}"/>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Results</a:t>
            </a:r>
            <a:endParaRPr lang="en-US" sz="1800"/>
          </a:p>
        </p:txBody>
      </p:sp>
    </p:spTree>
    <p:extLst>
      <p:ext uri="{BB962C8B-B14F-4D97-AF65-F5344CB8AC3E}">
        <p14:creationId xmlns:p14="http://schemas.microsoft.com/office/powerpoint/2010/main" val="16104657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C29B-C5A2-4621-9566-4EE4B5F53C29}"/>
              </a:ext>
            </a:extLst>
          </p:cNvPr>
          <p:cNvSpPr>
            <a:spLocks noGrp="1"/>
          </p:cNvSpPr>
          <p:nvPr>
            <p:ph type="title"/>
          </p:nvPr>
        </p:nvSpPr>
        <p:spPr/>
        <p:txBody>
          <a:bodyPr/>
          <a:lstStyle/>
          <a:p>
            <a:r>
              <a:rPr lang="en-GB" dirty="0">
                <a:ea typeface="+mj-lt"/>
                <a:cs typeface="+mj-lt"/>
              </a:rPr>
              <a:t>ERM-2</a:t>
            </a:r>
          </a:p>
          <a:p>
            <a:endParaRPr lang="en-GB" dirty="0"/>
          </a:p>
        </p:txBody>
      </p:sp>
      <p:pic>
        <p:nvPicPr>
          <p:cNvPr id="4" name="Picture 4" descr="A picture containing table&#10;&#10;Description automatically generated">
            <a:extLst>
              <a:ext uri="{FF2B5EF4-FFF2-40B4-BE49-F238E27FC236}">
                <a16:creationId xmlns:a16="http://schemas.microsoft.com/office/drawing/2014/main" id="{F7F74531-31F9-416B-870B-460DF4D43293}"/>
              </a:ext>
            </a:extLst>
          </p:cNvPr>
          <p:cNvPicPr>
            <a:picLocks noGrp="1" noChangeAspect="1"/>
          </p:cNvPicPr>
          <p:nvPr>
            <p:ph idx="1"/>
          </p:nvPr>
        </p:nvPicPr>
        <p:blipFill>
          <a:blip r:embed="rId2"/>
          <a:stretch>
            <a:fillRect/>
          </a:stretch>
        </p:blipFill>
        <p:spPr>
          <a:xfrm>
            <a:off x="2176546" y="2117281"/>
            <a:ext cx="3636368" cy="3714241"/>
          </a:xfrm>
          <a:ln>
            <a:solidFill>
              <a:schemeClr val="tx1"/>
            </a:solidFill>
          </a:ln>
        </p:spPr>
      </p:pic>
      <p:pic>
        <p:nvPicPr>
          <p:cNvPr id="5" name="Picture 5" descr="A picture containing table&#10;&#10;Description automatically generated">
            <a:extLst>
              <a:ext uri="{FF2B5EF4-FFF2-40B4-BE49-F238E27FC236}">
                <a16:creationId xmlns:a16="http://schemas.microsoft.com/office/drawing/2014/main" id="{B6D86499-295C-4A48-A1AC-D6274D71C388}"/>
              </a:ext>
            </a:extLst>
          </p:cNvPr>
          <p:cNvPicPr>
            <a:picLocks noChangeAspect="1"/>
          </p:cNvPicPr>
          <p:nvPr/>
        </p:nvPicPr>
        <p:blipFill>
          <a:blip r:embed="rId3"/>
          <a:stretch>
            <a:fillRect/>
          </a:stretch>
        </p:blipFill>
        <p:spPr>
          <a:xfrm>
            <a:off x="7479324" y="2120428"/>
            <a:ext cx="3534506" cy="3711299"/>
          </a:xfrm>
          <a:prstGeom prst="rect">
            <a:avLst/>
          </a:prstGeom>
          <a:ln>
            <a:solidFill>
              <a:schemeClr val="tx1"/>
            </a:solidFill>
          </a:ln>
        </p:spPr>
      </p:pic>
      <p:sp>
        <p:nvSpPr>
          <p:cNvPr id="6" name="TextBox 5">
            <a:extLst>
              <a:ext uri="{FF2B5EF4-FFF2-40B4-BE49-F238E27FC236}">
                <a16:creationId xmlns:a16="http://schemas.microsoft.com/office/drawing/2014/main" id="{333ED1BB-9BAF-4510-92B0-4434A66BE389}"/>
              </a:ext>
            </a:extLst>
          </p:cNvPr>
          <p:cNvSpPr txBox="1"/>
          <p:nvPr/>
        </p:nvSpPr>
        <p:spPr>
          <a:xfrm>
            <a:off x="875323" y="3532554"/>
            <a:ext cx="1248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13 MFCC</a:t>
            </a:r>
            <a:r>
              <a:rPr lang="en-GB"/>
              <a:t>​</a:t>
            </a:r>
          </a:p>
        </p:txBody>
      </p:sp>
      <p:sp>
        <p:nvSpPr>
          <p:cNvPr id="8" name="TextBox 7">
            <a:extLst>
              <a:ext uri="{FF2B5EF4-FFF2-40B4-BE49-F238E27FC236}">
                <a16:creationId xmlns:a16="http://schemas.microsoft.com/office/drawing/2014/main" id="{118499E4-79A2-4811-A440-3A093A30B81D}"/>
              </a:ext>
            </a:extLst>
          </p:cNvPr>
          <p:cNvSpPr txBox="1"/>
          <p:nvPr/>
        </p:nvSpPr>
        <p:spPr>
          <a:xfrm>
            <a:off x="6238632" y="3532554"/>
            <a:ext cx="1307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21 MFCC</a:t>
            </a:r>
            <a:endParaRPr lang="en-GB" dirty="0"/>
          </a:p>
        </p:txBody>
      </p:sp>
      <p:sp>
        <p:nvSpPr>
          <p:cNvPr id="10" name="TextBox 9">
            <a:extLst>
              <a:ext uri="{FF2B5EF4-FFF2-40B4-BE49-F238E27FC236}">
                <a16:creationId xmlns:a16="http://schemas.microsoft.com/office/drawing/2014/main" id="{5DBD086E-4A9A-4A8E-94A3-BD7AD20DF969}"/>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Results</a:t>
            </a:r>
            <a:endParaRPr lang="en-US" sz="1800"/>
          </a:p>
        </p:txBody>
      </p:sp>
    </p:spTree>
    <p:extLst>
      <p:ext uri="{BB962C8B-B14F-4D97-AF65-F5344CB8AC3E}">
        <p14:creationId xmlns:p14="http://schemas.microsoft.com/office/powerpoint/2010/main" val="362468348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15EB-FD92-4AD8-B1D7-A6E5A607213E}"/>
              </a:ext>
            </a:extLst>
          </p:cNvPr>
          <p:cNvSpPr>
            <a:spLocks noGrp="1"/>
          </p:cNvSpPr>
          <p:nvPr>
            <p:ph type="title"/>
          </p:nvPr>
        </p:nvSpPr>
        <p:spPr/>
        <p:txBody>
          <a:bodyPr/>
          <a:lstStyle/>
          <a:p>
            <a:r>
              <a:rPr lang="en-GB" dirty="0"/>
              <a:t>ERM-3</a:t>
            </a:r>
          </a:p>
        </p:txBody>
      </p:sp>
      <p:pic>
        <p:nvPicPr>
          <p:cNvPr id="4" name="Picture 4" descr="Table&#10;&#10;Description automatically generated">
            <a:extLst>
              <a:ext uri="{FF2B5EF4-FFF2-40B4-BE49-F238E27FC236}">
                <a16:creationId xmlns:a16="http://schemas.microsoft.com/office/drawing/2014/main" id="{43BB55E7-E745-47E4-9888-7A81D5FAD7EF}"/>
              </a:ext>
            </a:extLst>
          </p:cNvPr>
          <p:cNvPicPr>
            <a:picLocks noGrp="1" noChangeAspect="1"/>
          </p:cNvPicPr>
          <p:nvPr>
            <p:ph idx="1"/>
          </p:nvPr>
        </p:nvPicPr>
        <p:blipFill>
          <a:blip r:embed="rId2"/>
          <a:stretch>
            <a:fillRect/>
          </a:stretch>
        </p:blipFill>
        <p:spPr>
          <a:xfrm>
            <a:off x="2411264" y="1980511"/>
            <a:ext cx="3155735" cy="3636088"/>
          </a:xfrm>
          <a:ln>
            <a:solidFill>
              <a:schemeClr val="tx1"/>
            </a:solidFill>
          </a:ln>
        </p:spPr>
      </p:pic>
      <p:sp>
        <p:nvSpPr>
          <p:cNvPr id="6" name="TextBox 5">
            <a:extLst>
              <a:ext uri="{FF2B5EF4-FFF2-40B4-BE49-F238E27FC236}">
                <a16:creationId xmlns:a16="http://schemas.microsoft.com/office/drawing/2014/main" id="{492F780A-BBB6-46DD-99B0-356A77AADAB4}"/>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Results</a:t>
            </a:r>
            <a:endParaRPr lang="en-US" sz="1800"/>
          </a:p>
        </p:txBody>
      </p:sp>
      <p:pic>
        <p:nvPicPr>
          <p:cNvPr id="3" name="Picture 4" descr="A picture containing table&#10;&#10;Description automatically generated">
            <a:extLst>
              <a:ext uri="{FF2B5EF4-FFF2-40B4-BE49-F238E27FC236}">
                <a16:creationId xmlns:a16="http://schemas.microsoft.com/office/drawing/2014/main" id="{C54F674A-75E9-436C-9733-667A306C460D}"/>
              </a:ext>
            </a:extLst>
          </p:cNvPr>
          <p:cNvPicPr>
            <a:picLocks noChangeAspect="1"/>
          </p:cNvPicPr>
          <p:nvPr/>
        </p:nvPicPr>
        <p:blipFill>
          <a:blip r:embed="rId3"/>
          <a:stretch>
            <a:fillRect/>
          </a:stretch>
        </p:blipFill>
        <p:spPr>
          <a:xfrm>
            <a:off x="7573723" y="1976195"/>
            <a:ext cx="3319584" cy="3635998"/>
          </a:xfrm>
          <a:prstGeom prst="rect">
            <a:avLst/>
          </a:prstGeom>
          <a:ln>
            <a:solidFill>
              <a:schemeClr val="tx1"/>
            </a:solidFill>
          </a:ln>
        </p:spPr>
      </p:pic>
      <p:sp>
        <p:nvSpPr>
          <p:cNvPr id="5" name="TextBox 4">
            <a:extLst>
              <a:ext uri="{FF2B5EF4-FFF2-40B4-BE49-F238E27FC236}">
                <a16:creationId xmlns:a16="http://schemas.microsoft.com/office/drawing/2014/main" id="{6CD6EF1F-D427-4DD5-8DCD-EBA1791BF0E1}"/>
              </a:ext>
            </a:extLst>
          </p:cNvPr>
          <p:cNvSpPr txBox="1"/>
          <p:nvPr/>
        </p:nvSpPr>
        <p:spPr>
          <a:xfrm>
            <a:off x="875323" y="3532554"/>
            <a:ext cx="1248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13 MFCC</a:t>
            </a:r>
            <a:r>
              <a:rPr lang="en-GB"/>
              <a:t>​</a:t>
            </a:r>
          </a:p>
        </p:txBody>
      </p:sp>
      <p:sp>
        <p:nvSpPr>
          <p:cNvPr id="9" name="TextBox 8">
            <a:extLst>
              <a:ext uri="{FF2B5EF4-FFF2-40B4-BE49-F238E27FC236}">
                <a16:creationId xmlns:a16="http://schemas.microsoft.com/office/drawing/2014/main" id="{723D0AD1-4029-4AF4-AB58-68BEE0B85689}"/>
              </a:ext>
            </a:extLst>
          </p:cNvPr>
          <p:cNvSpPr txBox="1"/>
          <p:nvPr/>
        </p:nvSpPr>
        <p:spPr>
          <a:xfrm>
            <a:off x="6238632" y="3532554"/>
            <a:ext cx="1307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21 MFCC</a:t>
            </a:r>
            <a:endParaRPr lang="en-GB" dirty="0"/>
          </a:p>
        </p:txBody>
      </p:sp>
    </p:spTree>
    <p:extLst>
      <p:ext uri="{BB962C8B-B14F-4D97-AF65-F5344CB8AC3E}">
        <p14:creationId xmlns:p14="http://schemas.microsoft.com/office/powerpoint/2010/main" val="165565990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DCE3-7FA1-4225-B494-C8948DFE9AE9}"/>
              </a:ext>
            </a:extLst>
          </p:cNvPr>
          <p:cNvSpPr>
            <a:spLocks noGrp="1"/>
          </p:cNvSpPr>
          <p:nvPr>
            <p:ph type="title"/>
          </p:nvPr>
        </p:nvSpPr>
        <p:spPr/>
        <p:txBody>
          <a:bodyPr/>
          <a:lstStyle/>
          <a:p>
            <a:r>
              <a:rPr lang="en-GB" dirty="0"/>
              <a:t>Comparative results</a:t>
            </a:r>
          </a:p>
        </p:txBody>
      </p:sp>
      <p:sp>
        <p:nvSpPr>
          <p:cNvPr id="6" name="TextBox 5">
            <a:extLst>
              <a:ext uri="{FF2B5EF4-FFF2-40B4-BE49-F238E27FC236}">
                <a16:creationId xmlns:a16="http://schemas.microsoft.com/office/drawing/2014/main" id="{37744E35-85BB-4320-8221-AA46137581EF}"/>
              </a:ext>
            </a:extLst>
          </p:cNvPr>
          <p:cNvSpPr txBox="1"/>
          <p:nvPr/>
        </p:nvSpPr>
        <p:spPr>
          <a:xfrm>
            <a:off x="700635" y="325290"/>
            <a:ext cx="6096000" cy="369332"/>
          </a:xfrm>
          <a:prstGeom prst="rect">
            <a:avLst/>
          </a:prstGeom>
          <a:noFill/>
        </p:spPr>
        <p:txBody>
          <a:bodyPr wrap="square" lIns="91440" tIns="45720" rIns="91440" bIns="45720" anchor="t">
            <a:spAutoFit/>
          </a:bodyPr>
          <a:lstStyle/>
          <a:p>
            <a:r>
              <a:rPr lang="en-US"/>
              <a:t>Results</a:t>
            </a:r>
            <a:endParaRPr lang="en-US" sz="1800"/>
          </a:p>
        </p:txBody>
      </p:sp>
      <p:pic>
        <p:nvPicPr>
          <p:cNvPr id="7" name="Picture 7" descr="Table&#10;&#10;Description automatically generated">
            <a:extLst>
              <a:ext uri="{FF2B5EF4-FFF2-40B4-BE49-F238E27FC236}">
                <a16:creationId xmlns:a16="http://schemas.microsoft.com/office/drawing/2014/main" id="{985C66D0-394D-446D-8B26-88A7B65704E4}"/>
              </a:ext>
            </a:extLst>
          </p:cNvPr>
          <p:cNvPicPr>
            <a:picLocks noGrp="1" noChangeAspect="1"/>
          </p:cNvPicPr>
          <p:nvPr>
            <p:ph idx="1"/>
          </p:nvPr>
        </p:nvPicPr>
        <p:blipFill>
          <a:blip r:embed="rId2"/>
          <a:stretch>
            <a:fillRect/>
          </a:stretch>
        </p:blipFill>
        <p:spPr>
          <a:xfrm>
            <a:off x="2309659" y="2295680"/>
            <a:ext cx="7463448" cy="3035055"/>
          </a:xfrm>
        </p:spPr>
      </p:pic>
    </p:spTree>
    <p:extLst>
      <p:ext uri="{BB962C8B-B14F-4D97-AF65-F5344CB8AC3E}">
        <p14:creationId xmlns:p14="http://schemas.microsoft.com/office/powerpoint/2010/main" val="210728868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E98C-786E-4338-88F8-447AC5F3CC3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FEF858F-5006-48E9-A062-2A93D511FA9F}"/>
              </a:ext>
            </a:extLst>
          </p:cNvPr>
          <p:cNvSpPr>
            <a:spLocks noGrp="1"/>
          </p:cNvSpPr>
          <p:nvPr>
            <p:ph idx="1"/>
          </p:nvPr>
        </p:nvSpPr>
        <p:spPr/>
        <p:txBody>
          <a:bodyPr vert="horz" lIns="91440" tIns="45720" rIns="91440" bIns="45720" rtlCol="0" anchor="t">
            <a:normAutofit/>
          </a:bodyPr>
          <a:lstStyle/>
          <a:p>
            <a:r>
              <a:rPr lang="en-GB" sz="2400" dirty="0"/>
              <a:t>We see that the model works better if only wav files are used for training (without vowel regions). The reason behind this could be losing some information that wav files had but vowel regions didn’t.</a:t>
            </a:r>
            <a:endParaRPr lang="en-US" sz="2400"/>
          </a:p>
          <a:p>
            <a:r>
              <a:rPr lang="en-GB" sz="2400" dirty="0"/>
              <a:t>The results that we got are comparable with the results from one of the papers that we referred, although they used GMMs, we used kernel-SVMs.</a:t>
            </a:r>
          </a:p>
          <a:p>
            <a:r>
              <a:rPr lang="en-GB" sz="2400" dirty="0"/>
              <a:t>Thus we built a decent ML model that detects emotion of a wav file using features extracted from their vowel regions.</a:t>
            </a:r>
          </a:p>
        </p:txBody>
      </p:sp>
    </p:spTree>
    <p:extLst>
      <p:ext uri="{BB962C8B-B14F-4D97-AF65-F5344CB8AC3E}">
        <p14:creationId xmlns:p14="http://schemas.microsoft.com/office/powerpoint/2010/main" val="67243655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5210-6C1E-431C-81CC-0A793367D221}"/>
              </a:ext>
            </a:extLst>
          </p:cNvPr>
          <p:cNvSpPr>
            <a:spLocks noGrp="1"/>
          </p:cNvSpPr>
          <p:nvPr>
            <p:ph type="title"/>
          </p:nvPr>
        </p:nvSpPr>
        <p:spPr/>
        <p:txBody>
          <a:bodyPr/>
          <a:lstStyle/>
          <a:p>
            <a:r>
              <a:rPr lang="en-US"/>
              <a:t>References- </a:t>
            </a:r>
            <a:endParaRPr lang="en-IN"/>
          </a:p>
        </p:txBody>
      </p:sp>
      <p:sp>
        <p:nvSpPr>
          <p:cNvPr id="3" name="Content Placeholder 2">
            <a:extLst>
              <a:ext uri="{FF2B5EF4-FFF2-40B4-BE49-F238E27FC236}">
                <a16:creationId xmlns:a16="http://schemas.microsoft.com/office/drawing/2014/main" id="{9E584210-82C9-4A91-8747-707DA721B28A}"/>
              </a:ext>
            </a:extLst>
          </p:cNvPr>
          <p:cNvSpPr>
            <a:spLocks noGrp="1"/>
          </p:cNvSpPr>
          <p:nvPr>
            <p:ph idx="1"/>
          </p:nvPr>
        </p:nvSpPr>
        <p:spPr/>
        <p:txBody>
          <a:bodyPr vert="horz" lIns="91440" tIns="45720" rIns="91440" bIns="45720" rtlCol="0" anchor="t">
            <a:normAutofit lnSpcReduction="10000"/>
          </a:bodyPr>
          <a:lstStyle/>
          <a:p>
            <a:r>
              <a:rPr lang="en-IN" dirty="0">
                <a:ea typeface="+mn-lt"/>
                <a:cs typeface="+mn-lt"/>
                <a:hlinkClick r:id="rId2"/>
              </a:rPr>
              <a:t>https://www.isca-speech.org/archive/archive_papers/interspeech_2005/i05_1133.pdf</a:t>
            </a:r>
            <a:endParaRPr lang="en-IN" dirty="0">
              <a:ea typeface="+mn-lt"/>
              <a:cs typeface="+mn-lt"/>
            </a:endParaRPr>
          </a:p>
          <a:p>
            <a:r>
              <a:rPr lang="en-IN" dirty="0">
                <a:ea typeface="+mn-lt"/>
                <a:cs typeface="+mn-lt"/>
                <a:hlinkClick r:id="rId3"/>
              </a:rPr>
              <a:t>http://emodb.bilderbar.info/docu/?fbclid=IwAR3V4xYLMQ7VrJ6evHzhgAENequPYWqGd8U3GfpSlUg4Hc_M3wsQb1GsXtU</a:t>
            </a:r>
            <a:endParaRPr lang="en-IN" dirty="0">
              <a:ea typeface="+mn-lt"/>
              <a:cs typeface="+mn-lt"/>
            </a:endParaRPr>
          </a:p>
          <a:p>
            <a:r>
              <a:rPr lang="en-IN" dirty="0">
                <a:ea typeface="+mn-lt"/>
                <a:cs typeface="+mn-lt"/>
                <a:hlinkClick r:id="rId4"/>
              </a:rPr>
              <a:t>https://ieeexplore.ieee.org/document/5712728</a:t>
            </a:r>
            <a:endParaRPr lang="en-IN" dirty="0">
              <a:ea typeface="+mn-lt"/>
              <a:cs typeface="+mn-lt"/>
            </a:endParaRPr>
          </a:p>
          <a:p>
            <a:r>
              <a:rPr lang="en-IN" dirty="0">
                <a:ea typeface="+mn-lt"/>
                <a:cs typeface="+mn-lt"/>
                <a:hlinkClick r:id="rId5"/>
              </a:rPr>
              <a:t>https://www.</a:t>
            </a:r>
            <a:r>
              <a:rPr lang="en-IN" dirty="0">
                <a:hlinkClick r:id="rId5"/>
              </a:rPr>
              <a:t>sciencedirect.com/science/article/abs/pii/S1434841111003207</a:t>
            </a:r>
            <a:endParaRPr lang="en-IN" dirty="0"/>
          </a:p>
          <a:p>
            <a:r>
              <a:rPr lang="en-IN" dirty="0">
                <a:hlinkClick r:id="rId6"/>
              </a:rPr>
              <a:t>https://scikit-learn.org/stable/modules/svm.html</a:t>
            </a:r>
            <a:endParaRPr lang="en-IN" dirty="0"/>
          </a:p>
          <a:p>
            <a:r>
              <a:rPr lang="en-IN" dirty="0">
                <a:hlinkClick r:id="rId7"/>
              </a:rPr>
              <a:t>https://dhirajkumarblog.medium.com/top-4-advantages-and-disadvantages-of-support-vector-machine-or-svm-a3c06a2b107</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58575999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F0AF4-6848-4511-9FCF-46C5041EA99A}"/>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THANK YOU!</a:t>
            </a:r>
          </a:p>
        </p:txBody>
      </p:sp>
      <p:pic>
        <p:nvPicPr>
          <p:cNvPr id="6" name="Graphic 5" descr="Right Double Quote">
            <a:extLst>
              <a:ext uri="{FF2B5EF4-FFF2-40B4-BE49-F238E27FC236}">
                <a16:creationId xmlns:a16="http://schemas.microsoft.com/office/drawing/2014/main" id="{0EF9D36E-9298-42EB-9D23-52F740DF4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955" y="723900"/>
            <a:ext cx="3466090" cy="3466090"/>
          </a:xfrm>
          <a:prstGeom prst="rect">
            <a:avLst/>
          </a:prstGeom>
        </p:spPr>
      </p:pic>
      <p:cxnSp>
        <p:nvCxnSpPr>
          <p:cNvPr id="22"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7313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E85C-4D3E-4F4F-93AE-B8EA5B5825ED}"/>
              </a:ext>
            </a:extLst>
          </p:cNvPr>
          <p:cNvSpPr>
            <a:spLocks noGrp="1"/>
          </p:cNvSpPr>
          <p:nvPr>
            <p:ph type="title"/>
          </p:nvPr>
        </p:nvSpPr>
        <p:spPr/>
        <p:txBody>
          <a:bodyPr/>
          <a:lstStyle/>
          <a:p>
            <a:r>
              <a:rPr lang="en-US">
                <a:ea typeface="+mj-lt"/>
                <a:cs typeface="+mj-lt"/>
              </a:rPr>
              <a:t>Introduction to VOP and Vowel regions.</a:t>
            </a:r>
          </a:p>
          <a:p>
            <a:endParaRPr lang="en-US"/>
          </a:p>
        </p:txBody>
      </p:sp>
      <p:sp>
        <p:nvSpPr>
          <p:cNvPr id="3" name="Content Placeholder 2">
            <a:extLst>
              <a:ext uri="{FF2B5EF4-FFF2-40B4-BE49-F238E27FC236}">
                <a16:creationId xmlns:a16="http://schemas.microsoft.com/office/drawing/2014/main" id="{EF62362C-5E11-4BE4-AC94-B68A27826564}"/>
              </a:ext>
            </a:extLst>
          </p:cNvPr>
          <p:cNvSpPr>
            <a:spLocks noGrp="1"/>
          </p:cNvSpPr>
          <p:nvPr>
            <p:ph idx="1"/>
          </p:nvPr>
        </p:nvSpPr>
        <p:spPr>
          <a:xfrm>
            <a:off x="700635" y="2101516"/>
            <a:ext cx="10691265" cy="3827698"/>
          </a:xfrm>
        </p:spPr>
        <p:txBody>
          <a:bodyPr>
            <a:normAutofit lnSpcReduction="10000"/>
          </a:bodyPr>
          <a:lstStyle/>
          <a:p>
            <a:r>
              <a:rPr lang="en-US" sz="2800"/>
              <a:t>Vowel onset point (VOP) is the instant at which the onset of vowel takes place in the speech signal.</a:t>
            </a:r>
          </a:p>
          <a:p>
            <a:r>
              <a:rPr lang="en-US" sz="2800"/>
              <a:t>Similarly, vowel offset point is the instant at which end of vowel takes place in the speech signal.</a:t>
            </a:r>
          </a:p>
          <a:p>
            <a:r>
              <a:rPr lang="en-US" sz="2800"/>
              <a:t>The region where a vowel occurs in a speech signal is called Vowel region. This is the region present between consecutive vowel onset point and offset point.</a:t>
            </a:r>
            <a:endParaRPr lang="en-IN" sz="2800"/>
          </a:p>
        </p:txBody>
      </p:sp>
    </p:spTree>
    <p:extLst>
      <p:ext uri="{BB962C8B-B14F-4D97-AF65-F5344CB8AC3E}">
        <p14:creationId xmlns:p14="http://schemas.microsoft.com/office/powerpoint/2010/main" val="14407107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5E93-D07D-44FB-ACA8-513D7B9E41EA}"/>
              </a:ext>
            </a:extLst>
          </p:cNvPr>
          <p:cNvSpPr>
            <a:spLocks noGrp="1"/>
          </p:cNvSpPr>
          <p:nvPr>
            <p:ph type="title"/>
          </p:nvPr>
        </p:nvSpPr>
        <p:spPr/>
        <p:txBody>
          <a:bodyPr>
            <a:normAutofit/>
          </a:bodyPr>
          <a:lstStyle/>
          <a:p>
            <a:r>
              <a:rPr lang="en-GB" sz="3200"/>
              <a:t>Why use Vowel regions for emotion recognition?</a:t>
            </a:r>
          </a:p>
        </p:txBody>
      </p:sp>
      <p:sp>
        <p:nvSpPr>
          <p:cNvPr id="3" name="Content Placeholder 2">
            <a:extLst>
              <a:ext uri="{FF2B5EF4-FFF2-40B4-BE49-F238E27FC236}">
                <a16:creationId xmlns:a16="http://schemas.microsoft.com/office/drawing/2014/main" id="{686C4A76-8C7E-4CD3-B477-BC53C701D0B1}"/>
              </a:ext>
            </a:extLst>
          </p:cNvPr>
          <p:cNvSpPr>
            <a:spLocks noGrp="1"/>
          </p:cNvSpPr>
          <p:nvPr>
            <p:ph idx="1"/>
          </p:nvPr>
        </p:nvSpPr>
        <p:spPr>
          <a:xfrm>
            <a:off x="700635" y="1868219"/>
            <a:ext cx="10691265" cy="4060995"/>
          </a:xfrm>
        </p:spPr>
        <p:txBody>
          <a:bodyPr vert="horz" lIns="91440" tIns="45720" rIns="91440" bIns="45720" rtlCol="0" anchor="t">
            <a:noAutofit/>
          </a:bodyPr>
          <a:lstStyle/>
          <a:p>
            <a:r>
              <a:rPr lang="en-GB" sz="2800"/>
              <a:t>Vowel regions are voiced part of a speech and hence contain information about vocal tract system. </a:t>
            </a:r>
          </a:p>
          <a:p>
            <a:r>
              <a:rPr lang="en-GB" sz="2800">
                <a:ea typeface="+mn-lt"/>
                <a:cs typeface="+mn-lt"/>
              </a:rPr>
              <a:t>VOP is an instant that observes significant changes in excitation source and spectral energies.</a:t>
            </a:r>
            <a:endParaRPr lang="en-GB" sz="2800"/>
          </a:p>
          <a:p>
            <a:r>
              <a:rPr lang="en-GB" sz="2800"/>
              <a:t>We believe that Vowel regions play an important role in emotion recognition as those are voiced regions and in a way represent vocal tract system of the speaker. </a:t>
            </a:r>
          </a:p>
        </p:txBody>
      </p:sp>
      <p:sp>
        <p:nvSpPr>
          <p:cNvPr id="4" name="TextBox 3">
            <a:extLst>
              <a:ext uri="{FF2B5EF4-FFF2-40B4-BE49-F238E27FC236}">
                <a16:creationId xmlns:a16="http://schemas.microsoft.com/office/drawing/2014/main" id="{DCD57442-83F6-4367-95B8-261EC8366D3C}"/>
              </a:ext>
            </a:extLst>
          </p:cNvPr>
          <p:cNvSpPr txBox="1"/>
          <p:nvPr/>
        </p:nvSpPr>
        <p:spPr>
          <a:xfrm>
            <a:off x="700635" y="271784"/>
            <a:ext cx="4112472" cy="369332"/>
          </a:xfrm>
          <a:prstGeom prst="rect">
            <a:avLst/>
          </a:prstGeom>
          <a:noFill/>
        </p:spPr>
        <p:txBody>
          <a:bodyPr wrap="none" rtlCol="0">
            <a:spAutoFit/>
          </a:bodyPr>
          <a:lstStyle/>
          <a:p>
            <a:r>
              <a:rPr lang="en-US" sz="1800"/>
              <a:t>Introduction to VOP and Vowel regions.</a:t>
            </a:r>
          </a:p>
        </p:txBody>
      </p:sp>
    </p:spTree>
    <p:extLst>
      <p:ext uri="{BB962C8B-B14F-4D97-AF65-F5344CB8AC3E}">
        <p14:creationId xmlns:p14="http://schemas.microsoft.com/office/powerpoint/2010/main" val="12228865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0F17-7356-4B24-8C14-D1D924000B9D}"/>
              </a:ext>
            </a:extLst>
          </p:cNvPr>
          <p:cNvSpPr>
            <a:spLocks noGrp="1"/>
          </p:cNvSpPr>
          <p:nvPr>
            <p:ph type="title"/>
          </p:nvPr>
        </p:nvSpPr>
        <p:spPr>
          <a:xfrm>
            <a:off x="700635" y="922096"/>
            <a:ext cx="10691265" cy="746448"/>
          </a:xfrm>
        </p:spPr>
        <p:txBody>
          <a:bodyPr/>
          <a:lstStyle/>
          <a:p>
            <a:r>
              <a:rPr lang="en-US"/>
              <a:t>STEPS to Detect VOP </a:t>
            </a:r>
            <a:endParaRPr lang="en-IN"/>
          </a:p>
        </p:txBody>
      </p:sp>
      <p:sp>
        <p:nvSpPr>
          <p:cNvPr id="3" name="Content Placeholder 2">
            <a:extLst>
              <a:ext uri="{FF2B5EF4-FFF2-40B4-BE49-F238E27FC236}">
                <a16:creationId xmlns:a16="http://schemas.microsoft.com/office/drawing/2014/main" id="{4EA5660B-D84E-41E4-B53E-6EB60A212F8C}"/>
              </a:ext>
            </a:extLst>
          </p:cNvPr>
          <p:cNvSpPr>
            <a:spLocks noGrp="1"/>
          </p:cNvSpPr>
          <p:nvPr>
            <p:ph idx="1"/>
          </p:nvPr>
        </p:nvSpPr>
        <p:spPr>
          <a:xfrm>
            <a:off x="700635" y="1668544"/>
            <a:ext cx="10691265" cy="4260670"/>
          </a:xfrm>
        </p:spPr>
        <p:txBody>
          <a:bodyPr vert="horz" lIns="91440" tIns="45720" rIns="91440" bIns="45720" rtlCol="0" anchor="t">
            <a:normAutofit fontScale="92500" lnSpcReduction="10000"/>
          </a:bodyPr>
          <a:lstStyle/>
          <a:p>
            <a:pPr>
              <a:lnSpc>
                <a:spcPct val="110000"/>
              </a:lnSpc>
            </a:pPr>
            <a:r>
              <a:rPr lang="en-US" sz="2000"/>
              <a:t>First, we divided the signal into frames of size </a:t>
            </a:r>
            <a:r>
              <a:rPr lang="en-US"/>
              <a:t>20ms, used a shift </a:t>
            </a:r>
            <a:r>
              <a:rPr lang="en-US" sz="2000"/>
              <a:t>of 10ms and performed framewise computation which involves –</a:t>
            </a:r>
            <a:r>
              <a:rPr lang="en-US"/>
              <a:t> </a:t>
            </a:r>
            <a:endParaRPr lang="en-US" sz="2000"/>
          </a:p>
          <a:p>
            <a:pPr marL="0" indent="0">
              <a:lnSpc>
                <a:spcPct val="110000"/>
              </a:lnSpc>
              <a:buNone/>
            </a:pPr>
            <a:r>
              <a:rPr lang="en-US" sz="2000"/>
              <a:t>	1. Computation of pre-emphasized signal followed by low pass 		</a:t>
            </a:r>
            <a:r>
              <a:rPr lang="en-US"/>
              <a:t>    	    	   </a:t>
            </a:r>
            <a:r>
              <a:rPr lang="en-US" sz="2000"/>
              <a:t> filtering (threshold = 2500 Hz</a:t>
            </a:r>
            <a:r>
              <a:rPr lang="en-US" dirty="0"/>
              <a:t>).</a:t>
            </a:r>
            <a:endParaRPr lang="en-US" sz="2000" dirty="0"/>
          </a:p>
          <a:p>
            <a:pPr marL="0" indent="0">
              <a:buNone/>
            </a:pPr>
            <a:r>
              <a:rPr lang="en-US"/>
              <a:t>	</a:t>
            </a:r>
            <a:r>
              <a:rPr lang="en-US" sz="2000"/>
              <a:t>2. Calculation of LP residual signal, which is the difference of the original signal and the 	</a:t>
            </a:r>
            <a:r>
              <a:rPr lang="en-US" dirty="0"/>
              <a:t>    	   </a:t>
            </a:r>
            <a:r>
              <a:rPr lang="en-US" sz="2000"/>
              <a:t> LP signal (linearly predicted signal) with LP order (p) as 8. We also call this as the error 	</a:t>
            </a:r>
            <a:r>
              <a:rPr lang="en-US" dirty="0"/>
              <a:t>   </a:t>
            </a:r>
            <a:r>
              <a:rPr lang="en-US" sz="2000"/>
              <a:t> signal.</a:t>
            </a:r>
          </a:p>
          <a:p>
            <a:pPr marL="0" indent="0">
              <a:buNone/>
            </a:pPr>
            <a:r>
              <a:rPr lang="en-US"/>
              <a:t>	3. </a:t>
            </a:r>
            <a:r>
              <a:rPr lang="en-US" sz="2000"/>
              <a:t>Next, we calculated the analytic signal which is:</a:t>
            </a:r>
            <a:r>
              <a:rPr lang="en-US" dirty="0"/>
              <a:t>                                            </a:t>
            </a:r>
            <a:r>
              <a:rPr lang="en-US" sz="2000"/>
              <a:t> where </a:t>
            </a:r>
            <a:r>
              <a:rPr lang="en-US" sz="2000">
                <a:effectLst/>
                <a:ea typeface="Calibri" panose="020F0502020204030204" pitchFamily="34" charset="0"/>
                <a:cs typeface="Times New Roman"/>
              </a:rPr>
              <a:t>e</a:t>
            </a:r>
            <a:r>
              <a:rPr lang="en-US" sz="2000" baseline="-25000">
                <a:effectLst/>
                <a:ea typeface="Calibri" panose="020F0502020204030204" pitchFamily="34" charset="0"/>
                <a:cs typeface="Times New Roman"/>
              </a:rPr>
              <a:t>h</a:t>
            </a:r>
            <a:r>
              <a:rPr lang="en-US" sz="2000"/>
              <a:t>(n) is 	</a:t>
            </a:r>
            <a:r>
              <a:rPr lang="en-US" dirty="0"/>
              <a:t>   </a:t>
            </a:r>
            <a:r>
              <a:rPr lang="en-US" sz="2000"/>
              <a:t> the Hilbert transform of the LP residual. 	</a:t>
            </a:r>
            <a:r>
              <a:rPr lang="en-US" dirty="0"/>
              <a:t>    </a:t>
            </a:r>
            <a:endParaRPr lang="en-US" sz="2000"/>
          </a:p>
          <a:p>
            <a:pPr marL="0" indent="0">
              <a:lnSpc>
                <a:spcPct val="110000"/>
              </a:lnSpc>
              <a:buNone/>
            </a:pPr>
            <a:r>
              <a:rPr lang="en-US" sz="2000"/>
              <a:t>	4. Lastly, we compute the Hilbert envelope of analytic signal given by:</a:t>
            </a:r>
          </a:p>
          <a:p>
            <a:pPr marL="0" indent="0">
              <a:lnSpc>
                <a:spcPct val="110000"/>
              </a:lnSpc>
              <a:buNone/>
            </a:pPr>
            <a:r>
              <a:rPr lang="en-US" sz="2000"/>
              <a:t>	 </a:t>
            </a:r>
          </a:p>
          <a:p>
            <a:endParaRPr lang="en-IN"/>
          </a:p>
        </p:txBody>
      </p:sp>
      <p:pic>
        <p:nvPicPr>
          <p:cNvPr id="7" name="Picture 6">
            <a:extLst>
              <a:ext uri="{FF2B5EF4-FFF2-40B4-BE49-F238E27FC236}">
                <a16:creationId xmlns:a16="http://schemas.microsoft.com/office/drawing/2014/main" id="{B78FCCE0-4F8A-4D90-B7F5-926A8B583135}"/>
              </a:ext>
            </a:extLst>
          </p:cNvPr>
          <p:cNvPicPr>
            <a:picLocks noChangeAspect="1"/>
          </p:cNvPicPr>
          <p:nvPr/>
        </p:nvPicPr>
        <p:blipFill>
          <a:blip r:embed="rId2"/>
          <a:stretch>
            <a:fillRect/>
          </a:stretch>
        </p:blipFill>
        <p:spPr>
          <a:xfrm>
            <a:off x="6862712" y="4111166"/>
            <a:ext cx="2739820" cy="425546"/>
          </a:xfrm>
          <a:prstGeom prst="rect">
            <a:avLst/>
          </a:prstGeom>
        </p:spPr>
      </p:pic>
      <p:pic>
        <p:nvPicPr>
          <p:cNvPr id="8" name="Picture 7">
            <a:extLst>
              <a:ext uri="{FF2B5EF4-FFF2-40B4-BE49-F238E27FC236}">
                <a16:creationId xmlns:a16="http://schemas.microsoft.com/office/drawing/2014/main" id="{5BEF1E87-FF50-4ACB-BADE-9A2F526A65D0}"/>
              </a:ext>
            </a:extLst>
          </p:cNvPr>
          <p:cNvPicPr>
            <a:picLocks noChangeAspect="1"/>
          </p:cNvPicPr>
          <p:nvPr/>
        </p:nvPicPr>
        <p:blipFill>
          <a:blip r:embed="rId3"/>
          <a:stretch>
            <a:fillRect/>
          </a:stretch>
        </p:blipFill>
        <p:spPr>
          <a:xfrm>
            <a:off x="8874100" y="4755360"/>
            <a:ext cx="2773920" cy="624894"/>
          </a:xfrm>
          <a:prstGeom prst="rect">
            <a:avLst/>
          </a:prstGeom>
        </p:spPr>
      </p:pic>
    </p:spTree>
    <p:extLst>
      <p:ext uri="{BB962C8B-B14F-4D97-AF65-F5344CB8AC3E}">
        <p14:creationId xmlns:p14="http://schemas.microsoft.com/office/powerpoint/2010/main" val="13992571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149BF7-276A-48BE-BB83-271290F515AF}"/>
              </a:ext>
            </a:extLst>
          </p:cNvPr>
          <p:cNvSpPr txBox="1"/>
          <p:nvPr/>
        </p:nvSpPr>
        <p:spPr>
          <a:xfrm>
            <a:off x="700635" y="271784"/>
            <a:ext cx="2920671" cy="369332"/>
          </a:xfrm>
          <a:prstGeom prst="rect">
            <a:avLst/>
          </a:prstGeom>
          <a:noFill/>
        </p:spPr>
        <p:txBody>
          <a:bodyPr wrap="none" rtlCol="0">
            <a:spAutoFit/>
          </a:bodyPr>
          <a:lstStyle/>
          <a:p>
            <a:r>
              <a:rPr lang="en-US"/>
              <a:t>STEPS TO DETECT VOPs</a:t>
            </a:r>
            <a:endParaRPr lang="en-IN"/>
          </a:p>
        </p:txBody>
      </p:sp>
      <p:pic>
        <p:nvPicPr>
          <p:cNvPr id="9" name="Picture 8">
            <a:extLst>
              <a:ext uri="{FF2B5EF4-FFF2-40B4-BE49-F238E27FC236}">
                <a16:creationId xmlns:a16="http://schemas.microsoft.com/office/drawing/2014/main" id="{A6681C21-2525-42B5-9F23-E7EAD5E8B43F}"/>
              </a:ext>
            </a:extLst>
          </p:cNvPr>
          <p:cNvPicPr>
            <a:picLocks noChangeAspect="1"/>
          </p:cNvPicPr>
          <p:nvPr/>
        </p:nvPicPr>
        <p:blipFill>
          <a:blip r:embed="rId2"/>
          <a:stretch>
            <a:fillRect/>
          </a:stretch>
        </p:blipFill>
        <p:spPr>
          <a:xfrm>
            <a:off x="1262918" y="760692"/>
            <a:ext cx="9666164" cy="5336616"/>
          </a:xfrm>
          <a:prstGeom prst="rect">
            <a:avLst/>
          </a:prstGeom>
        </p:spPr>
      </p:pic>
    </p:spTree>
    <p:extLst>
      <p:ext uri="{BB962C8B-B14F-4D97-AF65-F5344CB8AC3E}">
        <p14:creationId xmlns:p14="http://schemas.microsoft.com/office/powerpoint/2010/main" val="11033953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BBC13-A75A-4F99-B7F3-9DA15B6480AE}"/>
              </a:ext>
            </a:extLst>
          </p:cNvPr>
          <p:cNvPicPr>
            <a:picLocks noChangeAspect="1"/>
          </p:cNvPicPr>
          <p:nvPr/>
        </p:nvPicPr>
        <p:blipFill>
          <a:blip r:embed="rId2"/>
          <a:stretch>
            <a:fillRect/>
          </a:stretch>
        </p:blipFill>
        <p:spPr>
          <a:xfrm>
            <a:off x="1301123" y="767240"/>
            <a:ext cx="9589753" cy="5323519"/>
          </a:xfrm>
          <a:prstGeom prst="rect">
            <a:avLst/>
          </a:prstGeom>
        </p:spPr>
      </p:pic>
      <p:sp>
        <p:nvSpPr>
          <p:cNvPr id="2" name="TextBox 1">
            <a:extLst>
              <a:ext uri="{FF2B5EF4-FFF2-40B4-BE49-F238E27FC236}">
                <a16:creationId xmlns:a16="http://schemas.microsoft.com/office/drawing/2014/main" id="{4BE9BE7B-D915-43BF-91D0-7965F81F85EC}"/>
              </a:ext>
            </a:extLst>
          </p:cNvPr>
          <p:cNvSpPr txBox="1"/>
          <p:nvPr/>
        </p:nvSpPr>
        <p:spPr>
          <a:xfrm>
            <a:off x="691793" y="280826"/>
            <a:ext cx="3188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STEPS TO DETECT VOPs</a:t>
            </a:r>
            <a:r>
              <a:rPr lang="en-GB"/>
              <a:t>​</a:t>
            </a:r>
          </a:p>
        </p:txBody>
      </p:sp>
    </p:spTree>
    <p:extLst>
      <p:ext uri="{BB962C8B-B14F-4D97-AF65-F5344CB8AC3E}">
        <p14:creationId xmlns:p14="http://schemas.microsoft.com/office/powerpoint/2010/main" val="13050611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AB9D65-3A31-4E28-AADC-A5818EAB489D}"/>
              </a:ext>
            </a:extLst>
          </p:cNvPr>
          <p:cNvPicPr>
            <a:picLocks noChangeAspect="1"/>
          </p:cNvPicPr>
          <p:nvPr/>
        </p:nvPicPr>
        <p:blipFill>
          <a:blip r:embed="rId2"/>
          <a:stretch>
            <a:fillRect/>
          </a:stretch>
        </p:blipFill>
        <p:spPr>
          <a:xfrm>
            <a:off x="1321107" y="743122"/>
            <a:ext cx="9549786" cy="5371755"/>
          </a:xfrm>
          <a:prstGeom prst="rect">
            <a:avLst/>
          </a:prstGeom>
        </p:spPr>
      </p:pic>
      <p:sp>
        <p:nvSpPr>
          <p:cNvPr id="2" name="TextBox 1">
            <a:extLst>
              <a:ext uri="{FF2B5EF4-FFF2-40B4-BE49-F238E27FC236}">
                <a16:creationId xmlns:a16="http://schemas.microsoft.com/office/drawing/2014/main" id="{810FA146-50F1-4790-8E77-BBD3B5BB694F}"/>
              </a:ext>
            </a:extLst>
          </p:cNvPr>
          <p:cNvSpPr txBox="1"/>
          <p:nvPr/>
        </p:nvSpPr>
        <p:spPr>
          <a:xfrm>
            <a:off x="708917" y="280827"/>
            <a:ext cx="29486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STEPS TO DETECT VOPs</a:t>
            </a:r>
            <a:r>
              <a:rPr lang="en-GB"/>
              <a:t>​</a:t>
            </a:r>
          </a:p>
        </p:txBody>
      </p:sp>
    </p:spTree>
    <p:extLst>
      <p:ext uri="{BB962C8B-B14F-4D97-AF65-F5344CB8AC3E}">
        <p14:creationId xmlns:p14="http://schemas.microsoft.com/office/powerpoint/2010/main" val="35081051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4C1C-0F60-4863-964E-762E4E31A1C8}"/>
              </a:ext>
            </a:extLst>
          </p:cNvPr>
          <p:cNvSpPr>
            <a:spLocks noGrp="1"/>
          </p:cNvSpPr>
          <p:nvPr>
            <p:ph idx="1"/>
          </p:nvPr>
        </p:nvSpPr>
        <p:spPr>
          <a:xfrm>
            <a:off x="700635" y="762000"/>
            <a:ext cx="10691265" cy="5167214"/>
          </a:xfrm>
        </p:spPr>
        <p:txBody>
          <a:bodyPr vert="horz" lIns="91440" tIns="45720" rIns="91440" bIns="45720" rtlCol="0" anchor="t">
            <a:normAutofit/>
          </a:bodyPr>
          <a:lstStyle/>
          <a:p>
            <a:r>
              <a:rPr lang="en-US" dirty="0"/>
              <a:t>Next, we convoluted the signal obtained (the envelope) with the negative of the modulated gaussian window, which is shown below, output of which is shown in next slide: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endParaRPr lang="en-IN" dirty="0"/>
          </a:p>
        </p:txBody>
      </p:sp>
      <p:pic>
        <p:nvPicPr>
          <p:cNvPr id="4" name="Picture 3" descr="Chart, line chart&#10;&#10;Description automatically generated">
            <a:extLst>
              <a:ext uri="{FF2B5EF4-FFF2-40B4-BE49-F238E27FC236}">
                <a16:creationId xmlns:a16="http://schemas.microsoft.com/office/drawing/2014/main" id="{40C1E02F-CB66-4029-806D-89B480AFF8F8}"/>
              </a:ext>
            </a:extLst>
          </p:cNvPr>
          <p:cNvPicPr>
            <a:picLocks noChangeAspect="1"/>
          </p:cNvPicPr>
          <p:nvPr/>
        </p:nvPicPr>
        <p:blipFill>
          <a:blip r:embed="rId2"/>
          <a:stretch>
            <a:fillRect/>
          </a:stretch>
        </p:blipFill>
        <p:spPr>
          <a:xfrm>
            <a:off x="2935252" y="1734615"/>
            <a:ext cx="6321495" cy="3555843"/>
          </a:xfrm>
          <a:prstGeom prst="rect">
            <a:avLst/>
          </a:prstGeom>
        </p:spPr>
      </p:pic>
      <p:sp>
        <p:nvSpPr>
          <p:cNvPr id="5" name="TextBox 4">
            <a:extLst>
              <a:ext uri="{FF2B5EF4-FFF2-40B4-BE49-F238E27FC236}">
                <a16:creationId xmlns:a16="http://schemas.microsoft.com/office/drawing/2014/main" id="{3E0E5E35-2B13-4350-A0EB-5AE789D8BA77}"/>
              </a:ext>
            </a:extLst>
          </p:cNvPr>
          <p:cNvSpPr txBox="1"/>
          <p:nvPr/>
        </p:nvSpPr>
        <p:spPr>
          <a:xfrm>
            <a:off x="711521" y="271784"/>
            <a:ext cx="2920671" cy="369332"/>
          </a:xfrm>
          <a:prstGeom prst="rect">
            <a:avLst/>
          </a:prstGeom>
          <a:noFill/>
        </p:spPr>
        <p:txBody>
          <a:bodyPr wrap="none" rtlCol="0">
            <a:spAutoFit/>
          </a:bodyPr>
          <a:lstStyle/>
          <a:p>
            <a:r>
              <a:rPr lang="en-US"/>
              <a:t>STEPS TO DETECT VOPs</a:t>
            </a:r>
            <a:endParaRPr lang="en-IN"/>
          </a:p>
        </p:txBody>
      </p:sp>
    </p:spTree>
    <p:extLst>
      <p:ext uri="{BB962C8B-B14F-4D97-AF65-F5344CB8AC3E}">
        <p14:creationId xmlns:p14="http://schemas.microsoft.com/office/powerpoint/2010/main" val="2766999999"/>
      </p:ext>
    </p:extLst>
  </p:cSld>
  <p:clrMapOvr>
    <a:masterClrMapping/>
  </p:clrMapOvr>
  <p:transition spd="slow">
    <p:push dir="u"/>
  </p:transition>
</p:sld>
</file>

<file path=ppt/theme/theme1.xml><?xml version="1.0" encoding="utf-8"?>
<a:theme xmlns:a="http://schemas.openxmlformats.org/drawingml/2006/main" name="ChronicleVTI">
  <a:themeElements>
    <a:clrScheme name="AnalogousFromDarkSeed_2SEEDS">
      <a:dk1>
        <a:srgbClr val="000000"/>
      </a:dk1>
      <a:lt1>
        <a:srgbClr val="FFFFFF"/>
      </a:lt1>
      <a:dk2>
        <a:srgbClr val="1D2A34"/>
      </a:dk2>
      <a:lt2>
        <a:srgbClr val="E8E4E2"/>
      </a:lt2>
      <a:accent1>
        <a:srgbClr val="3B80B1"/>
      </a:accent1>
      <a:accent2>
        <a:srgbClr val="46B2B2"/>
      </a:accent2>
      <a:accent3>
        <a:srgbClr val="4D61C3"/>
      </a:accent3>
      <a:accent4>
        <a:srgbClr val="B13B63"/>
      </a:accent4>
      <a:accent5>
        <a:srgbClr val="C3564D"/>
      </a:accent5>
      <a:accent6>
        <a:srgbClr val="B1763B"/>
      </a:accent6>
      <a:hlink>
        <a:srgbClr val="B43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37</TotalTime>
  <Words>1229</Words>
  <Application>Microsoft Office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Calisto MT</vt:lpstr>
      <vt:lpstr>Univers Condensed</vt:lpstr>
      <vt:lpstr>ChronicleVTI</vt:lpstr>
      <vt:lpstr>VOP/ Vowel Region Detection And Using It FOR EMOTION RECOGNITION</vt:lpstr>
      <vt:lpstr>Contents : </vt:lpstr>
      <vt:lpstr>Introduction to VOP and Vowel regions. </vt:lpstr>
      <vt:lpstr>Why use Vowel regions for emotion recognition?</vt:lpstr>
      <vt:lpstr>STEPS to Detect VOP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VOP Detection accuracy</vt:lpstr>
      <vt:lpstr>Vowel regions from vop</vt:lpstr>
      <vt:lpstr>The emotion Recognition model</vt:lpstr>
      <vt:lpstr>PowerPoint Presentation</vt:lpstr>
      <vt:lpstr>Technologies used in the project </vt:lpstr>
      <vt:lpstr>Results</vt:lpstr>
      <vt:lpstr>PowerPoint Presentation</vt:lpstr>
      <vt:lpstr>ERM-1</vt:lpstr>
      <vt:lpstr>ERM-2 </vt:lpstr>
      <vt:lpstr>ERM-3</vt:lpstr>
      <vt:lpstr>Comparative results</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VOP/ Vowel Region Detection And Using It FOR EMOTION RECOGNITION</dc:title>
  <dc:creator>Utkarsh Mishra</dc:creator>
  <cp:lastModifiedBy>Utkarsh Mishra</cp:lastModifiedBy>
  <cp:revision>1</cp:revision>
  <dcterms:created xsi:type="dcterms:W3CDTF">2020-11-23T12:54:12Z</dcterms:created>
  <dcterms:modified xsi:type="dcterms:W3CDTF">2020-11-25T06:17:12Z</dcterms:modified>
</cp:coreProperties>
</file>