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6375"/>
            <a:ext cx="222885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06375"/>
            <a:ext cx="652145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BB11-6B2F-4EA3-BD5D-EEDE6378C94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DBED-7149-4016-BF5A-7D4DE94300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2538" y="1571612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2868" y="135729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8950" y="1928802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증권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6984" y="4143380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항공권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834" y="3571876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7446" y="421481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785794"/>
            <a:ext cx="3500462" cy="46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96" y="714356"/>
            <a:ext cx="4191004" cy="52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428604"/>
            <a:ext cx="8246082" cy="21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96" y="2643182"/>
            <a:ext cx="7539041" cy="401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</Words>
  <Application>Microsoft Office PowerPoint</Application>
  <PresentationFormat>A4 용지(210x297mm)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eva</cp:lastModifiedBy>
  <cp:revision>4</cp:revision>
  <dcterms:created xsi:type="dcterms:W3CDTF">2023-05-21T14:08:10Z</dcterms:created>
  <dcterms:modified xsi:type="dcterms:W3CDTF">2023-05-22T08:17:14Z</dcterms:modified>
</cp:coreProperties>
</file>