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990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285728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561425"/>
            <a:ext cx="4857784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285728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561425"/>
            <a:ext cx="4857784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285728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 및 해결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52670" y="561425"/>
            <a:ext cx="4857784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285728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561425"/>
            <a:ext cx="52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24768" y="28572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연구 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/15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5612" y="1571612"/>
            <a:ext cx="3369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연 구 제 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628" y="307181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이동준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3BF1870-724E-481A-E900-5FCA80CE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980728"/>
            <a:ext cx="3886464" cy="2141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E05D62B-4C99-62F9-20B1-E3062E36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5" y="1052736"/>
            <a:ext cx="3530066" cy="2236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C6E1A5D-76EB-79B9-5AA8-B74A9833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1" y="3306077"/>
            <a:ext cx="3103605" cy="2859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CFBCEE9-B637-010B-CF17-3A04C012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45" y="3192516"/>
            <a:ext cx="4047907" cy="2141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32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FEBD290-81D9-D0BE-1B22-DDF24C7E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836712"/>
            <a:ext cx="3755937" cy="1787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B352D4E-7B18-3930-6954-6869CE35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818665"/>
            <a:ext cx="3084547" cy="2771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F39B461-BF13-BC57-9A5C-5FAC93C7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42" y="2920344"/>
            <a:ext cx="4591784" cy="3100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A497F1F-E38F-BFDD-6E25-C13D7C3B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99" y="2204606"/>
            <a:ext cx="3258005" cy="4420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03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8DDCB22-BEB4-EF30-F984-156744507D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764704"/>
            <a:ext cx="1809480" cy="2034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7638400-26A1-B001-6201-4CAE58AB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744815"/>
            <a:ext cx="2878806" cy="2575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611D4536-3241-3B88-E2F0-D14FC09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908720"/>
            <a:ext cx="2830617" cy="29397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F6EEBBB-E822-2CEB-7FEB-ECD33101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3537714"/>
            <a:ext cx="2583458" cy="2188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59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4306" y="1142984"/>
            <a:ext cx="1680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20" y="235743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8422" y="2357430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646" y="2357430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해결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2575" y="235743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860" y="2928934"/>
            <a:ext cx="111440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연구 과제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174" y="2928934"/>
            <a:ext cx="154721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데이터 전처리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4542" y="2928934"/>
            <a:ext cx="139493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및 평가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44" y="2928934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추후 과제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8AC5F25-9556-4BEE-2F59-61E0CBE78643}"/>
              </a:ext>
            </a:extLst>
          </p:cNvPr>
          <p:cNvSpPr txBox="1"/>
          <p:nvPr/>
        </p:nvSpPr>
        <p:spPr>
          <a:xfrm>
            <a:off x="920552" y="1052736"/>
            <a:ext cx="3960440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최근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년간 편의점 업계는 매출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점포 수 모두 증가세를 유지하고 있지만 성장율은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2011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년을 정점으로 하락세를 보임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D96D36-E763-3756-FA0A-9DB4A17E4789}"/>
              </a:ext>
            </a:extLst>
          </p:cNvPr>
          <p:cNvSpPr txBox="1"/>
          <p:nvPr/>
        </p:nvSpPr>
        <p:spPr>
          <a:xfrm>
            <a:off x="5241032" y="1052736"/>
            <a:ext cx="396044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편의점 업체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사간의 경쟁은 해를 거듭할 수록 치열해지는 상황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437112"/>
            <a:ext cx="703987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CU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음료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의 매출 예측 시스템을 개발을 지시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FD61333-BC7D-7249-EE12-4356B6AD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6" y="2315762"/>
            <a:ext cx="3024336" cy="186864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CAD2912-7F70-2AFD-3719-5C71421BFBAC}"/>
              </a:ext>
            </a:extLst>
          </p:cNvPr>
          <p:cNvGrpSpPr/>
          <p:nvPr/>
        </p:nvGrpSpPr>
        <p:grpSpPr>
          <a:xfrm>
            <a:off x="704526" y="2370012"/>
            <a:ext cx="4399685" cy="1563044"/>
            <a:chOff x="704527" y="2370012"/>
            <a:chExt cx="4104458" cy="1458161"/>
          </a:xfrm>
        </p:grpSpPr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340D8197-757B-A089-53F5-C6C72030F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14" t="11640" r="2854" b="53365"/>
            <a:stretch/>
          </p:blipFill>
          <p:spPr>
            <a:xfrm>
              <a:off x="704527" y="2370012"/>
              <a:ext cx="2016225" cy="144016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B50FF556-10C3-27EE-9EA1-F9B466FD2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14" t="58884" r="2854" b="4371"/>
            <a:stretch/>
          </p:blipFill>
          <p:spPr>
            <a:xfrm>
              <a:off x="2864769" y="2370012"/>
              <a:ext cx="1944216" cy="14581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52472" y="1071546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952736" y="1071546"/>
            <a:ext cx="5000660" cy="2000264"/>
            <a:chOff x="2309794" y="1071546"/>
            <a:chExt cx="5000660" cy="2000264"/>
          </a:xfrm>
        </p:grpSpPr>
        <p:grpSp>
          <p:nvGrpSpPr>
            <p:cNvPr id="17" name="그룹 16"/>
            <p:cNvGrpSpPr/>
            <p:nvPr/>
          </p:nvGrpSpPr>
          <p:grpSpPr>
            <a:xfrm>
              <a:off x="2309794" y="1071546"/>
              <a:ext cx="5000660" cy="2000264"/>
              <a:chOff x="2309794" y="1071546"/>
              <a:chExt cx="5000660" cy="20002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309794" y="1071546"/>
                <a:ext cx="5000660" cy="16430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09794" y="2714620"/>
                <a:ext cx="5000660" cy="3571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latin typeface="나눔고딕" pitchFamily="50" charset="-127"/>
                    <a:ea typeface="나눔고딕" pitchFamily="50" charset="-127"/>
                  </a:rPr>
                  <a:t>csv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파일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(BGF </a:t>
                </a:r>
                <a:r>
                  <a:rPr lang="ko-KR" altLang="en-US" b="1" dirty="0" err="1" smtClean="0">
                    <a:latin typeface="나눔고딕" pitchFamily="50" charset="-127"/>
                    <a:ea typeface="나눔고딕" pitchFamily="50" charset="-127"/>
                  </a:rPr>
                  <a:t>리테일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본사 </a:t>
                </a:r>
                <a:r>
                  <a:rPr lang="ko-KR" altLang="en-US" b="1" dirty="0" err="1" smtClean="0">
                    <a:latin typeface="나눔고딕" pitchFamily="50" charset="-127"/>
                    <a:ea typeface="나눔고딕" pitchFamily="50" charset="-127"/>
                  </a:rPr>
                  <a:t>업업팀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2745765" y="1381440"/>
              <a:ext cx="849913" cy="1118866"/>
              <a:chOff x="6422792" y="1714488"/>
              <a:chExt cx="849913" cy="111886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422792" y="2571744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 smtClean="0">
                    <a:latin typeface="나눔고딕" pitchFamily="50" charset="-127"/>
                    <a:ea typeface="나눔고딕" pitchFamily="50" charset="-127"/>
                  </a:rPr>
                  <a:t>상품품목수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47741" y="1381440"/>
              <a:ext cx="819507" cy="1118866"/>
              <a:chOff x="6453198" y="1714488"/>
              <a:chExt cx="819507" cy="1118866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판매량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919311" y="1381440"/>
              <a:ext cx="819507" cy="1118866"/>
              <a:chOff x="6453198" y="1714488"/>
              <a:chExt cx="819507" cy="1118866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판매가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990881" y="1381440"/>
              <a:ext cx="819507" cy="1118866"/>
              <a:chOff x="6453198" y="1714488"/>
              <a:chExt cx="819507" cy="1118866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484404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영업일수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1809728" y="3571876"/>
            <a:ext cx="3929090" cy="2000264"/>
            <a:chOff x="1809728" y="3571876"/>
            <a:chExt cx="3929090" cy="2000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809728" y="3571876"/>
              <a:ext cx="3929090" cy="2000264"/>
              <a:chOff x="2309794" y="1071546"/>
              <a:chExt cx="5000660" cy="2000264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09794" y="1071546"/>
                <a:ext cx="5000660" cy="16430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309794" y="2714620"/>
                <a:ext cx="5000660" cy="3571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latin typeface="나눔고딕" pitchFamily="50" charset="-127"/>
                    <a:ea typeface="나눔고딕" pitchFamily="50" charset="-127"/>
                  </a:rPr>
                  <a:t>csv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파일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기상자료개방포털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276105" y="3881770"/>
              <a:ext cx="819507" cy="1118866"/>
              <a:chOff x="6453198" y="1714488"/>
              <a:chExt cx="819507" cy="1118866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515767" y="2571744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최고 기온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347675" y="3881770"/>
              <a:ext cx="819507" cy="1118866"/>
              <a:chOff x="6453198" y="1714488"/>
              <a:chExt cx="819507" cy="1118866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강우일수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419245" y="3881770"/>
              <a:ext cx="819507" cy="1118866"/>
              <a:chOff x="6453198" y="1714488"/>
              <a:chExt cx="819507" cy="1118866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황사</a:t>
                </a:r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일</a:t>
                </a:r>
                <a:r>
                  <a:rPr lang="ko-KR" altLang="en-US" sz="1100" b="1" dirty="0" smtClean="0">
                    <a:latin typeface="나눔고딕" pitchFamily="50" charset="-127"/>
                    <a:ea typeface="나눔고딕" pitchFamily="50" charset="-127"/>
                  </a:rPr>
                  <a:t>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52472" y="1071546"/>
            <a:ext cx="928694" cy="928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연구성과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52472" y="3429000"/>
            <a:ext cx="928694" cy="928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향후과제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4042" y="3510490"/>
            <a:ext cx="53764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데이터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48" y="3939118"/>
            <a:ext cx="428628" cy="4199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4043" y="4445678"/>
            <a:ext cx="68580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48" y="5153564"/>
            <a:ext cx="428628" cy="4199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4042" y="5572140"/>
            <a:ext cx="4934043" cy="7879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적용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4042" y="1071546"/>
            <a:ext cx="685804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사전 대비가 가능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기여도별차별화 대응 전략 수립 가능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이러한 요인들을 적절히 통제하고 조절함으로써 매출의 극대화 가능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9860" y="2714620"/>
            <a:ext cx="4214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atin typeface="나눔고딕" pitchFamily="50" charset="-127"/>
                <a:ea typeface="나눔고딕" pitchFamily="50" charset="-127"/>
              </a:rPr>
              <a:t>감 사 합 </a:t>
            </a:r>
            <a:r>
              <a:rPr lang="ko-KR" altLang="en-US" sz="5400" b="1" dirty="0" err="1"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5400" b="1" dirty="0">
                <a:latin typeface="나눔고딕" pitchFamily="50" charset="-127"/>
                <a:ea typeface="나눔고딕" pitchFamily="50" charset="-127"/>
              </a:rPr>
              <a:t> 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E4C6232-93FF-D73F-C308-8F6DA7C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773160"/>
            <a:ext cx="5163271" cy="2343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23D1580-B5A1-2CD7-87A2-7A3A88D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357279"/>
            <a:ext cx="5010849" cy="3096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773AE50-1F82-498D-165E-1AA6B883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16" y="3789327"/>
            <a:ext cx="2386978" cy="2440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FC8043C-4C94-0EB6-35E6-6AF01D2D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9" y="908721"/>
            <a:ext cx="3528392" cy="1533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712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1B0729-2B7C-F9FD-FC52-91161D45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9"/>
          <a:stretch/>
        </p:blipFill>
        <p:spPr>
          <a:xfrm>
            <a:off x="1064568" y="667801"/>
            <a:ext cx="2535882" cy="2833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4A37B24-B969-4329-420A-77E1E5B1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" y="3501008"/>
            <a:ext cx="672558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2FA964F-DC87-DAB9-0107-025DD639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28" y="875610"/>
            <a:ext cx="2946300" cy="41153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368376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197</Words>
  <Application>Microsoft Office PowerPoint</Application>
  <PresentationFormat>A4 용지(210x297mm)</PresentationFormat>
  <Paragraphs>40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기본마스터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eva</cp:lastModifiedBy>
  <cp:revision>32</cp:revision>
  <dcterms:created xsi:type="dcterms:W3CDTF">2023-04-13T08:15:34Z</dcterms:created>
  <dcterms:modified xsi:type="dcterms:W3CDTF">2023-04-17T04:55:14Z</dcterms:modified>
</cp:coreProperties>
</file>