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5413B-0428-F0A7-98CF-DFF89CB04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5F17C8-40E9-FD31-5DDF-59C98F434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9D776-2863-0312-77A1-A71C7C41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D1B48-CF62-C280-67E3-B41252AF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BDF7E-9F9F-8DEA-FAFF-0DE10FB0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1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5DED9-472C-E272-1A24-F75B5E08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02995C-7102-8370-7BD9-5BAA18152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A50E8-9CCF-A573-5C6E-77946B60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CF886-4DE5-C394-ABE4-E8F13963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6B0CC-D975-3AEE-DB60-8098923A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3CD852-8B22-C021-9E21-28BAF5461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8FC541-E57D-D155-79AC-8D658B02D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BF2A7-8EC5-7977-6F8F-9B621EE8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AB733-1B42-6C54-84AA-20C47FAE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FFEFA-8A8B-F34D-FC87-BC899ADC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39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5340E-A309-9FCF-03AD-1035DC02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20656-1BB3-4574-20AB-FBBF860F6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E5BCC-B35D-E455-EC60-01EFF0E3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0721E-CF15-3728-1148-D1116FB8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523C1-40B7-824A-F878-F00225F0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9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85FE6-7331-155D-F981-0D5A84F9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7C300-2293-E23F-3AEB-79BA77232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F15E0-F063-E20B-85B6-121B4338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52F10-8C5C-644B-F902-C12BC04F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A93E9-61AC-88DA-CA19-F65DD158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24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09C0B-BA3A-F2F8-C14B-C13706FC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FC6ED-49C5-DE4E-F7E4-047EAD4E8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D5C7C2-06AA-699D-9256-1BCD965BA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F2A0A-4FE1-3776-641B-0E2EDECE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9FF38D-A341-9F3D-0B92-A5026E16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6C4126-7228-5E11-0CB4-E3E57E5B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55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567A2-BB3C-8C9A-6614-30C4B901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25D657-5EBC-036D-AC48-A72127ACD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9E0C53-1E8A-D80A-5ABB-184ADBA18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2DA43C-3EAB-9ED9-1C90-1D37FC366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ACCF68-B717-C81C-E0AF-308D179E1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B51D2B-8A26-5F67-3E2A-73536B68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F43115-0032-BFC5-C735-AC3C7CD6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DFB7F0-312A-E3CD-6446-0EF065AB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01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84A14-0FA3-C1BD-AED9-871D7E56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81CCB9-CD2B-1F55-56C0-190F603C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7C104B-0AE4-2957-C6C4-6F8DDF69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2CA366-6E16-8F4D-ABA3-0285286D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1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FC32CC-B95B-CA87-0D00-29AC4B01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B66539-DA25-A66C-C3CB-3D57EAD0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FBB2BC-F99F-C9BA-4DBA-21640F7E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89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8F462-0264-C2BB-092B-57264831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C685A-65E1-745E-EFFD-8DB245456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F0FE0B-A727-8FE0-6363-563CF9018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09EAB3-8DA1-2794-3EC9-5F55F7FA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A6C1C6-AC9F-197D-C219-9CB4118A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A31A41-F981-2EED-BC32-27681DCD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0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E2A1F-0C7F-4126-88C6-BE394919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273720-FD61-FCA6-C47F-64EA40FA2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3156E0-3F5D-087D-51D7-014F3BDAD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D45707-A9C6-1945-746F-2EAE13A0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C12734-D76E-B9D3-23F5-7B956DC6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2372B3-B061-FB70-EAA9-8E83072B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0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106EDF-2C99-2828-CAB3-0886100E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F5712-FBF7-7678-03D2-E0BA3F34D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B1652-24F5-4696-1E91-299B6DE31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76292-E4C0-47B9-A761-4E260327312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2B266-ADE5-A104-1B71-E100E37EF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AE7E3-FD83-F51E-D8C8-E00C492F5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5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DC8AEF-E2C4-142C-36B4-55D5E283ECDA}"/>
              </a:ext>
            </a:extLst>
          </p:cNvPr>
          <p:cNvSpPr txBox="1"/>
          <p:nvPr/>
        </p:nvSpPr>
        <p:spPr>
          <a:xfrm>
            <a:off x="940605" y="61830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프로젝트 주제 후보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C1CCB-B15D-E3FA-2F75-0F06875D1AFE}"/>
              </a:ext>
            </a:extLst>
          </p:cNvPr>
          <p:cNvSpPr txBox="1"/>
          <p:nvPr/>
        </p:nvSpPr>
        <p:spPr>
          <a:xfrm>
            <a:off x="940605" y="1105989"/>
            <a:ext cx="100431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챗</a:t>
            </a:r>
            <a:r>
              <a:rPr lang="en-US" altLang="ko-KR" dirty="0"/>
              <a:t>GPT</a:t>
            </a:r>
            <a:r>
              <a:rPr lang="ko-KR" altLang="en-US" dirty="0"/>
              <a:t>를 사용여부에 따른 회사의 실적 차이 분석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국가별 바이크 면허 시험 난이도 따른 바이크 사고율</a:t>
            </a:r>
            <a:r>
              <a:rPr lang="en-US" altLang="ko-KR" dirty="0"/>
              <a:t>/</a:t>
            </a:r>
            <a:r>
              <a:rPr lang="ko-KR" altLang="en-US" dirty="0"/>
              <a:t>법규위반율 차이 분석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지역별 대기질과 질환과의 관계분석</a:t>
            </a:r>
            <a:r>
              <a:rPr lang="en-US" altLang="ko-KR" dirty="0"/>
              <a:t>/(</a:t>
            </a:r>
            <a:r>
              <a:rPr lang="ko-KR" altLang="en-US" dirty="0"/>
              <a:t>녹지</a:t>
            </a:r>
            <a:r>
              <a:rPr lang="en-US" altLang="ko-KR" dirty="0"/>
              <a:t>, </a:t>
            </a:r>
            <a:r>
              <a:rPr lang="ko-KR" altLang="en-US" dirty="0"/>
              <a:t>환경규제</a:t>
            </a:r>
            <a:r>
              <a:rPr lang="en-US" altLang="ko-KR" dirty="0"/>
              <a:t>)</a:t>
            </a:r>
            <a:r>
              <a:rPr lang="ko-KR" altLang="en-US" dirty="0"/>
              <a:t>와 대기질과의 관계분석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메이저리그의 각 구단의 상태데이터를 바탕으로 다음 경기의 승리확률</a:t>
            </a:r>
            <a:r>
              <a:rPr lang="en-US" altLang="ko-KR" dirty="0"/>
              <a:t>/</a:t>
            </a:r>
            <a:r>
              <a:rPr lang="ko-KR" altLang="en-US" dirty="0"/>
              <a:t>리그우승 확률을 예측</a:t>
            </a:r>
            <a:endParaRPr lang="en-US" altLang="ko-KR" dirty="0"/>
          </a:p>
          <a:p>
            <a:r>
              <a:rPr lang="en-US" altLang="ko-KR" dirty="0"/>
              <a:t>5.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17281-EFAA-F2B5-132E-BC80667A95E3}"/>
              </a:ext>
            </a:extLst>
          </p:cNvPr>
          <p:cNvSpPr txBox="1"/>
          <p:nvPr/>
        </p:nvSpPr>
        <p:spPr>
          <a:xfrm>
            <a:off x="940605" y="267564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일정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C041DD1-883C-1C66-90DC-51D8A8DAD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785031"/>
              </p:ext>
            </p:extLst>
          </p:nvPr>
        </p:nvGraphicFramePr>
        <p:xfrm>
          <a:off x="1965294" y="2786742"/>
          <a:ext cx="5541495" cy="3596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165">
                  <a:extLst>
                    <a:ext uri="{9D8B030D-6E8A-4147-A177-3AD203B41FA5}">
                      <a16:colId xmlns:a16="http://schemas.microsoft.com/office/drawing/2014/main" val="2866882721"/>
                    </a:ext>
                  </a:extLst>
                </a:gridCol>
                <a:gridCol w="1847165">
                  <a:extLst>
                    <a:ext uri="{9D8B030D-6E8A-4147-A177-3AD203B41FA5}">
                      <a16:colId xmlns:a16="http://schemas.microsoft.com/office/drawing/2014/main" val="3721905448"/>
                    </a:ext>
                  </a:extLst>
                </a:gridCol>
                <a:gridCol w="1847165">
                  <a:extLst>
                    <a:ext uri="{9D8B030D-6E8A-4147-A177-3AD203B41FA5}">
                      <a16:colId xmlns:a16="http://schemas.microsoft.com/office/drawing/2014/main" val="1174549698"/>
                    </a:ext>
                  </a:extLst>
                </a:gridCol>
              </a:tblGrid>
              <a:tr h="513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045090"/>
                  </a:ext>
                </a:extLst>
              </a:tr>
              <a:tr h="513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 31(</a:t>
                      </a:r>
                      <a:r>
                        <a:rPr lang="ko-KR" altLang="en-US" sz="1400" dirty="0"/>
                        <a:t>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문제정의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같이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75560"/>
                  </a:ext>
                </a:extLst>
              </a:tr>
              <a:tr h="513806"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 startAt="6"/>
                      </a:pPr>
                      <a:r>
                        <a:rPr lang="en-US" altLang="ko-KR" sz="1400" dirty="0"/>
                        <a:t>4(</a:t>
                      </a:r>
                      <a:r>
                        <a:rPr lang="ko-KR" altLang="en-US" sz="1400" dirty="0"/>
                        <a:t>일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수집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정제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같이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147001"/>
                  </a:ext>
                </a:extLst>
              </a:tr>
              <a:tr h="513806"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 startAt="6"/>
                      </a:pPr>
                      <a:r>
                        <a:rPr lang="en-US" altLang="ko-KR" sz="1400" dirty="0"/>
                        <a:t>7(</a:t>
                      </a:r>
                      <a:r>
                        <a:rPr lang="ko-KR" altLang="en-US" sz="1400" dirty="0"/>
                        <a:t>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적재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같이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316022"/>
                  </a:ext>
                </a:extLst>
              </a:tr>
              <a:tr h="513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 15(</a:t>
                      </a:r>
                      <a:r>
                        <a:rPr lang="ko-KR" altLang="en-US" sz="1400" dirty="0"/>
                        <a:t>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같이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44594"/>
                  </a:ext>
                </a:extLst>
              </a:tr>
              <a:tr h="513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 19(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Ppt </a:t>
                      </a:r>
                      <a:r>
                        <a:rPr lang="ko-KR" altLang="en-US" sz="1400" dirty="0"/>
                        <a:t>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동준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212873"/>
                  </a:ext>
                </a:extLst>
              </a:tr>
              <a:tr h="513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 22(</a:t>
                      </a:r>
                      <a:r>
                        <a:rPr lang="ko-KR" altLang="en-US" sz="1400" dirty="0"/>
                        <a:t>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발표준비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동규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460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34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377AF8-C07E-2DAD-DBF8-1DA065260775}"/>
              </a:ext>
            </a:extLst>
          </p:cNvPr>
          <p:cNvSpPr txBox="1"/>
          <p:nvPr/>
        </p:nvSpPr>
        <p:spPr>
          <a:xfrm>
            <a:off x="1036320" y="801189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필요 데이터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B4A430BC-D12E-B914-DB38-3403A6DAE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731970"/>
              </p:ext>
            </p:extLst>
          </p:nvPr>
        </p:nvGraphicFramePr>
        <p:xfrm>
          <a:off x="1036322" y="1759131"/>
          <a:ext cx="4641669" cy="2098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223">
                  <a:extLst>
                    <a:ext uri="{9D8B030D-6E8A-4147-A177-3AD203B41FA5}">
                      <a16:colId xmlns:a16="http://schemas.microsoft.com/office/drawing/2014/main" val="2866882721"/>
                    </a:ext>
                  </a:extLst>
                </a:gridCol>
                <a:gridCol w="1547223">
                  <a:extLst>
                    <a:ext uri="{9D8B030D-6E8A-4147-A177-3AD203B41FA5}">
                      <a16:colId xmlns:a16="http://schemas.microsoft.com/office/drawing/2014/main" val="3721905448"/>
                    </a:ext>
                  </a:extLst>
                </a:gridCol>
                <a:gridCol w="1547223">
                  <a:extLst>
                    <a:ext uri="{9D8B030D-6E8A-4147-A177-3AD203B41FA5}">
                      <a16:colId xmlns:a16="http://schemas.microsoft.com/office/drawing/2014/main" val="1174549698"/>
                    </a:ext>
                  </a:extLst>
                </a:gridCol>
              </a:tblGrid>
              <a:tr h="29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045090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OPS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나이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75560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50" dirty="0"/>
                        <a:t>몸무게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타점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147001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50" dirty="0"/>
                        <a:t>좌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우</a:t>
                      </a:r>
                      <a:endParaRPr lang="en-US" altLang="ko-K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WAR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316022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타율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홈런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44594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출루율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도루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212873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장타율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연봉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460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83FD188-01A0-4179-F902-F115E5AFB9AB}"/>
              </a:ext>
            </a:extLst>
          </p:cNvPr>
          <p:cNvSpPr txBox="1"/>
          <p:nvPr/>
        </p:nvSpPr>
        <p:spPr>
          <a:xfrm>
            <a:off x="1036320" y="1280160"/>
            <a:ext cx="135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타자 </a:t>
            </a:r>
            <a:r>
              <a:rPr lang="en-US" altLang="ko-KR" dirty="0"/>
              <a:t>STAT]</a:t>
            </a:r>
            <a:endParaRPr lang="ko-KR" altLang="en-US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CC9D557F-7D25-267F-C724-49E70D639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904582"/>
              </p:ext>
            </p:extLst>
          </p:nvPr>
        </p:nvGraphicFramePr>
        <p:xfrm>
          <a:off x="1036321" y="4467498"/>
          <a:ext cx="4641669" cy="2098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223">
                  <a:extLst>
                    <a:ext uri="{9D8B030D-6E8A-4147-A177-3AD203B41FA5}">
                      <a16:colId xmlns:a16="http://schemas.microsoft.com/office/drawing/2014/main" val="2866882721"/>
                    </a:ext>
                  </a:extLst>
                </a:gridCol>
                <a:gridCol w="1547223">
                  <a:extLst>
                    <a:ext uri="{9D8B030D-6E8A-4147-A177-3AD203B41FA5}">
                      <a16:colId xmlns:a16="http://schemas.microsoft.com/office/drawing/2014/main" val="3721905448"/>
                    </a:ext>
                  </a:extLst>
                </a:gridCol>
                <a:gridCol w="1547223">
                  <a:extLst>
                    <a:ext uri="{9D8B030D-6E8A-4147-A177-3AD203B41FA5}">
                      <a16:colId xmlns:a16="http://schemas.microsoft.com/office/drawing/2014/main" val="1174549698"/>
                    </a:ext>
                  </a:extLst>
                </a:gridCol>
              </a:tblGrid>
              <a:tr h="29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045090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총연봉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현재 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75560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50" dirty="0" err="1"/>
                        <a:t>연봉외</a:t>
                      </a:r>
                      <a:r>
                        <a:rPr lang="ko-KR" altLang="en-US" sz="1050" dirty="0"/>
                        <a:t> 투자비용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r>
                        <a:rPr lang="ko-KR" altLang="en-US" sz="1050" dirty="0"/>
                        <a:t>군 선수규모</a:t>
                      </a:r>
                      <a:endParaRPr lang="en-US" altLang="ko-K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147001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50" dirty="0"/>
                        <a:t>홈구장 승률</a:t>
                      </a:r>
                      <a:endParaRPr lang="en-US" altLang="ko-K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r>
                        <a:rPr lang="ko-KR" altLang="en-US" sz="1050" dirty="0"/>
                        <a:t>군 운영예산</a:t>
                      </a:r>
                      <a:endParaRPr lang="en-US" altLang="ko-K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316022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전지훈련일수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비용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코치진</a:t>
                      </a:r>
                      <a:r>
                        <a:rPr lang="ko-KR" altLang="en-US" sz="1050" dirty="0"/>
                        <a:t> 연봉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규모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44594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요일별</a:t>
                      </a:r>
                      <a:r>
                        <a:rPr lang="ko-KR" altLang="en-US" sz="1050" dirty="0"/>
                        <a:t> 승률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212873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46049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2F0F22-D705-A2BF-F793-3BB8039CA6D0}"/>
              </a:ext>
            </a:extLst>
          </p:cNvPr>
          <p:cNvSpPr txBox="1"/>
          <p:nvPr/>
        </p:nvSpPr>
        <p:spPr>
          <a:xfrm>
            <a:off x="1036320" y="3988527"/>
            <a:ext cx="135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구단 </a:t>
            </a:r>
            <a:r>
              <a:rPr lang="en-US" altLang="ko-KR" dirty="0"/>
              <a:t>STAT]</a:t>
            </a:r>
            <a:endParaRPr lang="ko-KR" altLang="en-US" dirty="0"/>
          </a:p>
        </p:txBody>
      </p:sp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F35908EF-4E15-B567-AAB9-4FA392A35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400561"/>
              </p:ext>
            </p:extLst>
          </p:nvPr>
        </p:nvGraphicFramePr>
        <p:xfrm>
          <a:off x="6096002" y="1759131"/>
          <a:ext cx="4641669" cy="2098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223">
                  <a:extLst>
                    <a:ext uri="{9D8B030D-6E8A-4147-A177-3AD203B41FA5}">
                      <a16:colId xmlns:a16="http://schemas.microsoft.com/office/drawing/2014/main" val="2866882721"/>
                    </a:ext>
                  </a:extLst>
                </a:gridCol>
                <a:gridCol w="1547223">
                  <a:extLst>
                    <a:ext uri="{9D8B030D-6E8A-4147-A177-3AD203B41FA5}">
                      <a16:colId xmlns:a16="http://schemas.microsoft.com/office/drawing/2014/main" val="3721905448"/>
                    </a:ext>
                  </a:extLst>
                </a:gridCol>
                <a:gridCol w="1547223">
                  <a:extLst>
                    <a:ext uri="{9D8B030D-6E8A-4147-A177-3AD203B41FA5}">
                      <a16:colId xmlns:a16="http://schemas.microsoft.com/office/drawing/2014/main" val="1174549698"/>
                    </a:ext>
                  </a:extLst>
                </a:gridCol>
              </a:tblGrid>
              <a:tr h="29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045090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피홈런</a:t>
                      </a:r>
                      <a:r>
                        <a:rPr lang="en-US" altLang="ko-KR" sz="1050" dirty="0"/>
                        <a:t>/9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나이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75560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50" dirty="0"/>
                        <a:t>몸무게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ERA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147001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50" dirty="0"/>
                        <a:t>좌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우</a:t>
                      </a:r>
                      <a:endParaRPr lang="en-US" altLang="ko-K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WAR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316022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승률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44594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삼진</a:t>
                      </a:r>
                      <a:r>
                        <a:rPr lang="en-US" altLang="ko-KR" sz="1050" dirty="0"/>
                        <a:t>/9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212873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볼넷</a:t>
                      </a:r>
                      <a:r>
                        <a:rPr lang="en-US" altLang="ko-KR" sz="1050" dirty="0"/>
                        <a:t>/9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4604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31CA46-8B8B-9787-CF9C-F716F7FCAC39}"/>
              </a:ext>
            </a:extLst>
          </p:cNvPr>
          <p:cNvSpPr txBox="1"/>
          <p:nvPr/>
        </p:nvSpPr>
        <p:spPr>
          <a:xfrm>
            <a:off x="6096000" y="1280160"/>
            <a:ext cx="135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투수 </a:t>
            </a:r>
            <a:r>
              <a:rPr lang="en-US" altLang="ko-KR" dirty="0"/>
              <a:t>STAT]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40AB8-F7FF-C6E4-3215-D53B65310E4F}"/>
              </a:ext>
            </a:extLst>
          </p:cNvPr>
          <p:cNvSpPr txBox="1"/>
          <p:nvPr/>
        </p:nvSpPr>
        <p:spPr>
          <a:xfrm>
            <a:off x="1036320" y="404948"/>
            <a:ext cx="424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dirty="0"/>
              <a:t>메이저리그 승리 예상 프로그램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04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0CF893-7905-28AA-A78E-46E076D67ECF}"/>
              </a:ext>
            </a:extLst>
          </p:cNvPr>
          <p:cNvSpPr txBox="1"/>
          <p:nvPr/>
        </p:nvSpPr>
        <p:spPr>
          <a:xfrm>
            <a:off x="1036320" y="801189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분석 내용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28C94-3B1F-85FD-F46D-D46FC22B716E}"/>
              </a:ext>
            </a:extLst>
          </p:cNvPr>
          <p:cNvSpPr txBox="1"/>
          <p:nvPr/>
        </p:nvSpPr>
        <p:spPr>
          <a:xfrm>
            <a:off x="1036320" y="1323703"/>
            <a:ext cx="102643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다음 경기의 승패 예측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양 팀의 엔트리 선수들의 </a:t>
            </a:r>
            <a:r>
              <a:rPr lang="en-US" altLang="ko-KR" dirty="0"/>
              <a:t>STAT, </a:t>
            </a:r>
            <a:r>
              <a:rPr lang="ko-KR" altLang="en-US" dirty="0"/>
              <a:t>역대 승률을 기반으로 승패 예측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 err="1"/>
              <a:t>당해의</a:t>
            </a:r>
            <a:r>
              <a:rPr lang="ko-KR" altLang="en-US" dirty="0"/>
              <a:t> 우승 확률 예측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작년 순위</a:t>
            </a:r>
            <a:r>
              <a:rPr lang="en-US" altLang="ko-KR" dirty="0"/>
              <a:t>, </a:t>
            </a:r>
            <a:r>
              <a:rPr lang="ko-KR" altLang="en-US" dirty="0"/>
              <a:t>올해 현재 순위</a:t>
            </a:r>
            <a:r>
              <a:rPr lang="en-US" altLang="ko-KR" dirty="0"/>
              <a:t>, </a:t>
            </a:r>
            <a:r>
              <a:rPr lang="ko-KR" altLang="en-US" dirty="0"/>
              <a:t>선수 </a:t>
            </a:r>
            <a:r>
              <a:rPr lang="en-US" altLang="ko-KR" dirty="0"/>
              <a:t>STAT</a:t>
            </a:r>
            <a:r>
              <a:rPr lang="ko-KR" altLang="en-US" dirty="0"/>
              <a:t>을 기반으로 월드 시리즈 우승 확률 예측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/>
              <a:t>해당 팀이 올해</a:t>
            </a:r>
            <a:r>
              <a:rPr lang="en-US" altLang="ko-KR" dirty="0"/>
              <a:t> </a:t>
            </a:r>
            <a:r>
              <a:rPr lang="ko-KR" altLang="en-US" dirty="0"/>
              <a:t>또는 내년에 우승하기 위해서 무엇이 필요한가</a:t>
            </a:r>
            <a:r>
              <a:rPr lang="en-US" altLang="ko-KR" dirty="0"/>
              <a:t>? </a:t>
            </a:r>
            <a:r>
              <a:rPr lang="ko-KR" altLang="en-US" dirty="0"/>
              <a:t>어느 부분을 보완해야 하는가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타 팀에 비해 무엇이 부족한가</a:t>
            </a:r>
            <a:r>
              <a:rPr lang="en-US" altLang="ko-KR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A15D7A-F888-F79F-AFA4-70B88CAA4BA5}"/>
              </a:ext>
            </a:extLst>
          </p:cNvPr>
          <p:cNvSpPr txBox="1"/>
          <p:nvPr/>
        </p:nvSpPr>
        <p:spPr>
          <a:xfrm>
            <a:off x="1036320" y="4572000"/>
            <a:ext cx="35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지금 당장 우리가 필요한 것은</a:t>
            </a:r>
            <a:r>
              <a:rPr lang="en-US" altLang="ko-KR" dirty="0"/>
              <a:t>?]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68952-1849-C189-22CE-14EFC5877381}"/>
              </a:ext>
            </a:extLst>
          </p:cNvPr>
          <p:cNvSpPr txBox="1"/>
          <p:nvPr/>
        </p:nvSpPr>
        <p:spPr>
          <a:xfrm>
            <a:off x="1036320" y="4958749"/>
            <a:ext cx="5931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데이터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예측모델 선정</a:t>
            </a:r>
            <a:r>
              <a:rPr lang="en-US" altLang="ko-KR" dirty="0"/>
              <a:t>?  </a:t>
            </a:r>
            <a:r>
              <a:rPr lang="ko-KR" altLang="en-US" dirty="0"/>
              <a:t>적절한 예측모델이 있기나 한 </a:t>
            </a:r>
            <a:r>
              <a:rPr lang="ko-KR" altLang="en-US" dirty="0" err="1"/>
              <a:t>걸가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5688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278</Words>
  <Application>Microsoft Office PowerPoint</Application>
  <PresentationFormat>와이드스크린</PresentationFormat>
  <Paragraphs>86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이동규(2017200026)</dc:creator>
  <cp:lastModifiedBy>이동규(2017200026)</cp:lastModifiedBy>
  <cp:revision>14</cp:revision>
  <dcterms:created xsi:type="dcterms:W3CDTF">2023-05-25T12:21:13Z</dcterms:created>
  <dcterms:modified xsi:type="dcterms:W3CDTF">2023-05-30T12:59:48Z</dcterms:modified>
</cp:coreProperties>
</file>