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73"/>
  </p:normalViewPr>
  <p:slideViewPr>
    <p:cSldViewPr snapToGrid="0">
      <p:cViewPr varScale="1">
        <p:scale>
          <a:sx n="126" d="100"/>
          <a:sy n="12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AFC80-E09B-5637-99D0-956A3A51E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CCCB2F-C561-D28D-4FAA-B5C113753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04D5E-0523-6A67-1806-47EAC241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7F1-2570-8B4F-A13E-BF72B45A5F3A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E90A23-1AE5-4876-6324-ABC5EEFB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6FB680-CADC-4D42-FA23-2D6A39D9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2788-8CBF-7D40-B812-B0EEFBAB1E0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16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5B947-DED6-9BB3-1D4E-A9C73549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AC4E88-FF06-3DC3-7ABC-71089C32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C65614-23F7-6797-31CB-BD28F448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7F1-2570-8B4F-A13E-BF72B45A5F3A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6DA37F-AA74-B910-06D6-5C7ED068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20206A-C5A6-E2CB-6083-E72AE646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2788-8CBF-7D40-B812-B0EEFBAB1E0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90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89FE08D-86F2-C48D-793B-3932E71C9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B9E817-F14E-0152-74B5-927586FE8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608799-8AD8-B52E-5C13-3583E481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7F1-2570-8B4F-A13E-BF72B45A5F3A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AFEA28-6632-4B80-FF85-EBD3F526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A02322-B0DA-1C6A-3137-7C4ED499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2788-8CBF-7D40-B812-B0EEFBAB1E0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79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A18B1-899E-59D4-D97F-C2B75DED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1E81F-2AED-AA06-C0CF-5DF76D93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9EB415-6D09-EC3E-47FB-A18C269A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7F1-2570-8B4F-A13E-BF72B45A5F3A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62789D-DCB3-2D3A-76A4-1784C370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976D5-4A9B-5437-5F2F-9C2136AD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2788-8CBF-7D40-B812-B0EEFBAB1E0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72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3C1CF-91E4-4FFD-1CA2-C068B1AA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F7E70A-4F4A-D806-730B-2E24AA5D8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AD4C0-9761-FC2D-CCA8-47621C04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7F1-2570-8B4F-A13E-BF72B45A5F3A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FB92F-A888-A610-91A6-67D294D1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8EB7E5-D4EF-7C6E-3761-443F5947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2788-8CBF-7D40-B812-B0EEFBAB1E0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08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6A695-C8A0-A107-D472-9277AD0B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BFB02-49C8-14DD-13F5-6E82E671C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78F41D-6C9B-AC6E-AD64-F2752BD27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073970-8A57-8016-6F3D-012B7BDD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7F1-2570-8B4F-A13E-BF72B45A5F3A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284F07-0D90-9403-E099-5FA867B0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4C4F9-F4B2-2D89-02E3-455FD144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2788-8CBF-7D40-B812-B0EEFBAB1E0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11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9A0A5-95E8-2150-8C65-C5075F30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825689-5BB9-88CB-58D1-B060AEA94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8BCF44-E2AB-3DC7-08DB-F4ABBC892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35F79B-364A-A62E-AE07-7A96D37E3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842FA7-78C5-E5A6-ED90-42ED40C30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11FD2D-7ECA-FC81-B912-626788C7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7F1-2570-8B4F-A13E-BF72B45A5F3A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520228-0F54-ABBB-FA81-135009A2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3743E6-1A28-2AB6-2B20-E68FF244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2788-8CBF-7D40-B812-B0EEFBAB1E0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89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939CC-F825-21AB-77C6-337F2947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926C3D-007A-26CA-40FF-C6442573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7F1-2570-8B4F-A13E-BF72B45A5F3A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CD48FAE-1614-142E-B967-F686AFEB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CD97C0-4920-7F61-06A9-F83E4749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2788-8CBF-7D40-B812-B0EEFBAB1E0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9C655-A0B4-8548-6772-F3D2CBA2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7F1-2570-8B4F-A13E-BF72B45A5F3A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05F04B-9E3A-A283-7AC6-0829271B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2ACF4C-CE2B-8952-EE49-1E8C399F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2788-8CBF-7D40-B812-B0EEFBAB1E0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6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57F46-3066-69C1-70B1-FBB44E1B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3C189B-563F-A54A-A9CA-D63AE4B6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5C3F97-745A-9E0A-D8D4-8F4294552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2F5CD3-F87C-9C6D-E6EB-15D4C5E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7F1-2570-8B4F-A13E-BF72B45A5F3A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6F24EC-D022-D451-A2C0-FBB9CC49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6D7CBB-31DA-7439-548D-184C7E96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2788-8CBF-7D40-B812-B0EEFBAB1E0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9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09303-D293-435C-CF1B-9E36448C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8135D2-C736-A696-C055-02FB4D8F2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7389DC-2186-549A-4170-7F03F2B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0D4DAA-B04A-B926-26DB-DBDF3204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07F1-2570-8B4F-A13E-BF72B45A5F3A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2C203C-9463-F0D6-D918-31CF096E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389AA6-1523-6FDA-ECE7-88CF5A59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2788-8CBF-7D40-B812-B0EEFBAB1E0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AF1FE4-713E-6983-0776-5F6F0EFE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E74489-7B06-098E-0F2B-D238D8E3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8FDF74-421C-CD15-5E61-6698410A5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D07F1-2570-8B4F-A13E-BF72B45A5F3A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E80178-CBFE-32CD-9DC7-ECD42E735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A90E4E-F12E-80EA-DEE0-8EBB2D421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832788-8CBF-7D40-B812-B0EEFBAB1E0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0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https://worldline.github.io/learning-ai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hyperlink" Target="https://vscode.dev/github/worldline/learning-ai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11" Type="http://schemas.openxmlformats.org/officeDocument/2006/relationships/hyperlink" Target="https://worldline.github.io/learning-ai/" TargetMode="External"/><Relationship Id="rId5" Type="http://schemas.openxmlformats.org/officeDocument/2006/relationships/image" Target="../media/image13.jpeg"/><Relationship Id="rId10" Type="http://schemas.openxmlformats.org/officeDocument/2006/relationships/hyperlink" Target="https://github.com/worldline/learning-ai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995F7-46FE-3E61-8990-B6E4368F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Creation/Reviewer team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80E2F-647A-8313-CD63-EC648023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b="1" dirty="0"/>
              <a:t>Techsquad</a:t>
            </a:r>
            <a:r>
              <a:rPr lang="fr-FR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Yassine 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Sylvain 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 err="1"/>
              <a:t>Fanilo</a:t>
            </a:r>
            <a:r>
              <a:rPr lang="fr-FR" dirty="0"/>
              <a:t> 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dirty="0"/>
              <a:t>Vijay P</a:t>
            </a:r>
          </a:p>
          <a:p>
            <a:pPr marL="457200" lvl="1" indent="0">
              <a:buNone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Mat </a:t>
            </a:r>
            <a:r>
              <a:rPr lang="fr-FR" dirty="0" err="1"/>
              <a:t>Goodger</a:t>
            </a:r>
            <a:r>
              <a:rPr lang="fr-FR" dirty="0"/>
              <a:t> &amp; </a:t>
            </a:r>
            <a:r>
              <a:rPr lang="fr-FR" dirty="0" err="1"/>
              <a:t>Effan</a:t>
            </a:r>
            <a:r>
              <a:rPr lang="fr-FR" dirty="0"/>
              <a:t> </a:t>
            </a:r>
            <a:r>
              <a:rPr lang="fr-FR" dirty="0" err="1"/>
              <a:t>Mutembo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Yacine </a:t>
            </a:r>
            <a:r>
              <a:rPr lang="fr-FR" dirty="0" err="1"/>
              <a:t>Kessaci</a:t>
            </a:r>
            <a:r>
              <a:rPr lang="fr-FR" dirty="0"/>
              <a:t> &amp; Cyril Cauchois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Liyun</a:t>
            </a:r>
            <a:r>
              <a:rPr lang="fr-FR" dirty="0"/>
              <a:t> He </a:t>
            </a:r>
            <a:r>
              <a:rPr lang="fr-FR" dirty="0" err="1"/>
              <a:t>Guelton</a:t>
            </a:r>
            <a:r>
              <a:rPr lang="fr-FR" dirty="0"/>
              <a:t> &amp; Jamal EDDINE </a:t>
            </a:r>
            <a:r>
              <a:rPr lang="fr-FR" dirty="0" err="1"/>
              <a:t>Shri</a:t>
            </a:r>
            <a:endParaRPr lang="fr-FR" dirty="0"/>
          </a:p>
          <a:p>
            <a:pPr marL="742950" lvl="1" indent="-285750"/>
            <a:r>
              <a:rPr lang="fr-FR" dirty="0"/>
              <a:t>Julien </a:t>
            </a:r>
            <a:r>
              <a:rPr lang="fr-FR" dirty="0" err="1"/>
              <a:t>Terruel</a:t>
            </a:r>
            <a:r>
              <a:rPr lang="fr-F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772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2674E-533D-C7E3-E2A0-AC8424CEE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FD7B7C5C-D458-98F6-C51C-A76E334C6617}"/>
              </a:ext>
            </a:extLst>
          </p:cNvPr>
          <p:cNvSpPr txBox="1"/>
          <p:nvPr/>
        </p:nvSpPr>
        <p:spPr>
          <a:xfrm>
            <a:off x="882869" y="252248"/>
            <a:ext cx="599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Content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E55655-3C5F-C711-6727-C04F8DD9EEDF}"/>
              </a:ext>
            </a:extLst>
          </p:cNvPr>
          <p:cNvSpPr txBox="1"/>
          <p:nvPr/>
        </p:nvSpPr>
        <p:spPr>
          <a:xfrm>
            <a:off x="5681065" y="17812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hlinkClick r:id="rId2"/>
              </a:rPr>
              <a:t>https://worldline.github.io/learning-ai/</a:t>
            </a:r>
            <a:endParaRPr lang="en-GB" sz="2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BF9DF0-C462-7C76-30D2-DDBFA92CB165}"/>
              </a:ext>
            </a:extLst>
          </p:cNvPr>
          <p:cNvSpPr txBox="1"/>
          <p:nvPr/>
        </p:nvSpPr>
        <p:spPr>
          <a:xfrm>
            <a:off x="1469646" y="898579"/>
            <a:ext cx="654794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Definitions ( LLM, MMLLM, ML, DL, NN…)</a:t>
            </a:r>
          </a:p>
          <a:p>
            <a:endParaRPr lang="en-GB" dirty="0"/>
          </a:p>
          <a:p>
            <a:r>
              <a:rPr lang="en-GB" dirty="0"/>
              <a:t>Prompting</a:t>
            </a:r>
          </a:p>
          <a:p>
            <a:r>
              <a:rPr lang="en-GB" dirty="0"/>
              <a:t>   General ( frameworks: chain of thought)</a:t>
            </a:r>
          </a:p>
          <a:p>
            <a:r>
              <a:rPr lang="en-GB" dirty="0"/>
              <a:t>   For Devs ( test, refactor…)</a:t>
            </a:r>
          </a:p>
          <a:p>
            <a:endParaRPr lang="en-GB" dirty="0"/>
          </a:p>
          <a:p>
            <a:r>
              <a:rPr lang="en-GB" dirty="0"/>
              <a:t>Online / Offline with </a:t>
            </a:r>
            <a:r>
              <a:rPr lang="en-GB" dirty="0" err="1"/>
              <a:t>Librechat</a:t>
            </a:r>
            <a:r>
              <a:rPr lang="en-GB" dirty="0"/>
              <a:t>  / LM Studio</a:t>
            </a:r>
          </a:p>
          <a:p>
            <a:r>
              <a:rPr lang="en-GB" dirty="0"/>
              <a:t>    Presets</a:t>
            </a:r>
          </a:p>
          <a:p>
            <a:r>
              <a:rPr lang="en-GB" dirty="0"/>
              <a:t>    Plugin / Mixing</a:t>
            </a:r>
          </a:p>
          <a:p>
            <a:r>
              <a:rPr lang="en-GB" dirty="0"/>
              <a:t>    RAG</a:t>
            </a:r>
          </a:p>
          <a:p>
            <a:endParaRPr lang="en-GB" dirty="0"/>
          </a:p>
          <a:p>
            <a:r>
              <a:rPr lang="en-GB" dirty="0"/>
              <a:t>Develop with </a:t>
            </a:r>
            <a:r>
              <a:rPr lang="en-GB" dirty="0" err="1"/>
              <a:t>genAI</a:t>
            </a:r>
            <a:r>
              <a:rPr lang="en-GB" dirty="0"/>
              <a:t> (Copilot/V0)</a:t>
            </a:r>
          </a:p>
          <a:p>
            <a:endParaRPr lang="en-GB" dirty="0"/>
          </a:p>
          <a:p>
            <a:r>
              <a:rPr lang="en-GB" dirty="0" err="1"/>
              <a:t>GenAI</a:t>
            </a:r>
            <a:r>
              <a:rPr lang="en-GB" dirty="0"/>
              <a:t> for services</a:t>
            </a:r>
          </a:p>
          <a:p>
            <a:r>
              <a:rPr lang="en-GB" dirty="0"/>
              <a:t>     Dialog with LLMs</a:t>
            </a:r>
          </a:p>
          <a:p>
            <a:r>
              <a:rPr lang="en-GB" dirty="0"/>
              <a:t>        API / Json mode / Structured Output</a:t>
            </a:r>
          </a:p>
          <a:p>
            <a:r>
              <a:rPr lang="en-GB" dirty="0"/>
              <a:t>     Context aware frameworks</a:t>
            </a:r>
          </a:p>
          <a:p>
            <a:r>
              <a:rPr lang="en-GB" dirty="0"/>
              <a:t>     RAG for services </a:t>
            </a:r>
          </a:p>
          <a:p>
            <a:r>
              <a:rPr lang="en-GB" dirty="0"/>
              <a:t>        structured / unstructured</a:t>
            </a:r>
          </a:p>
          <a:p>
            <a:endParaRPr lang="en-GB" dirty="0"/>
          </a:p>
          <a:p>
            <a:r>
              <a:rPr lang="en-GB" dirty="0"/>
              <a:t>Cloud AI / Manage models </a:t>
            </a:r>
          </a:p>
          <a:p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     </a:t>
            </a:r>
          </a:p>
          <a:p>
            <a:endParaRPr lang="en-GB" dirty="0"/>
          </a:p>
        </p:txBody>
      </p:sp>
      <p:pic>
        <p:nvPicPr>
          <p:cNvPr id="3074" name="Picture 2" descr="Download Google Colab Notebook - Image to u">
            <a:extLst>
              <a:ext uri="{FF2B5EF4-FFF2-40B4-BE49-F238E27FC236}">
                <a16:creationId xmlns:a16="http://schemas.microsoft.com/office/drawing/2014/main" id="{B98071D0-5924-64CB-4406-9C65A9E3D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530" y="4420171"/>
            <a:ext cx="1765620" cy="117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breChat: Free, Open-Source AI Chat Platform for Everyone">
            <a:extLst>
              <a:ext uri="{FF2B5EF4-FFF2-40B4-BE49-F238E27FC236}">
                <a16:creationId xmlns:a16="http://schemas.microsoft.com/office/drawing/2014/main" id="{7F5E6756-EB67-1682-B3D7-7BAEA8A8A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8" t="21217" r="60919" b="5031"/>
          <a:stretch/>
        </p:blipFill>
        <p:spPr bwMode="auto">
          <a:xfrm>
            <a:off x="6492123" y="2611014"/>
            <a:ext cx="741696" cy="76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stral AI. Mistral AI is a French artificial… | by Innovate Forge | Medium">
            <a:extLst>
              <a:ext uri="{FF2B5EF4-FFF2-40B4-BE49-F238E27FC236}">
                <a16:creationId xmlns:a16="http://schemas.microsoft.com/office/drawing/2014/main" id="{3B0FCC90-C5C2-C864-CA3C-8538ED711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86" t="33990" r="18534" b="27139"/>
          <a:stretch/>
        </p:blipFill>
        <p:spPr bwMode="auto">
          <a:xfrm>
            <a:off x="7700998" y="4621788"/>
            <a:ext cx="2228193" cy="81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ment Activer Le Copilote Sur Windows 11 | Images and Photos finder">
            <a:extLst>
              <a:ext uri="{FF2B5EF4-FFF2-40B4-BE49-F238E27FC236}">
                <a16:creationId xmlns:a16="http://schemas.microsoft.com/office/drawing/2014/main" id="{90C72573-ECDA-A875-47D1-29CB201F5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7" t="15785" r="32019" b="21073"/>
          <a:stretch/>
        </p:blipFill>
        <p:spPr bwMode="auto">
          <a:xfrm>
            <a:off x="5252986" y="3717287"/>
            <a:ext cx="609033" cy="70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lamaIndex: A Beginner's Guide">
            <a:extLst>
              <a:ext uri="{FF2B5EF4-FFF2-40B4-BE49-F238E27FC236}">
                <a16:creationId xmlns:a16="http://schemas.microsoft.com/office/drawing/2014/main" id="{5E35ECF6-D076-2940-0E0E-3B331BACE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697" y="5345145"/>
            <a:ext cx="1589109" cy="54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LM STUDIO - Element Labs Inc. Trademark Registration">
            <a:extLst>
              <a:ext uri="{FF2B5EF4-FFF2-40B4-BE49-F238E27FC236}">
                <a16:creationId xmlns:a16="http://schemas.microsoft.com/office/drawing/2014/main" id="{E50ABB4C-934D-6014-CDA2-07821B01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681" y="2611014"/>
            <a:ext cx="2146769" cy="69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9E567C2-479E-72FF-C83B-E22B2B6E8F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37"/>
          <a:stretch/>
        </p:blipFill>
        <p:spPr bwMode="auto">
          <a:xfrm>
            <a:off x="7930254" y="5413572"/>
            <a:ext cx="1769680" cy="54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4736CA91-BE2C-5BBE-62BF-F1866BA07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308" y="3639069"/>
            <a:ext cx="903437" cy="90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GitHub - aishwaryaprabhat/MLflow: Cheatsheet and examples for MLflow">
            <a:extLst>
              <a:ext uri="{FF2B5EF4-FFF2-40B4-BE49-F238E27FC236}">
                <a16:creationId xmlns:a16="http://schemas.microsoft.com/office/drawing/2014/main" id="{06CBDF9D-F1CF-A932-E08A-FC5AC95B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865" y="6026437"/>
            <a:ext cx="1238212" cy="4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91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2148A97-30CC-11D4-82F3-E376CF90E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24390" r="7186" b="29741"/>
          <a:stretch/>
        </p:blipFill>
        <p:spPr bwMode="auto">
          <a:xfrm>
            <a:off x="4949811" y="2677368"/>
            <a:ext cx="2276162" cy="7362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- Li-yu-ji/How-to-use-Markdown: 这是一个教你如何使用markdown的项目,快跟着我学起来吧!">
            <a:extLst>
              <a:ext uri="{FF2B5EF4-FFF2-40B4-BE49-F238E27FC236}">
                <a16:creationId xmlns:a16="http://schemas.microsoft.com/office/drawing/2014/main" id="{EBC4AD53-1232-0CA7-C6EC-6123F082F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088" y="3680564"/>
            <a:ext cx="467498" cy="2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umento archivo documentos - Iconos Interfaz de usuario y Gestos">
            <a:extLst>
              <a:ext uri="{FF2B5EF4-FFF2-40B4-BE49-F238E27FC236}">
                <a16:creationId xmlns:a16="http://schemas.microsoft.com/office/drawing/2014/main" id="{D90CC48F-CA61-9C79-607D-0E78546C3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24" y="2944339"/>
            <a:ext cx="880071" cy="88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de (Node.JS) - Logos Download">
            <a:extLst>
              <a:ext uri="{FF2B5EF4-FFF2-40B4-BE49-F238E27FC236}">
                <a16:creationId xmlns:a16="http://schemas.microsoft.com/office/drawing/2014/main" id="{4EBEF882-A79A-8172-02DE-23A9823F6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197" y="3602935"/>
            <a:ext cx="833980" cy="51024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Fixes NPM Bugs That Leaked Private Package Names - The Mac Observer">
            <a:extLst>
              <a:ext uri="{FF2B5EF4-FFF2-40B4-BE49-F238E27FC236}">
                <a16:creationId xmlns:a16="http://schemas.microsoft.com/office/drawing/2014/main" id="{1145BFAF-1F46-98C1-8174-162FA4A5D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30" y="3623598"/>
            <a:ext cx="945146" cy="4962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06A6375-F80F-4AAA-8997-256461EBE640}"/>
              </a:ext>
            </a:extLst>
          </p:cNvPr>
          <p:cNvSpPr txBox="1"/>
          <p:nvPr/>
        </p:nvSpPr>
        <p:spPr>
          <a:xfrm>
            <a:off x="1046960" y="2019753"/>
            <a:ext cx="33819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7"/>
              </a:rPr>
              <a:t>https://vscode.dev/github/worldline/learning-ai</a:t>
            </a:r>
            <a:endParaRPr lang="en-GB" sz="1200" dirty="0"/>
          </a:p>
          <a:p>
            <a:endParaRPr lang="en-GB" sz="1200" dirty="0"/>
          </a:p>
        </p:txBody>
      </p:sp>
      <p:pic>
        <p:nvPicPr>
          <p:cNvPr id="1038" name="Picture 14" descr="[Tips] VSCodeからAzure Cloud Shell を利用する - 技術的な何か。">
            <a:extLst>
              <a:ext uri="{FF2B5EF4-FFF2-40B4-BE49-F238E27FC236}">
                <a16:creationId xmlns:a16="http://schemas.microsoft.com/office/drawing/2014/main" id="{338A6B57-D9CD-6E58-4EF1-0A0FF8588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088" y="2671462"/>
            <a:ext cx="545753" cy="54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wnload GitLab Logo in SVG Vector or PNG File Format - Logo.wine">
            <a:extLst>
              <a:ext uri="{FF2B5EF4-FFF2-40B4-BE49-F238E27FC236}">
                <a16:creationId xmlns:a16="http://schemas.microsoft.com/office/drawing/2014/main" id="{CF1E6C2A-1C0F-EB3A-D5DE-8BAACD20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945" y="2394867"/>
            <a:ext cx="1951838" cy="130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B5E63F4-A946-828A-A22A-4B9B28E45E7B}"/>
              </a:ext>
            </a:extLst>
          </p:cNvPr>
          <p:cNvSpPr txBox="1"/>
          <p:nvPr/>
        </p:nvSpPr>
        <p:spPr>
          <a:xfrm>
            <a:off x="8984913" y="3413593"/>
            <a:ext cx="1030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CI</a:t>
            </a:r>
          </a:p>
          <a:p>
            <a:r>
              <a:rPr lang="en-GB" dirty="0"/>
              <a:t>- Pages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18925A-0164-AAFB-6F5C-730AF1E8790F}"/>
              </a:ext>
            </a:extLst>
          </p:cNvPr>
          <p:cNvSpPr txBox="1"/>
          <p:nvPr/>
        </p:nvSpPr>
        <p:spPr>
          <a:xfrm>
            <a:off x="7972256" y="1881955"/>
            <a:ext cx="2959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10"/>
              </a:rPr>
              <a:t>https://github.com/worldline/learning-ai</a:t>
            </a:r>
            <a:endParaRPr lang="en-GB" sz="1200" dirty="0"/>
          </a:p>
          <a:p>
            <a:r>
              <a:rPr lang="en-GB" sz="1200" dirty="0">
                <a:hlinkClick r:id="rId11"/>
              </a:rPr>
              <a:t>https://worldline.github.io/learning-ai/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5E2CBE9-C000-2D20-B7E5-87EA579D5524}"/>
              </a:ext>
            </a:extLst>
          </p:cNvPr>
          <p:cNvSpPr txBox="1"/>
          <p:nvPr/>
        </p:nvSpPr>
        <p:spPr>
          <a:xfrm>
            <a:off x="882869" y="252248"/>
            <a:ext cx="599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How to ? </a:t>
            </a:r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BC9B61AD-3AD6-5E26-B823-7496E7581BC8}"/>
              </a:ext>
            </a:extLst>
          </p:cNvPr>
          <p:cNvSpPr/>
          <p:nvPr/>
        </p:nvSpPr>
        <p:spPr>
          <a:xfrm>
            <a:off x="3505200" y="3217215"/>
            <a:ext cx="1056640" cy="4788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 vers la droite 14">
            <a:extLst>
              <a:ext uri="{FF2B5EF4-FFF2-40B4-BE49-F238E27FC236}">
                <a16:creationId xmlns:a16="http://schemas.microsoft.com/office/drawing/2014/main" id="{542CA462-B7A2-386A-6C1B-5E58FC2E6940}"/>
              </a:ext>
            </a:extLst>
          </p:cNvPr>
          <p:cNvSpPr/>
          <p:nvPr/>
        </p:nvSpPr>
        <p:spPr>
          <a:xfrm>
            <a:off x="7408837" y="3223510"/>
            <a:ext cx="1056640" cy="4788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855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f5c8052-b1ea-40d1-8cd5-ea0c204ca84f}" enabled="1" method="Standard" siteId="{19e51c11-d919-4a98-899d-9b9dc33f4e04}" removed="0"/>
  <clbl:label id="{fda9decf-e892-43ac-9d9f-1a493f9f98d0}" enabled="0" method="" siteId="{fda9decf-e892-43ac-9d9f-1a493f9f98d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168</Words>
  <Application>Microsoft Macintosh PowerPoint</Application>
  <PresentationFormat>Grand écran</PresentationFormat>
  <Paragraphs>43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Thème Office</vt:lpstr>
      <vt:lpstr>Creation/Reviewer team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GHARBI</dc:creator>
  <cp:lastModifiedBy>Ibrahim GHARBI</cp:lastModifiedBy>
  <cp:revision>1</cp:revision>
  <dcterms:created xsi:type="dcterms:W3CDTF">2025-01-22T12:48:44Z</dcterms:created>
  <dcterms:modified xsi:type="dcterms:W3CDTF">2025-01-22T14:23:15Z</dcterms:modified>
</cp:coreProperties>
</file>