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7" r:id="rId3"/>
    <p:sldId id="259" r:id="rId4"/>
    <p:sldId id="311" r:id="rId5"/>
    <p:sldId id="260" r:id="rId6"/>
    <p:sldId id="312" r:id="rId7"/>
    <p:sldId id="313" r:id="rId8"/>
    <p:sldId id="261" r:id="rId9"/>
    <p:sldId id="314" r:id="rId10"/>
    <p:sldId id="265" r:id="rId11"/>
    <p:sldId id="271" r:id="rId12"/>
    <p:sldId id="316" r:id="rId13"/>
  </p:sldIdLst>
  <p:sldSz cx="9144000" cy="5143500" type="screen16x9"/>
  <p:notesSz cx="6858000" cy="9144000"/>
  <p:embeddedFontLst>
    <p:embeddedFont>
      <p:font typeface="DM Sans" pitchFamily="2" charset="0"/>
      <p:regular r:id="rId15"/>
      <p:bold r:id="rId16"/>
      <p:italic r:id="rId17"/>
      <p:boldItalic r:id="rId18"/>
    </p:embeddedFont>
    <p:embeddedFont>
      <p:font typeface="Viga"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3FB3B6-8111-4E9F-97E1-266F91A36E32}">
  <a:tblStyle styleId="{003FB3B6-8111-4E9F-97E1-266F91A36E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414" y="-12"/>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8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31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246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9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0" r:id="rId6"/>
    <p:sldLayoutId id="2147483664"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825145" y="434793"/>
            <a:ext cx="4169650" cy="19963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Detection and Prevention of DDoS Attacks using ML in Cloud Environment</a:t>
            </a:r>
            <a:endParaRPr sz="3200" dirty="0">
              <a:solidFill>
                <a:schemeClr val="lt2"/>
              </a:solidFill>
            </a:endParaRPr>
          </a:p>
        </p:txBody>
      </p:sp>
      <p:sp>
        <p:nvSpPr>
          <p:cNvPr id="160" name="Google Shape;160;p29"/>
          <p:cNvSpPr txBox="1">
            <a:spLocks noGrp="1"/>
          </p:cNvSpPr>
          <p:nvPr>
            <p:ph type="subTitle" idx="1"/>
          </p:nvPr>
        </p:nvSpPr>
        <p:spPr>
          <a:xfrm>
            <a:off x="4821093" y="2551097"/>
            <a:ext cx="3869746" cy="1777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900" dirty="0">
              <a:solidFill>
                <a:schemeClr val="lt2"/>
              </a:solidFill>
            </a:endParaRPr>
          </a:p>
          <a:p>
            <a:pPr marL="0" lvl="0" indent="0" algn="l" rtl="0">
              <a:spcBef>
                <a:spcPts val="0"/>
              </a:spcBef>
              <a:spcAft>
                <a:spcPts val="0"/>
              </a:spcAft>
              <a:buNone/>
            </a:pPr>
            <a:endParaRPr lang="en-US" sz="1400"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87CFE107-92AE-77E4-60CB-3D51193A23A8}"/>
              </a:ext>
            </a:extLst>
          </p:cNvPr>
          <p:cNvSpPr txBox="1"/>
          <p:nvPr/>
        </p:nvSpPr>
        <p:spPr>
          <a:xfrm>
            <a:off x="4086643" y="4705255"/>
            <a:ext cx="5082362" cy="369332"/>
          </a:xfrm>
          <a:prstGeom prst="rect">
            <a:avLst/>
          </a:prstGeom>
          <a:noFill/>
        </p:spPr>
        <p:txBody>
          <a:bodyPr wrap="square">
            <a:sp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SUPERVISOR : </a:t>
            </a:r>
            <a:r>
              <a:rPr lang="en-US" sz="1800" dirty="0">
                <a:effectLst/>
                <a:latin typeface="Times New Roman" panose="02020603050405020304" pitchFamily="18" charset="0"/>
                <a:ea typeface="Times New Roman" panose="02020603050405020304" pitchFamily="18" charset="0"/>
              </a:rPr>
              <a:t>Dr. Sambit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Kumar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Mishra</a:t>
            </a:r>
            <a:r>
              <a:rPr lang="en-US" sz="1800" spc="5" dirty="0">
                <a:effectLst/>
                <a:latin typeface="Times New Roman" panose="02020603050405020304" pitchFamily="18" charset="0"/>
                <a:ea typeface="Times New Roman" panose="02020603050405020304" pitchFamily="18" charset="0"/>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RATE LIMITING</a:t>
            </a:r>
            <a:endParaRPr dirty="0"/>
          </a:p>
        </p:txBody>
      </p:sp>
      <p:sp>
        <p:nvSpPr>
          <p:cNvPr id="913" name="Google Shape;913;p38"/>
          <p:cNvSpPr txBox="1">
            <a:spLocks noGrp="1"/>
          </p:cNvSpPr>
          <p:nvPr>
            <p:ph type="body" idx="1"/>
          </p:nvPr>
        </p:nvSpPr>
        <p:spPr>
          <a:xfrm>
            <a:off x="4933300" y="1879975"/>
            <a:ext cx="3914376" cy="7878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dirty="0"/>
              <a:t>In order to control the volume of incoming traffic, numerous applications, including cloud-based software, use a mechanism called rate limiting. It serves as a safeguard against overtaxing a system or network by limiting the quantity of requests </a:t>
            </a:r>
            <a:r>
              <a:rPr lang="en-US" dirty="0" err="1"/>
              <a:t>thatmay</a:t>
            </a:r>
            <a:r>
              <a:rPr lang="en-US" dirty="0"/>
              <a:t> be handled at one time. Rate limiting’s major goal is to keep a system or network from becoming overloaded with too many requests, thereby ensuring that it is still functional and accessible to </a:t>
            </a:r>
            <a:r>
              <a:rPr lang="en-US" dirty="0" err="1"/>
              <a:t>authorised</a:t>
            </a:r>
            <a:r>
              <a:rPr lang="en-US" dirty="0"/>
              <a:t> users.</a:t>
            </a:r>
          </a:p>
          <a:p>
            <a:pPr marL="0" lvl="0" indent="0" algn="l" rtl="0">
              <a:spcBef>
                <a:spcPts val="0"/>
              </a:spcBef>
              <a:spcAft>
                <a:spcPts val="1600"/>
              </a:spcAft>
              <a:buNone/>
            </a:pPr>
            <a:endParaRPr lang="en-IN" dirty="0"/>
          </a:p>
        </p:txBody>
      </p:sp>
      <p:sp>
        <p:nvSpPr>
          <p:cNvPr id="914" name="Google Shape;914;p3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Rate Limiting?</a:t>
            </a:r>
            <a:endParaRPr dirty="0"/>
          </a:p>
        </p:txBody>
      </p:sp>
      <p:grpSp>
        <p:nvGrpSpPr>
          <p:cNvPr id="917" name="Google Shape;917;p38"/>
          <p:cNvGrpSpPr/>
          <p:nvPr/>
        </p:nvGrpSpPr>
        <p:grpSpPr>
          <a:xfrm>
            <a:off x="296324" y="1232663"/>
            <a:ext cx="3547269" cy="3655635"/>
            <a:chOff x="1251950" y="238125"/>
            <a:chExt cx="5082775" cy="5238050"/>
          </a:xfrm>
        </p:grpSpPr>
        <p:sp>
          <p:nvSpPr>
            <p:cNvPr id="918" name="Google Shape;918;p38"/>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txBox="1">
            <a:spLocks noGrp="1"/>
          </p:cNvSpPr>
          <p:nvPr>
            <p:ph type="subTitle" idx="1"/>
          </p:nvPr>
        </p:nvSpPr>
        <p:spPr>
          <a:xfrm>
            <a:off x="2065930" y="968251"/>
            <a:ext cx="4550095" cy="4053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Due to the increasing frequency and sophistication of cyber threats, it is now more crucial than ever to detect and block DDoS attacks using machine learning (ML) in a cloud context. Security teams can swiftly detect and </a:t>
            </a:r>
            <a:r>
              <a:rPr lang="en-US" sz="1200" dirty="0" err="1"/>
              <a:t>neutralise</a:t>
            </a:r>
            <a:r>
              <a:rPr lang="en-US" sz="1200" dirty="0"/>
              <a:t> DDoS assaults before they do substantial harm because to the ability of ML algorithms to </a:t>
            </a:r>
            <a:r>
              <a:rPr lang="en-US" sz="1200" dirty="0" err="1"/>
              <a:t>analyse</a:t>
            </a:r>
            <a:r>
              <a:rPr lang="en-US" sz="1200" dirty="0"/>
              <a:t> vast volumes of data in real-time and discover aberrant patterns and </a:t>
            </a:r>
            <a:r>
              <a:rPr lang="en-US" sz="1200" dirty="0" err="1"/>
              <a:t>behaviours</a:t>
            </a:r>
            <a:r>
              <a:rPr lang="en-US" sz="1200" dirty="0"/>
              <a:t>.</a:t>
            </a:r>
          </a:p>
          <a:p>
            <a:pPr marL="0" lvl="0" indent="0" algn="l" rtl="0">
              <a:spcBef>
                <a:spcPts val="0"/>
              </a:spcBef>
              <a:spcAft>
                <a:spcPts val="0"/>
              </a:spcAft>
              <a:buNone/>
            </a:pPr>
            <a:endParaRPr lang="en-US" sz="500" dirty="0"/>
          </a:p>
          <a:p>
            <a:pPr marL="0" lvl="0" indent="0" algn="l" rtl="0">
              <a:spcBef>
                <a:spcPts val="0"/>
              </a:spcBef>
              <a:spcAft>
                <a:spcPts val="0"/>
              </a:spcAft>
              <a:buNone/>
            </a:pPr>
            <a:r>
              <a:rPr lang="en-US" sz="1200" dirty="0"/>
              <a:t>Due to the scalability and flexibility of cloud services, ML- based DDoS detection and prevention can be very useful in a cloud setting. Cloud-based ML solutions can swiftly react to changing attack patterns and reduce the effects of DDoS attacks thanks to their capacity to instantly spin up extra resources and intelligently disperse traffic over many servers. However, the quality of the data and the precision of the algorithms are what determine how well ML-based DDoS detection and prevention works. To ensure that ML models are </a:t>
            </a:r>
            <a:r>
              <a:rPr lang="en-US" sz="1200" dirty="0" err="1"/>
              <a:t>optimised</a:t>
            </a:r>
            <a:r>
              <a:rPr lang="en-US" sz="1200" dirty="0"/>
              <a:t> for the unique features of the cloud environment, it is crucial to regularly monitor and improve them.</a:t>
            </a:r>
          </a:p>
        </p:txBody>
      </p:sp>
      <p:sp>
        <p:nvSpPr>
          <p:cNvPr id="1652" name="Google Shape;1652;p44"/>
          <p:cNvSpPr txBox="1">
            <a:spLocks noGrp="1"/>
          </p:cNvSpPr>
          <p:nvPr>
            <p:ph type="title" idx="2"/>
          </p:nvPr>
        </p:nvSpPr>
        <p:spPr>
          <a:xfrm>
            <a:off x="2588250" y="218101"/>
            <a:ext cx="4048776"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862;p64">
            <a:extLst>
              <a:ext uri="{FF2B5EF4-FFF2-40B4-BE49-F238E27FC236}">
                <a16:creationId xmlns:a16="http://schemas.microsoft.com/office/drawing/2014/main" id="{D483CF41-F594-6E4F-4352-D5D4E23ED295}"/>
              </a:ext>
            </a:extLst>
          </p:cNvPr>
          <p:cNvGrpSpPr/>
          <p:nvPr/>
        </p:nvGrpSpPr>
        <p:grpSpPr>
          <a:xfrm>
            <a:off x="2998381" y="1854900"/>
            <a:ext cx="3141711" cy="2856336"/>
            <a:chOff x="962450" y="238100"/>
            <a:chExt cx="5751300" cy="5238100"/>
          </a:xfrm>
        </p:grpSpPr>
        <p:sp>
          <p:nvSpPr>
            <p:cNvPr id="3" name="Google Shape;3863;p64">
              <a:extLst>
                <a:ext uri="{FF2B5EF4-FFF2-40B4-BE49-F238E27FC236}">
                  <a16:creationId xmlns:a16="http://schemas.microsoft.com/office/drawing/2014/main" id="{90740C86-8C18-E2F8-11D1-CF191FF6E14E}"/>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64;p64">
              <a:extLst>
                <a:ext uri="{FF2B5EF4-FFF2-40B4-BE49-F238E27FC236}">
                  <a16:creationId xmlns:a16="http://schemas.microsoft.com/office/drawing/2014/main" id="{B03A069F-4D1E-CADF-FFF1-C2A1D21EF56E}"/>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65;p64">
              <a:extLst>
                <a:ext uri="{FF2B5EF4-FFF2-40B4-BE49-F238E27FC236}">
                  <a16:creationId xmlns:a16="http://schemas.microsoft.com/office/drawing/2014/main" id="{3CCC95BA-B02D-F246-13FF-D025BADD2026}"/>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66;p64">
              <a:extLst>
                <a:ext uri="{FF2B5EF4-FFF2-40B4-BE49-F238E27FC236}">
                  <a16:creationId xmlns:a16="http://schemas.microsoft.com/office/drawing/2014/main" id="{6C1F6173-DC9B-9F03-409D-25F7DFB4AD8A}"/>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67;p64">
              <a:extLst>
                <a:ext uri="{FF2B5EF4-FFF2-40B4-BE49-F238E27FC236}">
                  <a16:creationId xmlns:a16="http://schemas.microsoft.com/office/drawing/2014/main" id="{83558C80-7575-B1F8-DFB9-F461F125D21E}"/>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8;p64">
              <a:extLst>
                <a:ext uri="{FF2B5EF4-FFF2-40B4-BE49-F238E27FC236}">
                  <a16:creationId xmlns:a16="http://schemas.microsoft.com/office/drawing/2014/main" id="{196735C8-75F5-782C-F344-A571A560A54D}"/>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69;p64">
              <a:extLst>
                <a:ext uri="{FF2B5EF4-FFF2-40B4-BE49-F238E27FC236}">
                  <a16:creationId xmlns:a16="http://schemas.microsoft.com/office/drawing/2014/main" id="{CAE3E83B-A34A-047F-193D-D1341C2748C9}"/>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70;p64">
              <a:extLst>
                <a:ext uri="{FF2B5EF4-FFF2-40B4-BE49-F238E27FC236}">
                  <a16:creationId xmlns:a16="http://schemas.microsoft.com/office/drawing/2014/main" id="{E3B6EC68-939E-220C-9994-F7DAD4948C37}"/>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71;p64">
              <a:extLst>
                <a:ext uri="{FF2B5EF4-FFF2-40B4-BE49-F238E27FC236}">
                  <a16:creationId xmlns:a16="http://schemas.microsoft.com/office/drawing/2014/main" id="{24FB6630-9C2C-C60B-0DD7-A74209F1F936}"/>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2;p64">
              <a:extLst>
                <a:ext uri="{FF2B5EF4-FFF2-40B4-BE49-F238E27FC236}">
                  <a16:creationId xmlns:a16="http://schemas.microsoft.com/office/drawing/2014/main" id="{BFF7C756-3540-2C8E-07CA-4C153E0DDDBC}"/>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3;p64">
              <a:extLst>
                <a:ext uri="{FF2B5EF4-FFF2-40B4-BE49-F238E27FC236}">
                  <a16:creationId xmlns:a16="http://schemas.microsoft.com/office/drawing/2014/main" id="{6ADBED2B-1430-D1BE-D694-25ED53F832B5}"/>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4;p64">
              <a:extLst>
                <a:ext uri="{FF2B5EF4-FFF2-40B4-BE49-F238E27FC236}">
                  <a16:creationId xmlns:a16="http://schemas.microsoft.com/office/drawing/2014/main" id="{59547306-48EC-EC7C-F456-795B395AC510}"/>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5;p64">
              <a:extLst>
                <a:ext uri="{FF2B5EF4-FFF2-40B4-BE49-F238E27FC236}">
                  <a16:creationId xmlns:a16="http://schemas.microsoft.com/office/drawing/2014/main" id="{7BD2F17C-3B01-350A-C989-00F218FB0D65}"/>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76;p64">
              <a:extLst>
                <a:ext uri="{FF2B5EF4-FFF2-40B4-BE49-F238E27FC236}">
                  <a16:creationId xmlns:a16="http://schemas.microsoft.com/office/drawing/2014/main" id="{2FE39214-3D45-D4FD-E9CE-825426E2C5EB}"/>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77;p64">
              <a:extLst>
                <a:ext uri="{FF2B5EF4-FFF2-40B4-BE49-F238E27FC236}">
                  <a16:creationId xmlns:a16="http://schemas.microsoft.com/office/drawing/2014/main" id="{5DD6B49B-F6AF-0370-1938-BBA216E071DD}"/>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78;p64">
              <a:extLst>
                <a:ext uri="{FF2B5EF4-FFF2-40B4-BE49-F238E27FC236}">
                  <a16:creationId xmlns:a16="http://schemas.microsoft.com/office/drawing/2014/main" id="{77C9A22D-4968-079F-238A-614548E304DA}"/>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79;p64">
              <a:extLst>
                <a:ext uri="{FF2B5EF4-FFF2-40B4-BE49-F238E27FC236}">
                  <a16:creationId xmlns:a16="http://schemas.microsoft.com/office/drawing/2014/main" id="{9DD7D042-770B-FCC3-1B01-7902D13F024C}"/>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80;p64">
              <a:extLst>
                <a:ext uri="{FF2B5EF4-FFF2-40B4-BE49-F238E27FC236}">
                  <a16:creationId xmlns:a16="http://schemas.microsoft.com/office/drawing/2014/main" id="{ED22D90A-C63D-650F-90F2-B36E0B862596}"/>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81;p64">
              <a:extLst>
                <a:ext uri="{FF2B5EF4-FFF2-40B4-BE49-F238E27FC236}">
                  <a16:creationId xmlns:a16="http://schemas.microsoft.com/office/drawing/2014/main" id="{1794C93D-1A73-2735-1D5B-07E0C867ADD5}"/>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2;p64">
              <a:extLst>
                <a:ext uri="{FF2B5EF4-FFF2-40B4-BE49-F238E27FC236}">
                  <a16:creationId xmlns:a16="http://schemas.microsoft.com/office/drawing/2014/main" id="{B118DB6F-24AE-5FF3-C88A-E1FDC73FA216}"/>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3;p64">
              <a:extLst>
                <a:ext uri="{FF2B5EF4-FFF2-40B4-BE49-F238E27FC236}">
                  <a16:creationId xmlns:a16="http://schemas.microsoft.com/office/drawing/2014/main" id="{206C5252-8BC4-E3E1-5E7F-B375AA534257}"/>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4;p64">
              <a:extLst>
                <a:ext uri="{FF2B5EF4-FFF2-40B4-BE49-F238E27FC236}">
                  <a16:creationId xmlns:a16="http://schemas.microsoft.com/office/drawing/2014/main" id="{97A455D0-283C-3EC5-A1FA-9D781E6DC620}"/>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5;p64">
              <a:extLst>
                <a:ext uri="{FF2B5EF4-FFF2-40B4-BE49-F238E27FC236}">
                  <a16:creationId xmlns:a16="http://schemas.microsoft.com/office/drawing/2014/main" id="{800A1DD1-E075-5B5D-F5A1-8F524F364C2C}"/>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6;p64">
              <a:extLst>
                <a:ext uri="{FF2B5EF4-FFF2-40B4-BE49-F238E27FC236}">
                  <a16:creationId xmlns:a16="http://schemas.microsoft.com/office/drawing/2014/main" id="{E12683E6-5DD3-B365-0034-0BC782ACDB2D}"/>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7;p64">
              <a:extLst>
                <a:ext uri="{FF2B5EF4-FFF2-40B4-BE49-F238E27FC236}">
                  <a16:creationId xmlns:a16="http://schemas.microsoft.com/office/drawing/2014/main" id="{E3DBD78E-1B1B-69A4-5F6B-FC43B1B5A6CB}"/>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8;p64">
              <a:extLst>
                <a:ext uri="{FF2B5EF4-FFF2-40B4-BE49-F238E27FC236}">
                  <a16:creationId xmlns:a16="http://schemas.microsoft.com/office/drawing/2014/main" id="{A68E6273-6AA0-493F-204A-52AECE969EED}"/>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89;p64">
              <a:extLst>
                <a:ext uri="{FF2B5EF4-FFF2-40B4-BE49-F238E27FC236}">
                  <a16:creationId xmlns:a16="http://schemas.microsoft.com/office/drawing/2014/main" id="{14308E14-C190-A6B7-5FED-5C907B9191FC}"/>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90;p64">
              <a:extLst>
                <a:ext uri="{FF2B5EF4-FFF2-40B4-BE49-F238E27FC236}">
                  <a16:creationId xmlns:a16="http://schemas.microsoft.com/office/drawing/2014/main" id="{1AB8F66F-CFBC-4942-BCD0-72CE11099F50}"/>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91;p64">
              <a:extLst>
                <a:ext uri="{FF2B5EF4-FFF2-40B4-BE49-F238E27FC236}">
                  <a16:creationId xmlns:a16="http://schemas.microsoft.com/office/drawing/2014/main" id="{6C4239BB-F95F-A9CB-EE32-FE2C87B5A28D}"/>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92;p64">
              <a:extLst>
                <a:ext uri="{FF2B5EF4-FFF2-40B4-BE49-F238E27FC236}">
                  <a16:creationId xmlns:a16="http://schemas.microsoft.com/office/drawing/2014/main" id="{9C24D2F8-E720-3694-6034-6BBA16BAE544}"/>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93;p64">
              <a:extLst>
                <a:ext uri="{FF2B5EF4-FFF2-40B4-BE49-F238E27FC236}">
                  <a16:creationId xmlns:a16="http://schemas.microsoft.com/office/drawing/2014/main" id="{3177CDC8-1230-2793-B7E0-B6B8596D4BE0}"/>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4;p64">
              <a:extLst>
                <a:ext uri="{FF2B5EF4-FFF2-40B4-BE49-F238E27FC236}">
                  <a16:creationId xmlns:a16="http://schemas.microsoft.com/office/drawing/2014/main" id="{F5851902-ED6E-CB35-DC27-A8F1256269C7}"/>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95;p64">
              <a:extLst>
                <a:ext uri="{FF2B5EF4-FFF2-40B4-BE49-F238E27FC236}">
                  <a16:creationId xmlns:a16="http://schemas.microsoft.com/office/drawing/2014/main" id="{9140F292-76BB-0490-4BBA-6318EB9E4812}"/>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6;p64">
              <a:extLst>
                <a:ext uri="{FF2B5EF4-FFF2-40B4-BE49-F238E27FC236}">
                  <a16:creationId xmlns:a16="http://schemas.microsoft.com/office/drawing/2014/main" id="{3441A281-195A-6A90-A3C2-2E2F5CF39F9E}"/>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7;p64">
              <a:extLst>
                <a:ext uri="{FF2B5EF4-FFF2-40B4-BE49-F238E27FC236}">
                  <a16:creationId xmlns:a16="http://schemas.microsoft.com/office/drawing/2014/main" id="{680B3505-BBF0-0FDB-9642-E88CF8C5CE22}"/>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8;p64">
              <a:extLst>
                <a:ext uri="{FF2B5EF4-FFF2-40B4-BE49-F238E27FC236}">
                  <a16:creationId xmlns:a16="http://schemas.microsoft.com/office/drawing/2014/main" id="{8CEE8668-8388-875A-925A-EF51B994CEF4}"/>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9;p64">
              <a:extLst>
                <a:ext uri="{FF2B5EF4-FFF2-40B4-BE49-F238E27FC236}">
                  <a16:creationId xmlns:a16="http://schemas.microsoft.com/office/drawing/2014/main" id="{BFD18B0B-613A-9ABB-A49D-0BD0B1C6B108}"/>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0;p64">
              <a:extLst>
                <a:ext uri="{FF2B5EF4-FFF2-40B4-BE49-F238E27FC236}">
                  <a16:creationId xmlns:a16="http://schemas.microsoft.com/office/drawing/2014/main" id="{A27C8996-9430-34C8-8897-C5602012C87E}"/>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01;p64">
              <a:extLst>
                <a:ext uri="{FF2B5EF4-FFF2-40B4-BE49-F238E27FC236}">
                  <a16:creationId xmlns:a16="http://schemas.microsoft.com/office/drawing/2014/main" id="{B2C173E5-3F68-1EAA-74B3-FE7659EAFF73}"/>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02;p64">
              <a:extLst>
                <a:ext uri="{FF2B5EF4-FFF2-40B4-BE49-F238E27FC236}">
                  <a16:creationId xmlns:a16="http://schemas.microsoft.com/office/drawing/2014/main" id="{C83CF9E3-2D30-9BD5-E92A-BE909B0A0A4D}"/>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03;p64">
              <a:extLst>
                <a:ext uri="{FF2B5EF4-FFF2-40B4-BE49-F238E27FC236}">
                  <a16:creationId xmlns:a16="http://schemas.microsoft.com/office/drawing/2014/main" id="{4C6497D8-9081-D3B3-E890-33108387D4CE}"/>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04;p64">
              <a:extLst>
                <a:ext uri="{FF2B5EF4-FFF2-40B4-BE49-F238E27FC236}">
                  <a16:creationId xmlns:a16="http://schemas.microsoft.com/office/drawing/2014/main" id="{D847542B-1A1E-F5B3-D2DA-4852AD4D720A}"/>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05;p64">
              <a:extLst>
                <a:ext uri="{FF2B5EF4-FFF2-40B4-BE49-F238E27FC236}">
                  <a16:creationId xmlns:a16="http://schemas.microsoft.com/office/drawing/2014/main" id="{29A0D289-CC22-DFE3-6C65-E89E326184BF}"/>
                </a:ext>
              </a:extLst>
            </p:cNvPr>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6;p64">
              <a:extLst>
                <a:ext uri="{FF2B5EF4-FFF2-40B4-BE49-F238E27FC236}">
                  <a16:creationId xmlns:a16="http://schemas.microsoft.com/office/drawing/2014/main" id="{A1B90A34-3B72-5D6E-3810-C6261463DE3B}"/>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7;p64">
              <a:extLst>
                <a:ext uri="{FF2B5EF4-FFF2-40B4-BE49-F238E27FC236}">
                  <a16:creationId xmlns:a16="http://schemas.microsoft.com/office/drawing/2014/main" id="{42AEA125-853A-5794-CE1D-7C6782BD8514}"/>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8;p64">
              <a:extLst>
                <a:ext uri="{FF2B5EF4-FFF2-40B4-BE49-F238E27FC236}">
                  <a16:creationId xmlns:a16="http://schemas.microsoft.com/office/drawing/2014/main" id="{8D2C38F8-0661-550C-9267-A58624DB3A74}"/>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09;p64">
              <a:extLst>
                <a:ext uri="{FF2B5EF4-FFF2-40B4-BE49-F238E27FC236}">
                  <a16:creationId xmlns:a16="http://schemas.microsoft.com/office/drawing/2014/main" id="{6AA7FD54-8613-F510-A2F7-A6E33CEEDF34}"/>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10;p64">
              <a:extLst>
                <a:ext uri="{FF2B5EF4-FFF2-40B4-BE49-F238E27FC236}">
                  <a16:creationId xmlns:a16="http://schemas.microsoft.com/office/drawing/2014/main" id="{49B88809-20FF-208D-DEE4-03B167653B87}"/>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11;p64">
              <a:extLst>
                <a:ext uri="{FF2B5EF4-FFF2-40B4-BE49-F238E27FC236}">
                  <a16:creationId xmlns:a16="http://schemas.microsoft.com/office/drawing/2014/main" id="{BC8D2CC4-BCC8-47DE-6C49-0B9DE213DE89}"/>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12;p64">
              <a:extLst>
                <a:ext uri="{FF2B5EF4-FFF2-40B4-BE49-F238E27FC236}">
                  <a16:creationId xmlns:a16="http://schemas.microsoft.com/office/drawing/2014/main" id="{2CF693F4-FF59-C0FC-65B3-6D46BAA7869A}"/>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3;p64">
              <a:extLst>
                <a:ext uri="{FF2B5EF4-FFF2-40B4-BE49-F238E27FC236}">
                  <a16:creationId xmlns:a16="http://schemas.microsoft.com/office/drawing/2014/main" id="{60F8F022-B1EA-AB35-DE6C-F9819B23C596}"/>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14;p64">
              <a:extLst>
                <a:ext uri="{FF2B5EF4-FFF2-40B4-BE49-F238E27FC236}">
                  <a16:creationId xmlns:a16="http://schemas.microsoft.com/office/drawing/2014/main" id="{3A8BDA85-1CCF-CC26-88CA-1D50AD032892}"/>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15;p64">
              <a:extLst>
                <a:ext uri="{FF2B5EF4-FFF2-40B4-BE49-F238E27FC236}">
                  <a16:creationId xmlns:a16="http://schemas.microsoft.com/office/drawing/2014/main" id="{C8C6B623-1122-DAE3-B8A9-90C1DBC2E224}"/>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16;p64">
              <a:extLst>
                <a:ext uri="{FF2B5EF4-FFF2-40B4-BE49-F238E27FC236}">
                  <a16:creationId xmlns:a16="http://schemas.microsoft.com/office/drawing/2014/main" id="{0A845FC4-F620-5229-D873-3F556044D7A0}"/>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17;p64">
              <a:extLst>
                <a:ext uri="{FF2B5EF4-FFF2-40B4-BE49-F238E27FC236}">
                  <a16:creationId xmlns:a16="http://schemas.microsoft.com/office/drawing/2014/main" id="{BC131583-6E29-C6FF-FF6A-1EFB4E8ED30A}"/>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18;p64">
              <a:extLst>
                <a:ext uri="{FF2B5EF4-FFF2-40B4-BE49-F238E27FC236}">
                  <a16:creationId xmlns:a16="http://schemas.microsoft.com/office/drawing/2014/main" id="{16FA13CD-4A73-8697-28E0-CFF73540EDDE}"/>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19;p64">
              <a:extLst>
                <a:ext uri="{FF2B5EF4-FFF2-40B4-BE49-F238E27FC236}">
                  <a16:creationId xmlns:a16="http://schemas.microsoft.com/office/drawing/2014/main" id="{33F4984C-75BD-0B8B-4539-FB7A4737097F}"/>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20;p64">
              <a:extLst>
                <a:ext uri="{FF2B5EF4-FFF2-40B4-BE49-F238E27FC236}">
                  <a16:creationId xmlns:a16="http://schemas.microsoft.com/office/drawing/2014/main" id="{06961E2C-D999-FD2F-A50D-44DF8CE78118}"/>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21;p64">
              <a:extLst>
                <a:ext uri="{FF2B5EF4-FFF2-40B4-BE49-F238E27FC236}">
                  <a16:creationId xmlns:a16="http://schemas.microsoft.com/office/drawing/2014/main" id="{2D218780-FDDC-0337-F499-25BB00EE5010}"/>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22;p64">
              <a:extLst>
                <a:ext uri="{FF2B5EF4-FFF2-40B4-BE49-F238E27FC236}">
                  <a16:creationId xmlns:a16="http://schemas.microsoft.com/office/drawing/2014/main" id="{5749CF02-3E9E-30D8-DDDD-5A3864958F4F}"/>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23;p64">
              <a:extLst>
                <a:ext uri="{FF2B5EF4-FFF2-40B4-BE49-F238E27FC236}">
                  <a16:creationId xmlns:a16="http://schemas.microsoft.com/office/drawing/2014/main" id="{0D1F18D2-1BE9-970B-0B58-1356B561DB94}"/>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24;p64">
              <a:extLst>
                <a:ext uri="{FF2B5EF4-FFF2-40B4-BE49-F238E27FC236}">
                  <a16:creationId xmlns:a16="http://schemas.microsoft.com/office/drawing/2014/main" id="{5416A333-F36E-5D49-1C9A-57BF602AA551}"/>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25;p64">
              <a:extLst>
                <a:ext uri="{FF2B5EF4-FFF2-40B4-BE49-F238E27FC236}">
                  <a16:creationId xmlns:a16="http://schemas.microsoft.com/office/drawing/2014/main" id="{D2116BBC-9C84-5FB1-51A6-0601D4E5384A}"/>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26;p64">
              <a:extLst>
                <a:ext uri="{FF2B5EF4-FFF2-40B4-BE49-F238E27FC236}">
                  <a16:creationId xmlns:a16="http://schemas.microsoft.com/office/drawing/2014/main" id="{6937B3B9-1654-64BF-AFF7-882FEFD5801C}"/>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8" name="Picture 67">
            <a:extLst>
              <a:ext uri="{FF2B5EF4-FFF2-40B4-BE49-F238E27FC236}">
                <a16:creationId xmlns:a16="http://schemas.microsoft.com/office/drawing/2014/main" id="{45454896-F459-21E1-E078-386F0089272F}"/>
              </a:ext>
            </a:extLst>
          </p:cNvPr>
          <p:cNvPicPr>
            <a:picLocks noChangeAspect="1"/>
          </p:cNvPicPr>
          <p:nvPr/>
        </p:nvPicPr>
        <p:blipFill>
          <a:blip r:embed="rId2"/>
          <a:stretch>
            <a:fillRect/>
          </a:stretch>
        </p:blipFill>
        <p:spPr>
          <a:xfrm>
            <a:off x="1594884" y="78980"/>
            <a:ext cx="5773682" cy="1950889"/>
          </a:xfrm>
          <a:prstGeom prst="rect">
            <a:avLst/>
          </a:prstGeom>
        </p:spPr>
      </p:pic>
    </p:spTree>
    <p:extLst>
      <p:ext uri="{BB962C8B-B14F-4D97-AF65-F5344CB8AC3E}">
        <p14:creationId xmlns:p14="http://schemas.microsoft.com/office/powerpoint/2010/main" val="359005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626625" y="1120123"/>
            <a:ext cx="8290547" cy="326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Cloud computing has brought many benefits to businesses, such as cost-effectiveness and scalability. However, it has also introduced new risks and threats to the ecosystem. Here are some of the major threats to cloud networks: One major threat is data breaches. Cloud networks store sensitive and critical data, making them a prime target for hackers. Unauthorized access to cloud networks can lead to data breaches, which can result in identity theft, financial loss, and reputational damage. Malware attacks can infect cloud networks and cause </a:t>
            </a:r>
            <a:r>
              <a:rPr lang="en-US" dirty="0" err="1"/>
              <a:t>signifi</a:t>
            </a:r>
            <a:r>
              <a:rPr lang="en-US" dirty="0"/>
              <a:t>- cant damage to the network and its users. Malware can be used to steal data, spy on users, or launch attacks on other networks.</a:t>
            </a:r>
          </a:p>
          <a:p>
            <a:pPr marL="0" lvl="0" indent="0" algn="l" rtl="0">
              <a:spcBef>
                <a:spcPts val="0"/>
              </a:spcBef>
              <a:spcAft>
                <a:spcPts val="1600"/>
              </a:spcAft>
              <a:buNone/>
            </a:pPr>
            <a:r>
              <a:rPr lang="en-US" dirty="0"/>
              <a:t>Account hijacking is another threat to cloud networks. Cloud accounts can be hijacked through phishing attacks or other means, allowing hackers to access sensitive data and resources. Denial of Service (DoS) attacks can disrupt cloud services, rendering them unavailable to users. These attacks can be carried out through a range of methods, including flooding the network with traffic or exploiting vulnerabilities in the network infrastructure.</a:t>
            </a:r>
          </a:p>
          <a:p>
            <a:pPr marL="0" lvl="0" indent="0" algn="l" rtl="0">
              <a:spcBef>
                <a:spcPts val="0"/>
              </a:spcBef>
              <a:spcAft>
                <a:spcPts val="1600"/>
              </a:spcAft>
              <a:buNone/>
            </a:pPr>
            <a:r>
              <a:rPr lang="en-US" dirty="0"/>
              <a:t>One of the most significant threats to cloud networks today is Distributed Denial of Service (DDoS) </a:t>
            </a:r>
            <a:r>
              <a:rPr lang="en-US" dirty="0" err="1"/>
              <a:t>attacks.Cloud</a:t>
            </a:r>
            <a:r>
              <a:rPr lang="en-US" dirty="0"/>
              <a:t> service providers employ various techniques such as rate limiting, traffic filtering, and the use of content delivery networks (CDNs) to mitigate the threat of DDoS attacks. However, as DDoS attacks continue to evolve and become more sophisticated, it remains a major threat to the cloud ecosystem.</a:t>
            </a:r>
          </a:p>
          <a:p>
            <a:pPr marL="0" lvl="0" indent="0" algn="l" rtl="0">
              <a:spcBef>
                <a:spcPts val="0"/>
              </a:spcBef>
              <a:spcAft>
                <a:spcPts val="1600"/>
              </a:spcAft>
              <a:buNone/>
            </a:pPr>
            <a:endParaRPr dirty="0"/>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98" name="Google Shape;298;p30"/>
          <p:cNvSpPr txBox="1"/>
          <p:nvPr/>
        </p:nvSpPr>
        <p:spPr>
          <a:xfrm>
            <a:off x="626625" y="439049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lang="en-US" sz="1200" dirty="0">
              <a:solidFill>
                <a:schemeClr val="lt2"/>
              </a:solidFill>
              <a:latin typeface="Viga"/>
              <a:ea typeface="Viga"/>
              <a:cs typeface="Viga"/>
              <a:sym typeface="Vig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329" name="Google Shape;329;p32"/>
          <p:cNvSpPr txBox="1">
            <a:spLocks noGrp="1"/>
          </p:cNvSpPr>
          <p:nvPr>
            <p:ph type="body" idx="1"/>
          </p:nvPr>
        </p:nvSpPr>
        <p:spPr>
          <a:xfrm>
            <a:off x="534222" y="878363"/>
            <a:ext cx="5002026"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a:t>1)</a:t>
            </a:r>
            <a:r>
              <a:rPr lang="en-US" sz="1200" b="1" dirty="0"/>
              <a:t>Source IP</a:t>
            </a:r>
            <a:r>
              <a:rPr lang="en-US" sz="1200" dirty="0"/>
              <a:t>: This attribute represents the IP address of the device that originated the network traffic. An IP address is a unique identifier assigned to each device on a network that uses the Internet Protocol for communication.</a:t>
            </a:r>
          </a:p>
          <a:p>
            <a:pPr marL="0" lvl="0" indent="0" algn="l" rtl="0">
              <a:spcBef>
                <a:spcPts val="0"/>
              </a:spcBef>
              <a:spcAft>
                <a:spcPts val="0"/>
              </a:spcAft>
              <a:buClr>
                <a:schemeClr val="dk1"/>
              </a:buClr>
              <a:buSzPts val="1100"/>
              <a:buFont typeface="Arial"/>
              <a:buNone/>
            </a:pPr>
            <a:r>
              <a:rPr lang="en-US" sz="1200" dirty="0"/>
              <a:t>2)</a:t>
            </a:r>
            <a:r>
              <a:rPr lang="en-US" sz="1200" b="1" dirty="0"/>
              <a:t>Source PORT</a:t>
            </a:r>
            <a:r>
              <a:rPr lang="en-US" sz="1200" dirty="0"/>
              <a:t>: This attribute represents the port number on the source device that was used for the network traffic. A port number is a 16-bit integer that is used to identify a specific process or service running on a device that is communicating over the internet.</a:t>
            </a:r>
          </a:p>
          <a:p>
            <a:pPr marL="0" lvl="0" indent="0" algn="l" rtl="0">
              <a:spcBef>
                <a:spcPts val="0"/>
              </a:spcBef>
              <a:spcAft>
                <a:spcPts val="0"/>
              </a:spcAft>
              <a:buClr>
                <a:schemeClr val="dk1"/>
              </a:buClr>
              <a:buSzPts val="1100"/>
              <a:buFont typeface="Arial"/>
              <a:buNone/>
            </a:pPr>
            <a:r>
              <a:rPr lang="en-US" sz="1200" dirty="0"/>
              <a:t>3)</a:t>
            </a:r>
            <a:r>
              <a:rPr lang="en-US" sz="1200" b="1" dirty="0"/>
              <a:t>Destination IP</a:t>
            </a:r>
            <a:r>
              <a:rPr lang="en-US" sz="1200" dirty="0"/>
              <a:t>: This attribute represents the IP address of the device that received the network traffic.</a:t>
            </a:r>
          </a:p>
          <a:p>
            <a:pPr marL="0" lvl="0" indent="0" algn="l" rtl="0">
              <a:spcBef>
                <a:spcPts val="0"/>
              </a:spcBef>
              <a:spcAft>
                <a:spcPts val="0"/>
              </a:spcAft>
              <a:buClr>
                <a:schemeClr val="dk1"/>
              </a:buClr>
              <a:buSzPts val="1100"/>
              <a:buFont typeface="Arial"/>
              <a:buNone/>
            </a:pPr>
            <a:r>
              <a:rPr lang="en-US" sz="1200" dirty="0"/>
              <a:t>4)</a:t>
            </a:r>
            <a:r>
              <a:rPr lang="en-US" sz="1200" b="1" dirty="0"/>
              <a:t>Destination PORT</a:t>
            </a:r>
            <a:r>
              <a:rPr lang="en-US" sz="1200" dirty="0"/>
              <a:t>: This attribute represents the port num-</a:t>
            </a:r>
            <a:r>
              <a:rPr lang="en-US" sz="1200" dirty="0" err="1"/>
              <a:t>ber</a:t>
            </a:r>
            <a:r>
              <a:rPr lang="en-US" sz="1200" dirty="0"/>
              <a:t> on the destination device that was used for the network traffic.</a:t>
            </a:r>
          </a:p>
          <a:p>
            <a:pPr marL="0" lvl="0" indent="0" algn="l" rtl="0">
              <a:spcBef>
                <a:spcPts val="0"/>
              </a:spcBef>
              <a:spcAft>
                <a:spcPts val="0"/>
              </a:spcAft>
              <a:buClr>
                <a:schemeClr val="dk1"/>
              </a:buClr>
              <a:buSzPts val="1100"/>
              <a:buFont typeface="Arial"/>
              <a:buNone/>
            </a:pPr>
            <a:r>
              <a:rPr lang="en-US" sz="1200" dirty="0"/>
              <a:t>5)</a:t>
            </a:r>
            <a:r>
              <a:rPr lang="en-US" sz="1200" b="1" dirty="0"/>
              <a:t>TYPE Protocol</a:t>
            </a:r>
            <a:r>
              <a:rPr lang="en-US" sz="1200" dirty="0"/>
              <a:t>: This attribute represents the protocol used for the network traffic, such as TCP (Transmission Con-</a:t>
            </a:r>
            <a:r>
              <a:rPr lang="en-US" sz="1200" dirty="0" err="1"/>
              <a:t>trol</a:t>
            </a:r>
            <a:r>
              <a:rPr lang="en-US" sz="1200" dirty="0"/>
              <a:t> Protocol) or UDP (User Datagram Protocol). A protocol is a set of rules that govern the format and transmission of data over a network.</a:t>
            </a:r>
          </a:p>
          <a:p>
            <a:pPr marL="0" lvl="0" indent="0" algn="l" rtl="0">
              <a:spcBef>
                <a:spcPts val="0"/>
              </a:spcBef>
              <a:spcAft>
                <a:spcPts val="0"/>
              </a:spcAft>
              <a:buClr>
                <a:schemeClr val="dk1"/>
              </a:buClr>
              <a:buSzPts val="1100"/>
              <a:buFont typeface="Arial"/>
              <a:buNone/>
            </a:pPr>
            <a:r>
              <a:rPr lang="en-US" sz="1200" dirty="0"/>
              <a:t>6)</a:t>
            </a:r>
            <a:r>
              <a:rPr lang="en-US" sz="1200" b="1" dirty="0"/>
              <a:t>Total Length</a:t>
            </a:r>
            <a:r>
              <a:rPr lang="en-US" sz="1200" dirty="0"/>
              <a:t>: This attribute represents the total length of the network traffic packet in bytes. This includes the header information and the payload (data) portion of the packet.</a:t>
            </a:r>
          </a:p>
          <a:p>
            <a:pPr marL="0" lvl="0" indent="0" algn="l" rtl="0">
              <a:spcBef>
                <a:spcPts val="0"/>
              </a:spcBef>
              <a:spcAft>
                <a:spcPts val="0"/>
              </a:spcAft>
              <a:buClr>
                <a:schemeClr val="dk1"/>
              </a:buClr>
              <a:buSzPts val="1100"/>
              <a:buFont typeface="Arial"/>
              <a:buNone/>
            </a:pPr>
            <a:r>
              <a:rPr lang="en-US" sz="1200" dirty="0"/>
              <a:t>7)</a:t>
            </a:r>
            <a:r>
              <a:rPr lang="en-US" sz="1200" b="1" dirty="0"/>
              <a:t>Target</a:t>
            </a:r>
            <a:r>
              <a:rPr lang="en-US" sz="1200" dirty="0"/>
              <a:t>: This attribute represents the classification target of the network traffic, which could be benign or malicious. </a:t>
            </a:r>
            <a:endParaRPr sz="12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486;p43">
            <a:extLst>
              <a:ext uri="{FF2B5EF4-FFF2-40B4-BE49-F238E27FC236}">
                <a16:creationId xmlns:a16="http://schemas.microsoft.com/office/drawing/2014/main" id="{F074585E-0A2D-FF5C-E018-02344E6FB00B}"/>
              </a:ext>
            </a:extLst>
          </p:cNvPr>
          <p:cNvGrpSpPr/>
          <p:nvPr/>
        </p:nvGrpSpPr>
        <p:grpSpPr>
          <a:xfrm>
            <a:off x="5617583" y="1278317"/>
            <a:ext cx="3526417" cy="3305683"/>
            <a:chOff x="5906263" y="1914018"/>
            <a:chExt cx="3526417" cy="3305683"/>
          </a:xfrm>
        </p:grpSpPr>
        <p:sp>
          <p:nvSpPr>
            <p:cNvPr id="3" name="Google Shape;1487;p43">
              <a:extLst>
                <a:ext uri="{FF2B5EF4-FFF2-40B4-BE49-F238E27FC236}">
                  <a16:creationId xmlns:a16="http://schemas.microsoft.com/office/drawing/2014/main" id="{CCE3E37F-37C1-21A0-7A70-F3ED03DFB5C4}"/>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88;p43">
              <a:extLst>
                <a:ext uri="{FF2B5EF4-FFF2-40B4-BE49-F238E27FC236}">
                  <a16:creationId xmlns:a16="http://schemas.microsoft.com/office/drawing/2014/main" id="{989C797E-7199-8851-F1D0-99BE50ADFE4A}"/>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9;p43">
              <a:extLst>
                <a:ext uri="{FF2B5EF4-FFF2-40B4-BE49-F238E27FC236}">
                  <a16:creationId xmlns:a16="http://schemas.microsoft.com/office/drawing/2014/main" id="{F0915681-6C5D-3DF9-8463-C3D98A9D8A76}"/>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90;p43">
              <a:extLst>
                <a:ext uri="{FF2B5EF4-FFF2-40B4-BE49-F238E27FC236}">
                  <a16:creationId xmlns:a16="http://schemas.microsoft.com/office/drawing/2014/main" id="{E8118BAD-50F4-B41E-B207-67B0B03B1D3D}"/>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91;p43">
              <a:extLst>
                <a:ext uri="{FF2B5EF4-FFF2-40B4-BE49-F238E27FC236}">
                  <a16:creationId xmlns:a16="http://schemas.microsoft.com/office/drawing/2014/main" id="{32D8F9B9-39B7-424F-6AE8-33FDC9B0177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2;p43">
              <a:extLst>
                <a:ext uri="{FF2B5EF4-FFF2-40B4-BE49-F238E27FC236}">
                  <a16:creationId xmlns:a16="http://schemas.microsoft.com/office/drawing/2014/main" id="{78A4E312-3862-E094-CAF2-12AAFD4F0D3A}"/>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3;p43">
              <a:extLst>
                <a:ext uri="{FF2B5EF4-FFF2-40B4-BE49-F238E27FC236}">
                  <a16:creationId xmlns:a16="http://schemas.microsoft.com/office/drawing/2014/main" id="{ACC6434B-933D-2240-0158-4F3E1952708F}"/>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4;p43">
              <a:extLst>
                <a:ext uri="{FF2B5EF4-FFF2-40B4-BE49-F238E27FC236}">
                  <a16:creationId xmlns:a16="http://schemas.microsoft.com/office/drawing/2014/main" id="{67CF4026-B0E9-2AC2-76C6-6B5A26631622}"/>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5;p43">
              <a:extLst>
                <a:ext uri="{FF2B5EF4-FFF2-40B4-BE49-F238E27FC236}">
                  <a16:creationId xmlns:a16="http://schemas.microsoft.com/office/drawing/2014/main" id="{195FEAC9-DD87-1CE7-211A-A1B6E388519A}"/>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6;p43">
              <a:extLst>
                <a:ext uri="{FF2B5EF4-FFF2-40B4-BE49-F238E27FC236}">
                  <a16:creationId xmlns:a16="http://schemas.microsoft.com/office/drawing/2014/main" id="{99BFD6FC-703F-DD78-BBF9-87C2F7F32BD2}"/>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7;p43">
              <a:extLst>
                <a:ext uri="{FF2B5EF4-FFF2-40B4-BE49-F238E27FC236}">
                  <a16:creationId xmlns:a16="http://schemas.microsoft.com/office/drawing/2014/main" id="{E5FD87C1-2D98-5B39-4FA2-39CE4E571BB8}"/>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8;p43">
              <a:extLst>
                <a:ext uri="{FF2B5EF4-FFF2-40B4-BE49-F238E27FC236}">
                  <a16:creationId xmlns:a16="http://schemas.microsoft.com/office/drawing/2014/main" id="{6A98E72C-820F-E5AD-D3CF-5E5506EEBB49}"/>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9;p43">
              <a:extLst>
                <a:ext uri="{FF2B5EF4-FFF2-40B4-BE49-F238E27FC236}">
                  <a16:creationId xmlns:a16="http://schemas.microsoft.com/office/drawing/2014/main" id="{E7EC2AC1-37AF-AD44-B221-D3EED8230CDE}"/>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0;p43">
              <a:extLst>
                <a:ext uri="{FF2B5EF4-FFF2-40B4-BE49-F238E27FC236}">
                  <a16:creationId xmlns:a16="http://schemas.microsoft.com/office/drawing/2014/main" id="{C38A50F2-6C69-A78F-A582-C9D0C43CB31D}"/>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1;p43">
              <a:extLst>
                <a:ext uri="{FF2B5EF4-FFF2-40B4-BE49-F238E27FC236}">
                  <a16:creationId xmlns:a16="http://schemas.microsoft.com/office/drawing/2014/main" id="{0E1A73FD-9A0C-FB22-0ADC-104A1FF20FF2}"/>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2;p43">
              <a:extLst>
                <a:ext uri="{FF2B5EF4-FFF2-40B4-BE49-F238E27FC236}">
                  <a16:creationId xmlns:a16="http://schemas.microsoft.com/office/drawing/2014/main" id="{93E3C5C8-406D-9C4F-C9DE-8136D0CBA640}"/>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3;p43">
              <a:extLst>
                <a:ext uri="{FF2B5EF4-FFF2-40B4-BE49-F238E27FC236}">
                  <a16:creationId xmlns:a16="http://schemas.microsoft.com/office/drawing/2014/main" id="{5A3212F8-B79A-291E-DAEF-97675E940705}"/>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4;p43">
              <a:extLst>
                <a:ext uri="{FF2B5EF4-FFF2-40B4-BE49-F238E27FC236}">
                  <a16:creationId xmlns:a16="http://schemas.microsoft.com/office/drawing/2014/main" id="{C1F06C21-DF59-EAC7-5EBC-08FD497D02E7}"/>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5;p43">
              <a:extLst>
                <a:ext uri="{FF2B5EF4-FFF2-40B4-BE49-F238E27FC236}">
                  <a16:creationId xmlns:a16="http://schemas.microsoft.com/office/drawing/2014/main" id="{16A41F99-A302-666D-A90A-55538C334455}"/>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6;p43">
              <a:extLst>
                <a:ext uri="{FF2B5EF4-FFF2-40B4-BE49-F238E27FC236}">
                  <a16:creationId xmlns:a16="http://schemas.microsoft.com/office/drawing/2014/main" id="{5F6BBBBA-2FF6-9FE2-1737-6FECEC613083}"/>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7;p43">
              <a:extLst>
                <a:ext uri="{FF2B5EF4-FFF2-40B4-BE49-F238E27FC236}">
                  <a16:creationId xmlns:a16="http://schemas.microsoft.com/office/drawing/2014/main" id="{8E55E68C-223E-CBCC-1A4C-21248AB29E6B}"/>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8;p43">
              <a:extLst>
                <a:ext uri="{FF2B5EF4-FFF2-40B4-BE49-F238E27FC236}">
                  <a16:creationId xmlns:a16="http://schemas.microsoft.com/office/drawing/2014/main" id="{80A82BF7-3208-2C5D-4D5C-72BEC4AEC608}"/>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9;p43">
              <a:extLst>
                <a:ext uri="{FF2B5EF4-FFF2-40B4-BE49-F238E27FC236}">
                  <a16:creationId xmlns:a16="http://schemas.microsoft.com/office/drawing/2014/main" id="{554C2B7B-C5A3-4B7F-CA3D-FC86BEA6E5CB}"/>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0;p43">
              <a:extLst>
                <a:ext uri="{FF2B5EF4-FFF2-40B4-BE49-F238E27FC236}">
                  <a16:creationId xmlns:a16="http://schemas.microsoft.com/office/drawing/2014/main" id="{3A12719D-C6B2-1E76-15D3-FECAE994D461}"/>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11;p43">
              <a:extLst>
                <a:ext uri="{FF2B5EF4-FFF2-40B4-BE49-F238E27FC236}">
                  <a16:creationId xmlns:a16="http://schemas.microsoft.com/office/drawing/2014/main" id="{F71D689B-802A-B3C9-73B8-514863F3A8F5}"/>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12;p43">
              <a:extLst>
                <a:ext uri="{FF2B5EF4-FFF2-40B4-BE49-F238E27FC236}">
                  <a16:creationId xmlns:a16="http://schemas.microsoft.com/office/drawing/2014/main" id="{3E51A00C-43FE-312A-E0B3-97CD27FC0F3C}"/>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3;p43">
              <a:extLst>
                <a:ext uri="{FF2B5EF4-FFF2-40B4-BE49-F238E27FC236}">
                  <a16:creationId xmlns:a16="http://schemas.microsoft.com/office/drawing/2014/main" id="{79DADD7F-C198-BCF9-EAD8-AA1558437006}"/>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4;p43">
              <a:extLst>
                <a:ext uri="{FF2B5EF4-FFF2-40B4-BE49-F238E27FC236}">
                  <a16:creationId xmlns:a16="http://schemas.microsoft.com/office/drawing/2014/main" id="{1F9C02BE-6B50-5F73-7088-CB375A109ECA}"/>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5;p43">
              <a:extLst>
                <a:ext uri="{FF2B5EF4-FFF2-40B4-BE49-F238E27FC236}">
                  <a16:creationId xmlns:a16="http://schemas.microsoft.com/office/drawing/2014/main" id="{6597CC0E-4F43-4D0A-A363-73C08B75E9A9}"/>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6;p43">
              <a:extLst>
                <a:ext uri="{FF2B5EF4-FFF2-40B4-BE49-F238E27FC236}">
                  <a16:creationId xmlns:a16="http://schemas.microsoft.com/office/drawing/2014/main" id="{6ECB3305-93DA-1BBC-226D-FFD76EBBACC8}"/>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7;p43">
              <a:extLst>
                <a:ext uri="{FF2B5EF4-FFF2-40B4-BE49-F238E27FC236}">
                  <a16:creationId xmlns:a16="http://schemas.microsoft.com/office/drawing/2014/main" id="{5A3F2525-5B2F-AF80-8C79-1030A85BF575}"/>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8;p43">
              <a:extLst>
                <a:ext uri="{FF2B5EF4-FFF2-40B4-BE49-F238E27FC236}">
                  <a16:creationId xmlns:a16="http://schemas.microsoft.com/office/drawing/2014/main" id="{260EC8BC-A6B8-72DE-3768-C48F83525F2F}"/>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9;p43">
              <a:extLst>
                <a:ext uri="{FF2B5EF4-FFF2-40B4-BE49-F238E27FC236}">
                  <a16:creationId xmlns:a16="http://schemas.microsoft.com/office/drawing/2014/main" id="{8A2C9396-9885-5176-FC33-6F52D145672E}"/>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0;p43">
              <a:extLst>
                <a:ext uri="{FF2B5EF4-FFF2-40B4-BE49-F238E27FC236}">
                  <a16:creationId xmlns:a16="http://schemas.microsoft.com/office/drawing/2014/main" id="{5F8278E3-73B5-0A16-3F2A-80A9F740E3EC}"/>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1;p43">
              <a:extLst>
                <a:ext uri="{FF2B5EF4-FFF2-40B4-BE49-F238E27FC236}">
                  <a16:creationId xmlns:a16="http://schemas.microsoft.com/office/drawing/2014/main" id="{D1F04BF1-E497-3541-CBE4-B4E9B75D0E3C}"/>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2;p43">
              <a:extLst>
                <a:ext uri="{FF2B5EF4-FFF2-40B4-BE49-F238E27FC236}">
                  <a16:creationId xmlns:a16="http://schemas.microsoft.com/office/drawing/2014/main" id="{02947406-07B4-7FC5-4CA3-B1411FF7F677}"/>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3;p43">
              <a:extLst>
                <a:ext uri="{FF2B5EF4-FFF2-40B4-BE49-F238E27FC236}">
                  <a16:creationId xmlns:a16="http://schemas.microsoft.com/office/drawing/2014/main" id="{FD6AD114-3B90-45BC-1CA3-39557743EE96}"/>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4;p43">
              <a:extLst>
                <a:ext uri="{FF2B5EF4-FFF2-40B4-BE49-F238E27FC236}">
                  <a16:creationId xmlns:a16="http://schemas.microsoft.com/office/drawing/2014/main" id="{652B6300-B5B8-9DBE-22E2-3BBCE253401A}"/>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5;p43">
              <a:extLst>
                <a:ext uri="{FF2B5EF4-FFF2-40B4-BE49-F238E27FC236}">
                  <a16:creationId xmlns:a16="http://schemas.microsoft.com/office/drawing/2014/main" id="{C631AF87-2833-676F-F3B8-4E7F675D3035}"/>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6;p43">
              <a:extLst>
                <a:ext uri="{FF2B5EF4-FFF2-40B4-BE49-F238E27FC236}">
                  <a16:creationId xmlns:a16="http://schemas.microsoft.com/office/drawing/2014/main" id="{6B509F25-4C84-3F1F-4442-5B2FA8E4C83E}"/>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7;p43">
              <a:extLst>
                <a:ext uri="{FF2B5EF4-FFF2-40B4-BE49-F238E27FC236}">
                  <a16:creationId xmlns:a16="http://schemas.microsoft.com/office/drawing/2014/main" id="{DBB2F2D0-A3D2-23F9-4BE8-BA12C3F7B84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8;p43">
              <a:extLst>
                <a:ext uri="{FF2B5EF4-FFF2-40B4-BE49-F238E27FC236}">
                  <a16:creationId xmlns:a16="http://schemas.microsoft.com/office/drawing/2014/main" id="{3582288B-78F4-D574-DC7E-038873204AC2}"/>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9;p43">
              <a:extLst>
                <a:ext uri="{FF2B5EF4-FFF2-40B4-BE49-F238E27FC236}">
                  <a16:creationId xmlns:a16="http://schemas.microsoft.com/office/drawing/2014/main" id="{BAAEC6D5-1F4F-E3E3-152A-980890040310}"/>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30;p43">
              <a:extLst>
                <a:ext uri="{FF2B5EF4-FFF2-40B4-BE49-F238E27FC236}">
                  <a16:creationId xmlns:a16="http://schemas.microsoft.com/office/drawing/2014/main" id="{F141A708-4453-FB63-259D-1F30202ACF10}"/>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31;p43">
              <a:extLst>
                <a:ext uri="{FF2B5EF4-FFF2-40B4-BE49-F238E27FC236}">
                  <a16:creationId xmlns:a16="http://schemas.microsoft.com/office/drawing/2014/main" id="{13E6166C-4D13-8B15-BDA9-261B4381389E}"/>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32;p43">
              <a:extLst>
                <a:ext uri="{FF2B5EF4-FFF2-40B4-BE49-F238E27FC236}">
                  <a16:creationId xmlns:a16="http://schemas.microsoft.com/office/drawing/2014/main" id="{EB3DB4BA-F53D-CA72-6BDD-3727F1FE0460}"/>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33;p43">
              <a:extLst>
                <a:ext uri="{FF2B5EF4-FFF2-40B4-BE49-F238E27FC236}">
                  <a16:creationId xmlns:a16="http://schemas.microsoft.com/office/drawing/2014/main" id="{74D6509E-C005-C0C2-B081-FEADB4C0C606}"/>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4;p43">
              <a:extLst>
                <a:ext uri="{FF2B5EF4-FFF2-40B4-BE49-F238E27FC236}">
                  <a16:creationId xmlns:a16="http://schemas.microsoft.com/office/drawing/2014/main" id="{B84E349C-D906-EA57-5EB8-26C56B07B0A8}"/>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5;p43">
              <a:extLst>
                <a:ext uri="{FF2B5EF4-FFF2-40B4-BE49-F238E27FC236}">
                  <a16:creationId xmlns:a16="http://schemas.microsoft.com/office/drawing/2014/main" id="{8F11E20A-3CAA-2489-1B1C-98C1891DE842}"/>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6;p43">
              <a:extLst>
                <a:ext uri="{FF2B5EF4-FFF2-40B4-BE49-F238E27FC236}">
                  <a16:creationId xmlns:a16="http://schemas.microsoft.com/office/drawing/2014/main" id="{BB02D117-A378-EE55-4F4E-4F58945823FF}"/>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7;p43">
              <a:extLst>
                <a:ext uri="{FF2B5EF4-FFF2-40B4-BE49-F238E27FC236}">
                  <a16:creationId xmlns:a16="http://schemas.microsoft.com/office/drawing/2014/main" id="{923816EF-C5F4-4BA5-45E6-C4736B5010B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8;p43">
              <a:extLst>
                <a:ext uri="{FF2B5EF4-FFF2-40B4-BE49-F238E27FC236}">
                  <a16:creationId xmlns:a16="http://schemas.microsoft.com/office/drawing/2014/main" id="{3F64C53B-8343-16B6-4900-BB28EA0AEC8E}"/>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9;p43">
              <a:extLst>
                <a:ext uri="{FF2B5EF4-FFF2-40B4-BE49-F238E27FC236}">
                  <a16:creationId xmlns:a16="http://schemas.microsoft.com/office/drawing/2014/main" id="{8EEF37CA-8F23-8FB6-EFA5-81220308F66D}"/>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40;p43">
              <a:extLst>
                <a:ext uri="{FF2B5EF4-FFF2-40B4-BE49-F238E27FC236}">
                  <a16:creationId xmlns:a16="http://schemas.microsoft.com/office/drawing/2014/main" id="{DE01C844-3321-AB94-72CB-E0F0DF420518}"/>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41;p43">
              <a:extLst>
                <a:ext uri="{FF2B5EF4-FFF2-40B4-BE49-F238E27FC236}">
                  <a16:creationId xmlns:a16="http://schemas.microsoft.com/office/drawing/2014/main" id="{4FA4FE5A-E8BF-2AD0-77D6-D109DBB4CDE4}"/>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2;p43">
              <a:extLst>
                <a:ext uri="{FF2B5EF4-FFF2-40B4-BE49-F238E27FC236}">
                  <a16:creationId xmlns:a16="http://schemas.microsoft.com/office/drawing/2014/main" id="{C1D1F6CE-A5EA-6B23-079E-E8D1CFBEF39D}"/>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43;p43">
              <a:extLst>
                <a:ext uri="{FF2B5EF4-FFF2-40B4-BE49-F238E27FC236}">
                  <a16:creationId xmlns:a16="http://schemas.microsoft.com/office/drawing/2014/main" id="{2BDACEAA-8F44-AC3D-8B45-351C1C2B2B94}"/>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4;p43">
              <a:extLst>
                <a:ext uri="{FF2B5EF4-FFF2-40B4-BE49-F238E27FC236}">
                  <a16:creationId xmlns:a16="http://schemas.microsoft.com/office/drawing/2014/main" id="{3C9517B1-6F0A-A79E-0858-9E13F1806EC3}"/>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5;p43">
              <a:extLst>
                <a:ext uri="{FF2B5EF4-FFF2-40B4-BE49-F238E27FC236}">
                  <a16:creationId xmlns:a16="http://schemas.microsoft.com/office/drawing/2014/main" id="{1F7F7950-BCC4-45B5-025D-C565BF8D55F9}"/>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6;p43">
              <a:extLst>
                <a:ext uri="{FF2B5EF4-FFF2-40B4-BE49-F238E27FC236}">
                  <a16:creationId xmlns:a16="http://schemas.microsoft.com/office/drawing/2014/main" id="{55A2D2E9-D312-A5F0-84D9-70E500DB440D}"/>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7;p43">
              <a:extLst>
                <a:ext uri="{FF2B5EF4-FFF2-40B4-BE49-F238E27FC236}">
                  <a16:creationId xmlns:a16="http://schemas.microsoft.com/office/drawing/2014/main" id="{63BBE49C-2B2E-4710-B2DC-86E2716D0F9F}"/>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548;p43">
              <a:extLst>
                <a:ext uri="{FF2B5EF4-FFF2-40B4-BE49-F238E27FC236}">
                  <a16:creationId xmlns:a16="http://schemas.microsoft.com/office/drawing/2014/main" id="{A675A7AC-2CBC-86E9-DC8F-FAB196496151}"/>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549;p43">
              <a:extLst>
                <a:ext uri="{FF2B5EF4-FFF2-40B4-BE49-F238E27FC236}">
                  <a16:creationId xmlns:a16="http://schemas.microsoft.com/office/drawing/2014/main" id="{9A3D53B7-D442-4260-CCA9-B2CA744CB202}"/>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550;p43">
              <a:extLst>
                <a:ext uri="{FF2B5EF4-FFF2-40B4-BE49-F238E27FC236}">
                  <a16:creationId xmlns:a16="http://schemas.microsoft.com/office/drawing/2014/main" id="{7A3129FA-38B2-0768-4D62-47085C1AC95D}"/>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551;p43">
              <a:extLst>
                <a:ext uri="{FF2B5EF4-FFF2-40B4-BE49-F238E27FC236}">
                  <a16:creationId xmlns:a16="http://schemas.microsoft.com/office/drawing/2014/main" id="{DBCFB792-8184-AEDB-5234-7ECBF20AAC04}"/>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552;p43">
              <a:extLst>
                <a:ext uri="{FF2B5EF4-FFF2-40B4-BE49-F238E27FC236}">
                  <a16:creationId xmlns:a16="http://schemas.microsoft.com/office/drawing/2014/main" id="{E741B103-90AB-CA95-264A-379E47372FA8}"/>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553;p43">
              <a:extLst>
                <a:ext uri="{FF2B5EF4-FFF2-40B4-BE49-F238E27FC236}">
                  <a16:creationId xmlns:a16="http://schemas.microsoft.com/office/drawing/2014/main" id="{36275037-D1FE-0408-8775-F5FBBB479E80}"/>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554;p43">
              <a:extLst>
                <a:ext uri="{FF2B5EF4-FFF2-40B4-BE49-F238E27FC236}">
                  <a16:creationId xmlns:a16="http://schemas.microsoft.com/office/drawing/2014/main" id="{AB864058-89A2-F704-1D0C-A387AFB8A18A}"/>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555;p43">
              <a:extLst>
                <a:ext uri="{FF2B5EF4-FFF2-40B4-BE49-F238E27FC236}">
                  <a16:creationId xmlns:a16="http://schemas.microsoft.com/office/drawing/2014/main" id="{EA1B4E7A-4273-186B-95E8-6E2636B01A96}"/>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556;p43">
              <a:extLst>
                <a:ext uri="{FF2B5EF4-FFF2-40B4-BE49-F238E27FC236}">
                  <a16:creationId xmlns:a16="http://schemas.microsoft.com/office/drawing/2014/main" id="{C61A8549-AD76-8747-E1E6-4FE37A33D1FD}"/>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557;p43">
              <a:extLst>
                <a:ext uri="{FF2B5EF4-FFF2-40B4-BE49-F238E27FC236}">
                  <a16:creationId xmlns:a16="http://schemas.microsoft.com/office/drawing/2014/main" id="{10F67C57-5A22-2844-8368-64589AFAD1BF}"/>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558;p43">
              <a:extLst>
                <a:ext uri="{FF2B5EF4-FFF2-40B4-BE49-F238E27FC236}">
                  <a16:creationId xmlns:a16="http://schemas.microsoft.com/office/drawing/2014/main" id="{6D1676FE-4A05-4929-E854-E37CF78CDC98}"/>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559;p43">
              <a:extLst>
                <a:ext uri="{FF2B5EF4-FFF2-40B4-BE49-F238E27FC236}">
                  <a16:creationId xmlns:a16="http://schemas.microsoft.com/office/drawing/2014/main" id="{0C00B067-D75E-666A-9CA1-CEFCADFAA5E4}"/>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560;p43">
              <a:extLst>
                <a:ext uri="{FF2B5EF4-FFF2-40B4-BE49-F238E27FC236}">
                  <a16:creationId xmlns:a16="http://schemas.microsoft.com/office/drawing/2014/main" id="{FA87F213-887F-28EF-BE26-825321EB4C19}"/>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561;p43">
              <a:extLst>
                <a:ext uri="{FF2B5EF4-FFF2-40B4-BE49-F238E27FC236}">
                  <a16:creationId xmlns:a16="http://schemas.microsoft.com/office/drawing/2014/main" id="{E116CFD3-82FA-45C0-047D-20F9E022AF68}"/>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562;p43">
              <a:extLst>
                <a:ext uri="{FF2B5EF4-FFF2-40B4-BE49-F238E27FC236}">
                  <a16:creationId xmlns:a16="http://schemas.microsoft.com/office/drawing/2014/main" id="{7F178A63-7BD5-D825-2ABE-6B3488F11C3F}"/>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563;p43">
              <a:extLst>
                <a:ext uri="{FF2B5EF4-FFF2-40B4-BE49-F238E27FC236}">
                  <a16:creationId xmlns:a16="http://schemas.microsoft.com/office/drawing/2014/main" id="{194E8351-E2DA-B07A-7328-A29783547F91}"/>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564;p43">
              <a:extLst>
                <a:ext uri="{FF2B5EF4-FFF2-40B4-BE49-F238E27FC236}">
                  <a16:creationId xmlns:a16="http://schemas.microsoft.com/office/drawing/2014/main" id="{EBEF71BF-703C-9CA5-C568-0EE2A946361E}"/>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565;p43">
              <a:extLst>
                <a:ext uri="{FF2B5EF4-FFF2-40B4-BE49-F238E27FC236}">
                  <a16:creationId xmlns:a16="http://schemas.microsoft.com/office/drawing/2014/main" id="{4FC216D2-B075-75BD-8B98-40A57B1C860B}"/>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566;p43">
              <a:extLst>
                <a:ext uri="{FF2B5EF4-FFF2-40B4-BE49-F238E27FC236}">
                  <a16:creationId xmlns:a16="http://schemas.microsoft.com/office/drawing/2014/main" id="{945C33E0-CB14-DB6B-32F6-B6FB19BC7E2D}"/>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567;p43">
              <a:extLst>
                <a:ext uri="{FF2B5EF4-FFF2-40B4-BE49-F238E27FC236}">
                  <a16:creationId xmlns:a16="http://schemas.microsoft.com/office/drawing/2014/main" id="{F864C03C-131A-2C89-04D9-0E6ED8F3BCF6}"/>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568;p43">
              <a:extLst>
                <a:ext uri="{FF2B5EF4-FFF2-40B4-BE49-F238E27FC236}">
                  <a16:creationId xmlns:a16="http://schemas.microsoft.com/office/drawing/2014/main" id="{8335EDF8-ED70-DC1C-C289-5441D3C43030}"/>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569;p43">
              <a:extLst>
                <a:ext uri="{FF2B5EF4-FFF2-40B4-BE49-F238E27FC236}">
                  <a16:creationId xmlns:a16="http://schemas.microsoft.com/office/drawing/2014/main" id="{DE1E0AAE-52E4-5607-082B-013080EC6FB9}"/>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570;p43">
              <a:extLst>
                <a:ext uri="{FF2B5EF4-FFF2-40B4-BE49-F238E27FC236}">
                  <a16:creationId xmlns:a16="http://schemas.microsoft.com/office/drawing/2014/main" id="{51859C6F-619A-B8E1-BBDE-9144B84056DD}"/>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571;p43">
              <a:extLst>
                <a:ext uri="{FF2B5EF4-FFF2-40B4-BE49-F238E27FC236}">
                  <a16:creationId xmlns:a16="http://schemas.microsoft.com/office/drawing/2014/main" id="{28B52436-C298-F51D-D4C4-50C65BDA77CC}"/>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572;p43">
              <a:extLst>
                <a:ext uri="{FF2B5EF4-FFF2-40B4-BE49-F238E27FC236}">
                  <a16:creationId xmlns:a16="http://schemas.microsoft.com/office/drawing/2014/main" id="{A7F63413-6724-2E0A-94A0-D70484FE0F7D}"/>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573;p43">
              <a:extLst>
                <a:ext uri="{FF2B5EF4-FFF2-40B4-BE49-F238E27FC236}">
                  <a16:creationId xmlns:a16="http://schemas.microsoft.com/office/drawing/2014/main" id="{57C1F121-A41B-A30A-10D3-9E886E2340B7}"/>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574;p43">
              <a:extLst>
                <a:ext uri="{FF2B5EF4-FFF2-40B4-BE49-F238E27FC236}">
                  <a16:creationId xmlns:a16="http://schemas.microsoft.com/office/drawing/2014/main" id="{9E91D5CF-9FA9-09A6-CAA2-B748C903EDD1}"/>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575;p43">
              <a:extLst>
                <a:ext uri="{FF2B5EF4-FFF2-40B4-BE49-F238E27FC236}">
                  <a16:creationId xmlns:a16="http://schemas.microsoft.com/office/drawing/2014/main" id="{D955711E-AF53-EDE1-1D84-53440AEF159E}"/>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576;p43">
              <a:extLst>
                <a:ext uri="{FF2B5EF4-FFF2-40B4-BE49-F238E27FC236}">
                  <a16:creationId xmlns:a16="http://schemas.microsoft.com/office/drawing/2014/main" id="{46778ABA-7EDC-5424-4381-52E597BBF5BA}"/>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577;p43">
              <a:extLst>
                <a:ext uri="{FF2B5EF4-FFF2-40B4-BE49-F238E27FC236}">
                  <a16:creationId xmlns:a16="http://schemas.microsoft.com/office/drawing/2014/main" id="{7BB0CA59-D3F2-621D-3E75-8B8D0821ECBC}"/>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578;p43">
              <a:extLst>
                <a:ext uri="{FF2B5EF4-FFF2-40B4-BE49-F238E27FC236}">
                  <a16:creationId xmlns:a16="http://schemas.microsoft.com/office/drawing/2014/main" id="{F512A0E2-8C09-AE7C-E405-42D1A0BED10B}"/>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579;p43">
              <a:extLst>
                <a:ext uri="{FF2B5EF4-FFF2-40B4-BE49-F238E27FC236}">
                  <a16:creationId xmlns:a16="http://schemas.microsoft.com/office/drawing/2014/main" id="{0A78F665-BF9A-0CDF-0702-462C89A04AA6}"/>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580;p43">
              <a:extLst>
                <a:ext uri="{FF2B5EF4-FFF2-40B4-BE49-F238E27FC236}">
                  <a16:creationId xmlns:a16="http://schemas.microsoft.com/office/drawing/2014/main" id="{8EB38B0D-201B-4B2F-962D-F19E768FDD48}"/>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581;p43">
              <a:extLst>
                <a:ext uri="{FF2B5EF4-FFF2-40B4-BE49-F238E27FC236}">
                  <a16:creationId xmlns:a16="http://schemas.microsoft.com/office/drawing/2014/main" id="{724B4D76-BCBA-FAE3-1CF2-3EDA348A723B}"/>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582;p43">
              <a:extLst>
                <a:ext uri="{FF2B5EF4-FFF2-40B4-BE49-F238E27FC236}">
                  <a16:creationId xmlns:a16="http://schemas.microsoft.com/office/drawing/2014/main" id="{C1257BD9-1FCE-6B02-EED9-F5D5C8D96C2C}"/>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583;p43">
              <a:extLst>
                <a:ext uri="{FF2B5EF4-FFF2-40B4-BE49-F238E27FC236}">
                  <a16:creationId xmlns:a16="http://schemas.microsoft.com/office/drawing/2014/main" id="{03D53C02-CB96-6BBD-BBD8-FA5DCC2DB7DD}"/>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584;p43">
              <a:extLst>
                <a:ext uri="{FF2B5EF4-FFF2-40B4-BE49-F238E27FC236}">
                  <a16:creationId xmlns:a16="http://schemas.microsoft.com/office/drawing/2014/main" id="{285E2185-F7A3-6355-C347-F363DE61A7A8}"/>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585;p43">
              <a:extLst>
                <a:ext uri="{FF2B5EF4-FFF2-40B4-BE49-F238E27FC236}">
                  <a16:creationId xmlns:a16="http://schemas.microsoft.com/office/drawing/2014/main" id="{091D7CA4-6109-AE09-E445-6BAC2434E607}"/>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586;p43">
              <a:extLst>
                <a:ext uri="{FF2B5EF4-FFF2-40B4-BE49-F238E27FC236}">
                  <a16:creationId xmlns:a16="http://schemas.microsoft.com/office/drawing/2014/main" id="{2A6A462F-E892-1949-9847-244E65DD9C75}"/>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587;p43">
              <a:extLst>
                <a:ext uri="{FF2B5EF4-FFF2-40B4-BE49-F238E27FC236}">
                  <a16:creationId xmlns:a16="http://schemas.microsoft.com/office/drawing/2014/main" id="{E662E7E2-F159-0F3D-D3AF-4CC0396FA7C3}"/>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588;p43">
              <a:extLst>
                <a:ext uri="{FF2B5EF4-FFF2-40B4-BE49-F238E27FC236}">
                  <a16:creationId xmlns:a16="http://schemas.microsoft.com/office/drawing/2014/main" id="{7385FCEE-44D5-1AB7-43A4-C49DF871B77F}"/>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589;p43">
              <a:extLst>
                <a:ext uri="{FF2B5EF4-FFF2-40B4-BE49-F238E27FC236}">
                  <a16:creationId xmlns:a16="http://schemas.microsoft.com/office/drawing/2014/main" id="{45D6FAFC-6C0A-9D6F-A91C-FD98752B559E}"/>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590;p43">
              <a:extLst>
                <a:ext uri="{FF2B5EF4-FFF2-40B4-BE49-F238E27FC236}">
                  <a16:creationId xmlns:a16="http://schemas.microsoft.com/office/drawing/2014/main" id="{9CED484E-5F09-7A6A-D20E-9E9F34FC789C}"/>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591;p43">
              <a:extLst>
                <a:ext uri="{FF2B5EF4-FFF2-40B4-BE49-F238E27FC236}">
                  <a16:creationId xmlns:a16="http://schemas.microsoft.com/office/drawing/2014/main" id="{EB852901-1660-30F7-7EB0-16071BDEB77E}"/>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592;p43">
              <a:extLst>
                <a:ext uri="{FF2B5EF4-FFF2-40B4-BE49-F238E27FC236}">
                  <a16:creationId xmlns:a16="http://schemas.microsoft.com/office/drawing/2014/main" id="{435258F9-E456-76E1-B818-8CA10EEB4EA4}"/>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593;p43">
              <a:extLst>
                <a:ext uri="{FF2B5EF4-FFF2-40B4-BE49-F238E27FC236}">
                  <a16:creationId xmlns:a16="http://schemas.microsoft.com/office/drawing/2014/main" id="{8C519D16-CCC8-4C09-ABBF-6350D6354D54}"/>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594;p43">
              <a:extLst>
                <a:ext uri="{FF2B5EF4-FFF2-40B4-BE49-F238E27FC236}">
                  <a16:creationId xmlns:a16="http://schemas.microsoft.com/office/drawing/2014/main" id="{9AB065B0-ED9A-40FD-97B0-AC214CBB66A7}"/>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595;p43">
              <a:extLst>
                <a:ext uri="{FF2B5EF4-FFF2-40B4-BE49-F238E27FC236}">
                  <a16:creationId xmlns:a16="http://schemas.microsoft.com/office/drawing/2014/main" id="{08D480E4-2A89-6630-50F7-1E0C82FAB272}"/>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596;p43">
              <a:extLst>
                <a:ext uri="{FF2B5EF4-FFF2-40B4-BE49-F238E27FC236}">
                  <a16:creationId xmlns:a16="http://schemas.microsoft.com/office/drawing/2014/main" id="{EBABD2C6-7F7A-E850-B2AC-AC8BF76FCB94}"/>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597;p43">
              <a:extLst>
                <a:ext uri="{FF2B5EF4-FFF2-40B4-BE49-F238E27FC236}">
                  <a16:creationId xmlns:a16="http://schemas.microsoft.com/office/drawing/2014/main" id="{894A6DDE-85D4-1ABA-62DB-5F43421DAF06}"/>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598;p43">
              <a:extLst>
                <a:ext uri="{FF2B5EF4-FFF2-40B4-BE49-F238E27FC236}">
                  <a16:creationId xmlns:a16="http://schemas.microsoft.com/office/drawing/2014/main" id="{B7437E19-BE7C-0154-B02B-1EC936EB5B7B}"/>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599;p43">
              <a:extLst>
                <a:ext uri="{FF2B5EF4-FFF2-40B4-BE49-F238E27FC236}">
                  <a16:creationId xmlns:a16="http://schemas.microsoft.com/office/drawing/2014/main" id="{3133720E-D1B6-010D-DA52-EDC2CD90D643}"/>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600;p43">
              <a:extLst>
                <a:ext uri="{FF2B5EF4-FFF2-40B4-BE49-F238E27FC236}">
                  <a16:creationId xmlns:a16="http://schemas.microsoft.com/office/drawing/2014/main" id="{727E21C4-1237-E1DD-1F0A-339B24F351BC}"/>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601;p43">
              <a:extLst>
                <a:ext uri="{FF2B5EF4-FFF2-40B4-BE49-F238E27FC236}">
                  <a16:creationId xmlns:a16="http://schemas.microsoft.com/office/drawing/2014/main" id="{12968B51-DEB8-973C-91CE-619FD1BAC168}"/>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602;p43">
              <a:extLst>
                <a:ext uri="{FF2B5EF4-FFF2-40B4-BE49-F238E27FC236}">
                  <a16:creationId xmlns:a16="http://schemas.microsoft.com/office/drawing/2014/main" id="{435BEC0E-8F4A-E332-6D9F-DD3DC76DDB65}"/>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603;p43">
              <a:extLst>
                <a:ext uri="{FF2B5EF4-FFF2-40B4-BE49-F238E27FC236}">
                  <a16:creationId xmlns:a16="http://schemas.microsoft.com/office/drawing/2014/main" id="{9DB53920-FE45-2ECB-9E54-62922D1DDDBC}"/>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604;p43">
              <a:extLst>
                <a:ext uri="{FF2B5EF4-FFF2-40B4-BE49-F238E27FC236}">
                  <a16:creationId xmlns:a16="http://schemas.microsoft.com/office/drawing/2014/main" id="{982B5C2D-B93F-488C-72B4-D51E9C35C294}"/>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605;p43">
              <a:extLst>
                <a:ext uri="{FF2B5EF4-FFF2-40B4-BE49-F238E27FC236}">
                  <a16:creationId xmlns:a16="http://schemas.microsoft.com/office/drawing/2014/main" id="{0D781AF7-0873-19B4-3C32-C72EAA0C354E}"/>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606;p43">
              <a:extLst>
                <a:ext uri="{FF2B5EF4-FFF2-40B4-BE49-F238E27FC236}">
                  <a16:creationId xmlns:a16="http://schemas.microsoft.com/office/drawing/2014/main" id="{E05EEBEA-900B-DAE5-AF71-E76290D13F30}"/>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607;p43">
              <a:extLst>
                <a:ext uri="{FF2B5EF4-FFF2-40B4-BE49-F238E27FC236}">
                  <a16:creationId xmlns:a16="http://schemas.microsoft.com/office/drawing/2014/main" id="{DCF1118F-795C-9A7D-BD5F-3A60A873CB42}"/>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608;p43">
              <a:extLst>
                <a:ext uri="{FF2B5EF4-FFF2-40B4-BE49-F238E27FC236}">
                  <a16:creationId xmlns:a16="http://schemas.microsoft.com/office/drawing/2014/main" id="{06A4059C-C612-7EE7-1E25-88116496946E}"/>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09;p43">
              <a:extLst>
                <a:ext uri="{FF2B5EF4-FFF2-40B4-BE49-F238E27FC236}">
                  <a16:creationId xmlns:a16="http://schemas.microsoft.com/office/drawing/2014/main" id="{0B599FE6-26D4-C3C4-1AF5-AB6BED0EEF1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10;p43">
              <a:extLst>
                <a:ext uri="{FF2B5EF4-FFF2-40B4-BE49-F238E27FC236}">
                  <a16:creationId xmlns:a16="http://schemas.microsoft.com/office/drawing/2014/main" id="{50E5900C-1653-3932-4DAD-ACD1FF375E42}"/>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11;p43">
              <a:extLst>
                <a:ext uri="{FF2B5EF4-FFF2-40B4-BE49-F238E27FC236}">
                  <a16:creationId xmlns:a16="http://schemas.microsoft.com/office/drawing/2014/main" id="{7BDBD428-B76E-6E8F-25CF-81E1374D0B4D}"/>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12;p43">
              <a:extLst>
                <a:ext uri="{FF2B5EF4-FFF2-40B4-BE49-F238E27FC236}">
                  <a16:creationId xmlns:a16="http://schemas.microsoft.com/office/drawing/2014/main" id="{21D38973-C540-1677-B361-1A2CC01BE356}"/>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13;p43">
              <a:extLst>
                <a:ext uri="{FF2B5EF4-FFF2-40B4-BE49-F238E27FC236}">
                  <a16:creationId xmlns:a16="http://schemas.microsoft.com/office/drawing/2014/main" id="{88577439-D308-085E-AB2F-FF1A27327F62}"/>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14;p43">
              <a:extLst>
                <a:ext uri="{FF2B5EF4-FFF2-40B4-BE49-F238E27FC236}">
                  <a16:creationId xmlns:a16="http://schemas.microsoft.com/office/drawing/2014/main" id="{5E8FA980-F7EA-ACD7-2353-D9F96C8E165C}"/>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15;p43">
              <a:extLst>
                <a:ext uri="{FF2B5EF4-FFF2-40B4-BE49-F238E27FC236}">
                  <a16:creationId xmlns:a16="http://schemas.microsoft.com/office/drawing/2014/main" id="{42ED8189-A861-5A11-4F60-1E61CCE2D235}"/>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16;p43">
              <a:extLst>
                <a:ext uri="{FF2B5EF4-FFF2-40B4-BE49-F238E27FC236}">
                  <a16:creationId xmlns:a16="http://schemas.microsoft.com/office/drawing/2014/main" id="{08458B04-576C-A2C7-8725-7733DCC0C02E}"/>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617;p43">
              <a:extLst>
                <a:ext uri="{FF2B5EF4-FFF2-40B4-BE49-F238E27FC236}">
                  <a16:creationId xmlns:a16="http://schemas.microsoft.com/office/drawing/2014/main" id="{2DBD907B-8D8C-FACF-7360-6F6391BEAB75}"/>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618;p43">
              <a:extLst>
                <a:ext uri="{FF2B5EF4-FFF2-40B4-BE49-F238E27FC236}">
                  <a16:creationId xmlns:a16="http://schemas.microsoft.com/office/drawing/2014/main" id="{E479E6DE-5566-3D0F-1539-52F3B2108889}"/>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619;p43">
              <a:extLst>
                <a:ext uri="{FF2B5EF4-FFF2-40B4-BE49-F238E27FC236}">
                  <a16:creationId xmlns:a16="http://schemas.microsoft.com/office/drawing/2014/main" id="{8ABBEA98-A2A5-9508-B519-6C3C597877D8}"/>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620;p43">
              <a:extLst>
                <a:ext uri="{FF2B5EF4-FFF2-40B4-BE49-F238E27FC236}">
                  <a16:creationId xmlns:a16="http://schemas.microsoft.com/office/drawing/2014/main" id="{22EFBA66-E4EB-A162-AD46-4393E6E5AFA3}"/>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621;p43">
              <a:extLst>
                <a:ext uri="{FF2B5EF4-FFF2-40B4-BE49-F238E27FC236}">
                  <a16:creationId xmlns:a16="http://schemas.microsoft.com/office/drawing/2014/main" id="{A16E833E-0F4E-7B94-E8A2-1751F2BB643D}"/>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622;p43">
              <a:extLst>
                <a:ext uri="{FF2B5EF4-FFF2-40B4-BE49-F238E27FC236}">
                  <a16:creationId xmlns:a16="http://schemas.microsoft.com/office/drawing/2014/main" id="{BB696EBD-A158-CEFE-37CF-6ABA5728554E}"/>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623;p43">
              <a:extLst>
                <a:ext uri="{FF2B5EF4-FFF2-40B4-BE49-F238E27FC236}">
                  <a16:creationId xmlns:a16="http://schemas.microsoft.com/office/drawing/2014/main" id="{92AF5FD0-0864-E692-7181-D65EDECC0CF0}"/>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624;p43">
              <a:extLst>
                <a:ext uri="{FF2B5EF4-FFF2-40B4-BE49-F238E27FC236}">
                  <a16:creationId xmlns:a16="http://schemas.microsoft.com/office/drawing/2014/main" id="{5E362B48-95A2-5BAA-056A-C3084D436588}"/>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625;p43">
              <a:extLst>
                <a:ext uri="{FF2B5EF4-FFF2-40B4-BE49-F238E27FC236}">
                  <a16:creationId xmlns:a16="http://schemas.microsoft.com/office/drawing/2014/main" id="{5469FD49-29F7-39B5-9C86-E8F7A807C866}"/>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626;p43">
              <a:extLst>
                <a:ext uri="{FF2B5EF4-FFF2-40B4-BE49-F238E27FC236}">
                  <a16:creationId xmlns:a16="http://schemas.microsoft.com/office/drawing/2014/main" id="{833B5E54-48F2-2FEB-5C1E-03A74962B25E}"/>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627;p43">
              <a:extLst>
                <a:ext uri="{FF2B5EF4-FFF2-40B4-BE49-F238E27FC236}">
                  <a16:creationId xmlns:a16="http://schemas.microsoft.com/office/drawing/2014/main" id="{EB744410-3439-3DD8-04AB-4CFB63217CF0}"/>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628;p43">
              <a:extLst>
                <a:ext uri="{FF2B5EF4-FFF2-40B4-BE49-F238E27FC236}">
                  <a16:creationId xmlns:a16="http://schemas.microsoft.com/office/drawing/2014/main" id="{4F43C5F3-0726-EE7F-A15E-9E43A6DBDB96}"/>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629;p43">
              <a:extLst>
                <a:ext uri="{FF2B5EF4-FFF2-40B4-BE49-F238E27FC236}">
                  <a16:creationId xmlns:a16="http://schemas.microsoft.com/office/drawing/2014/main" id="{5E0C8B09-CCFF-601C-9B07-A550102AAFAD}"/>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630;p43">
              <a:extLst>
                <a:ext uri="{FF2B5EF4-FFF2-40B4-BE49-F238E27FC236}">
                  <a16:creationId xmlns:a16="http://schemas.microsoft.com/office/drawing/2014/main" id="{8AF75CC1-3D0C-0590-33CD-65961DE92757}"/>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631;p43">
              <a:extLst>
                <a:ext uri="{FF2B5EF4-FFF2-40B4-BE49-F238E27FC236}">
                  <a16:creationId xmlns:a16="http://schemas.microsoft.com/office/drawing/2014/main" id="{BC455D15-D1B9-5C38-CDC8-374737CDC1D4}"/>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632;p43">
              <a:extLst>
                <a:ext uri="{FF2B5EF4-FFF2-40B4-BE49-F238E27FC236}">
                  <a16:creationId xmlns:a16="http://schemas.microsoft.com/office/drawing/2014/main" id="{FFD148F3-6EC6-3BF6-F29F-F8A72E4699E3}"/>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633;p43">
              <a:extLst>
                <a:ext uri="{FF2B5EF4-FFF2-40B4-BE49-F238E27FC236}">
                  <a16:creationId xmlns:a16="http://schemas.microsoft.com/office/drawing/2014/main" id="{7AC7E8B5-2278-2F85-DBB3-DA37738AFA9C}"/>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634;p43">
              <a:extLst>
                <a:ext uri="{FF2B5EF4-FFF2-40B4-BE49-F238E27FC236}">
                  <a16:creationId xmlns:a16="http://schemas.microsoft.com/office/drawing/2014/main" id="{E7D5BF2E-BC39-4853-2820-6C2B635A757F}"/>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635;p43">
              <a:extLst>
                <a:ext uri="{FF2B5EF4-FFF2-40B4-BE49-F238E27FC236}">
                  <a16:creationId xmlns:a16="http://schemas.microsoft.com/office/drawing/2014/main" id="{2C556C69-ED80-6B9D-C58D-953565C29E20}"/>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636;p43">
              <a:extLst>
                <a:ext uri="{FF2B5EF4-FFF2-40B4-BE49-F238E27FC236}">
                  <a16:creationId xmlns:a16="http://schemas.microsoft.com/office/drawing/2014/main" id="{F88B98A5-76D6-7F91-10A5-5B36A16C4977}"/>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637;p43">
              <a:extLst>
                <a:ext uri="{FF2B5EF4-FFF2-40B4-BE49-F238E27FC236}">
                  <a16:creationId xmlns:a16="http://schemas.microsoft.com/office/drawing/2014/main" id="{D8BC561F-EABA-5142-958A-D83A1989CF3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638;p43">
              <a:extLst>
                <a:ext uri="{FF2B5EF4-FFF2-40B4-BE49-F238E27FC236}">
                  <a16:creationId xmlns:a16="http://schemas.microsoft.com/office/drawing/2014/main" id="{71C1E792-76AB-08FC-D7EE-3F91D58085C3}"/>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639;p43">
              <a:extLst>
                <a:ext uri="{FF2B5EF4-FFF2-40B4-BE49-F238E27FC236}">
                  <a16:creationId xmlns:a16="http://schemas.microsoft.com/office/drawing/2014/main" id="{9C068653-9E21-BAFE-0875-1563016EBBCA}"/>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640;p43">
              <a:extLst>
                <a:ext uri="{FF2B5EF4-FFF2-40B4-BE49-F238E27FC236}">
                  <a16:creationId xmlns:a16="http://schemas.microsoft.com/office/drawing/2014/main" id="{1CC066BF-8CC5-A8B0-234A-4115D2FA7379}"/>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641;p43">
              <a:extLst>
                <a:ext uri="{FF2B5EF4-FFF2-40B4-BE49-F238E27FC236}">
                  <a16:creationId xmlns:a16="http://schemas.microsoft.com/office/drawing/2014/main" id="{093E2329-4F30-B5F7-552A-9A3C24ADF9AD}"/>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642;p43">
              <a:extLst>
                <a:ext uri="{FF2B5EF4-FFF2-40B4-BE49-F238E27FC236}">
                  <a16:creationId xmlns:a16="http://schemas.microsoft.com/office/drawing/2014/main" id="{6B5B1EF3-DDEB-7A10-67B1-55E9CA391CA4}"/>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643;p43">
              <a:extLst>
                <a:ext uri="{FF2B5EF4-FFF2-40B4-BE49-F238E27FC236}">
                  <a16:creationId xmlns:a16="http://schemas.microsoft.com/office/drawing/2014/main" id="{738E89AC-711C-D355-7B68-07F214D14AAD}"/>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329" name="Google Shape;329;p32"/>
          <p:cNvSpPr txBox="1">
            <a:spLocks noGrp="1"/>
          </p:cNvSpPr>
          <p:nvPr>
            <p:ph type="body" idx="1"/>
          </p:nvPr>
        </p:nvSpPr>
        <p:spPr>
          <a:xfrm>
            <a:off x="626624" y="1404600"/>
            <a:ext cx="3847359" cy="3179400"/>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Ø"/>
            </a:pPr>
            <a:r>
              <a:rPr lang="en-US" sz="2400" dirty="0"/>
              <a:t>Logistic Regression</a:t>
            </a:r>
          </a:p>
          <a:p>
            <a:pPr marL="0" indent="0">
              <a:buClr>
                <a:schemeClr val="dk1"/>
              </a:buClr>
              <a:buSzPts val="1100"/>
              <a:buNone/>
            </a:pPr>
            <a:r>
              <a:rPr lang="en-US" sz="1050" dirty="0">
                <a:effectLst/>
                <a:latin typeface="Times New Roman" panose="02020603050405020304" pitchFamily="18" charset="0"/>
                <a:ea typeface="Times New Roman" panose="02020603050405020304" pitchFamily="18" charset="0"/>
              </a:rPr>
              <a:t>  Logistic</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Regression</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is</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popular</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machine-learning</a:t>
            </a:r>
            <a:r>
              <a:rPr lang="en-US" sz="1050" spc="-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algorithm</a:t>
            </a:r>
            <a:r>
              <a:rPr lang="en-US" sz="1050" spc="-2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used for classification tasks. Logistic </a:t>
            </a:r>
            <a:r>
              <a:rPr lang="en-US" sz="1050" dirty="0" err="1">
                <a:effectLst/>
                <a:latin typeface="Times New Roman" panose="02020603050405020304" pitchFamily="18" charset="0"/>
                <a:ea typeface="Times New Roman" panose="02020603050405020304" pitchFamily="18" charset="0"/>
              </a:rPr>
              <a:t>regres</a:t>
            </a:r>
            <a:r>
              <a:rPr lang="en-US" sz="1050" spc="-235" dirty="0">
                <a:effectLst/>
                <a:latin typeface="Times New Roman" panose="02020603050405020304" pitchFamily="18" charset="0"/>
                <a:ea typeface="Times New Roman" panose="02020603050405020304" pitchFamily="18" charset="0"/>
              </a:rPr>
              <a:t> </a:t>
            </a:r>
            <a:r>
              <a:rPr lang="en-US" sz="1050" dirty="0" err="1">
                <a:effectLst/>
                <a:latin typeface="Times New Roman" panose="02020603050405020304" pitchFamily="18" charset="0"/>
                <a:ea typeface="Times New Roman" panose="02020603050405020304" pitchFamily="18" charset="0"/>
              </a:rPr>
              <a:t>sion</a:t>
            </a:r>
            <a:r>
              <a:rPr lang="en-US" sz="1050" dirty="0">
                <a:effectLst/>
                <a:latin typeface="Times New Roman" panose="02020603050405020304" pitchFamily="18" charset="0"/>
                <a:ea typeface="Times New Roman" panose="02020603050405020304" pitchFamily="18" charset="0"/>
              </a:rPr>
              <a:t> models the probability of a binary outcome (e.g., yes/no,</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true/false) based on one or more input variables. In logistic</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regression, the output of the dependent variable is a binary</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variable, which is either 0 or 1. </a:t>
            </a:r>
            <a:endParaRPr lang="en-US" sz="1100" dirty="0"/>
          </a:p>
          <a:p>
            <a:pPr marL="285750" indent="-285750">
              <a:buClr>
                <a:schemeClr val="dk1"/>
              </a:buClr>
              <a:buSzPts val="1100"/>
              <a:buFont typeface="Wingdings" panose="05000000000000000000" pitchFamily="2" charset="2"/>
              <a:buChar char="Ø"/>
            </a:pPr>
            <a:r>
              <a:rPr lang="en-US" sz="2400" dirty="0"/>
              <a:t>K-Nearest </a:t>
            </a:r>
            <a:r>
              <a:rPr lang="en-US" sz="2400" dirty="0" err="1"/>
              <a:t>Neighbour</a:t>
            </a:r>
            <a:endParaRPr lang="en-US" sz="2400" dirty="0"/>
          </a:p>
          <a:p>
            <a:pPr marL="0" indent="0">
              <a:buClr>
                <a:schemeClr val="dk1"/>
              </a:buClr>
              <a:buSzPts val="1100"/>
              <a:buNone/>
            </a:pPr>
            <a:r>
              <a:rPr lang="en-US" sz="1050" dirty="0">
                <a:effectLst/>
                <a:latin typeface="Times New Roman" panose="02020603050405020304" pitchFamily="18" charset="0"/>
                <a:ea typeface="Times New Roman" panose="02020603050405020304" pitchFamily="18" charset="0"/>
              </a:rPr>
              <a:t>K-Nearest Neighbors (KNN) is a popular algorithm in ma-</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chine learning used for classification and regression problems.</a:t>
            </a:r>
            <a:r>
              <a:rPr lang="en-US" sz="1050" spc="-23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It is a simple, non-parametric algorithm that can be used for</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both supervised and unsupervised learning. In KNN, the ”k”</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refers</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to</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number</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of</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nearest</a:t>
            </a:r>
            <a:r>
              <a:rPr lang="en-US" sz="1050" spc="185" dirty="0">
                <a:effectLst/>
                <a:latin typeface="Times New Roman" panose="02020603050405020304" pitchFamily="18" charset="0"/>
                <a:ea typeface="Times New Roman" panose="02020603050405020304" pitchFamily="18" charset="0"/>
              </a:rPr>
              <a:t> </a:t>
            </a:r>
            <a:r>
              <a:rPr lang="en-US" sz="1050" dirty="0" err="1">
                <a:effectLst/>
                <a:latin typeface="Times New Roman" panose="02020603050405020304" pitchFamily="18" charset="0"/>
                <a:ea typeface="Times New Roman" panose="02020603050405020304" pitchFamily="18" charset="0"/>
              </a:rPr>
              <a:t>neighbours</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used</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to</a:t>
            </a:r>
            <a:r>
              <a:rPr lang="en-US" sz="1050" spc="18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classify</a:t>
            </a:r>
            <a:r>
              <a:rPr lang="en-US" sz="1050" spc="-2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new</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data</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point.</a:t>
            </a:r>
            <a:endParaRPr lang="en-US" sz="2400" dirty="0"/>
          </a:p>
          <a:p>
            <a:pPr marL="285750" indent="-285750">
              <a:buClr>
                <a:schemeClr val="dk1"/>
              </a:buClr>
              <a:buSzPts val="1100"/>
              <a:buFont typeface="Wingdings" panose="05000000000000000000" pitchFamily="2" charset="2"/>
              <a:buChar char="Ø"/>
            </a:pPr>
            <a:r>
              <a:rPr lang="en-US" sz="2400" dirty="0"/>
              <a:t>Naive Bayes</a:t>
            </a:r>
          </a:p>
          <a:p>
            <a:pPr marL="0" indent="0">
              <a:buClr>
                <a:schemeClr val="dk1"/>
              </a:buClr>
              <a:buSzPts val="1100"/>
              <a:buNone/>
            </a:pPr>
            <a:r>
              <a:rPr lang="en-US" sz="1050" dirty="0">
                <a:effectLst/>
                <a:latin typeface="Times New Roman" panose="02020603050405020304" pitchFamily="18" charset="0"/>
                <a:ea typeface="Times New Roman" panose="02020603050405020304" pitchFamily="18" charset="0"/>
              </a:rPr>
              <a:t>the</a:t>
            </a:r>
            <a:r>
              <a:rPr lang="en-US" sz="1050" spc="-3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Naive</a:t>
            </a:r>
            <a:r>
              <a:rPr lang="en-US" sz="1050" spc="-2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Bayes</a:t>
            </a:r>
            <a:r>
              <a:rPr lang="en-US" sz="1050" spc="-3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algorithm</a:t>
            </a:r>
            <a:r>
              <a:rPr lang="en-US" sz="1050" spc="-23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that</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makes</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assumption</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that</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features</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are</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normally</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distributed.</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This</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assumption</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simplifies</a:t>
            </a:r>
            <a:r>
              <a:rPr lang="en-US" sz="1050" spc="-2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the</a:t>
            </a:r>
            <a:r>
              <a:rPr lang="en-US" sz="1050" spc="-1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calculation</a:t>
            </a:r>
            <a:r>
              <a:rPr lang="en-US" sz="1050" spc="-2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of</a:t>
            </a:r>
            <a:r>
              <a:rPr lang="en-US" sz="1050" spc="-1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prob-</a:t>
            </a:r>
            <a:r>
              <a:rPr lang="en-US" sz="1050" spc="-240"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abilities by assuming that the distribution of each feature is</a:t>
            </a:r>
            <a:r>
              <a:rPr lang="en-US" sz="1050" spc="5" dirty="0">
                <a:effectLst/>
                <a:latin typeface="Times New Roman" panose="02020603050405020304" pitchFamily="18" charset="0"/>
                <a:ea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rPr>
              <a:t>independent of the others. </a:t>
            </a:r>
            <a:endParaRPr lang="en-US" sz="1200" dirty="0"/>
          </a:p>
          <a:p>
            <a:pPr marL="0" lvl="0" indent="0" algn="l" rtl="0">
              <a:spcBef>
                <a:spcPts val="0"/>
              </a:spcBef>
              <a:spcAft>
                <a:spcPts val="0"/>
              </a:spcAft>
              <a:buClr>
                <a:schemeClr val="dk1"/>
              </a:buClr>
              <a:buSzPts val="1100"/>
              <a:buFont typeface="Arial"/>
              <a:buNone/>
            </a:pPr>
            <a:endParaRPr lang="en-US" sz="2000" dirty="0"/>
          </a:p>
          <a:p>
            <a:pPr marL="0" lvl="0" indent="0" algn="l" rtl="0">
              <a:spcBef>
                <a:spcPts val="1600"/>
              </a:spcBef>
              <a:spcAft>
                <a:spcPts val="1600"/>
              </a:spcAft>
              <a:buNone/>
            </a:pPr>
            <a:endParaRPr sz="20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26088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3" name="Title 2">
            <a:extLst>
              <a:ext uri="{FF2B5EF4-FFF2-40B4-BE49-F238E27FC236}">
                <a16:creationId xmlns:a16="http://schemas.microsoft.com/office/drawing/2014/main" id="{A379CF8E-FD7B-8052-666F-5F265C824A76}"/>
              </a:ext>
            </a:extLst>
          </p:cNvPr>
          <p:cNvSpPr>
            <a:spLocks noGrp="1"/>
          </p:cNvSpPr>
          <p:nvPr>
            <p:ph type="title"/>
          </p:nvPr>
        </p:nvSpPr>
        <p:spPr/>
        <p:txBody>
          <a:bodyPr/>
          <a:lstStyle/>
          <a:p>
            <a:br>
              <a:rPr lang="en-IN" dirty="0"/>
            </a:br>
            <a:br>
              <a:rPr lang="en-IN" dirty="0"/>
            </a:br>
            <a:endParaRPr lang="en-IN" dirty="0"/>
          </a:p>
        </p:txBody>
      </p:sp>
      <p:sp>
        <p:nvSpPr>
          <p:cNvPr id="8" name="TextBox 7">
            <a:extLst>
              <a:ext uri="{FF2B5EF4-FFF2-40B4-BE49-F238E27FC236}">
                <a16:creationId xmlns:a16="http://schemas.microsoft.com/office/drawing/2014/main" id="{8BA2E238-8D1F-ECE7-07F4-113CE06527E5}"/>
              </a:ext>
            </a:extLst>
          </p:cNvPr>
          <p:cNvSpPr txBox="1"/>
          <p:nvPr/>
        </p:nvSpPr>
        <p:spPr>
          <a:xfrm>
            <a:off x="3476845" y="4336688"/>
            <a:ext cx="1779182" cy="307777"/>
          </a:xfrm>
          <a:prstGeom prst="rect">
            <a:avLst/>
          </a:prstGeom>
          <a:noFill/>
        </p:spPr>
        <p:txBody>
          <a:bodyPr wrap="square" rtlCol="0">
            <a:spAutoFit/>
          </a:bodyPr>
          <a:lstStyle/>
          <a:p>
            <a:r>
              <a:rPr lang="en-IN" dirty="0"/>
              <a:t>Naive Bayes</a:t>
            </a:r>
          </a:p>
        </p:txBody>
      </p:sp>
      <p:sp>
        <p:nvSpPr>
          <p:cNvPr id="11" name="TextBox 10">
            <a:extLst>
              <a:ext uri="{FF2B5EF4-FFF2-40B4-BE49-F238E27FC236}">
                <a16:creationId xmlns:a16="http://schemas.microsoft.com/office/drawing/2014/main" id="{63B656E7-3CDB-E51B-2595-1478618FDBF1}"/>
              </a:ext>
            </a:extLst>
          </p:cNvPr>
          <p:cNvSpPr txBox="1"/>
          <p:nvPr/>
        </p:nvSpPr>
        <p:spPr>
          <a:xfrm>
            <a:off x="5192908" y="2202192"/>
            <a:ext cx="1779182" cy="307777"/>
          </a:xfrm>
          <a:prstGeom prst="rect">
            <a:avLst/>
          </a:prstGeom>
          <a:noFill/>
        </p:spPr>
        <p:txBody>
          <a:bodyPr wrap="square" rtlCol="0">
            <a:spAutoFit/>
          </a:bodyPr>
          <a:lstStyle/>
          <a:p>
            <a:r>
              <a:rPr lang="en-IN" dirty="0"/>
              <a:t>K-Nearest model</a:t>
            </a:r>
          </a:p>
        </p:txBody>
      </p:sp>
      <p:sp>
        <p:nvSpPr>
          <p:cNvPr id="14" name="TextBox 13">
            <a:extLst>
              <a:ext uri="{FF2B5EF4-FFF2-40B4-BE49-F238E27FC236}">
                <a16:creationId xmlns:a16="http://schemas.microsoft.com/office/drawing/2014/main" id="{5395EA0F-DB08-50D7-BBA5-E0C2E0D00B9E}"/>
              </a:ext>
            </a:extLst>
          </p:cNvPr>
          <p:cNvSpPr txBox="1"/>
          <p:nvPr/>
        </p:nvSpPr>
        <p:spPr>
          <a:xfrm>
            <a:off x="3476845" y="1105425"/>
            <a:ext cx="1779182" cy="307777"/>
          </a:xfrm>
          <a:prstGeom prst="rect">
            <a:avLst/>
          </a:prstGeom>
          <a:noFill/>
        </p:spPr>
        <p:txBody>
          <a:bodyPr wrap="square" rtlCol="0">
            <a:spAutoFit/>
          </a:bodyPr>
          <a:lstStyle/>
          <a:p>
            <a:r>
              <a:rPr lang="en-IN" dirty="0"/>
              <a:t>Bayesian model</a:t>
            </a:r>
          </a:p>
        </p:txBody>
      </p:sp>
      <p:pic>
        <p:nvPicPr>
          <p:cNvPr id="16" name="Picture 15">
            <a:extLst>
              <a:ext uri="{FF2B5EF4-FFF2-40B4-BE49-F238E27FC236}">
                <a16:creationId xmlns:a16="http://schemas.microsoft.com/office/drawing/2014/main" id="{A558597B-B13A-B2E3-6B82-6ED2C98C356F}"/>
              </a:ext>
            </a:extLst>
          </p:cNvPr>
          <p:cNvPicPr>
            <a:picLocks noChangeAspect="1"/>
          </p:cNvPicPr>
          <p:nvPr/>
        </p:nvPicPr>
        <p:blipFill>
          <a:blip r:embed="rId3"/>
          <a:stretch>
            <a:fillRect/>
          </a:stretch>
        </p:blipFill>
        <p:spPr>
          <a:xfrm>
            <a:off x="994586" y="1498083"/>
            <a:ext cx="6743700" cy="2686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3" name="Title 2">
            <a:extLst>
              <a:ext uri="{FF2B5EF4-FFF2-40B4-BE49-F238E27FC236}">
                <a16:creationId xmlns:a16="http://schemas.microsoft.com/office/drawing/2014/main" id="{A379CF8E-FD7B-8052-666F-5F265C824A76}"/>
              </a:ext>
            </a:extLst>
          </p:cNvPr>
          <p:cNvSpPr>
            <a:spLocks noGrp="1"/>
          </p:cNvSpPr>
          <p:nvPr>
            <p:ph type="title"/>
          </p:nvPr>
        </p:nvSpPr>
        <p:spPr/>
        <p:txBody>
          <a:bodyPr/>
          <a:lstStyle/>
          <a:p>
            <a:br>
              <a:rPr lang="en-IN" dirty="0"/>
            </a:br>
            <a:br>
              <a:rPr lang="en-IN" dirty="0"/>
            </a:br>
            <a:endParaRPr lang="en-IN" dirty="0"/>
          </a:p>
        </p:txBody>
      </p:sp>
      <p:sp>
        <p:nvSpPr>
          <p:cNvPr id="8" name="TextBox 7">
            <a:extLst>
              <a:ext uri="{FF2B5EF4-FFF2-40B4-BE49-F238E27FC236}">
                <a16:creationId xmlns:a16="http://schemas.microsoft.com/office/drawing/2014/main" id="{8BA2E238-8D1F-ECE7-07F4-113CE06527E5}"/>
              </a:ext>
            </a:extLst>
          </p:cNvPr>
          <p:cNvSpPr txBox="1"/>
          <p:nvPr/>
        </p:nvSpPr>
        <p:spPr>
          <a:xfrm>
            <a:off x="4303317" y="4497548"/>
            <a:ext cx="1779182" cy="307777"/>
          </a:xfrm>
          <a:prstGeom prst="rect">
            <a:avLst/>
          </a:prstGeom>
          <a:noFill/>
        </p:spPr>
        <p:txBody>
          <a:bodyPr wrap="square" rtlCol="0">
            <a:spAutoFit/>
          </a:bodyPr>
          <a:lstStyle/>
          <a:p>
            <a:r>
              <a:rPr lang="en-IN" dirty="0"/>
              <a:t>KNN</a:t>
            </a:r>
          </a:p>
        </p:txBody>
      </p:sp>
      <p:sp>
        <p:nvSpPr>
          <p:cNvPr id="11" name="TextBox 10">
            <a:extLst>
              <a:ext uri="{FF2B5EF4-FFF2-40B4-BE49-F238E27FC236}">
                <a16:creationId xmlns:a16="http://schemas.microsoft.com/office/drawing/2014/main" id="{63B656E7-3CDB-E51B-2595-1478618FDBF1}"/>
              </a:ext>
            </a:extLst>
          </p:cNvPr>
          <p:cNvSpPr txBox="1"/>
          <p:nvPr/>
        </p:nvSpPr>
        <p:spPr>
          <a:xfrm>
            <a:off x="5192908" y="2202192"/>
            <a:ext cx="1779182" cy="307777"/>
          </a:xfrm>
          <a:prstGeom prst="rect">
            <a:avLst/>
          </a:prstGeom>
          <a:noFill/>
        </p:spPr>
        <p:txBody>
          <a:bodyPr wrap="square" rtlCol="0">
            <a:spAutoFit/>
          </a:bodyPr>
          <a:lstStyle/>
          <a:p>
            <a:r>
              <a:rPr lang="en-IN" dirty="0"/>
              <a:t>K-Nearest model</a:t>
            </a:r>
          </a:p>
        </p:txBody>
      </p:sp>
      <p:pic>
        <p:nvPicPr>
          <p:cNvPr id="4" name="Picture 3">
            <a:extLst>
              <a:ext uri="{FF2B5EF4-FFF2-40B4-BE49-F238E27FC236}">
                <a16:creationId xmlns:a16="http://schemas.microsoft.com/office/drawing/2014/main" id="{28C4B786-F667-E7AE-A926-BF209B5AD9C2}"/>
              </a:ext>
            </a:extLst>
          </p:cNvPr>
          <p:cNvPicPr>
            <a:picLocks noChangeAspect="1"/>
          </p:cNvPicPr>
          <p:nvPr/>
        </p:nvPicPr>
        <p:blipFill>
          <a:blip r:embed="rId3"/>
          <a:stretch>
            <a:fillRect/>
          </a:stretch>
        </p:blipFill>
        <p:spPr>
          <a:xfrm>
            <a:off x="1100137" y="949399"/>
            <a:ext cx="6943725" cy="3476625"/>
          </a:xfrm>
          <a:prstGeom prst="rect">
            <a:avLst/>
          </a:prstGeom>
        </p:spPr>
      </p:pic>
    </p:spTree>
    <p:extLst>
      <p:ext uri="{BB962C8B-B14F-4D97-AF65-F5344CB8AC3E}">
        <p14:creationId xmlns:p14="http://schemas.microsoft.com/office/powerpoint/2010/main" val="169709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3" name="Title 2">
            <a:extLst>
              <a:ext uri="{FF2B5EF4-FFF2-40B4-BE49-F238E27FC236}">
                <a16:creationId xmlns:a16="http://schemas.microsoft.com/office/drawing/2014/main" id="{A379CF8E-FD7B-8052-666F-5F265C824A76}"/>
              </a:ext>
            </a:extLst>
          </p:cNvPr>
          <p:cNvSpPr>
            <a:spLocks noGrp="1"/>
          </p:cNvSpPr>
          <p:nvPr>
            <p:ph type="title"/>
          </p:nvPr>
        </p:nvSpPr>
        <p:spPr/>
        <p:txBody>
          <a:bodyPr/>
          <a:lstStyle/>
          <a:p>
            <a:br>
              <a:rPr lang="en-IN" dirty="0"/>
            </a:br>
            <a:br>
              <a:rPr lang="en-IN" dirty="0"/>
            </a:br>
            <a:endParaRPr lang="en-IN" dirty="0"/>
          </a:p>
        </p:txBody>
      </p:sp>
      <p:sp>
        <p:nvSpPr>
          <p:cNvPr id="8" name="TextBox 7">
            <a:extLst>
              <a:ext uri="{FF2B5EF4-FFF2-40B4-BE49-F238E27FC236}">
                <a16:creationId xmlns:a16="http://schemas.microsoft.com/office/drawing/2014/main" id="{8BA2E238-8D1F-ECE7-07F4-113CE06527E5}"/>
              </a:ext>
            </a:extLst>
          </p:cNvPr>
          <p:cNvSpPr txBox="1"/>
          <p:nvPr/>
        </p:nvSpPr>
        <p:spPr>
          <a:xfrm>
            <a:off x="3176863" y="3147570"/>
            <a:ext cx="1779182" cy="307777"/>
          </a:xfrm>
          <a:prstGeom prst="rect">
            <a:avLst/>
          </a:prstGeom>
          <a:noFill/>
        </p:spPr>
        <p:txBody>
          <a:bodyPr wrap="square" rtlCol="0">
            <a:spAutoFit/>
          </a:bodyPr>
          <a:lstStyle/>
          <a:p>
            <a:r>
              <a:rPr lang="en-IN" dirty="0"/>
              <a:t>Logistic regression</a:t>
            </a:r>
          </a:p>
        </p:txBody>
      </p:sp>
      <p:pic>
        <p:nvPicPr>
          <p:cNvPr id="5" name="Picture 4">
            <a:extLst>
              <a:ext uri="{FF2B5EF4-FFF2-40B4-BE49-F238E27FC236}">
                <a16:creationId xmlns:a16="http://schemas.microsoft.com/office/drawing/2014/main" id="{49717AC9-543F-0B94-1BC6-471E674664A2}"/>
              </a:ext>
            </a:extLst>
          </p:cNvPr>
          <p:cNvPicPr>
            <a:picLocks noChangeAspect="1"/>
          </p:cNvPicPr>
          <p:nvPr/>
        </p:nvPicPr>
        <p:blipFill rotWithShape="1">
          <a:blip r:embed="rId3"/>
          <a:srcRect t="-1" b="9110"/>
          <a:stretch/>
        </p:blipFill>
        <p:spPr>
          <a:xfrm>
            <a:off x="1352550" y="2073958"/>
            <a:ext cx="6438900" cy="995584"/>
          </a:xfrm>
          <a:prstGeom prst="rect">
            <a:avLst/>
          </a:prstGeom>
        </p:spPr>
      </p:pic>
    </p:spTree>
    <p:extLst>
      <p:ext uri="{BB962C8B-B14F-4D97-AF65-F5344CB8AC3E}">
        <p14:creationId xmlns:p14="http://schemas.microsoft.com/office/powerpoint/2010/main" val="342709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705718" y="1296264"/>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PREVENTION</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4"/>
          <p:cNvSpPr txBox="1">
            <a:spLocks noGrp="1"/>
          </p:cNvSpPr>
          <p:nvPr>
            <p:ph type="subTitle" idx="1"/>
          </p:nvPr>
        </p:nvSpPr>
        <p:spPr>
          <a:xfrm>
            <a:off x="811505" y="2607456"/>
            <a:ext cx="2977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solidFill>
                  <a:schemeClr val="lt2"/>
                </a:solidFill>
              </a:rPr>
              <a:t>IP – BLOCKING</a:t>
            </a:r>
          </a:p>
          <a:p>
            <a:pPr marL="0" lvl="0" indent="0" algn="l" rtl="0">
              <a:spcBef>
                <a:spcPts val="0"/>
              </a:spcBef>
              <a:spcAft>
                <a:spcPts val="0"/>
              </a:spcAft>
              <a:buNone/>
            </a:pPr>
            <a:r>
              <a:rPr lang="en-IN" sz="2400" b="1" dirty="0">
                <a:solidFill>
                  <a:schemeClr val="lt2"/>
                </a:solidFill>
              </a:rPr>
              <a:t>RATE LIMITING</a:t>
            </a:r>
            <a:endParaRPr sz="2400" b="1" dirty="0">
              <a:solidFill>
                <a:schemeClr val="lt2"/>
              </a:solidFill>
            </a:endParaRPr>
          </a:p>
          <a:p>
            <a:pPr marL="0" lvl="0" indent="0" algn="l" rtl="0">
              <a:spcBef>
                <a:spcPts val="0"/>
              </a:spcBef>
              <a:spcAft>
                <a:spcPts val="0"/>
              </a:spcAft>
              <a:buNone/>
            </a:pPr>
            <a:endParaRPr dirty="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IP BLOCKING</a:t>
            </a:r>
            <a:endParaRPr dirty="0"/>
          </a:p>
        </p:txBody>
      </p:sp>
      <p:sp>
        <p:nvSpPr>
          <p:cNvPr id="913" name="Google Shape;913;p38"/>
          <p:cNvSpPr txBox="1">
            <a:spLocks noGrp="1"/>
          </p:cNvSpPr>
          <p:nvPr>
            <p:ph type="body" idx="1"/>
          </p:nvPr>
        </p:nvSpPr>
        <p:spPr>
          <a:xfrm>
            <a:off x="4933300" y="1879974"/>
            <a:ext cx="3412690" cy="3032267"/>
          </a:xfrm>
          <a:prstGeom prst="rect">
            <a:avLst/>
          </a:prstGeom>
        </p:spPr>
        <p:txBody>
          <a:bodyPr spcFirstLastPara="1" wrap="square" lIns="91425" tIns="91425" rIns="91425" bIns="91425" anchor="t" anchorCtr="0">
            <a:noAutofit/>
          </a:bodyPr>
          <a:lstStyle/>
          <a:p>
            <a:pPr marL="0" indent="0">
              <a:spcAft>
                <a:spcPts val="1600"/>
              </a:spcAft>
              <a:buNone/>
            </a:pPr>
            <a:r>
              <a:rPr lang="en-US" dirty="0">
                <a:effectLst/>
                <a:latin typeface="Times New Roman" panose="02020603050405020304" pitchFamily="18" charset="0"/>
                <a:ea typeface="Times New Roman" panose="02020603050405020304" pitchFamily="18" charset="0"/>
              </a:rPr>
              <a:t>IP blocking is a method of preventing specific IP addresses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accessing</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website</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1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implemented</a:t>
            </a:r>
            <a:r>
              <a:rPr lang="en-US" spc="-2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 a variety of methods, including firewalls, routers, access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control lists, and specialized DDoS protection services. 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goal is to identify and block the IP addresses that are generating malicious traffic, such as requests that exceed typical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levels,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requests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specified</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patterns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payloads,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requests</a:t>
            </a:r>
            <a:r>
              <a:rPr lang="en-US" spc="-2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known</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botnets</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attackers.</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done</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manually</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automatically,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either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established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rules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machine</a:t>
            </a:r>
            <a:r>
              <a:rPr lang="en-US" spc="-2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learning</a:t>
            </a:r>
            <a:r>
              <a:rPr lang="en-US" spc="9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techniques.</a:t>
            </a: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dirty="0"/>
          </a:p>
        </p:txBody>
      </p:sp>
      <p:sp>
        <p:nvSpPr>
          <p:cNvPr id="914" name="Google Shape;914;p3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IP Blocking?</a:t>
            </a:r>
            <a:endParaRPr dirty="0"/>
          </a:p>
        </p:txBody>
      </p:sp>
      <p:grpSp>
        <p:nvGrpSpPr>
          <p:cNvPr id="2" name="Google Shape;3081;p64">
            <a:extLst>
              <a:ext uri="{FF2B5EF4-FFF2-40B4-BE49-F238E27FC236}">
                <a16:creationId xmlns:a16="http://schemas.microsoft.com/office/drawing/2014/main" id="{771C0384-5267-D277-2C36-83EC2645A29D}"/>
              </a:ext>
            </a:extLst>
          </p:cNvPr>
          <p:cNvGrpSpPr/>
          <p:nvPr/>
        </p:nvGrpSpPr>
        <p:grpSpPr>
          <a:xfrm>
            <a:off x="626625" y="1541079"/>
            <a:ext cx="779340" cy="1615342"/>
            <a:chOff x="-2560775" y="1429700"/>
            <a:chExt cx="1463550" cy="3034075"/>
          </a:xfrm>
        </p:grpSpPr>
        <p:sp>
          <p:nvSpPr>
            <p:cNvPr id="3" name="Google Shape;3082;p64">
              <a:extLst>
                <a:ext uri="{FF2B5EF4-FFF2-40B4-BE49-F238E27FC236}">
                  <a16:creationId xmlns:a16="http://schemas.microsoft.com/office/drawing/2014/main" id="{4A03EA24-4A15-3EB3-EBAF-26C3F66E2B26}"/>
                </a:ext>
              </a:extLst>
            </p:cNvPr>
            <p:cNvSpPr/>
            <p:nvPr/>
          </p:nvSpPr>
          <p:spPr>
            <a:xfrm>
              <a:off x="-2486000" y="4190425"/>
              <a:ext cx="1236475" cy="273350"/>
            </a:xfrm>
            <a:custGeom>
              <a:avLst/>
              <a:gdLst/>
              <a:ahLst/>
              <a:cxnLst/>
              <a:rect l="l" t="t" r="r" b="b"/>
              <a:pathLst>
                <a:path w="49459" h="10934" extrusionOk="0">
                  <a:moveTo>
                    <a:pt x="24729" y="0"/>
                  </a:moveTo>
                  <a:cubicBezTo>
                    <a:pt x="18171" y="0"/>
                    <a:pt x="11882" y="577"/>
                    <a:pt x="7244" y="1602"/>
                  </a:cubicBezTo>
                  <a:cubicBezTo>
                    <a:pt x="2606" y="2627"/>
                    <a:pt x="0" y="4017"/>
                    <a:pt x="0" y="5468"/>
                  </a:cubicBezTo>
                  <a:cubicBezTo>
                    <a:pt x="0" y="6917"/>
                    <a:pt x="2606" y="8307"/>
                    <a:pt x="7244" y="9333"/>
                  </a:cubicBezTo>
                  <a:cubicBezTo>
                    <a:pt x="11882" y="10357"/>
                    <a:pt x="18171" y="10934"/>
                    <a:pt x="24729" y="10934"/>
                  </a:cubicBezTo>
                  <a:cubicBezTo>
                    <a:pt x="31289" y="10934"/>
                    <a:pt x="37578" y="10357"/>
                    <a:pt x="42216" y="9333"/>
                  </a:cubicBezTo>
                  <a:cubicBezTo>
                    <a:pt x="46854" y="8307"/>
                    <a:pt x="49458" y="6917"/>
                    <a:pt x="49458" y="5468"/>
                  </a:cubicBezTo>
                  <a:cubicBezTo>
                    <a:pt x="49458" y="4017"/>
                    <a:pt x="46854" y="2627"/>
                    <a:pt x="42216" y="1602"/>
                  </a:cubicBezTo>
                  <a:cubicBezTo>
                    <a:pt x="37578" y="577"/>
                    <a:pt x="31289" y="0"/>
                    <a:pt x="2472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83;p64">
              <a:extLst>
                <a:ext uri="{FF2B5EF4-FFF2-40B4-BE49-F238E27FC236}">
                  <a16:creationId xmlns:a16="http://schemas.microsoft.com/office/drawing/2014/main" id="{A373C4E7-A20B-D51F-CCDA-E4107E1FAAE1}"/>
                </a:ext>
              </a:extLst>
            </p:cNvPr>
            <p:cNvSpPr/>
            <p:nvPr/>
          </p:nvSpPr>
          <p:spPr>
            <a:xfrm>
              <a:off x="-2341025" y="4166825"/>
              <a:ext cx="261625" cy="166750"/>
            </a:xfrm>
            <a:custGeom>
              <a:avLst/>
              <a:gdLst/>
              <a:ahLst/>
              <a:cxnLst/>
              <a:rect l="l" t="t" r="r" b="b"/>
              <a:pathLst>
                <a:path w="10465" h="6670" extrusionOk="0">
                  <a:moveTo>
                    <a:pt x="9145" y="1"/>
                  </a:moveTo>
                  <a:cubicBezTo>
                    <a:pt x="7828" y="1"/>
                    <a:pt x="5998" y="820"/>
                    <a:pt x="5998" y="820"/>
                  </a:cubicBezTo>
                  <a:cubicBezTo>
                    <a:pt x="5998" y="820"/>
                    <a:pt x="0" y="4193"/>
                    <a:pt x="0" y="5817"/>
                  </a:cubicBezTo>
                  <a:cubicBezTo>
                    <a:pt x="0" y="6430"/>
                    <a:pt x="527" y="6669"/>
                    <a:pt x="1314" y="6669"/>
                  </a:cubicBezTo>
                  <a:cubicBezTo>
                    <a:pt x="2612" y="6669"/>
                    <a:pt x="4617" y="6017"/>
                    <a:pt x="6126" y="5317"/>
                  </a:cubicBezTo>
                  <a:cubicBezTo>
                    <a:pt x="8550" y="4193"/>
                    <a:pt x="10465" y="3319"/>
                    <a:pt x="10465" y="1069"/>
                  </a:cubicBezTo>
                  <a:cubicBezTo>
                    <a:pt x="10465" y="260"/>
                    <a:pt x="9886" y="1"/>
                    <a:pt x="914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84;p64">
              <a:extLst>
                <a:ext uri="{FF2B5EF4-FFF2-40B4-BE49-F238E27FC236}">
                  <a16:creationId xmlns:a16="http://schemas.microsoft.com/office/drawing/2014/main" id="{95B4B055-70E6-61F1-65B7-6BC1848859D9}"/>
                </a:ext>
              </a:extLst>
            </p:cNvPr>
            <p:cNvSpPr/>
            <p:nvPr/>
          </p:nvSpPr>
          <p:spPr>
            <a:xfrm>
              <a:off x="-2347550" y="4160350"/>
              <a:ext cx="274625" cy="179700"/>
            </a:xfrm>
            <a:custGeom>
              <a:avLst/>
              <a:gdLst/>
              <a:ahLst/>
              <a:cxnLst/>
              <a:rect l="l" t="t" r="r" b="b"/>
              <a:pathLst>
                <a:path w="10985" h="7188" extrusionOk="0">
                  <a:moveTo>
                    <a:pt x="9407" y="517"/>
                  </a:moveTo>
                  <a:cubicBezTo>
                    <a:pt x="9716" y="517"/>
                    <a:pt x="9984" y="568"/>
                    <a:pt x="10174" y="691"/>
                  </a:cubicBezTo>
                  <a:cubicBezTo>
                    <a:pt x="10298" y="772"/>
                    <a:pt x="10465" y="926"/>
                    <a:pt x="10465" y="1329"/>
                  </a:cubicBezTo>
                  <a:cubicBezTo>
                    <a:pt x="10465" y="3399"/>
                    <a:pt x="8725" y="4205"/>
                    <a:pt x="6277" y="5340"/>
                  </a:cubicBezTo>
                  <a:cubicBezTo>
                    <a:pt x="4672" y="6085"/>
                    <a:pt x="2741" y="6670"/>
                    <a:pt x="1567" y="6670"/>
                  </a:cubicBezTo>
                  <a:cubicBezTo>
                    <a:pt x="1211" y="6670"/>
                    <a:pt x="924" y="6616"/>
                    <a:pt x="737" y="6496"/>
                  </a:cubicBezTo>
                  <a:cubicBezTo>
                    <a:pt x="588" y="6402"/>
                    <a:pt x="522" y="6271"/>
                    <a:pt x="522" y="6076"/>
                  </a:cubicBezTo>
                  <a:cubicBezTo>
                    <a:pt x="522" y="5006"/>
                    <a:pt x="4107" y="2589"/>
                    <a:pt x="6375" y="1311"/>
                  </a:cubicBezTo>
                  <a:lnTo>
                    <a:pt x="6376" y="1311"/>
                  </a:lnTo>
                  <a:cubicBezTo>
                    <a:pt x="6984" y="1041"/>
                    <a:pt x="8409" y="517"/>
                    <a:pt x="9407" y="517"/>
                  </a:cubicBezTo>
                  <a:close/>
                  <a:moveTo>
                    <a:pt x="9394" y="0"/>
                  </a:moveTo>
                  <a:cubicBezTo>
                    <a:pt x="8079" y="0"/>
                    <a:pt x="6392" y="733"/>
                    <a:pt x="6152" y="841"/>
                  </a:cubicBezTo>
                  <a:lnTo>
                    <a:pt x="6130" y="852"/>
                  </a:lnTo>
                  <a:cubicBezTo>
                    <a:pt x="5503" y="1205"/>
                    <a:pt x="1" y="4351"/>
                    <a:pt x="1" y="6076"/>
                  </a:cubicBezTo>
                  <a:cubicBezTo>
                    <a:pt x="1" y="6448"/>
                    <a:pt x="160" y="6745"/>
                    <a:pt x="457" y="6936"/>
                  </a:cubicBezTo>
                  <a:cubicBezTo>
                    <a:pt x="736" y="7113"/>
                    <a:pt x="1125" y="7188"/>
                    <a:pt x="1577" y="7188"/>
                  </a:cubicBezTo>
                  <a:cubicBezTo>
                    <a:pt x="3085" y="7188"/>
                    <a:pt x="5305" y="6366"/>
                    <a:pt x="6537" y="5794"/>
                  </a:cubicBezTo>
                  <a:cubicBezTo>
                    <a:pt x="8924" y="4686"/>
                    <a:pt x="10985" y="3731"/>
                    <a:pt x="10985" y="1328"/>
                  </a:cubicBezTo>
                  <a:cubicBezTo>
                    <a:pt x="10985" y="723"/>
                    <a:pt x="10698" y="410"/>
                    <a:pt x="10457" y="254"/>
                  </a:cubicBezTo>
                  <a:cubicBezTo>
                    <a:pt x="10175" y="71"/>
                    <a:pt x="9802" y="0"/>
                    <a:pt x="9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5;p64">
              <a:extLst>
                <a:ext uri="{FF2B5EF4-FFF2-40B4-BE49-F238E27FC236}">
                  <a16:creationId xmlns:a16="http://schemas.microsoft.com/office/drawing/2014/main" id="{56656EF6-D2A6-E070-C0D5-A3C16100F7FB}"/>
                </a:ext>
              </a:extLst>
            </p:cNvPr>
            <p:cNvSpPr/>
            <p:nvPr/>
          </p:nvSpPr>
          <p:spPr>
            <a:xfrm>
              <a:off x="-1584925" y="4166825"/>
              <a:ext cx="261625" cy="166750"/>
            </a:xfrm>
            <a:custGeom>
              <a:avLst/>
              <a:gdLst/>
              <a:ahLst/>
              <a:cxnLst/>
              <a:rect l="l" t="t" r="r" b="b"/>
              <a:pathLst>
                <a:path w="10465" h="6670" extrusionOk="0">
                  <a:moveTo>
                    <a:pt x="1320" y="1"/>
                  </a:moveTo>
                  <a:cubicBezTo>
                    <a:pt x="579" y="1"/>
                    <a:pt x="1" y="260"/>
                    <a:pt x="1" y="1069"/>
                  </a:cubicBezTo>
                  <a:cubicBezTo>
                    <a:pt x="1" y="3319"/>
                    <a:pt x="1914" y="4193"/>
                    <a:pt x="4340" y="5317"/>
                  </a:cubicBezTo>
                  <a:cubicBezTo>
                    <a:pt x="5849" y="6017"/>
                    <a:pt x="7853" y="6669"/>
                    <a:pt x="9151" y="6669"/>
                  </a:cubicBezTo>
                  <a:cubicBezTo>
                    <a:pt x="9937" y="6669"/>
                    <a:pt x="10464" y="6430"/>
                    <a:pt x="10464" y="5817"/>
                  </a:cubicBezTo>
                  <a:cubicBezTo>
                    <a:pt x="10464" y="4193"/>
                    <a:pt x="4467" y="820"/>
                    <a:pt x="4467" y="820"/>
                  </a:cubicBezTo>
                  <a:cubicBezTo>
                    <a:pt x="4467" y="820"/>
                    <a:pt x="2637" y="1"/>
                    <a:pt x="132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86;p64">
              <a:extLst>
                <a:ext uri="{FF2B5EF4-FFF2-40B4-BE49-F238E27FC236}">
                  <a16:creationId xmlns:a16="http://schemas.microsoft.com/office/drawing/2014/main" id="{15432F67-4906-6403-754E-F7AD4744DB35}"/>
                </a:ext>
              </a:extLst>
            </p:cNvPr>
            <p:cNvSpPr/>
            <p:nvPr/>
          </p:nvSpPr>
          <p:spPr>
            <a:xfrm>
              <a:off x="-1591425" y="4160325"/>
              <a:ext cx="274625" cy="179725"/>
            </a:xfrm>
            <a:custGeom>
              <a:avLst/>
              <a:gdLst/>
              <a:ahLst/>
              <a:cxnLst/>
              <a:rect l="l" t="t" r="r" b="b"/>
              <a:pathLst>
                <a:path w="10985" h="7189" extrusionOk="0">
                  <a:moveTo>
                    <a:pt x="1577" y="519"/>
                  </a:moveTo>
                  <a:cubicBezTo>
                    <a:pt x="2575" y="519"/>
                    <a:pt x="4003" y="1042"/>
                    <a:pt x="4610" y="1312"/>
                  </a:cubicBezTo>
                  <a:cubicBezTo>
                    <a:pt x="6878" y="2590"/>
                    <a:pt x="10465" y="5007"/>
                    <a:pt x="10465" y="6077"/>
                  </a:cubicBezTo>
                  <a:cubicBezTo>
                    <a:pt x="10465" y="6272"/>
                    <a:pt x="10399" y="6403"/>
                    <a:pt x="10250" y="6497"/>
                  </a:cubicBezTo>
                  <a:cubicBezTo>
                    <a:pt x="10063" y="6617"/>
                    <a:pt x="9777" y="6671"/>
                    <a:pt x="9421" y="6671"/>
                  </a:cubicBezTo>
                  <a:cubicBezTo>
                    <a:pt x="8246" y="6671"/>
                    <a:pt x="6306" y="6082"/>
                    <a:pt x="4669" y="5322"/>
                  </a:cubicBezTo>
                  <a:cubicBezTo>
                    <a:pt x="2260" y="4205"/>
                    <a:pt x="521" y="3400"/>
                    <a:pt x="521" y="1329"/>
                  </a:cubicBezTo>
                  <a:cubicBezTo>
                    <a:pt x="521" y="927"/>
                    <a:pt x="687" y="772"/>
                    <a:pt x="812" y="691"/>
                  </a:cubicBezTo>
                  <a:cubicBezTo>
                    <a:pt x="1002" y="569"/>
                    <a:pt x="1268" y="519"/>
                    <a:pt x="1577" y="519"/>
                  </a:cubicBezTo>
                  <a:close/>
                  <a:moveTo>
                    <a:pt x="1592" y="1"/>
                  </a:moveTo>
                  <a:cubicBezTo>
                    <a:pt x="1183" y="1"/>
                    <a:pt x="810" y="72"/>
                    <a:pt x="528" y="255"/>
                  </a:cubicBezTo>
                  <a:cubicBezTo>
                    <a:pt x="288" y="411"/>
                    <a:pt x="1" y="724"/>
                    <a:pt x="1" y="1329"/>
                  </a:cubicBezTo>
                  <a:cubicBezTo>
                    <a:pt x="1" y="3732"/>
                    <a:pt x="2061" y="4687"/>
                    <a:pt x="4491" y="5813"/>
                  </a:cubicBezTo>
                  <a:cubicBezTo>
                    <a:pt x="5691" y="6370"/>
                    <a:pt x="7902" y="7189"/>
                    <a:pt x="9408" y="7189"/>
                  </a:cubicBezTo>
                  <a:cubicBezTo>
                    <a:pt x="9861" y="7189"/>
                    <a:pt x="10250" y="7115"/>
                    <a:pt x="10528" y="6937"/>
                  </a:cubicBezTo>
                  <a:cubicBezTo>
                    <a:pt x="10827" y="6746"/>
                    <a:pt x="10985" y="6449"/>
                    <a:pt x="10985" y="6077"/>
                  </a:cubicBezTo>
                  <a:cubicBezTo>
                    <a:pt x="10985" y="4352"/>
                    <a:pt x="5482" y="1206"/>
                    <a:pt x="4855" y="853"/>
                  </a:cubicBezTo>
                  <a:lnTo>
                    <a:pt x="4833" y="842"/>
                  </a:lnTo>
                  <a:cubicBezTo>
                    <a:pt x="4593" y="734"/>
                    <a:pt x="2907" y="1"/>
                    <a:pt x="1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7;p64">
              <a:extLst>
                <a:ext uri="{FF2B5EF4-FFF2-40B4-BE49-F238E27FC236}">
                  <a16:creationId xmlns:a16="http://schemas.microsoft.com/office/drawing/2014/main" id="{98681329-12F1-E2F1-1331-E11DB2ED0F68}"/>
                </a:ext>
              </a:extLst>
            </p:cNvPr>
            <p:cNvSpPr/>
            <p:nvPr/>
          </p:nvSpPr>
          <p:spPr>
            <a:xfrm>
              <a:off x="-2194275" y="2806750"/>
              <a:ext cx="708250" cy="1421175"/>
            </a:xfrm>
            <a:custGeom>
              <a:avLst/>
              <a:gdLst/>
              <a:ahLst/>
              <a:cxnLst/>
              <a:rect l="l" t="t" r="r" b="b"/>
              <a:pathLst>
                <a:path w="28330" h="56847" extrusionOk="0">
                  <a:moveTo>
                    <a:pt x="25394" y="1"/>
                  </a:moveTo>
                  <a:lnTo>
                    <a:pt x="2553" y="2"/>
                  </a:lnTo>
                  <a:lnTo>
                    <a:pt x="1" y="55848"/>
                  </a:lnTo>
                  <a:cubicBezTo>
                    <a:pt x="1" y="55848"/>
                    <a:pt x="908" y="56637"/>
                    <a:pt x="2096" y="56637"/>
                  </a:cubicBezTo>
                  <a:cubicBezTo>
                    <a:pt x="2245" y="56637"/>
                    <a:pt x="2397" y="56625"/>
                    <a:pt x="2553" y="56597"/>
                  </a:cubicBezTo>
                  <a:cubicBezTo>
                    <a:pt x="3957" y="56348"/>
                    <a:pt x="4595" y="55472"/>
                    <a:pt x="4595" y="55472"/>
                  </a:cubicBezTo>
                  <a:lnTo>
                    <a:pt x="13272" y="9871"/>
                  </a:lnTo>
                  <a:lnTo>
                    <a:pt x="15058" y="9871"/>
                  </a:lnTo>
                  <a:lnTo>
                    <a:pt x="24247" y="56348"/>
                  </a:lnTo>
                  <a:cubicBezTo>
                    <a:pt x="24247" y="56348"/>
                    <a:pt x="25139" y="56847"/>
                    <a:pt x="26033" y="56847"/>
                  </a:cubicBezTo>
                  <a:cubicBezTo>
                    <a:pt x="26925" y="56847"/>
                    <a:pt x="28330" y="55723"/>
                    <a:pt x="28330" y="55723"/>
                  </a:cubicBezTo>
                  <a:lnTo>
                    <a:pt x="25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8;p64">
              <a:extLst>
                <a:ext uri="{FF2B5EF4-FFF2-40B4-BE49-F238E27FC236}">
                  <a16:creationId xmlns:a16="http://schemas.microsoft.com/office/drawing/2014/main" id="{A4E73920-5D76-B140-7483-5305D63B847E}"/>
                </a:ext>
              </a:extLst>
            </p:cNvPr>
            <p:cNvSpPr/>
            <p:nvPr/>
          </p:nvSpPr>
          <p:spPr>
            <a:xfrm>
              <a:off x="-2200925" y="2800250"/>
              <a:ext cx="721600" cy="1434175"/>
            </a:xfrm>
            <a:custGeom>
              <a:avLst/>
              <a:gdLst/>
              <a:ahLst/>
              <a:cxnLst/>
              <a:rect l="l" t="t" r="r" b="b"/>
              <a:pathLst>
                <a:path w="28864" h="57367" extrusionOk="0">
                  <a:moveTo>
                    <a:pt x="25415" y="522"/>
                  </a:moveTo>
                  <a:lnTo>
                    <a:pt x="28329" y="55861"/>
                  </a:lnTo>
                  <a:cubicBezTo>
                    <a:pt x="27886" y="56197"/>
                    <a:pt x="26904" y="56846"/>
                    <a:pt x="26300" y="56846"/>
                  </a:cubicBezTo>
                  <a:cubicBezTo>
                    <a:pt x="25656" y="56846"/>
                    <a:pt x="24994" y="56556"/>
                    <a:pt x="24744" y="56433"/>
                  </a:cubicBezTo>
                  <a:lnTo>
                    <a:pt x="15580" y="10081"/>
                  </a:lnTo>
                  <a:lnTo>
                    <a:pt x="15539" y="9872"/>
                  </a:lnTo>
                  <a:lnTo>
                    <a:pt x="13323" y="9872"/>
                  </a:lnTo>
                  <a:lnTo>
                    <a:pt x="4617" y="55620"/>
                  </a:lnTo>
                  <a:cubicBezTo>
                    <a:pt x="4475" y="55785"/>
                    <a:pt x="3879" y="56404"/>
                    <a:pt x="2773" y="56600"/>
                  </a:cubicBezTo>
                  <a:cubicBezTo>
                    <a:pt x="2635" y="56625"/>
                    <a:pt x="2499" y="56636"/>
                    <a:pt x="2367" y="56636"/>
                  </a:cubicBezTo>
                  <a:cubicBezTo>
                    <a:pt x="1501" y="56636"/>
                    <a:pt x="784" y="56170"/>
                    <a:pt x="533" y="55985"/>
                  </a:cubicBezTo>
                  <a:lnTo>
                    <a:pt x="3067" y="522"/>
                  </a:lnTo>
                  <a:close/>
                  <a:moveTo>
                    <a:pt x="2570" y="0"/>
                  </a:moveTo>
                  <a:lnTo>
                    <a:pt x="6" y="56095"/>
                  </a:lnTo>
                  <a:lnTo>
                    <a:pt x="0" y="56221"/>
                  </a:lnTo>
                  <a:lnTo>
                    <a:pt x="96" y="56304"/>
                  </a:lnTo>
                  <a:cubicBezTo>
                    <a:pt x="140" y="56343"/>
                    <a:pt x="1093" y="57159"/>
                    <a:pt x="2358" y="57159"/>
                  </a:cubicBezTo>
                  <a:cubicBezTo>
                    <a:pt x="2522" y="57159"/>
                    <a:pt x="2692" y="57145"/>
                    <a:pt x="2865" y="57114"/>
                  </a:cubicBezTo>
                  <a:cubicBezTo>
                    <a:pt x="4355" y="56847"/>
                    <a:pt x="5042" y="55925"/>
                    <a:pt x="5072" y="55886"/>
                  </a:cubicBezTo>
                  <a:lnTo>
                    <a:pt x="5105" y="55839"/>
                  </a:lnTo>
                  <a:lnTo>
                    <a:pt x="13754" y="10391"/>
                  </a:lnTo>
                  <a:lnTo>
                    <a:pt x="15111" y="10391"/>
                  </a:lnTo>
                  <a:lnTo>
                    <a:pt x="24281" y="56775"/>
                  </a:lnTo>
                  <a:lnTo>
                    <a:pt x="24387" y="56834"/>
                  </a:lnTo>
                  <a:cubicBezTo>
                    <a:pt x="24425" y="56856"/>
                    <a:pt x="25349" y="57367"/>
                    <a:pt x="26300" y="57367"/>
                  </a:cubicBezTo>
                  <a:cubicBezTo>
                    <a:pt x="27256" y="57367"/>
                    <a:pt x="28608" y="56306"/>
                    <a:pt x="28759" y="56185"/>
                  </a:cubicBezTo>
                  <a:lnTo>
                    <a:pt x="28863" y="56102"/>
                  </a:lnTo>
                  <a:lnTo>
                    <a:pt x="25921" y="248"/>
                  </a:lnTo>
                  <a:lnTo>
                    <a:pt x="259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9;p64">
              <a:extLst>
                <a:ext uri="{FF2B5EF4-FFF2-40B4-BE49-F238E27FC236}">
                  <a16:creationId xmlns:a16="http://schemas.microsoft.com/office/drawing/2014/main" id="{6B9F8307-1EBE-1A26-173B-FB32948AD463}"/>
                </a:ext>
              </a:extLst>
            </p:cNvPr>
            <p:cNvSpPr/>
            <p:nvPr/>
          </p:nvSpPr>
          <p:spPr>
            <a:xfrm>
              <a:off x="-2197450" y="1954100"/>
              <a:ext cx="733775" cy="799625"/>
            </a:xfrm>
            <a:custGeom>
              <a:avLst/>
              <a:gdLst/>
              <a:ahLst/>
              <a:cxnLst/>
              <a:rect l="l" t="t" r="r" b="b"/>
              <a:pathLst>
                <a:path w="29351" h="31985" extrusionOk="0">
                  <a:moveTo>
                    <a:pt x="16717" y="1"/>
                  </a:moveTo>
                  <a:lnTo>
                    <a:pt x="11613" y="250"/>
                  </a:lnTo>
                  <a:lnTo>
                    <a:pt x="1" y="4998"/>
                  </a:lnTo>
                  <a:lnTo>
                    <a:pt x="3063" y="31984"/>
                  </a:lnTo>
                  <a:lnTo>
                    <a:pt x="25267" y="31984"/>
                  </a:lnTo>
                  <a:lnTo>
                    <a:pt x="29350" y="3999"/>
                  </a:lnTo>
                  <a:lnTo>
                    <a:pt x="167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90;p64">
              <a:extLst>
                <a:ext uri="{FF2B5EF4-FFF2-40B4-BE49-F238E27FC236}">
                  <a16:creationId xmlns:a16="http://schemas.microsoft.com/office/drawing/2014/main" id="{48C0A4CF-8789-DCEE-0126-13BAF38864CE}"/>
                </a:ext>
              </a:extLst>
            </p:cNvPr>
            <p:cNvSpPr/>
            <p:nvPr/>
          </p:nvSpPr>
          <p:spPr>
            <a:xfrm>
              <a:off x="-2204500" y="1947525"/>
              <a:ext cx="748050" cy="812700"/>
            </a:xfrm>
            <a:custGeom>
              <a:avLst/>
              <a:gdLst/>
              <a:ahLst/>
              <a:cxnLst/>
              <a:rect l="l" t="t" r="r" b="b"/>
              <a:pathLst>
                <a:path w="29922" h="32508" extrusionOk="0">
                  <a:moveTo>
                    <a:pt x="16964" y="526"/>
                  </a:moveTo>
                  <a:lnTo>
                    <a:pt x="29343" y="4442"/>
                  </a:lnTo>
                  <a:lnTo>
                    <a:pt x="25324" y="31987"/>
                  </a:lnTo>
                  <a:lnTo>
                    <a:pt x="3577" y="31987"/>
                  </a:lnTo>
                  <a:lnTo>
                    <a:pt x="562" y="5427"/>
                  </a:lnTo>
                  <a:lnTo>
                    <a:pt x="11952" y="771"/>
                  </a:lnTo>
                  <a:lnTo>
                    <a:pt x="16964" y="526"/>
                  </a:lnTo>
                  <a:close/>
                  <a:moveTo>
                    <a:pt x="17033" y="1"/>
                  </a:moveTo>
                  <a:lnTo>
                    <a:pt x="11882" y="253"/>
                  </a:lnTo>
                  <a:lnTo>
                    <a:pt x="0" y="5095"/>
                  </a:lnTo>
                  <a:lnTo>
                    <a:pt x="3086" y="32276"/>
                  </a:lnTo>
                  <a:lnTo>
                    <a:pt x="3112" y="32507"/>
                  </a:lnTo>
                  <a:lnTo>
                    <a:pt x="25774" y="32507"/>
                  </a:lnTo>
                  <a:lnTo>
                    <a:pt x="29890" y="4300"/>
                  </a:lnTo>
                  <a:lnTo>
                    <a:pt x="29922" y="4080"/>
                  </a:lnTo>
                  <a:lnTo>
                    <a:pt x="17076" y="15"/>
                  </a:lnTo>
                  <a:lnTo>
                    <a:pt x="17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91;p64">
              <a:extLst>
                <a:ext uri="{FF2B5EF4-FFF2-40B4-BE49-F238E27FC236}">
                  <a16:creationId xmlns:a16="http://schemas.microsoft.com/office/drawing/2014/main" id="{95F93B60-3E77-DD00-7C54-C3D38288F209}"/>
                </a:ext>
              </a:extLst>
            </p:cNvPr>
            <p:cNvSpPr/>
            <p:nvPr/>
          </p:nvSpPr>
          <p:spPr>
            <a:xfrm>
              <a:off x="-1897575" y="2015100"/>
              <a:ext cx="130825" cy="685525"/>
            </a:xfrm>
            <a:custGeom>
              <a:avLst/>
              <a:gdLst/>
              <a:ahLst/>
              <a:cxnLst/>
              <a:rect l="l" t="t" r="r" b="b"/>
              <a:pathLst>
                <a:path w="5233" h="27421" extrusionOk="0">
                  <a:moveTo>
                    <a:pt x="2550" y="1"/>
                  </a:moveTo>
                  <a:lnTo>
                    <a:pt x="894" y="1684"/>
                  </a:lnTo>
                  <a:lnTo>
                    <a:pt x="2298" y="3932"/>
                  </a:lnTo>
                  <a:lnTo>
                    <a:pt x="1" y="23297"/>
                  </a:lnTo>
                  <a:lnTo>
                    <a:pt x="2808" y="27420"/>
                  </a:lnTo>
                  <a:lnTo>
                    <a:pt x="5233" y="22922"/>
                  </a:lnTo>
                  <a:lnTo>
                    <a:pt x="3319" y="3682"/>
                  </a:lnTo>
                  <a:lnTo>
                    <a:pt x="4977" y="1059"/>
                  </a:lnTo>
                  <a:lnTo>
                    <a:pt x="25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2;p64">
              <a:extLst>
                <a:ext uri="{FF2B5EF4-FFF2-40B4-BE49-F238E27FC236}">
                  <a16:creationId xmlns:a16="http://schemas.microsoft.com/office/drawing/2014/main" id="{C57C014A-C115-6D94-A918-DA64D62CB8A4}"/>
                </a:ext>
              </a:extLst>
            </p:cNvPr>
            <p:cNvSpPr/>
            <p:nvPr/>
          </p:nvSpPr>
          <p:spPr>
            <a:xfrm>
              <a:off x="-1904325" y="2007325"/>
              <a:ext cx="144250" cy="705825"/>
            </a:xfrm>
            <a:custGeom>
              <a:avLst/>
              <a:gdLst/>
              <a:ahLst/>
              <a:cxnLst/>
              <a:rect l="l" t="t" r="r" b="b"/>
              <a:pathLst>
                <a:path w="5770" h="28233" extrusionOk="0">
                  <a:moveTo>
                    <a:pt x="2878" y="622"/>
                  </a:moveTo>
                  <a:lnTo>
                    <a:pt x="4864" y="1487"/>
                  </a:lnTo>
                  <a:lnTo>
                    <a:pt x="3320" y="3930"/>
                  </a:lnTo>
                  <a:lnTo>
                    <a:pt x="5235" y="23179"/>
                  </a:lnTo>
                  <a:lnTo>
                    <a:pt x="3052" y="27230"/>
                  </a:lnTo>
                  <a:lnTo>
                    <a:pt x="541" y="23541"/>
                  </a:lnTo>
                  <a:lnTo>
                    <a:pt x="2824" y="4274"/>
                  </a:lnTo>
                  <a:lnTo>
                    <a:pt x="2835" y="4183"/>
                  </a:lnTo>
                  <a:lnTo>
                    <a:pt x="1492" y="2031"/>
                  </a:lnTo>
                  <a:lnTo>
                    <a:pt x="2878" y="622"/>
                  </a:lnTo>
                  <a:close/>
                  <a:moveTo>
                    <a:pt x="2760" y="0"/>
                  </a:moveTo>
                  <a:lnTo>
                    <a:pt x="835" y="1958"/>
                  </a:lnTo>
                  <a:lnTo>
                    <a:pt x="2298" y="4304"/>
                  </a:lnTo>
                  <a:lnTo>
                    <a:pt x="13" y="23578"/>
                  </a:lnTo>
                  <a:lnTo>
                    <a:pt x="1" y="23673"/>
                  </a:lnTo>
                  <a:lnTo>
                    <a:pt x="3104" y="28233"/>
                  </a:lnTo>
                  <a:lnTo>
                    <a:pt x="5769" y="23286"/>
                  </a:lnTo>
                  <a:lnTo>
                    <a:pt x="3857" y="4057"/>
                  </a:lnTo>
                  <a:lnTo>
                    <a:pt x="5630" y="1252"/>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3;p64">
              <a:extLst>
                <a:ext uri="{FF2B5EF4-FFF2-40B4-BE49-F238E27FC236}">
                  <a16:creationId xmlns:a16="http://schemas.microsoft.com/office/drawing/2014/main" id="{0F1E83A2-17C4-FA33-4012-A9902F0F9AE7}"/>
                </a:ext>
              </a:extLst>
            </p:cNvPr>
            <p:cNvSpPr/>
            <p:nvPr/>
          </p:nvSpPr>
          <p:spPr>
            <a:xfrm>
              <a:off x="-1963450" y="1928875"/>
              <a:ext cx="129625" cy="165925"/>
            </a:xfrm>
            <a:custGeom>
              <a:avLst/>
              <a:gdLst/>
              <a:ahLst/>
              <a:cxnLst/>
              <a:rect l="l" t="t" r="r" b="b"/>
              <a:pathLst>
                <a:path w="5185" h="6637" extrusionOk="0">
                  <a:moveTo>
                    <a:pt x="1862" y="1"/>
                  </a:moveTo>
                  <a:lnTo>
                    <a:pt x="1" y="2213"/>
                  </a:lnTo>
                  <a:lnTo>
                    <a:pt x="3323" y="6637"/>
                  </a:lnTo>
                  <a:lnTo>
                    <a:pt x="5185" y="3450"/>
                  </a:lnTo>
                  <a:lnTo>
                    <a:pt x="1862"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4;p64">
              <a:extLst>
                <a:ext uri="{FF2B5EF4-FFF2-40B4-BE49-F238E27FC236}">
                  <a16:creationId xmlns:a16="http://schemas.microsoft.com/office/drawing/2014/main" id="{DC39A529-F527-442D-2C52-AECB02703F4A}"/>
                </a:ext>
              </a:extLst>
            </p:cNvPr>
            <p:cNvSpPr/>
            <p:nvPr/>
          </p:nvSpPr>
          <p:spPr>
            <a:xfrm>
              <a:off x="-1971775" y="1919175"/>
              <a:ext cx="146025" cy="187375"/>
            </a:xfrm>
            <a:custGeom>
              <a:avLst/>
              <a:gdLst/>
              <a:ahLst/>
              <a:cxnLst/>
              <a:rect l="l" t="t" r="r" b="b"/>
              <a:pathLst>
                <a:path w="5841" h="7495" extrusionOk="0">
                  <a:moveTo>
                    <a:pt x="2208" y="778"/>
                  </a:moveTo>
                  <a:lnTo>
                    <a:pt x="5193" y="3876"/>
                  </a:lnTo>
                  <a:lnTo>
                    <a:pt x="3629" y="6555"/>
                  </a:lnTo>
                  <a:lnTo>
                    <a:pt x="667" y="2610"/>
                  </a:lnTo>
                  <a:lnTo>
                    <a:pt x="2208" y="778"/>
                  </a:lnTo>
                  <a:close/>
                  <a:moveTo>
                    <a:pt x="2180" y="0"/>
                  </a:moveTo>
                  <a:lnTo>
                    <a:pt x="1" y="2592"/>
                  </a:lnTo>
                  <a:lnTo>
                    <a:pt x="3684" y="7494"/>
                  </a:lnTo>
                  <a:lnTo>
                    <a:pt x="5841" y="3798"/>
                  </a:lnTo>
                  <a:lnTo>
                    <a:pt x="2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5;p64">
              <a:extLst>
                <a:ext uri="{FF2B5EF4-FFF2-40B4-BE49-F238E27FC236}">
                  <a16:creationId xmlns:a16="http://schemas.microsoft.com/office/drawing/2014/main" id="{7A02646B-BAFA-40B4-425E-82F5347E0A9A}"/>
                </a:ext>
              </a:extLst>
            </p:cNvPr>
            <p:cNvSpPr/>
            <p:nvPr/>
          </p:nvSpPr>
          <p:spPr>
            <a:xfrm>
              <a:off x="-1833850" y="1927250"/>
              <a:ext cx="124625" cy="175700"/>
            </a:xfrm>
            <a:custGeom>
              <a:avLst/>
              <a:gdLst/>
              <a:ahLst/>
              <a:cxnLst/>
              <a:rect l="l" t="t" r="r" b="b"/>
              <a:pathLst>
                <a:path w="4985" h="7028" extrusionOk="0">
                  <a:moveTo>
                    <a:pt x="3390" y="1"/>
                  </a:moveTo>
                  <a:lnTo>
                    <a:pt x="1" y="3515"/>
                  </a:lnTo>
                  <a:lnTo>
                    <a:pt x="2260" y="7027"/>
                  </a:lnTo>
                  <a:lnTo>
                    <a:pt x="4985" y="2018"/>
                  </a:lnTo>
                  <a:lnTo>
                    <a:pt x="339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6;p64">
              <a:extLst>
                <a:ext uri="{FF2B5EF4-FFF2-40B4-BE49-F238E27FC236}">
                  <a16:creationId xmlns:a16="http://schemas.microsoft.com/office/drawing/2014/main" id="{FE556EFD-C279-6543-58E6-593B308A2B09}"/>
                </a:ext>
              </a:extLst>
            </p:cNvPr>
            <p:cNvSpPr/>
            <p:nvPr/>
          </p:nvSpPr>
          <p:spPr>
            <a:xfrm>
              <a:off x="-1842100" y="1917375"/>
              <a:ext cx="140625" cy="198325"/>
            </a:xfrm>
            <a:custGeom>
              <a:avLst/>
              <a:gdLst/>
              <a:ahLst/>
              <a:cxnLst/>
              <a:rect l="l" t="t" r="r" b="b"/>
              <a:pathLst>
                <a:path w="5625" h="7933" extrusionOk="0">
                  <a:moveTo>
                    <a:pt x="3701" y="790"/>
                  </a:moveTo>
                  <a:lnTo>
                    <a:pt x="5004" y="2440"/>
                  </a:lnTo>
                  <a:lnTo>
                    <a:pt x="2571" y="6911"/>
                  </a:lnTo>
                  <a:lnTo>
                    <a:pt x="660" y="3941"/>
                  </a:lnTo>
                  <a:lnTo>
                    <a:pt x="3701" y="790"/>
                  </a:lnTo>
                  <a:close/>
                  <a:moveTo>
                    <a:pt x="3738" y="1"/>
                  </a:moveTo>
                  <a:lnTo>
                    <a:pt x="0" y="3876"/>
                  </a:lnTo>
                  <a:lnTo>
                    <a:pt x="2608" y="7932"/>
                  </a:lnTo>
                  <a:lnTo>
                    <a:pt x="5625" y="2386"/>
                  </a:lnTo>
                  <a:lnTo>
                    <a:pt x="3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7;p64">
              <a:extLst>
                <a:ext uri="{FF2B5EF4-FFF2-40B4-BE49-F238E27FC236}">
                  <a16:creationId xmlns:a16="http://schemas.microsoft.com/office/drawing/2014/main" id="{55B990BB-BFDA-4625-7A1A-8952A9EBF782}"/>
                </a:ext>
              </a:extLst>
            </p:cNvPr>
            <p:cNvSpPr/>
            <p:nvPr/>
          </p:nvSpPr>
          <p:spPr>
            <a:xfrm>
              <a:off x="-2142175" y="2203975"/>
              <a:ext cx="195700" cy="104125"/>
            </a:xfrm>
            <a:custGeom>
              <a:avLst/>
              <a:gdLst/>
              <a:ahLst/>
              <a:cxnLst/>
              <a:rect l="l" t="t" r="r" b="b"/>
              <a:pathLst>
                <a:path w="7828" h="4165" extrusionOk="0">
                  <a:moveTo>
                    <a:pt x="1" y="0"/>
                  </a:moveTo>
                  <a:lnTo>
                    <a:pt x="1" y="2666"/>
                  </a:lnTo>
                  <a:lnTo>
                    <a:pt x="3914" y="4165"/>
                  </a:lnTo>
                  <a:lnTo>
                    <a:pt x="7828" y="2498"/>
                  </a:lnTo>
                  <a:lnTo>
                    <a:pt x="782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8;p64">
              <a:extLst>
                <a:ext uri="{FF2B5EF4-FFF2-40B4-BE49-F238E27FC236}">
                  <a16:creationId xmlns:a16="http://schemas.microsoft.com/office/drawing/2014/main" id="{4E3661F0-AFFD-EBCC-2E79-D1CEC094EA90}"/>
                </a:ext>
              </a:extLst>
            </p:cNvPr>
            <p:cNvSpPr/>
            <p:nvPr/>
          </p:nvSpPr>
          <p:spPr>
            <a:xfrm>
              <a:off x="-2148650" y="2197475"/>
              <a:ext cx="208700" cy="117650"/>
            </a:xfrm>
            <a:custGeom>
              <a:avLst/>
              <a:gdLst/>
              <a:ahLst/>
              <a:cxnLst/>
              <a:rect l="l" t="t" r="r" b="b"/>
              <a:pathLst>
                <a:path w="8348" h="4706" extrusionOk="0">
                  <a:moveTo>
                    <a:pt x="7827" y="521"/>
                  </a:moveTo>
                  <a:lnTo>
                    <a:pt x="7827" y="2587"/>
                  </a:lnTo>
                  <a:lnTo>
                    <a:pt x="4168" y="4144"/>
                  </a:lnTo>
                  <a:lnTo>
                    <a:pt x="520" y="2746"/>
                  </a:lnTo>
                  <a:lnTo>
                    <a:pt x="520" y="521"/>
                  </a:lnTo>
                  <a:close/>
                  <a:moveTo>
                    <a:pt x="0" y="0"/>
                  </a:moveTo>
                  <a:lnTo>
                    <a:pt x="0" y="3105"/>
                  </a:lnTo>
                  <a:lnTo>
                    <a:pt x="4178" y="4706"/>
                  </a:lnTo>
                  <a:lnTo>
                    <a:pt x="8347" y="2932"/>
                  </a:lnTo>
                  <a:lnTo>
                    <a:pt x="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9;p64">
              <a:extLst>
                <a:ext uri="{FF2B5EF4-FFF2-40B4-BE49-F238E27FC236}">
                  <a16:creationId xmlns:a16="http://schemas.microsoft.com/office/drawing/2014/main" id="{959746CE-44F9-F474-1DB2-6CC8AE030D44}"/>
                </a:ext>
              </a:extLst>
            </p:cNvPr>
            <p:cNvSpPr/>
            <p:nvPr/>
          </p:nvSpPr>
          <p:spPr>
            <a:xfrm>
              <a:off x="-1750800" y="2203975"/>
              <a:ext cx="195675" cy="104125"/>
            </a:xfrm>
            <a:custGeom>
              <a:avLst/>
              <a:gdLst/>
              <a:ahLst/>
              <a:cxnLst/>
              <a:rect l="l" t="t" r="r" b="b"/>
              <a:pathLst>
                <a:path w="7827" h="4165" extrusionOk="0">
                  <a:moveTo>
                    <a:pt x="0" y="0"/>
                  </a:moveTo>
                  <a:lnTo>
                    <a:pt x="0" y="2666"/>
                  </a:lnTo>
                  <a:lnTo>
                    <a:pt x="3914" y="4165"/>
                  </a:lnTo>
                  <a:lnTo>
                    <a:pt x="7826" y="2498"/>
                  </a:lnTo>
                  <a:lnTo>
                    <a:pt x="782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00;p64">
              <a:extLst>
                <a:ext uri="{FF2B5EF4-FFF2-40B4-BE49-F238E27FC236}">
                  <a16:creationId xmlns:a16="http://schemas.microsoft.com/office/drawing/2014/main" id="{42EDBDD4-98EC-91B8-9D44-7357F24C78C7}"/>
                </a:ext>
              </a:extLst>
            </p:cNvPr>
            <p:cNvSpPr/>
            <p:nvPr/>
          </p:nvSpPr>
          <p:spPr>
            <a:xfrm>
              <a:off x="-1757325" y="2197475"/>
              <a:ext cx="208700" cy="117650"/>
            </a:xfrm>
            <a:custGeom>
              <a:avLst/>
              <a:gdLst/>
              <a:ahLst/>
              <a:cxnLst/>
              <a:rect l="l" t="t" r="r" b="b"/>
              <a:pathLst>
                <a:path w="8348" h="4706" extrusionOk="0">
                  <a:moveTo>
                    <a:pt x="7827" y="521"/>
                  </a:moveTo>
                  <a:lnTo>
                    <a:pt x="7827" y="2587"/>
                  </a:lnTo>
                  <a:lnTo>
                    <a:pt x="4169" y="4144"/>
                  </a:lnTo>
                  <a:lnTo>
                    <a:pt x="520" y="2746"/>
                  </a:lnTo>
                  <a:lnTo>
                    <a:pt x="520" y="521"/>
                  </a:lnTo>
                  <a:close/>
                  <a:moveTo>
                    <a:pt x="1" y="0"/>
                  </a:moveTo>
                  <a:lnTo>
                    <a:pt x="1" y="3105"/>
                  </a:lnTo>
                  <a:lnTo>
                    <a:pt x="4180" y="4706"/>
                  </a:lnTo>
                  <a:lnTo>
                    <a:pt x="8348" y="2930"/>
                  </a:lnTo>
                  <a:lnTo>
                    <a:pt x="8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1;p64">
              <a:extLst>
                <a:ext uri="{FF2B5EF4-FFF2-40B4-BE49-F238E27FC236}">
                  <a16:creationId xmlns:a16="http://schemas.microsoft.com/office/drawing/2014/main" id="{A28952A4-12E5-41B7-F20F-1CBFBD57DC95}"/>
                </a:ext>
              </a:extLst>
            </p:cNvPr>
            <p:cNvSpPr/>
            <p:nvPr/>
          </p:nvSpPr>
          <p:spPr>
            <a:xfrm>
              <a:off x="-2130450" y="2741200"/>
              <a:ext cx="571075" cy="65625"/>
            </a:xfrm>
            <a:custGeom>
              <a:avLst/>
              <a:gdLst/>
              <a:ahLst/>
              <a:cxnLst/>
              <a:rect l="l" t="t" r="r" b="b"/>
              <a:pathLst>
                <a:path w="22843" h="2625" extrusionOk="0">
                  <a:moveTo>
                    <a:pt x="0" y="0"/>
                  </a:moveTo>
                  <a:lnTo>
                    <a:pt x="0" y="2624"/>
                  </a:lnTo>
                  <a:lnTo>
                    <a:pt x="22843" y="2624"/>
                  </a:lnTo>
                  <a:lnTo>
                    <a:pt x="22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02;p64">
              <a:extLst>
                <a:ext uri="{FF2B5EF4-FFF2-40B4-BE49-F238E27FC236}">
                  <a16:creationId xmlns:a16="http://schemas.microsoft.com/office/drawing/2014/main" id="{06F4DDC9-C593-FF46-B4C6-344A27D12A42}"/>
                </a:ext>
              </a:extLst>
            </p:cNvPr>
            <p:cNvSpPr/>
            <p:nvPr/>
          </p:nvSpPr>
          <p:spPr>
            <a:xfrm>
              <a:off x="-2136975" y="2734675"/>
              <a:ext cx="584100" cy="78650"/>
            </a:xfrm>
            <a:custGeom>
              <a:avLst/>
              <a:gdLst/>
              <a:ahLst/>
              <a:cxnLst/>
              <a:rect l="l" t="t" r="r" b="b"/>
              <a:pathLst>
                <a:path w="23364" h="3146" extrusionOk="0">
                  <a:moveTo>
                    <a:pt x="22843" y="520"/>
                  </a:moveTo>
                  <a:lnTo>
                    <a:pt x="22843" y="2625"/>
                  </a:lnTo>
                  <a:lnTo>
                    <a:pt x="522" y="2625"/>
                  </a:lnTo>
                  <a:lnTo>
                    <a:pt x="522" y="520"/>
                  </a:lnTo>
                  <a:close/>
                  <a:moveTo>
                    <a:pt x="1" y="1"/>
                  </a:moveTo>
                  <a:lnTo>
                    <a:pt x="1" y="3145"/>
                  </a:lnTo>
                  <a:lnTo>
                    <a:pt x="23364" y="3145"/>
                  </a:lnTo>
                  <a:lnTo>
                    <a:pt x="233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3;p64">
              <a:extLst>
                <a:ext uri="{FF2B5EF4-FFF2-40B4-BE49-F238E27FC236}">
                  <a16:creationId xmlns:a16="http://schemas.microsoft.com/office/drawing/2014/main" id="{5771EC16-73C5-13BE-C945-CCBE2D0F064C}"/>
                </a:ext>
              </a:extLst>
            </p:cNvPr>
            <p:cNvSpPr/>
            <p:nvPr/>
          </p:nvSpPr>
          <p:spPr>
            <a:xfrm>
              <a:off x="-2242125" y="2794275"/>
              <a:ext cx="143600" cy="298450"/>
            </a:xfrm>
            <a:custGeom>
              <a:avLst/>
              <a:gdLst/>
              <a:ahLst/>
              <a:cxnLst/>
              <a:rect l="l" t="t" r="r" b="b"/>
              <a:pathLst>
                <a:path w="5744" h="11938" extrusionOk="0">
                  <a:moveTo>
                    <a:pt x="4085" y="1"/>
                  </a:moveTo>
                  <a:lnTo>
                    <a:pt x="129" y="1625"/>
                  </a:lnTo>
                  <a:cubicBezTo>
                    <a:pt x="129" y="1625"/>
                    <a:pt x="0" y="3499"/>
                    <a:pt x="383" y="4998"/>
                  </a:cubicBezTo>
                  <a:cubicBezTo>
                    <a:pt x="767" y="6497"/>
                    <a:pt x="1277" y="9746"/>
                    <a:pt x="1659" y="10370"/>
                  </a:cubicBezTo>
                  <a:cubicBezTo>
                    <a:pt x="1994" y="10916"/>
                    <a:pt x="3496" y="11938"/>
                    <a:pt x="4041" y="11938"/>
                  </a:cubicBezTo>
                  <a:cubicBezTo>
                    <a:pt x="4120" y="11938"/>
                    <a:pt x="4179" y="11916"/>
                    <a:pt x="4212" y="11869"/>
                  </a:cubicBezTo>
                  <a:cubicBezTo>
                    <a:pt x="4467" y="11494"/>
                    <a:pt x="5744" y="500"/>
                    <a:pt x="5744" y="500"/>
                  </a:cubicBezTo>
                  <a:lnTo>
                    <a:pt x="4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4;p64">
              <a:extLst>
                <a:ext uri="{FF2B5EF4-FFF2-40B4-BE49-F238E27FC236}">
                  <a16:creationId xmlns:a16="http://schemas.microsoft.com/office/drawing/2014/main" id="{66F44EA1-A6F2-FFAC-D609-1189BFB40B1C}"/>
                </a:ext>
              </a:extLst>
            </p:cNvPr>
            <p:cNvSpPr/>
            <p:nvPr/>
          </p:nvSpPr>
          <p:spPr>
            <a:xfrm>
              <a:off x="-2248575" y="2787375"/>
              <a:ext cx="157125" cy="311875"/>
            </a:xfrm>
            <a:custGeom>
              <a:avLst/>
              <a:gdLst/>
              <a:ahLst/>
              <a:cxnLst/>
              <a:rect l="l" t="t" r="r" b="b"/>
              <a:pathLst>
                <a:path w="6285" h="12475" extrusionOk="0">
                  <a:moveTo>
                    <a:pt x="4356" y="554"/>
                  </a:moveTo>
                  <a:lnTo>
                    <a:pt x="5718" y="964"/>
                  </a:lnTo>
                  <a:cubicBezTo>
                    <a:pt x="5231" y="5136"/>
                    <a:pt x="4472" y="11253"/>
                    <a:pt x="4269" y="11956"/>
                  </a:cubicBezTo>
                  <a:cubicBezTo>
                    <a:pt x="3876" y="11935"/>
                    <a:pt x="2458" y="11031"/>
                    <a:pt x="2140" y="10511"/>
                  </a:cubicBezTo>
                  <a:cubicBezTo>
                    <a:pt x="1918" y="10149"/>
                    <a:pt x="1601" y="8578"/>
                    <a:pt x="1347" y="7313"/>
                  </a:cubicBezTo>
                  <a:cubicBezTo>
                    <a:pt x="1186" y="6512"/>
                    <a:pt x="1033" y="5755"/>
                    <a:pt x="894" y="5210"/>
                  </a:cubicBezTo>
                  <a:cubicBezTo>
                    <a:pt x="590" y="4019"/>
                    <a:pt x="618" y="2558"/>
                    <a:pt x="638" y="2079"/>
                  </a:cubicBezTo>
                  <a:lnTo>
                    <a:pt x="4356" y="554"/>
                  </a:lnTo>
                  <a:close/>
                  <a:moveTo>
                    <a:pt x="4329" y="1"/>
                  </a:moveTo>
                  <a:lnTo>
                    <a:pt x="138" y="1722"/>
                  </a:lnTo>
                  <a:lnTo>
                    <a:pt x="126" y="1883"/>
                  </a:lnTo>
                  <a:cubicBezTo>
                    <a:pt x="121" y="1961"/>
                    <a:pt x="0" y="3816"/>
                    <a:pt x="389" y="5339"/>
                  </a:cubicBezTo>
                  <a:cubicBezTo>
                    <a:pt x="526" y="5870"/>
                    <a:pt x="677" y="6621"/>
                    <a:pt x="837" y="7415"/>
                  </a:cubicBezTo>
                  <a:cubicBezTo>
                    <a:pt x="1193" y="9183"/>
                    <a:pt x="1445" y="10373"/>
                    <a:pt x="1696" y="10783"/>
                  </a:cubicBezTo>
                  <a:cubicBezTo>
                    <a:pt x="2062" y="11382"/>
                    <a:pt x="3618" y="12459"/>
                    <a:pt x="4283" y="12474"/>
                  </a:cubicBezTo>
                  <a:lnTo>
                    <a:pt x="4300" y="12474"/>
                  </a:lnTo>
                  <a:cubicBezTo>
                    <a:pt x="4527" y="12474"/>
                    <a:pt x="4638" y="12362"/>
                    <a:pt x="4685" y="12293"/>
                  </a:cubicBezTo>
                  <a:cubicBezTo>
                    <a:pt x="4948" y="11906"/>
                    <a:pt x="5874" y="4131"/>
                    <a:pt x="6259" y="807"/>
                  </a:cubicBezTo>
                  <a:lnTo>
                    <a:pt x="6285" y="591"/>
                  </a:lnTo>
                  <a:lnTo>
                    <a:pt x="4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5;p64">
              <a:extLst>
                <a:ext uri="{FF2B5EF4-FFF2-40B4-BE49-F238E27FC236}">
                  <a16:creationId xmlns:a16="http://schemas.microsoft.com/office/drawing/2014/main" id="{EADFE9EB-80A2-48EA-DA49-AAF4F9890408}"/>
                </a:ext>
              </a:extLst>
            </p:cNvPr>
            <p:cNvSpPr/>
            <p:nvPr/>
          </p:nvSpPr>
          <p:spPr>
            <a:xfrm>
              <a:off x="-1916925" y="1813400"/>
              <a:ext cx="167825" cy="201725"/>
            </a:xfrm>
            <a:custGeom>
              <a:avLst/>
              <a:gdLst/>
              <a:ahLst/>
              <a:cxnLst/>
              <a:rect l="l" t="t" r="r" b="b"/>
              <a:pathLst>
                <a:path w="6713" h="8069" extrusionOk="0">
                  <a:moveTo>
                    <a:pt x="6713" y="0"/>
                  </a:moveTo>
                  <a:lnTo>
                    <a:pt x="1" y="66"/>
                  </a:lnTo>
                  <a:lnTo>
                    <a:pt x="1" y="4620"/>
                  </a:lnTo>
                  <a:lnTo>
                    <a:pt x="3324" y="8069"/>
                  </a:lnTo>
                  <a:lnTo>
                    <a:pt x="6713" y="4555"/>
                  </a:lnTo>
                  <a:lnTo>
                    <a:pt x="67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6;p64">
              <a:extLst>
                <a:ext uri="{FF2B5EF4-FFF2-40B4-BE49-F238E27FC236}">
                  <a16:creationId xmlns:a16="http://schemas.microsoft.com/office/drawing/2014/main" id="{B73FA250-6ACC-8B90-E007-7D6EF4DE15DF}"/>
                </a:ext>
              </a:extLst>
            </p:cNvPr>
            <p:cNvSpPr/>
            <p:nvPr/>
          </p:nvSpPr>
          <p:spPr>
            <a:xfrm>
              <a:off x="-1923425" y="1806825"/>
              <a:ext cx="180850" cy="217650"/>
            </a:xfrm>
            <a:custGeom>
              <a:avLst/>
              <a:gdLst/>
              <a:ahLst/>
              <a:cxnLst/>
              <a:rect l="l" t="t" r="r" b="b"/>
              <a:pathLst>
                <a:path w="7234" h="8706" extrusionOk="0">
                  <a:moveTo>
                    <a:pt x="6713" y="526"/>
                  </a:moveTo>
                  <a:lnTo>
                    <a:pt x="6713" y="4713"/>
                  </a:lnTo>
                  <a:lnTo>
                    <a:pt x="3584" y="7956"/>
                  </a:lnTo>
                  <a:lnTo>
                    <a:pt x="521" y="4778"/>
                  </a:lnTo>
                  <a:lnTo>
                    <a:pt x="521" y="587"/>
                  </a:lnTo>
                  <a:lnTo>
                    <a:pt x="6713" y="526"/>
                  </a:lnTo>
                  <a:close/>
                  <a:moveTo>
                    <a:pt x="7233" y="1"/>
                  </a:moveTo>
                  <a:lnTo>
                    <a:pt x="1" y="71"/>
                  </a:lnTo>
                  <a:lnTo>
                    <a:pt x="1" y="4987"/>
                  </a:lnTo>
                  <a:lnTo>
                    <a:pt x="3584" y="8706"/>
                  </a:lnTo>
                  <a:lnTo>
                    <a:pt x="7233" y="4923"/>
                  </a:lnTo>
                  <a:lnTo>
                    <a:pt x="7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7;p64">
              <a:extLst>
                <a:ext uri="{FF2B5EF4-FFF2-40B4-BE49-F238E27FC236}">
                  <a16:creationId xmlns:a16="http://schemas.microsoft.com/office/drawing/2014/main" id="{6C4F1BA0-E627-93C1-2D25-0AFB432F0A90}"/>
                </a:ext>
              </a:extLst>
            </p:cNvPr>
            <p:cNvSpPr/>
            <p:nvPr/>
          </p:nvSpPr>
          <p:spPr>
            <a:xfrm>
              <a:off x="-2009975" y="1689375"/>
              <a:ext cx="64850" cy="83750"/>
            </a:xfrm>
            <a:custGeom>
              <a:avLst/>
              <a:gdLst/>
              <a:ahLst/>
              <a:cxnLst/>
              <a:rect l="l" t="t" r="r" b="b"/>
              <a:pathLst>
                <a:path w="2594" h="3350" extrusionOk="0">
                  <a:moveTo>
                    <a:pt x="706" y="0"/>
                  </a:moveTo>
                  <a:cubicBezTo>
                    <a:pt x="600" y="0"/>
                    <a:pt x="494" y="77"/>
                    <a:pt x="400" y="276"/>
                  </a:cubicBezTo>
                  <a:cubicBezTo>
                    <a:pt x="1" y="1123"/>
                    <a:pt x="466" y="2424"/>
                    <a:pt x="1064" y="2944"/>
                  </a:cubicBezTo>
                  <a:cubicBezTo>
                    <a:pt x="1463" y="3292"/>
                    <a:pt x="2011" y="3349"/>
                    <a:pt x="2331" y="3349"/>
                  </a:cubicBezTo>
                  <a:cubicBezTo>
                    <a:pt x="2490" y="3349"/>
                    <a:pt x="2593" y="3335"/>
                    <a:pt x="2593" y="3335"/>
                  </a:cubicBezTo>
                  <a:lnTo>
                    <a:pt x="2260" y="1383"/>
                  </a:lnTo>
                  <a:lnTo>
                    <a:pt x="1397" y="797"/>
                  </a:lnTo>
                  <a:cubicBezTo>
                    <a:pt x="1397" y="797"/>
                    <a:pt x="1048" y="0"/>
                    <a:pt x="7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8;p64">
              <a:extLst>
                <a:ext uri="{FF2B5EF4-FFF2-40B4-BE49-F238E27FC236}">
                  <a16:creationId xmlns:a16="http://schemas.microsoft.com/office/drawing/2014/main" id="{A8703B59-DA14-9DB3-C70D-59BC91E7CB3C}"/>
                </a:ext>
              </a:extLst>
            </p:cNvPr>
            <p:cNvSpPr/>
            <p:nvPr/>
          </p:nvSpPr>
          <p:spPr>
            <a:xfrm>
              <a:off x="-2016875" y="1682850"/>
              <a:ext cx="79250" cy="96775"/>
            </a:xfrm>
            <a:custGeom>
              <a:avLst/>
              <a:gdLst/>
              <a:ahLst/>
              <a:cxnLst/>
              <a:rect l="l" t="t" r="r" b="b"/>
              <a:pathLst>
                <a:path w="3170" h="3871" extrusionOk="0">
                  <a:moveTo>
                    <a:pt x="984" y="523"/>
                  </a:moveTo>
                  <a:cubicBezTo>
                    <a:pt x="1084" y="557"/>
                    <a:pt x="1305" y="867"/>
                    <a:pt x="1434" y="1163"/>
                  </a:cubicBezTo>
                  <a:lnTo>
                    <a:pt x="1465" y="1232"/>
                  </a:lnTo>
                  <a:lnTo>
                    <a:pt x="2299" y="1797"/>
                  </a:lnTo>
                  <a:lnTo>
                    <a:pt x="2563" y="3349"/>
                  </a:lnTo>
                  <a:cubicBezTo>
                    <a:pt x="2278" y="3344"/>
                    <a:pt x="1830" y="3287"/>
                    <a:pt x="1511" y="3009"/>
                  </a:cubicBezTo>
                  <a:cubicBezTo>
                    <a:pt x="964" y="2533"/>
                    <a:pt x="581" y="1351"/>
                    <a:pt x="911" y="649"/>
                  </a:cubicBezTo>
                  <a:cubicBezTo>
                    <a:pt x="952" y="563"/>
                    <a:pt x="984" y="531"/>
                    <a:pt x="984" y="523"/>
                  </a:cubicBezTo>
                  <a:close/>
                  <a:moveTo>
                    <a:pt x="987" y="1"/>
                  </a:moveTo>
                  <a:cubicBezTo>
                    <a:pt x="842" y="12"/>
                    <a:pt x="607" y="72"/>
                    <a:pt x="440" y="427"/>
                  </a:cubicBezTo>
                  <a:cubicBezTo>
                    <a:pt x="1" y="1361"/>
                    <a:pt x="470" y="2793"/>
                    <a:pt x="1169" y="3401"/>
                  </a:cubicBezTo>
                  <a:cubicBezTo>
                    <a:pt x="1630" y="3803"/>
                    <a:pt x="2246" y="3871"/>
                    <a:pt x="2606" y="3871"/>
                  </a:cubicBezTo>
                  <a:cubicBezTo>
                    <a:pt x="2706" y="3871"/>
                    <a:pt x="2805" y="3866"/>
                    <a:pt x="2904" y="3854"/>
                  </a:cubicBezTo>
                  <a:lnTo>
                    <a:pt x="3169" y="3816"/>
                  </a:lnTo>
                  <a:lnTo>
                    <a:pt x="2775" y="1490"/>
                  </a:lnTo>
                  <a:lnTo>
                    <a:pt x="1879" y="884"/>
                  </a:lnTo>
                  <a:cubicBezTo>
                    <a:pt x="1750" y="609"/>
                    <a:pt x="1419" y="7"/>
                    <a:pt x="9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9;p64">
              <a:extLst>
                <a:ext uri="{FF2B5EF4-FFF2-40B4-BE49-F238E27FC236}">
                  <a16:creationId xmlns:a16="http://schemas.microsoft.com/office/drawing/2014/main" id="{14B707FF-F85C-7731-1149-DC57C6C103DB}"/>
                </a:ext>
              </a:extLst>
            </p:cNvPr>
            <p:cNvSpPr/>
            <p:nvPr/>
          </p:nvSpPr>
          <p:spPr>
            <a:xfrm>
              <a:off x="-1734200" y="1689375"/>
              <a:ext cx="64850" cy="83750"/>
            </a:xfrm>
            <a:custGeom>
              <a:avLst/>
              <a:gdLst/>
              <a:ahLst/>
              <a:cxnLst/>
              <a:rect l="l" t="t" r="r" b="b"/>
              <a:pathLst>
                <a:path w="2594" h="3350" extrusionOk="0">
                  <a:moveTo>
                    <a:pt x="1889" y="0"/>
                  </a:moveTo>
                  <a:cubicBezTo>
                    <a:pt x="1546" y="0"/>
                    <a:pt x="1197" y="797"/>
                    <a:pt x="1197" y="797"/>
                  </a:cubicBezTo>
                  <a:lnTo>
                    <a:pt x="334" y="1383"/>
                  </a:lnTo>
                  <a:lnTo>
                    <a:pt x="1" y="3335"/>
                  </a:lnTo>
                  <a:cubicBezTo>
                    <a:pt x="1" y="3335"/>
                    <a:pt x="104" y="3349"/>
                    <a:pt x="263" y="3349"/>
                  </a:cubicBezTo>
                  <a:cubicBezTo>
                    <a:pt x="583" y="3349"/>
                    <a:pt x="1131" y="3292"/>
                    <a:pt x="1530" y="2944"/>
                  </a:cubicBezTo>
                  <a:cubicBezTo>
                    <a:pt x="2128" y="2424"/>
                    <a:pt x="2593" y="1123"/>
                    <a:pt x="2195" y="276"/>
                  </a:cubicBezTo>
                  <a:cubicBezTo>
                    <a:pt x="2101" y="77"/>
                    <a:pt x="1995" y="0"/>
                    <a:pt x="1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0;p64">
              <a:extLst>
                <a:ext uri="{FF2B5EF4-FFF2-40B4-BE49-F238E27FC236}">
                  <a16:creationId xmlns:a16="http://schemas.microsoft.com/office/drawing/2014/main" id="{64288516-87D8-A8B5-7717-601D1D77DFDC}"/>
                </a:ext>
              </a:extLst>
            </p:cNvPr>
            <p:cNvSpPr/>
            <p:nvPr/>
          </p:nvSpPr>
          <p:spPr>
            <a:xfrm>
              <a:off x="-1741700" y="1682850"/>
              <a:ext cx="79275" cy="96775"/>
            </a:xfrm>
            <a:custGeom>
              <a:avLst/>
              <a:gdLst/>
              <a:ahLst/>
              <a:cxnLst/>
              <a:rect l="l" t="t" r="r" b="b"/>
              <a:pathLst>
                <a:path w="3171" h="3871" extrusionOk="0">
                  <a:moveTo>
                    <a:pt x="2171" y="518"/>
                  </a:moveTo>
                  <a:cubicBezTo>
                    <a:pt x="2172" y="518"/>
                    <a:pt x="2208" y="540"/>
                    <a:pt x="2259" y="649"/>
                  </a:cubicBezTo>
                  <a:cubicBezTo>
                    <a:pt x="2590" y="1351"/>
                    <a:pt x="2206" y="2533"/>
                    <a:pt x="1660" y="3009"/>
                  </a:cubicBezTo>
                  <a:cubicBezTo>
                    <a:pt x="1340" y="3286"/>
                    <a:pt x="892" y="3344"/>
                    <a:pt x="607" y="3349"/>
                  </a:cubicBezTo>
                  <a:lnTo>
                    <a:pt x="872" y="1797"/>
                  </a:lnTo>
                  <a:lnTo>
                    <a:pt x="1706" y="1231"/>
                  </a:lnTo>
                  <a:lnTo>
                    <a:pt x="1736" y="1162"/>
                  </a:lnTo>
                  <a:cubicBezTo>
                    <a:pt x="1869" y="859"/>
                    <a:pt x="2097" y="542"/>
                    <a:pt x="2171" y="518"/>
                  </a:cubicBezTo>
                  <a:close/>
                  <a:moveTo>
                    <a:pt x="2183" y="1"/>
                  </a:moveTo>
                  <a:cubicBezTo>
                    <a:pt x="1752" y="7"/>
                    <a:pt x="1420" y="610"/>
                    <a:pt x="1291" y="884"/>
                  </a:cubicBezTo>
                  <a:lnTo>
                    <a:pt x="397" y="1490"/>
                  </a:lnTo>
                  <a:lnTo>
                    <a:pt x="1" y="3816"/>
                  </a:lnTo>
                  <a:lnTo>
                    <a:pt x="266" y="3854"/>
                  </a:lnTo>
                  <a:cubicBezTo>
                    <a:pt x="364" y="3866"/>
                    <a:pt x="464" y="3871"/>
                    <a:pt x="564" y="3871"/>
                  </a:cubicBezTo>
                  <a:cubicBezTo>
                    <a:pt x="925" y="3871"/>
                    <a:pt x="1540" y="3803"/>
                    <a:pt x="2001" y="3401"/>
                  </a:cubicBezTo>
                  <a:cubicBezTo>
                    <a:pt x="2700" y="2793"/>
                    <a:pt x="3171" y="1362"/>
                    <a:pt x="2730" y="427"/>
                  </a:cubicBezTo>
                  <a:cubicBezTo>
                    <a:pt x="2562" y="71"/>
                    <a:pt x="2353" y="1"/>
                    <a:pt x="2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11;p64">
              <a:extLst>
                <a:ext uri="{FF2B5EF4-FFF2-40B4-BE49-F238E27FC236}">
                  <a16:creationId xmlns:a16="http://schemas.microsoft.com/office/drawing/2014/main" id="{4D3FAC7A-B705-6B7D-AF86-5C4135D5F52C}"/>
                </a:ext>
              </a:extLst>
            </p:cNvPr>
            <p:cNvSpPr/>
            <p:nvPr/>
          </p:nvSpPr>
          <p:spPr>
            <a:xfrm>
              <a:off x="-2016600" y="1436150"/>
              <a:ext cx="370500" cy="286175"/>
            </a:xfrm>
            <a:custGeom>
              <a:avLst/>
              <a:gdLst/>
              <a:ahLst/>
              <a:cxnLst/>
              <a:rect l="l" t="t" r="r" b="b"/>
              <a:pathLst>
                <a:path w="14820" h="11447" extrusionOk="0">
                  <a:moveTo>
                    <a:pt x="6624" y="0"/>
                  </a:moveTo>
                  <a:cubicBezTo>
                    <a:pt x="6213" y="0"/>
                    <a:pt x="5819" y="39"/>
                    <a:pt x="5449" y="126"/>
                  </a:cubicBezTo>
                  <a:cubicBezTo>
                    <a:pt x="2126" y="907"/>
                    <a:pt x="2792" y="1883"/>
                    <a:pt x="2792" y="1883"/>
                  </a:cubicBezTo>
                  <a:cubicBezTo>
                    <a:pt x="2792" y="1883"/>
                    <a:pt x="0" y="3054"/>
                    <a:pt x="0" y="5006"/>
                  </a:cubicBezTo>
                  <a:cubicBezTo>
                    <a:pt x="0" y="6958"/>
                    <a:pt x="399" y="9170"/>
                    <a:pt x="1064" y="10015"/>
                  </a:cubicBezTo>
                  <a:cubicBezTo>
                    <a:pt x="1728" y="10862"/>
                    <a:pt x="2259" y="11447"/>
                    <a:pt x="2259" y="11447"/>
                  </a:cubicBezTo>
                  <a:lnTo>
                    <a:pt x="2392" y="8650"/>
                  </a:lnTo>
                  <a:lnTo>
                    <a:pt x="4320" y="5332"/>
                  </a:lnTo>
                  <a:cubicBezTo>
                    <a:pt x="4320" y="5332"/>
                    <a:pt x="7509" y="7348"/>
                    <a:pt x="9104" y="7348"/>
                  </a:cubicBezTo>
                  <a:cubicBezTo>
                    <a:pt x="10699" y="7348"/>
                    <a:pt x="11762" y="7153"/>
                    <a:pt x="11762" y="7153"/>
                  </a:cubicBezTo>
                  <a:lnTo>
                    <a:pt x="12360" y="10471"/>
                  </a:lnTo>
                  <a:lnTo>
                    <a:pt x="13225" y="8065"/>
                  </a:lnTo>
                  <a:lnTo>
                    <a:pt x="13225" y="5852"/>
                  </a:lnTo>
                  <a:cubicBezTo>
                    <a:pt x="13225" y="5852"/>
                    <a:pt x="14819" y="4356"/>
                    <a:pt x="14486" y="3380"/>
                  </a:cubicBezTo>
                  <a:cubicBezTo>
                    <a:pt x="14192" y="2512"/>
                    <a:pt x="9906" y="0"/>
                    <a:pt x="6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12;p64">
              <a:extLst>
                <a:ext uri="{FF2B5EF4-FFF2-40B4-BE49-F238E27FC236}">
                  <a16:creationId xmlns:a16="http://schemas.microsoft.com/office/drawing/2014/main" id="{B36394AD-2A82-1B7E-64F1-B9B49780D513}"/>
                </a:ext>
              </a:extLst>
            </p:cNvPr>
            <p:cNvSpPr/>
            <p:nvPr/>
          </p:nvSpPr>
          <p:spPr>
            <a:xfrm>
              <a:off x="-2023100" y="1429700"/>
              <a:ext cx="383350" cy="308675"/>
            </a:xfrm>
            <a:custGeom>
              <a:avLst/>
              <a:gdLst/>
              <a:ahLst/>
              <a:cxnLst/>
              <a:rect l="l" t="t" r="r" b="b"/>
              <a:pathLst>
                <a:path w="15334" h="12347" extrusionOk="0">
                  <a:moveTo>
                    <a:pt x="6890" y="517"/>
                  </a:moveTo>
                  <a:cubicBezTo>
                    <a:pt x="10065" y="517"/>
                    <a:pt x="14246" y="2975"/>
                    <a:pt x="14502" y="3721"/>
                  </a:cubicBezTo>
                  <a:cubicBezTo>
                    <a:pt x="14729" y="4386"/>
                    <a:pt x="13691" y="5561"/>
                    <a:pt x="13308" y="5919"/>
                  </a:cubicBezTo>
                  <a:lnTo>
                    <a:pt x="13226" y="5997"/>
                  </a:lnTo>
                  <a:lnTo>
                    <a:pt x="13226" y="8277"/>
                  </a:lnTo>
                  <a:lnTo>
                    <a:pt x="12706" y="9725"/>
                  </a:lnTo>
                  <a:lnTo>
                    <a:pt x="12234" y="7107"/>
                  </a:lnTo>
                  <a:lnTo>
                    <a:pt x="11977" y="7154"/>
                  </a:lnTo>
                  <a:cubicBezTo>
                    <a:pt x="11966" y="7157"/>
                    <a:pt x="10915" y="7345"/>
                    <a:pt x="9365" y="7345"/>
                  </a:cubicBezTo>
                  <a:cubicBezTo>
                    <a:pt x="7864" y="7345"/>
                    <a:pt x="4750" y="5389"/>
                    <a:pt x="4720" y="5369"/>
                  </a:cubicBezTo>
                  <a:lnTo>
                    <a:pt x="4491" y="5224"/>
                  </a:lnTo>
                  <a:lnTo>
                    <a:pt x="2395" y="8831"/>
                  </a:lnTo>
                  <a:lnTo>
                    <a:pt x="2291" y="11045"/>
                  </a:lnTo>
                  <a:cubicBezTo>
                    <a:pt x="2085" y="10803"/>
                    <a:pt x="1819" y="10482"/>
                    <a:pt x="1529" y="10112"/>
                  </a:cubicBezTo>
                  <a:cubicBezTo>
                    <a:pt x="954" y="9381"/>
                    <a:pt x="521" y="7297"/>
                    <a:pt x="521" y="5264"/>
                  </a:cubicBezTo>
                  <a:cubicBezTo>
                    <a:pt x="521" y="3509"/>
                    <a:pt x="3127" y="2392"/>
                    <a:pt x="3153" y="2381"/>
                  </a:cubicBezTo>
                  <a:lnTo>
                    <a:pt x="3452" y="2267"/>
                  </a:lnTo>
                  <a:lnTo>
                    <a:pt x="3273" y="2004"/>
                  </a:lnTo>
                  <a:cubicBezTo>
                    <a:pt x="3270" y="1996"/>
                    <a:pt x="3234" y="1925"/>
                    <a:pt x="3288" y="1807"/>
                  </a:cubicBezTo>
                  <a:cubicBezTo>
                    <a:pt x="3376" y="1609"/>
                    <a:pt x="3795" y="1102"/>
                    <a:pt x="5770" y="637"/>
                  </a:cubicBezTo>
                  <a:cubicBezTo>
                    <a:pt x="6122" y="555"/>
                    <a:pt x="6498" y="517"/>
                    <a:pt x="6890" y="517"/>
                  </a:cubicBezTo>
                  <a:close/>
                  <a:moveTo>
                    <a:pt x="6870" y="0"/>
                  </a:moveTo>
                  <a:cubicBezTo>
                    <a:pt x="6442" y="0"/>
                    <a:pt x="6031" y="41"/>
                    <a:pt x="5649" y="131"/>
                  </a:cubicBezTo>
                  <a:cubicBezTo>
                    <a:pt x="3991" y="521"/>
                    <a:pt x="3031" y="1028"/>
                    <a:pt x="2794" y="1637"/>
                  </a:cubicBezTo>
                  <a:cubicBezTo>
                    <a:pt x="2748" y="1751"/>
                    <a:pt x="2728" y="1875"/>
                    <a:pt x="2739" y="1998"/>
                  </a:cubicBezTo>
                  <a:cubicBezTo>
                    <a:pt x="2060" y="2326"/>
                    <a:pt x="0" y="3472"/>
                    <a:pt x="0" y="5264"/>
                  </a:cubicBezTo>
                  <a:cubicBezTo>
                    <a:pt x="0" y="7068"/>
                    <a:pt x="350" y="9456"/>
                    <a:pt x="1118" y="10436"/>
                  </a:cubicBezTo>
                  <a:cubicBezTo>
                    <a:pt x="1781" y="11278"/>
                    <a:pt x="2321" y="11874"/>
                    <a:pt x="2326" y="11880"/>
                  </a:cubicBezTo>
                  <a:lnTo>
                    <a:pt x="2750" y="12347"/>
                  </a:lnTo>
                  <a:lnTo>
                    <a:pt x="2910" y="8983"/>
                  </a:lnTo>
                  <a:lnTo>
                    <a:pt x="4671" y="5952"/>
                  </a:lnTo>
                  <a:cubicBezTo>
                    <a:pt x="5444" y="6420"/>
                    <a:pt x="7950" y="7867"/>
                    <a:pt x="9364" y="7867"/>
                  </a:cubicBezTo>
                  <a:cubicBezTo>
                    <a:pt x="10524" y="7867"/>
                    <a:pt x="11400" y="7767"/>
                    <a:pt x="11811" y="7708"/>
                  </a:cubicBezTo>
                  <a:lnTo>
                    <a:pt x="12537" y="11733"/>
                  </a:lnTo>
                  <a:lnTo>
                    <a:pt x="13729" y="8410"/>
                  </a:lnTo>
                  <a:lnTo>
                    <a:pt x="13745" y="6221"/>
                  </a:lnTo>
                  <a:cubicBezTo>
                    <a:pt x="14107" y="5862"/>
                    <a:pt x="15334" y="4554"/>
                    <a:pt x="14993" y="3554"/>
                  </a:cubicBezTo>
                  <a:cubicBezTo>
                    <a:pt x="14632" y="2489"/>
                    <a:pt x="10216" y="0"/>
                    <a:pt x="6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3;p64">
              <a:extLst>
                <a:ext uri="{FF2B5EF4-FFF2-40B4-BE49-F238E27FC236}">
                  <a16:creationId xmlns:a16="http://schemas.microsoft.com/office/drawing/2014/main" id="{CA002254-CEB8-FCB8-33A9-B0C75CDCB172}"/>
                </a:ext>
              </a:extLst>
            </p:cNvPr>
            <p:cNvSpPr/>
            <p:nvPr/>
          </p:nvSpPr>
          <p:spPr>
            <a:xfrm>
              <a:off x="-1980075" y="1528775"/>
              <a:ext cx="274175" cy="374925"/>
            </a:xfrm>
            <a:custGeom>
              <a:avLst/>
              <a:gdLst/>
              <a:ahLst/>
              <a:cxnLst/>
              <a:rect l="l" t="t" r="r" b="b"/>
              <a:pathLst>
                <a:path w="10967" h="14997" extrusionOk="0">
                  <a:moveTo>
                    <a:pt x="2061" y="0"/>
                  </a:moveTo>
                  <a:cubicBezTo>
                    <a:pt x="2061" y="0"/>
                    <a:pt x="1862" y="2213"/>
                    <a:pt x="1064" y="3513"/>
                  </a:cubicBezTo>
                  <a:cubicBezTo>
                    <a:pt x="340" y="4696"/>
                    <a:pt x="54" y="4750"/>
                    <a:pt x="8" y="4750"/>
                  </a:cubicBezTo>
                  <a:cubicBezTo>
                    <a:pt x="3" y="4750"/>
                    <a:pt x="1" y="4750"/>
                    <a:pt x="1" y="4750"/>
                  </a:cubicBezTo>
                  <a:lnTo>
                    <a:pt x="1" y="4750"/>
                  </a:lnTo>
                  <a:cubicBezTo>
                    <a:pt x="1" y="4750"/>
                    <a:pt x="799" y="9628"/>
                    <a:pt x="1464" y="10930"/>
                  </a:cubicBezTo>
                  <a:cubicBezTo>
                    <a:pt x="2127" y="12232"/>
                    <a:pt x="4188" y="14508"/>
                    <a:pt x="4653" y="14834"/>
                  </a:cubicBezTo>
                  <a:cubicBezTo>
                    <a:pt x="4832" y="14959"/>
                    <a:pt x="5197" y="14997"/>
                    <a:pt x="5616" y="14997"/>
                  </a:cubicBezTo>
                  <a:cubicBezTo>
                    <a:pt x="6288" y="14997"/>
                    <a:pt x="7101" y="14898"/>
                    <a:pt x="7511" y="14898"/>
                  </a:cubicBezTo>
                  <a:cubicBezTo>
                    <a:pt x="8175" y="14898"/>
                    <a:pt x="10102" y="10995"/>
                    <a:pt x="10434" y="10280"/>
                  </a:cubicBezTo>
                  <a:cubicBezTo>
                    <a:pt x="10767" y="9564"/>
                    <a:pt x="10967" y="3449"/>
                    <a:pt x="10967" y="3449"/>
                  </a:cubicBezTo>
                  <a:lnTo>
                    <a:pt x="10369" y="2342"/>
                  </a:lnTo>
                  <a:cubicBezTo>
                    <a:pt x="10369" y="2342"/>
                    <a:pt x="9301" y="2610"/>
                    <a:pt x="7955" y="2610"/>
                  </a:cubicBezTo>
                  <a:cubicBezTo>
                    <a:pt x="7099" y="2610"/>
                    <a:pt x="6130" y="2501"/>
                    <a:pt x="5251" y="2147"/>
                  </a:cubicBezTo>
                  <a:cubicBezTo>
                    <a:pt x="2992" y="1237"/>
                    <a:pt x="2061" y="0"/>
                    <a:pt x="2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4;p64">
              <a:extLst>
                <a:ext uri="{FF2B5EF4-FFF2-40B4-BE49-F238E27FC236}">
                  <a16:creationId xmlns:a16="http://schemas.microsoft.com/office/drawing/2014/main" id="{BE31F8C3-4B01-9195-9107-15C6D53C5ACA}"/>
                </a:ext>
              </a:extLst>
            </p:cNvPr>
            <p:cNvSpPr/>
            <p:nvPr/>
          </p:nvSpPr>
          <p:spPr>
            <a:xfrm>
              <a:off x="-1988075" y="1511425"/>
              <a:ext cx="288725" cy="398775"/>
            </a:xfrm>
            <a:custGeom>
              <a:avLst/>
              <a:gdLst/>
              <a:ahLst/>
              <a:cxnLst/>
              <a:rect l="l" t="t" r="r" b="b"/>
              <a:pathLst>
                <a:path w="11549" h="15951" extrusionOk="0">
                  <a:moveTo>
                    <a:pt x="2570" y="1279"/>
                  </a:moveTo>
                  <a:cubicBezTo>
                    <a:pt x="3048" y="1737"/>
                    <a:pt x="3978" y="2478"/>
                    <a:pt x="5475" y="3082"/>
                  </a:cubicBezTo>
                  <a:cubicBezTo>
                    <a:pt x="6394" y="3452"/>
                    <a:pt x="7398" y="3565"/>
                    <a:pt x="8281" y="3565"/>
                  </a:cubicBezTo>
                  <a:cubicBezTo>
                    <a:pt x="9311" y="3565"/>
                    <a:pt x="10176" y="3412"/>
                    <a:pt x="10553" y="3333"/>
                  </a:cubicBezTo>
                  <a:lnTo>
                    <a:pt x="11024" y="4204"/>
                  </a:lnTo>
                  <a:cubicBezTo>
                    <a:pt x="10945" y="6554"/>
                    <a:pt x="10742" y="10382"/>
                    <a:pt x="10519" y="10864"/>
                  </a:cubicBezTo>
                  <a:cubicBezTo>
                    <a:pt x="9709" y="12607"/>
                    <a:pt x="8254" y="15216"/>
                    <a:pt x="7831" y="15332"/>
                  </a:cubicBezTo>
                  <a:cubicBezTo>
                    <a:pt x="7647" y="15332"/>
                    <a:pt x="7383" y="15351"/>
                    <a:pt x="7088" y="15373"/>
                  </a:cubicBezTo>
                  <a:cubicBezTo>
                    <a:pt x="6757" y="15398"/>
                    <a:pt x="6310" y="15431"/>
                    <a:pt x="5920" y="15431"/>
                  </a:cubicBezTo>
                  <a:cubicBezTo>
                    <a:pt x="5560" y="15431"/>
                    <a:pt x="5249" y="15403"/>
                    <a:pt x="5122" y="15314"/>
                  </a:cubicBezTo>
                  <a:cubicBezTo>
                    <a:pt x="4729" y="15039"/>
                    <a:pt x="2669" y="12786"/>
                    <a:pt x="2015" y="11505"/>
                  </a:cubicBezTo>
                  <a:cubicBezTo>
                    <a:pt x="1451" y="10402"/>
                    <a:pt x="769" y="6526"/>
                    <a:pt x="612" y="5601"/>
                  </a:cubicBezTo>
                  <a:cubicBezTo>
                    <a:pt x="830" y="5448"/>
                    <a:pt x="1143" y="5100"/>
                    <a:pt x="1607" y="4343"/>
                  </a:cubicBezTo>
                  <a:cubicBezTo>
                    <a:pt x="2182" y="3402"/>
                    <a:pt x="2456" y="2039"/>
                    <a:pt x="2570" y="1279"/>
                  </a:cubicBezTo>
                  <a:close/>
                  <a:moveTo>
                    <a:pt x="2182" y="1"/>
                  </a:moveTo>
                  <a:lnTo>
                    <a:pt x="2122" y="669"/>
                  </a:lnTo>
                  <a:cubicBezTo>
                    <a:pt x="2120" y="691"/>
                    <a:pt x="1919" y="2835"/>
                    <a:pt x="1163" y="4070"/>
                  </a:cubicBezTo>
                  <a:cubicBezTo>
                    <a:pt x="656" y="4896"/>
                    <a:pt x="395" y="5118"/>
                    <a:pt x="311" y="5172"/>
                  </a:cubicBezTo>
                  <a:lnTo>
                    <a:pt x="0" y="5096"/>
                  </a:lnTo>
                  <a:lnTo>
                    <a:pt x="64" y="5485"/>
                  </a:lnTo>
                  <a:cubicBezTo>
                    <a:pt x="97" y="5686"/>
                    <a:pt x="876" y="10420"/>
                    <a:pt x="1551" y="11743"/>
                  </a:cubicBezTo>
                  <a:cubicBezTo>
                    <a:pt x="2234" y="13080"/>
                    <a:pt x="4317" y="15386"/>
                    <a:pt x="4824" y="15741"/>
                  </a:cubicBezTo>
                  <a:cubicBezTo>
                    <a:pt x="5050" y="15899"/>
                    <a:pt x="5435" y="15951"/>
                    <a:pt x="5931" y="15951"/>
                  </a:cubicBezTo>
                  <a:cubicBezTo>
                    <a:pt x="6280" y="15951"/>
                    <a:pt x="6685" y="15925"/>
                    <a:pt x="7126" y="15891"/>
                  </a:cubicBezTo>
                  <a:cubicBezTo>
                    <a:pt x="7407" y="15871"/>
                    <a:pt x="7657" y="15852"/>
                    <a:pt x="7831" y="15852"/>
                  </a:cubicBezTo>
                  <a:cubicBezTo>
                    <a:pt x="8749" y="15852"/>
                    <a:pt x="10764" y="11571"/>
                    <a:pt x="10990" y="11082"/>
                  </a:cubicBezTo>
                  <a:cubicBezTo>
                    <a:pt x="11335" y="10340"/>
                    <a:pt x="11525" y="4781"/>
                    <a:pt x="11546" y="4149"/>
                  </a:cubicBezTo>
                  <a:lnTo>
                    <a:pt x="11548" y="4079"/>
                  </a:lnTo>
                  <a:lnTo>
                    <a:pt x="10821" y="2734"/>
                  </a:lnTo>
                  <a:lnTo>
                    <a:pt x="10626" y="2783"/>
                  </a:lnTo>
                  <a:cubicBezTo>
                    <a:pt x="10609" y="2787"/>
                    <a:pt x="9569" y="3041"/>
                    <a:pt x="8272" y="3041"/>
                  </a:cubicBezTo>
                  <a:cubicBezTo>
                    <a:pt x="7443" y="3041"/>
                    <a:pt x="6508" y="2937"/>
                    <a:pt x="5668" y="2598"/>
                  </a:cubicBezTo>
                  <a:cubicBezTo>
                    <a:pt x="3514" y="1730"/>
                    <a:pt x="2597" y="548"/>
                    <a:pt x="2589" y="536"/>
                  </a:cubicBezTo>
                  <a:lnTo>
                    <a:pt x="2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5;p64">
              <a:extLst>
                <a:ext uri="{FF2B5EF4-FFF2-40B4-BE49-F238E27FC236}">
                  <a16:creationId xmlns:a16="http://schemas.microsoft.com/office/drawing/2014/main" id="{D5AFC522-57E0-158D-1C81-406AEE1382D4}"/>
                </a:ext>
              </a:extLst>
            </p:cNvPr>
            <p:cNvSpPr/>
            <p:nvPr/>
          </p:nvSpPr>
          <p:spPr>
            <a:xfrm>
              <a:off x="-1973400" y="1644225"/>
              <a:ext cx="121300" cy="101100"/>
            </a:xfrm>
            <a:custGeom>
              <a:avLst/>
              <a:gdLst/>
              <a:ahLst/>
              <a:cxnLst/>
              <a:rect l="l" t="t" r="r" b="b"/>
              <a:pathLst>
                <a:path w="4852" h="4044" extrusionOk="0">
                  <a:moveTo>
                    <a:pt x="2260" y="1"/>
                  </a:moveTo>
                  <a:cubicBezTo>
                    <a:pt x="797" y="1"/>
                    <a:pt x="0" y="456"/>
                    <a:pt x="0" y="456"/>
                  </a:cubicBezTo>
                  <a:cubicBezTo>
                    <a:pt x="0" y="456"/>
                    <a:pt x="0" y="2668"/>
                    <a:pt x="731" y="3514"/>
                  </a:cubicBezTo>
                  <a:cubicBezTo>
                    <a:pt x="1052" y="3885"/>
                    <a:pt x="1642" y="4043"/>
                    <a:pt x="2254" y="4043"/>
                  </a:cubicBezTo>
                  <a:cubicBezTo>
                    <a:pt x="3035" y="4043"/>
                    <a:pt x="3851" y="3785"/>
                    <a:pt x="4186" y="3384"/>
                  </a:cubicBezTo>
                  <a:cubicBezTo>
                    <a:pt x="4785" y="2668"/>
                    <a:pt x="4851" y="651"/>
                    <a:pt x="4851" y="651"/>
                  </a:cubicBezTo>
                  <a:cubicBezTo>
                    <a:pt x="4851" y="651"/>
                    <a:pt x="372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6;p64">
              <a:extLst>
                <a:ext uri="{FF2B5EF4-FFF2-40B4-BE49-F238E27FC236}">
                  <a16:creationId xmlns:a16="http://schemas.microsoft.com/office/drawing/2014/main" id="{2AD1CC24-C20A-0EEE-2AEF-D3407AF299E5}"/>
                </a:ext>
              </a:extLst>
            </p:cNvPr>
            <p:cNvSpPr/>
            <p:nvPr/>
          </p:nvSpPr>
          <p:spPr>
            <a:xfrm>
              <a:off x="-1979900" y="1637725"/>
              <a:ext cx="134425" cy="114125"/>
            </a:xfrm>
            <a:custGeom>
              <a:avLst/>
              <a:gdLst/>
              <a:ahLst/>
              <a:cxnLst/>
              <a:rect l="l" t="t" r="r" b="b"/>
              <a:pathLst>
                <a:path w="5377" h="4565" extrusionOk="0">
                  <a:moveTo>
                    <a:pt x="2520" y="520"/>
                  </a:moveTo>
                  <a:cubicBezTo>
                    <a:pt x="3605" y="520"/>
                    <a:pt x="4509" y="904"/>
                    <a:pt x="4844" y="1065"/>
                  </a:cubicBezTo>
                  <a:cubicBezTo>
                    <a:pt x="4806" y="1697"/>
                    <a:pt x="4651" y="2993"/>
                    <a:pt x="4247" y="3477"/>
                  </a:cubicBezTo>
                  <a:cubicBezTo>
                    <a:pt x="3978" y="3799"/>
                    <a:pt x="3261" y="4036"/>
                    <a:pt x="2542" y="4042"/>
                  </a:cubicBezTo>
                  <a:cubicBezTo>
                    <a:pt x="2535" y="4042"/>
                    <a:pt x="2528" y="4043"/>
                    <a:pt x="2521" y="4043"/>
                  </a:cubicBezTo>
                  <a:cubicBezTo>
                    <a:pt x="1914" y="4043"/>
                    <a:pt x="1431" y="3885"/>
                    <a:pt x="1188" y="3604"/>
                  </a:cubicBezTo>
                  <a:cubicBezTo>
                    <a:pt x="685" y="3023"/>
                    <a:pt x="543" y="1569"/>
                    <a:pt x="523" y="880"/>
                  </a:cubicBezTo>
                  <a:cubicBezTo>
                    <a:pt x="797" y="762"/>
                    <a:pt x="1485" y="521"/>
                    <a:pt x="2520" y="520"/>
                  </a:cubicBezTo>
                  <a:close/>
                  <a:moveTo>
                    <a:pt x="2520" y="0"/>
                  </a:moveTo>
                  <a:cubicBezTo>
                    <a:pt x="1005" y="0"/>
                    <a:pt x="166" y="470"/>
                    <a:pt x="131" y="490"/>
                  </a:cubicBezTo>
                  <a:lnTo>
                    <a:pt x="0" y="565"/>
                  </a:lnTo>
                  <a:lnTo>
                    <a:pt x="0" y="716"/>
                  </a:lnTo>
                  <a:cubicBezTo>
                    <a:pt x="0" y="812"/>
                    <a:pt x="9" y="3036"/>
                    <a:pt x="794" y="3944"/>
                  </a:cubicBezTo>
                  <a:cubicBezTo>
                    <a:pt x="1140" y="4345"/>
                    <a:pt x="1749" y="4564"/>
                    <a:pt x="2511" y="4564"/>
                  </a:cubicBezTo>
                  <a:cubicBezTo>
                    <a:pt x="2524" y="4564"/>
                    <a:pt x="2534" y="4564"/>
                    <a:pt x="2547" y="4563"/>
                  </a:cubicBezTo>
                  <a:cubicBezTo>
                    <a:pt x="3284" y="4557"/>
                    <a:pt x="4220" y="4322"/>
                    <a:pt x="4646" y="3811"/>
                  </a:cubicBezTo>
                  <a:cubicBezTo>
                    <a:pt x="5284" y="3048"/>
                    <a:pt x="5364" y="1135"/>
                    <a:pt x="5372" y="920"/>
                  </a:cubicBezTo>
                  <a:lnTo>
                    <a:pt x="5376" y="763"/>
                  </a:lnTo>
                  <a:lnTo>
                    <a:pt x="5241" y="686"/>
                  </a:lnTo>
                  <a:cubicBezTo>
                    <a:pt x="5192" y="658"/>
                    <a:pt x="4034" y="0"/>
                    <a:pt x="2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7;p64">
              <a:extLst>
                <a:ext uri="{FF2B5EF4-FFF2-40B4-BE49-F238E27FC236}">
                  <a16:creationId xmlns:a16="http://schemas.microsoft.com/office/drawing/2014/main" id="{CC6F2318-9B89-7C35-4B3D-DE9A3D2E1A1B}"/>
                </a:ext>
              </a:extLst>
            </p:cNvPr>
            <p:cNvSpPr/>
            <p:nvPr/>
          </p:nvSpPr>
          <p:spPr>
            <a:xfrm>
              <a:off x="-1828875" y="1644225"/>
              <a:ext cx="121325" cy="101100"/>
            </a:xfrm>
            <a:custGeom>
              <a:avLst/>
              <a:gdLst/>
              <a:ahLst/>
              <a:cxnLst/>
              <a:rect l="l" t="t" r="r" b="b"/>
              <a:pathLst>
                <a:path w="4853" h="4044" extrusionOk="0">
                  <a:moveTo>
                    <a:pt x="2593" y="1"/>
                  </a:moveTo>
                  <a:cubicBezTo>
                    <a:pt x="1130" y="1"/>
                    <a:pt x="0" y="651"/>
                    <a:pt x="0" y="651"/>
                  </a:cubicBezTo>
                  <a:cubicBezTo>
                    <a:pt x="0" y="651"/>
                    <a:pt x="67" y="2668"/>
                    <a:pt x="665" y="3384"/>
                  </a:cubicBezTo>
                  <a:cubicBezTo>
                    <a:pt x="1000" y="3785"/>
                    <a:pt x="1816" y="4043"/>
                    <a:pt x="2597" y="4043"/>
                  </a:cubicBezTo>
                  <a:cubicBezTo>
                    <a:pt x="3209" y="4043"/>
                    <a:pt x="3800" y="3885"/>
                    <a:pt x="4121" y="3514"/>
                  </a:cubicBezTo>
                  <a:cubicBezTo>
                    <a:pt x="4852" y="2668"/>
                    <a:pt x="4852" y="456"/>
                    <a:pt x="4852" y="456"/>
                  </a:cubicBezTo>
                  <a:cubicBezTo>
                    <a:pt x="4852" y="456"/>
                    <a:pt x="405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8;p64">
              <a:extLst>
                <a:ext uri="{FF2B5EF4-FFF2-40B4-BE49-F238E27FC236}">
                  <a16:creationId xmlns:a16="http://schemas.microsoft.com/office/drawing/2014/main" id="{2005E56E-F40E-56BC-C153-1AA56E590361}"/>
                </a:ext>
              </a:extLst>
            </p:cNvPr>
            <p:cNvSpPr/>
            <p:nvPr/>
          </p:nvSpPr>
          <p:spPr>
            <a:xfrm>
              <a:off x="-1835500" y="1637725"/>
              <a:ext cx="134450" cy="114125"/>
            </a:xfrm>
            <a:custGeom>
              <a:avLst/>
              <a:gdLst/>
              <a:ahLst/>
              <a:cxnLst/>
              <a:rect l="l" t="t" r="r" b="b"/>
              <a:pathLst>
                <a:path w="5378" h="4565" extrusionOk="0">
                  <a:moveTo>
                    <a:pt x="2853" y="522"/>
                  </a:moveTo>
                  <a:cubicBezTo>
                    <a:pt x="2854" y="522"/>
                    <a:pt x="2856" y="522"/>
                    <a:pt x="2858" y="522"/>
                  </a:cubicBezTo>
                  <a:cubicBezTo>
                    <a:pt x="3893" y="522"/>
                    <a:pt x="4580" y="762"/>
                    <a:pt x="4855" y="880"/>
                  </a:cubicBezTo>
                  <a:cubicBezTo>
                    <a:pt x="4834" y="1569"/>
                    <a:pt x="4692" y="3023"/>
                    <a:pt x="4190" y="3604"/>
                  </a:cubicBezTo>
                  <a:cubicBezTo>
                    <a:pt x="3944" y="3889"/>
                    <a:pt x="3444" y="4044"/>
                    <a:pt x="2836" y="4044"/>
                  </a:cubicBezTo>
                  <a:cubicBezTo>
                    <a:pt x="2117" y="4038"/>
                    <a:pt x="1400" y="3799"/>
                    <a:pt x="1131" y="3477"/>
                  </a:cubicBezTo>
                  <a:cubicBezTo>
                    <a:pt x="727" y="2994"/>
                    <a:pt x="572" y="1698"/>
                    <a:pt x="534" y="1066"/>
                  </a:cubicBezTo>
                  <a:lnTo>
                    <a:pt x="533" y="1066"/>
                  </a:lnTo>
                  <a:cubicBezTo>
                    <a:pt x="867" y="904"/>
                    <a:pt x="1769" y="522"/>
                    <a:pt x="2853" y="522"/>
                  </a:cubicBezTo>
                  <a:close/>
                  <a:moveTo>
                    <a:pt x="2858" y="0"/>
                  </a:moveTo>
                  <a:cubicBezTo>
                    <a:pt x="1343" y="0"/>
                    <a:pt x="184" y="658"/>
                    <a:pt x="136" y="686"/>
                  </a:cubicBezTo>
                  <a:lnTo>
                    <a:pt x="0" y="763"/>
                  </a:lnTo>
                  <a:lnTo>
                    <a:pt x="5" y="920"/>
                  </a:lnTo>
                  <a:cubicBezTo>
                    <a:pt x="12" y="1136"/>
                    <a:pt x="93" y="3050"/>
                    <a:pt x="730" y="3811"/>
                  </a:cubicBezTo>
                  <a:cubicBezTo>
                    <a:pt x="1158" y="4322"/>
                    <a:pt x="2094" y="4558"/>
                    <a:pt x="2831" y="4564"/>
                  </a:cubicBezTo>
                  <a:lnTo>
                    <a:pt x="2865" y="4564"/>
                  </a:lnTo>
                  <a:cubicBezTo>
                    <a:pt x="3628" y="4564"/>
                    <a:pt x="4237" y="4345"/>
                    <a:pt x="4583" y="3944"/>
                  </a:cubicBezTo>
                  <a:cubicBezTo>
                    <a:pt x="5368" y="3036"/>
                    <a:pt x="5378" y="811"/>
                    <a:pt x="5378" y="717"/>
                  </a:cubicBezTo>
                  <a:lnTo>
                    <a:pt x="5378" y="566"/>
                  </a:lnTo>
                  <a:lnTo>
                    <a:pt x="5246" y="491"/>
                  </a:lnTo>
                  <a:cubicBezTo>
                    <a:pt x="5211" y="470"/>
                    <a:pt x="4373"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19;p64">
              <a:extLst>
                <a:ext uri="{FF2B5EF4-FFF2-40B4-BE49-F238E27FC236}">
                  <a16:creationId xmlns:a16="http://schemas.microsoft.com/office/drawing/2014/main" id="{E29767D9-568A-B70E-12ED-8C2AE826F330}"/>
                </a:ext>
              </a:extLst>
            </p:cNvPr>
            <p:cNvSpPr/>
            <p:nvPr/>
          </p:nvSpPr>
          <p:spPr>
            <a:xfrm>
              <a:off x="-1852125" y="1660500"/>
              <a:ext cx="23275" cy="25"/>
            </a:xfrm>
            <a:custGeom>
              <a:avLst/>
              <a:gdLst/>
              <a:ahLst/>
              <a:cxnLst/>
              <a:rect l="l" t="t" r="r" b="b"/>
              <a:pathLst>
                <a:path w="931" h="1" extrusionOk="0">
                  <a:moveTo>
                    <a:pt x="0" y="0"/>
                  </a:moveTo>
                  <a:lnTo>
                    <a:pt x="93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20;p64">
              <a:extLst>
                <a:ext uri="{FF2B5EF4-FFF2-40B4-BE49-F238E27FC236}">
                  <a16:creationId xmlns:a16="http://schemas.microsoft.com/office/drawing/2014/main" id="{1FEA3334-925C-403F-6580-BC71F9B9ED18}"/>
                </a:ext>
              </a:extLst>
            </p:cNvPr>
            <p:cNvSpPr/>
            <p:nvPr/>
          </p:nvSpPr>
          <p:spPr>
            <a:xfrm>
              <a:off x="-1852125" y="1653975"/>
              <a:ext cx="23275" cy="13050"/>
            </a:xfrm>
            <a:custGeom>
              <a:avLst/>
              <a:gdLst/>
              <a:ahLst/>
              <a:cxnLst/>
              <a:rect l="l" t="t" r="r" b="b"/>
              <a:pathLst>
                <a:path w="931" h="522" extrusionOk="0">
                  <a:moveTo>
                    <a:pt x="0" y="1"/>
                  </a:moveTo>
                  <a:lnTo>
                    <a:pt x="0" y="521"/>
                  </a:lnTo>
                  <a:lnTo>
                    <a:pt x="930" y="521"/>
                  </a:lnTo>
                  <a:lnTo>
                    <a:pt x="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21;p64">
              <a:extLst>
                <a:ext uri="{FF2B5EF4-FFF2-40B4-BE49-F238E27FC236}">
                  <a16:creationId xmlns:a16="http://schemas.microsoft.com/office/drawing/2014/main" id="{F3F0FCF7-6F88-0E60-2AD8-678072047F47}"/>
                </a:ext>
              </a:extLst>
            </p:cNvPr>
            <p:cNvSpPr/>
            <p:nvPr/>
          </p:nvSpPr>
          <p:spPr>
            <a:xfrm>
              <a:off x="-2238925" y="2688100"/>
              <a:ext cx="229700" cy="146800"/>
            </a:xfrm>
            <a:custGeom>
              <a:avLst/>
              <a:gdLst/>
              <a:ahLst/>
              <a:cxnLst/>
              <a:rect l="l" t="t" r="r" b="b"/>
              <a:pathLst>
                <a:path w="9188" h="5872" extrusionOk="0">
                  <a:moveTo>
                    <a:pt x="5998" y="0"/>
                  </a:moveTo>
                  <a:lnTo>
                    <a:pt x="1787" y="125"/>
                  </a:lnTo>
                  <a:lnTo>
                    <a:pt x="1" y="3248"/>
                  </a:lnTo>
                  <a:cubicBezTo>
                    <a:pt x="1" y="3248"/>
                    <a:pt x="3828" y="5872"/>
                    <a:pt x="5233" y="5872"/>
                  </a:cubicBezTo>
                  <a:cubicBezTo>
                    <a:pt x="6636" y="5872"/>
                    <a:pt x="7402" y="3997"/>
                    <a:pt x="7402" y="3997"/>
                  </a:cubicBezTo>
                  <a:cubicBezTo>
                    <a:pt x="7402" y="3997"/>
                    <a:pt x="7735" y="4079"/>
                    <a:pt x="8092" y="4079"/>
                  </a:cubicBezTo>
                  <a:cubicBezTo>
                    <a:pt x="8360" y="4079"/>
                    <a:pt x="8641" y="4033"/>
                    <a:pt x="8805" y="3873"/>
                  </a:cubicBezTo>
                  <a:cubicBezTo>
                    <a:pt x="9188" y="3498"/>
                    <a:pt x="9188" y="2874"/>
                    <a:pt x="9188" y="2874"/>
                  </a:cubicBezTo>
                  <a:lnTo>
                    <a:pt x="59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2;p64">
              <a:extLst>
                <a:ext uri="{FF2B5EF4-FFF2-40B4-BE49-F238E27FC236}">
                  <a16:creationId xmlns:a16="http://schemas.microsoft.com/office/drawing/2014/main" id="{6248BC11-043D-A538-3CB6-319E0F3C047F}"/>
                </a:ext>
              </a:extLst>
            </p:cNvPr>
            <p:cNvSpPr/>
            <p:nvPr/>
          </p:nvSpPr>
          <p:spPr>
            <a:xfrm>
              <a:off x="-2247550" y="2681525"/>
              <a:ext cx="244850" cy="159900"/>
            </a:xfrm>
            <a:custGeom>
              <a:avLst/>
              <a:gdLst/>
              <a:ahLst/>
              <a:cxnLst/>
              <a:rect l="l" t="t" r="r" b="b"/>
              <a:pathLst>
                <a:path w="9794" h="6396" extrusionOk="0">
                  <a:moveTo>
                    <a:pt x="6246" y="527"/>
                  </a:moveTo>
                  <a:lnTo>
                    <a:pt x="9265" y="3246"/>
                  </a:lnTo>
                  <a:cubicBezTo>
                    <a:pt x="9246" y="3414"/>
                    <a:pt x="9183" y="3741"/>
                    <a:pt x="8968" y="3950"/>
                  </a:cubicBezTo>
                  <a:cubicBezTo>
                    <a:pt x="8870" y="4047"/>
                    <a:pt x="8663" y="4083"/>
                    <a:pt x="8435" y="4083"/>
                  </a:cubicBezTo>
                  <a:cubicBezTo>
                    <a:pt x="8220" y="4083"/>
                    <a:pt x="7987" y="4051"/>
                    <a:pt x="7808" y="4008"/>
                  </a:cubicBezTo>
                  <a:lnTo>
                    <a:pt x="7590" y="3955"/>
                  </a:lnTo>
                  <a:lnTo>
                    <a:pt x="7506" y="4162"/>
                  </a:lnTo>
                  <a:cubicBezTo>
                    <a:pt x="7498" y="4179"/>
                    <a:pt x="6791" y="5874"/>
                    <a:pt x="5577" y="5874"/>
                  </a:cubicBezTo>
                  <a:cubicBezTo>
                    <a:pt x="4555" y="5874"/>
                    <a:pt x="1873" y="4222"/>
                    <a:pt x="691" y="3431"/>
                  </a:cubicBezTo>
                  <a:lnTo>
                    <a:pt x="2285" y="643"/>
                  </a:lnTo>
                  <a:lnTo>
                    <a:pt x="6246" y="527"/>
                  </a:lnTo>
                  <a:close/>
                  <a:moveTo>
                    <a:pt x="6440" y="0"/>
                  </a:moveTo>
                  <a:lnTo>
                    <a:pt x="1978" y="132"/>
                  </a:lnTo>
                  <a:lnTo>
                    <a:pt x="0" y="3591"/>
                  </a:lnTo>
                  <a:lnTo>
                    <a:pt x="198" y="3726"/>
                  </a:lnTo>
                  <a:cubicBezTo>
                    <a:pt x="356" y="3835"/>
                    <a:pt x="4110" y="6395"/>
                    <a:pt x="5577" y="6395"/>
                  </a:cubicBezTo>
                  <a:cubicBezTo>
                    <a:pt x="6863" y="6395"/>
                    <a:pt x="7642" y="5069"/>
                    <a:pt x="7897" y="4556"/>
                  </a:cubicBezTo>
                  <a:cubicBezTo>
                    <a:pt x="8036" y="4579"/>
                    <a:pt x="8226" y="4603"/>
                    <a:pt x="8427" y="4603"/>
                  </a:cubicBezTo>
                  <a:cubicBezTo>
                    <a:pt x="8752" y="4603"/>
                    <a:pt x="9109" y="4542"/>
                    <a:pt x="9333" y="4322"/>
                  </a:cubicBezTo>
                  <a:cubicBezTo>
                    <a:pt x="9788" y="3875"/>
                    <a:pt x="9793" y="3167"/>
                    <a:pt x="9793" y="3137"/>
                  </a:cubicBezTo>
                  <a:lnTo>
                    <a:pt x="9793" y="3020"/>
                  </a:lnTo>
                  <a:lnTo>
                    <a:pt x="6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3;p64">
              <a:extLst>
                <a:ext uri="{FF2B5EF4-FFF2-40B4-BE49-F238E27FC236}">
                  <a16:creationId xmlns:a16="http://schemas.microsoft.com/office/drawing/2014/main" id="{AA9E9FFD-0CC2-4F47-E44E-7C7F4EA9633B}"/>
                </a:ext>
              </a:extLst>
            </p:cNvPr>
            <p:cNvSpPr/>
            <p:nvPr/>
          </p:nvSpPr>
          <p:spPr>
            <a:xfrm>
              <a:off x="-2551575" y="2079025"/>
              <a:ext cx="392425" cy="690300"/>
            </a:xfrm>
            <a:custGeom>
              <a:avLst/>
              <a:gdLst/>
              <a:ahLst/>
              <a:cxnLst/>
              <a:rect l="l" t="t" r="r" b="b"/>
              <a:pathLst>
                <a:path w="15697" h="27612" extrusionOk="0">
                  <a:moveTo>
                    <a:pt x="14166" y="1"/>
                  </a:moveTo>
                  <a:lnTo>
                    <a:pt x="0" y="18616"/>
                  </a:lnTo>
                  <a:lnTo>
                    <a:pt x="12507" y="27612"/>
                  </a:lnTo>
                  <a:lnTo>
                    <a:pt x="14293" y="24488"/>
                  </a:lnTo>
                  <a:lnTo>
                    <a:pt x="10465" y="17117"/>
                  </a:lnTo>
                  <a:lnTo>
                    <a:pt x="15696" y="12369"/>
                  </a:lnTo>
                  <a:lnTo>
                    <a:pt x="1416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4;p64">
              <a:extLst>
                <a:ext uri="{FF2B5EF4-FFF2-40B4-BE49-F238E27FC236}">
                  <a16:creationId xmlns:a16="http://schemas.microsoft.com/office/drawing/2014/main" id="{772764D3-33AC-A871-F252-7DC3322FD82D}"/>
                </a:ext>
              </a:extLst>
            </p:cNvPr>
            <p:cNvSpPr/>
            <p:nvPr/>
          </p:nvSpPr>
          <p:spPr>
            <a:xfrm>
              <a:off x="-2560775" y="2062375"/>
              <a:ext cx="408525" cy="716425"/>
            </a:xfrm>
            <a:custGeom>
              <a:avLst/>
              <a:gdLst/>
              <a:ahLst/>
              <a:cxnLst/>
              <a:rect l="l" t="t" r="r" b="b"/>
              <a:pathLst>
                <a:path w="16341" h="28657" extrusionOk="0">
                  <a:moveTo>
                    <a:pt x="14353" y="1333"/>
                  </a:moveTo>
                  <a:lnTo>
                    <a:pt x="15789" y="12933"/>
                  </a:lnTo>
                  <a:lnTo>
                    <a:pt x="10508" y="17725"/>
                  </a:lnTo>
                  <a:lnTo>
                    <a:pt x="14364" y="25148"/>
                  </a:lnTo>
                  <a:lnTo>
                    <a:pt x="12792" y="27898"/>
                  </a:lnTo>
                  <a:lnTo>
                    <a:pt x="738" y="19228"/>
                  </a:lnTo>
                  <a:lnTo>
                    <a:pt x="14353" y="1333"/>
                  </a:lnTo>
                  <a:close/>
                  <a:moveTo>
                    <a:pt x="14714" y="1"/>
                  </a:moveTo>
                  <a:lnTo>
                    <a:pt x="0" y="19338"/>
                  </a:lnTo>
                  <a:lnTo>
                    <a:pt x="12957" y="28657"/>
                  </a:lnTo>
                  <a:lnTo>
                    <a:pt x="14957" y="25160"/>
                  </a:lnTo>
                  <a:lnTo>
                    <a:pt x="11156" y="17841"/>
                  </a:lnTo>
                  <a:lnTo>
                    <a:pt x="16340" y="13138"/>
                  </a:lnTo>
                  <a:lnTo>
                    <a:pt x="14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5;p64">
              <a:extLst>
                <a:ext uri="{FF2B5EF4-FFF2-40B4-BE49-F238E27FC236}">
                  <a16:creationId xmlns:a16="http://schemas.microsoft.com/office/drawing/2014/main" id="{DE51C71B-8499-25C6-E11D-373F72B78180}"/>
                </a:ext>
              </a:extLst>
            </p:cNvPr>
            <p:cNvSpPr/>
            <p:nvPr/>
          </p:nvSpPr>
          <p:spPr>
            <a:xfrm>
              <a:off x="-2282125" y="2631800"/>
              <a:ext cx="69625" cy="109675"/>
            </a:xfrm>
            <a:custGeom>
              <a:avLst/>
              <a:gdLst/>
              <a:ahLst/>
              <a:cxnLst/>
              <a:rect l="l" t="t" r="r" b="b"/>
              <a:pathLst>
                <a:path w="2785" h="4387" extrusionOk="0">
                  <a:moveTo>
                    <a:pt x="2489" y="1"/>
                  </a:moveTo>
                  <a:cubicBezTo>
                    <a:pt x="2401" y="1"/>
                    <a:pt x="2315" y="45"/>
                    <a:pt x="2266" y="126"/>
                  </a:cubicBezTo>
                  <a:lnTo>
                    <a:pt x="98" y="3999"/>
                  </a:lnTo>
                  <a:cubicBezTo>
                    <a:pt x="1" y="4173"/>
                    <a:pt x="125" y="4387"/>
                    <a:pt x="324" y="4387"/>
                  </a:cubicBezTo>
                  <a:cubicBezTo>
                    <a:pt x="418" y="4387"/>
                    <a:pt x="506" y="4335"/>
                    <a:pt x="552" y="4254"/>
                  </a:cubicBezTo>
                  <a:lnTo>
                    <a:pt x="2720" y="380"/>
                  </a:lnTo>
                  <a:cubicBezTo>
                    <a:pt x="2784" y="255"/>
                    <a:pt x="2738" y="103"/>
                    <a:pt x="2616" y="34"/>
                  </a:cubicBezTo>
                  <a:cubicBezTo>
                    <a:pt x="2576" y="11"/>
                    <a:pt x="2532" y="1"/>
                    <a:pt x="2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6;p64">
              <a:extLst>
                <a:ext uri="{FF2B5EF4-FFF2-40B4-BE49-F238E27FC236}">
                  <a16:creationId xmlns:a16="http://schemas.microsoft.com/office/drawing/2014/main" id="{1C734F15-944E-E865-4AAD-85FF83742F85}"/>
                </a:ext>
              </a:extLst>
            </p:cNvPr>
            <p:cNvSpPr/>
            <p:nvPr/>
          </p:nvSpPr>
          <p:spPr>
            <a:xfrm>
              <a:off x="-2339000" y="2393975"/>
              <a:ext cx="56425" cy="119500"/>
            </a:xfrm>
            <a:custGeom>
              <a:avLst/>
              <a:gdLst/>
              <a:ahLst/>
              <a:cxnLst/>
              <a:rect l="l" t="t" r="r" b="b"/>
              <a:pathLst>
                <a:path w="2257" h="4780" extrusionOk="0">
                  <a:moveTo>
                    <a:pt x="298" y="0"/>
                  </a:moveTo>
                  <a:cubicBezTo>
                    <a:pt x="267" y="0"/>
                    <a:pt x="235" y="6"/>
                    <a:pt x="204" y="18"/>
                  </a:cubicBezTo>
                  <a:cubicBezTo>
                    <a:pt x="66" y="71"/>
                    <a:pt x="0" y="230"/>
                    <a:pt x="61" y="364"/>
                  </a:cubicBezTo>
                  <a:lnTo>
                    <a:pt x="1720" y="4612"/>
                  </a:lnTo>
                  <a:cubicBezTo>
                    <a:pt x="1757" y="4713"/>
                    <a:pt x="1854" y="4779"/>
                    <a:pt x="1962" y="4779"/>
                  </a:cubicBezTo>
                  <a:cubicBezTo>
                    <a:pt x="1993" y="4779"/>
                    <a:pt x="2026" y="4772"/>
                    <a:pt x="2055" y="4761"/>
                  </a:cubicBezTo>
                  <a:cubicBezTo>
                    <a:pt x="2190" y="4708"/>
                    <a:pt x="2256" y="4558"/>
                    <a:pt x="2204" y="4423"/>
                  </a:cubicBezTo>
                  <a:lnTo>
                    <a:pt x="545" y="176"/>
                  </a:lnTo>
                  <a:cubicBezTo>
                    <a:pt x="508" y="68"/>
                    <a:pt x="406" y="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7;p64">
              <a:extLst>
                <a:ext uri="{FF2B5EF4-FFF2-40B4-BE49-F238E27FC236}">
                  <a16:creationId xmlns:a16="http://schemas.microsoft.com/office/drawing/2014/main" id="{0FDC6B80-DCF0-0B39-C35A-A916D8E24E9C}"/>
                </a:ext>
              </a:extLst>
            </p:cNvPr>
            <p:cNvSpPr/>
            <p:nvPr/>
          </p:nvSpPr>
          <p:spPr>
            <a:xfrm>
              <a:off x="-1648725" y="2688100"/>
              <a:ext cx="229725" cy="146800"/>
            </a:xfrm>
            <a:custGeom>
              <a:avLst/>
              <a:gdLst/>
              <a:ahLst/>
              <a:cxnLst/>
              <a:rect l="l" t="t" r="r" b="b"/>
              <a:pathLst>
                <a:path w="9189" h="5872" extrusionOk="0">
                  <a:moveTo>
                    <a:pt x="3191" y="0"/>
                  </a:moveTo>
                  <a:lnTo>
                    <a:pt x="0" y="2874"/>
                  </a:lnTo>
                  <a:cubicBezTo>
                    <a:pt x="0" y="2874"/>
                    <a:pt x="0" y="3498"/>
                    <a:pt x="383" y="3873"/>
                  </a:cubicBezTo>
                  <a:cubicBezTo>
                    <a:pt x="547" y="4033"/>
                    <a:pt x="828" y="4079"/>
                    <a:pt x="1096" y="4079"/>
                  </a:cubicBezTo>
                  <a:cubicBezTo>
                    <a:pt x="1453" y="4079"/>
                    <a:pt x="1786" y="3997"/>
                    <a:pt x="1786" y="3997"/>
                  </a:cubicBezTo>
                  <a:cubicBezTo>
                    <a:pt x="1786" y="3997"/>
                    <a:pt x="2553" y="5872"/>
                    <a:pt x="3956" y="5872"/>
                  </a:cubicBezTo>
                  <a:cubicBezTo>
                    <a:pt x="5360" y="5872"/>
                    <a:pt x="9189" y="3248"/>
                    <a:pt x="9189" y="3248"/>
                  </a:cubicBezTo>
                  <a:lnTo>
                    <a:pt x="7401" y="125"/>
                  </a:ln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8;p64">
              <a:extLst>
                <a:ext uri="{FF2B5EF4-FFF2-40B4-BE49-F238E27FC236}">
                  <a16:creationId xmlns:a16="http://schemas.microsoft.com/office/drawing/2014/main" id="{7D6E3054-33FF-84AC-79EC-586CDC8DA535}"/>
                </a:ext>
              </a:extLst>
            </p:cNvPr>
            <p:cNvSpPr/>
            <p:nvPr/>
          </p:nvSpPr>
          <p:spPr>
            <a:xfrm>
              <a:off x="-1655250" y="2681525"/>
              <a:ext cx="244875" cy="159900"/>
            </a:xfrm>
            <a:custGeom>
              <a:avLst/>
              <a:gdLst/>
              <a:ahLst/>
              <a:cxnLst/>
              <a:rect l="l" t="t" r="r" b="b"/>
              <a:pathLst>
                <a:path w="9795" h="6396" extrusionOk="0">
                  <a:moveTo>
                    <a:pt x="3548" y="527"/>
                  </a:moveTo>
                  <a:lnTo>
                    <a:pt x="7510" y="643"/>
                  </a:lnTo>
                  <a:lnTo>
                    <a:pt x="9104" y="3431"/>
                  </a:lnTo>
                  <a:cubicBezTo>
                    <a:pt x="7923" y="4222"/>
                    <a:pt x="5241" y="5874"/>
                    <a:pt x="4219" y="5874"/>
                  </a:cubicBezTo>
                  <a:cubicBezTo>
                    <a:pt x="3008" y="5874"/>
                    <a:pt x="2297" y="4179"/>
                    <a:pt x="2290" y="4162"/>
                  </a:cubicBezTo>
                  <a:lnTo>
                    <a:pt x="2205" y="3955"/>
                  </a:lnTo>
                  <a:lnTo>
                    <a:pt x="1987" y="4008"/>
                  </a:lnTo>
                  <a:cubicBezTo>
                    <a:pt x="1809" y="4051"/>
                    <a:pt x="1575" y="4083"/>
                    <a:pt x="1360" y="4083"/>
                  </a:cubicBezTo>
                  <a:cubicBezTo>
                    <a:pt x="1132" y="4083"/>
                    <a:pt x="925" y="4047"/>
                    <a:pt x="827" y="3950"/>
                  </a:cubicBezTo>
                  <a:cubicBezTo>
                    <a:pt x="612" y="3741"/>
                    <a:pt x="548" y="3414"/>
                    <a:pt x="530" y="3246"/>
                  </a:cubicBezTo>
                  <a:lnTo>
                    <a:pt x="3548" y="527"/>
                  </a:lnTo>
                  <a:close/>
                  <a:moveTo>
                    <a:pt x="3355" y="0"/>
                  </a:moveTo>
                  <a:lnTo>
                    <a:pt x="1" y="3020"/>
                  </a:lnTo>
                  <a:lnTo>
                    <a:pt x="1" y="3137"/>
                  </a:lnTo>
                  <a:cubicBezTo>
                    <a:pt x="1" y="3167"/>
                    <a:pt x="6" y="3875"/>
                    <a:pt x="462" y="4322"/>
                  </a:cubicBezTo>
                  <a:cubicBezTo>
                    <a:pt x="687" y="4542"/>
                    <a:pt x="1043" y="4603"/>
                    <a:pt x="1368" y="4603"/>
                  </a:cubicBezTo>
                  <a:cubicBezTo>
                    <a:pt x="1570" y="4603"/>
                    <a:pt x="1759" y="4579"/>
                    <a:pt x="1897" y="4556"/>
                  </a:cubicBezTo>
                  <a:cubicBezTo>
                    <a:pt x="2152" y="5069"/>
                    <a:pt x="2931" y="6395"/>
                    <a:pt x="4217" y="6395"/>
                  </a:cubicBezTo>
                  <a:cubicBezTo>
                    <a:pt x="5685" y="6395"/>
                    <a:pt x="9437" y="3835"/>
                    <a:pt x="9596" y="3726"/>
                  </a:cubicBezTo>
                  <a:lnTo>
                    <a:pt x="9795" y="3591"/>
                  </a:lnTo>
                  <a:lnTo>
                    <a:pt x="7816" y="132"/>
                  </a:lnTo>
                  <a:lnTo>
                    <a:pt x="33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9;p64">
              <a:extLst>
                <a:ext uri="{FF2B5EF4-FFF2-40B4-BE49-F238E27FC236}">
                  <a16:creationId xmlns:a16="http://schemas.microsoft.com/office/drawing/2014/main" id="{AAF86F07-8343-C6AB-4F52-692735349AAC}"/>
                </a:ext>
              </a:extLst>
            </p:cNvPr>
            <p:cNvSpPr/>
            <p:nvPr/>
          </p:nvSpPr>
          <p:spPr>
            <a:xfrm>
              <a:off x="-1517925" y="2054050"/>
              <a:ext cx="411575" cy="715275"/>
            </a:xfrm>
            <a:custGeom>
              <a:avLst/>
              <a:gdLst/>
              <a:ahLst/>
              <a:cxnLst/>
              <a:rect l="l" t="t" r="r" b="b"/>
              <a:pathLst>
                <a:path w="16463" h="28611" extrusionOk="0">
                  <a:moveTo>
                    <a:pt x="2169" y="1"/>
                  </a:moveTo>
                  <a:lnTo>
                    <a:pt x="1" y="13243"/>
                  </a:lnTo>
                  <a:lnTo>
                    <a:pt x="5998" y="18116"/>
                  </a:lnTo>
                  <a:lnTo>
                    <a:pt x="2169" y="25487"/>
                  </a:lnTo>
                  <a:lnTo>
                    <a:pt x="3957" y="28611"/>
                  </a:lnTo>
                  <a:lnTo>
                    <a:pt x="16463" y="19615"/>
                  </a:lnTo>
                  <a:lnTo>
                    <a:pt x="216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30;p64">
              <a:extLst>
                <a:ext uri="{FF2B5EF4-FFF2-40B4-BE49-F238E27FC236}">
                  <a16:creationId xmlns:a16="http://schemas.microsoft.com/office/drawing/2014/main" id="{E406097A-DA07-8469-CF75-EFB47C496777}"/>
                </a:ext>
              </a:extLst>
            </p:cNvPr>
            <p:cNvSpPr/>
            <p:nvPr/>
          </p:nvSpPr>
          <p:spPr>
            <a:xfrm>
              <a:off x="-1524950" y="2037650"/>
              <a:ext cx="427725" cy="741150"/>
            </a:xfrm>
            <a:custGeom>
              <a:avLst/>
              <a:gdLst/>
              <a:ahLst/>
              <a:cxnLst/>
              <a:rect l="l" t="t" r="r" b="b"/>
              <a:pathLst>
                <a:path w="17109" h="29646" extrusionOk="0">
                  <a:moveTo>
                    <a:pt x="2607" y="1313"/>
                  </a:moveTo>
                  <a:lnTo>
                    <a:pt x="16378" y="20213"/>
                  </a:lnTo>
                  <a:lnTo>
                    <a:pt x="4320" y="28887"/>
                  </a:lnTo>
                  <a:lnTo>
                    <a:pt x="2747" y="26137"/>
                  </a:lnTo>
                  <a:lnTo>
                    <a:pt x="6609" y="18704"/>
                  </a:lnTo>
                  <a:lnTo>
                    <a:pt x="563" y="13793"/>
                  </a:lnTo>
                  <a:lnTo>
                    <a:pt x="2607" y="1313"/>
                  </a:lnTo>
                  <a:close/>
                  <a:moveTo>
                    <a:pt x="2295" y="1"/>
                  </a:moveTo>
                  <a:lnTo>
                    <a:pt x="1" y="14006"/>
                  </a:lnTo>
                  <a:lnTo>
                    <a:pt x="5950" y="18840"/>
                  </a:lnTo>
                  <a:lnTo>
                    <a:pt x="2155" y="26149"/>
                  </a:lnTo>
                  <a:lnTo>
                    <a:pt x="4155" y="29646"/>
                  </a:lnTo>
                  <a:lnTo>
                    <a:pt x="17108" y="20330"/>
                  </a:lnTo>
                  <a:lnTo>
                    <a:pt x="2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31;p64">
              <a:extLst>
                <a:ext uri="{FF2B5EF4-FFF2-40B4-BE49-F238E27FC236}">
                  <a16:creationId xmlns:a16="http://schemas.microsoft.com/office/drawing/2014/main" id="{D2A2BE73-7D57-D0BB-DF46-F944BA1DDC95}"/>
                </a:ext>
              </a:extLst>
            </p:cNvPr>
            <p:cNvSpPr/>
            <p:nvPr/>
          </p:nvSpPr>
          <p:spPr>
            <a:xfrm>
              <a:off x="-1445750" y="2631400"/>
              <a:ext cx="69950" cy="110075"/>
            </a:xfrm>
            <a:custGeom>
              <a:avLst/>
              <a:gdLst/>
              <a:ahLst/>
              <a:cxnLst/>
              <a:rect l="l" t="t" r="r" b="b"/>
              <a:pathLst>
                <a:path w="2798" h="4403" extrusionOk="0">
                  <a:moveTo>
                    <a:pt x="299" y="1"/>
                  </a:moveTo>
                  <a:cubicBezTo>
                    <a:pt x="256" y="1"/>
                    <a:pt x="213" y="12"/>
                    <a:pt x="172" y="34"/>
                  </a:cubicBezTo>
                  <a:cubicBezTo>
                    <a:pt x="44" y="105"/>
                    <a:pt x="0" y="270"/>
                    <a:pt x="77" y="396"/>
                  </a:cubicBezTo>
                  <a:lnTo>
                    <a:pt x="2247" y="4270"/>
                  </a:lnTo>
                  <a:cubicBezTo>
                    <a:pt x="2291" y="4352"/>
                    <a:pt x="2379" y="4403"/>
                    <a:pt x="2473" y="4403"/>
                  </a:cubicBezTo>
                  <a:cubicBezTo>
                    <a:pt x="2672" y="4403"/>
                    <a:pt x="2798" y="4189"/>
                    <a:pt x="2701" y="4015"/>
                  </a:cubicBezTo>
                  <a:lnTo>
                    <a:pt x="531" y="142"/>
                  </a:lnTo>
                  <a:cubicBezTo>
                    <a:pt x="484" y="52"/>
                    <a:pt x="393"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32;p64">
              <a:extLst>
                <a:ext uri="{FF2B5EF4-FFF2-40B4-BE49-F238E27FC236}">
                  <a16:creationId xmlns:a16="http://schemas.microsoft.com/office/drawing/2014/main" id="{872F579F-9BD9-A538-53AE-AB02795D1713}"/>
                </a:ext>
              </a:extLst>
            </p:cNvPr>
            <p:cNvSpPr/>
            <p:nvPr/>
          </p:nvSpPr>
          <p:spPr>
            <a:xfrm>
              <a:off x="-1375375" y="2394150"/>
              <a:ext cx="56300" cy="119325"/>
            </a:xfrm>
            <a:custGeom>
              <a:avLst/>
              <a:gdLst/>
              <a:ahLst/>
              <a:cxnLst/>
              <a:rect l="l" t="t" r="r" b="b"/>
              <a:pathLst>
                <a:path w="2252" h="4773" extrusionOk="0">
                  <a:moveTo>
                    <a:pt x="1957" y="1"/>
                  </a:moveTo>
                  <a:cubicBezTo>
                    <a:pt x="1851" y="1"/>
                    <a:pt x="1752" y="65"/>
                    <a:pt x="1713" y="170"/>
                  </a:cubicBezTo>
                  <a:lnTo>
                    <a:pt x="54" y="4418"/>
                  </a:lnTo>
                  <a:cubicBezTo>
                    <a:pt x="1" y="4551"/>
                    <a:pt x="67" y="4702"/>
                    <a:pt x="202" y="4754"/>
                  </a:cubicBezTo>
                  <a:cubicBezTo>
                    <a:pt x="232" y="4766"/>
                    <a:pt x="263" y="4772"/>
                    <a:pt x="296" y="4772"/>
                  </a:cubicBezTo>
                  <a:cubicBezTo>
                    <a:pt x="404" y="4772"/>
                    <a:pt x="500" y="4706"/>
                    <a:pt x="538" y="4607"/>
                  </a:cubicBezTo>
                  <a:lnTo>
                    <a:pt x="2197" y="359"/>
                  </a:lnTo>
                  <a:cubicBezTo>
                    <a:pt x="2252" y="224"/>
                    <a:pt x="2185" y="72"/>
                    <a:pt x="2051" y="18"/>
                  </a:cubicBezTo>
                  <a:cubicBezTo>
                    <a:pt x="2020" y="7"/>
                    <a:pt x="1988" y="1"/>
                    <a:pt x="1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3133;p64">
            <a:extLst>
              <a:ext uri="{FF2B5EF4-FFF2-40B4-BE49-F238E27FC236}">
                <a16:creationId xmlns:a16="http://schemas.microsoft.com/office/drawing/2014/main" id="{359F8679-D080-E1C2-5503-897688FB961F}"/>
              </a:ext>
            </a:extLst>
          </p:cNvPr>
          <p:cNvGrpSpPr/>
          <p:nvPr/>
        </p:nvGrpSpPr>
        <p:grpSpPr>
          <a:xfrm>
            <a:off x="1723904" y="1335799"/>
            <a:ext cx="1771044" cy="1777177"/>
            <a:chOff x="1252700" y="238400"/>
            <a:chExt cx="5219700" cy="5237775"/>
          </a:xfrm>
        </p:grpSpPr>
        <p:sp>
          <p:nvSpPr>
            <p:cNvPr id="55" name="Google Shape;3134;p64">
              <a:extLst>
                <a:ext uri="{FF2B5EF4-FFF2-40B4-BE49-F238E27FC236}">
                  <a16:creationId xmlns:a16="http://schemas.microsoft.com/office/drawing/2014/main" id="{8C8A142F-C9F0-DA8D-0324-1CC9B6093320}"/>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35;p64">
              <a:extLst>
                <a:ext uri="{FF2B5EF4-FFF2-40B4-BE49-F238E27FC236}">
                  <a16:creationId xmlns:a16="http://schemas.microsoft.com/office/drawing/2014/main" id="{4292DE96-11EA-8BB7-064F-4AE557623D6D}"/>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36;p64">
              <a:extLst>
                <a:ext uri="{FF2B5EF4-FFF2-40B4-BE49-F238E27FC236}">
                  <a16:creationId xmlns:a16="http://schemas.microsoft.com/office/drawing/2014/main" id="{7B3EFDFA-AA90-8790-2160-A3E334945B37}"/>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37;p64">
              <a:extLst>
                <a:ext uri="{FF2B5EF4-FFF2-40B4-BE49-F238E27FC236}">
                  <a16:creationId xmlns:a16="http://schemas.microsoft.com/office/drawing/2014/main" id="{26509D00-532D-C65F-AEF1-01390AB035EE}"/>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38;p64">
              <a:extLst>
                <a:ext uri="{FF2B5EF4-FFF2-40B4-BE49-F238E27FC236}">
                  <a16:creationId xmlns:a16="http://schemas.microsoft.com/office/drawing/2014/main" id="{E7E6FD17-C780-0292-ABF1-48A0D6011A67}"/>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39;p64">
              <a:extLst>
                <a:ext uri="{FF2B5EF4-FFF2-40B4-BE49-F238E27FC236}">
                  <a16:creationId xmlns:a16="http://schemas.microsoft.com/office/drawing/2014/main" id="{89918435-17EF-7248-1887-774C8F61234E}"/>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40;p64">
              <a:extLst>
                <a:ext uri="{FF2B5EF4-FFF2-40B4-BE49-F238E27FC236}">
                  <a16:creationId xmlns:a16="http://schemas.microsoft.com/office/drawing/2014/main" id="{95B60048-854C-AF0D-757F-DCC85D6126CE}"/>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41;p64">
              <a:extLst>
                <a:ext uri="{FF2B5EF4-FFF2-40B4-BE49-F238E27FC236}">
                  <a16:creationId xmlns:a16="http://schemas.microsoft.com/office/drawing/2014/main" id="{C6C99727-3D8C-5C80-0707-941306340A2B}"/>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42;p64">
              <a:extLst>
                <a:ext uri="{FF2B5EF4-FFF2-40B4-BE49-F238E27FC236}">
                  <a16:creationId xmlns:a16="http://schemas.microsoft.com/office/drawing/2014/main" id="{0A969837-1AAD-9E08-6C5D-4DC6E347384B}"/>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143;p64">
              <a:extLst>
                <a:ext uri="{FF2B5EF4-FFF2-40B4-BE49-F238E27FC236}">
                  <a16:creationId xmlns:a16="http://schemas.microsoft.com/office/drawing/2014/main" id="{0E4B22F3-7885-15D5-0E6E-339155D7DF7D}"/>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144;p64">
              <a:extLst>
                <a:ext uri="{FF2B5EF4-FFF2-40B4-BE49-F238E27FC236}">
                  <a16:creationId xmlns:a16="http://schemas.microsoft.com/office/drawing/2014/main" id="{55C564E9-AEE5-8DBE-1054-9E35B70B886F}"/>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145;p64">
              <a:extLst>
                <a:ext uri="{FF2B5EF4-FFF2-40B4-BE49-F238E27FC236}">
                  <a16:creationId xmlns:a16="http://schemas.microsoft.com/office/drawing/2014/main" id="{68F59834-8D55-FDC3-CA05-4A988C365B43}"/>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146;p64">
              <a:extLst>
                <a:ext uri="{FF2B5EF4-FFF2-40B4-BE49-F238E27FC236}">
                  <a16:creationId xmlns:a16="http://schemas.microsoft.com/office/drawing/2014/main" id="{47E6ABB3-909C-8799-250C-2265FBE28C21}"/>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147;p64">
              <a:extLst>
                <a:ext uri="{FF2B5EF4-FFF2-40B4-BE49-F238E27FC236}">
                  <a16:creationId xmlns:a16="http://schemas.microsoft.com/office/drawing/2014/main" id="{0FB5DA0F-49C0-2EF8-B32C-A86C1F0B145D}"/>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148;p64">
              <a:extLst>
                <a:ext uri="{FF2B5EF4-FFF2-40B4-BE49-F238E27FC236}">
                  <a16:creationId xmlns:a16="http://schemas.microsoft.com/office/drawing/2014/main" id="{7120D889-7567-B379-2E03-E92C539905A7}"/>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149;p64">
              <a:extLst>
                <a:ext uri="{FF2B5EF4-FFF2-40B4-BE49-F238E27FC236}">
                  <a16:creationId xmlns:a16="http://schemas.microsoft.com/office/drawing/2014/main" id="{AFC1E330-662F-47CE-8B9A-D098329ACDBB}"/>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150;p64">
              <a:extLst>
                <a:ext uri="{FF2B5EF4-FFF2-40B4-BE49-F238E27FC236}">
                  <a16:creationId xmlns:a16="http://schemas.microsoft.com/office/drawing/2014/main" id="{62B63FDD-0B61-9B03-32D1-32A08728E090}"/>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151;p64">
              <a:extLst>
                <a:ext uri="{FF2B5EF4-FFF2-40B4-BE49-F238E27FC236}">
                  <a16:creationId xmlns:a16="http://schemas.microsoft.com/office/drawing/2014/main" id="{27E37EE5-456B-9C4C-BEDE-CE19BD057318}"/>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152;p64">
              <a:extLst>
                <a:ext uri="{FF2B5EF4-FFF2-40B4-BE49-F238E27FC236}">
                  <a16:creationId xmlns:a16="http://schemas.microsoft.com/office/drawing/2014/main" id="{5CB9F9F0-9098-F2DA-DD5D-E9415C451FAE}"/>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153;p64">
              <a:extLst>
                <a:ext uri="{FF2B5EF4-FFF2-40B4-BE49-F238E27FC236}">
                  <a16:creationId xmlns:a16="http://schemas.microsoft.com/office/drawing/2014/main" id="{C59B168C-14AC-C44D-6D1B-1021DE703572}"/>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154;p64">
              <a:extLst>
                <a:ext uri="{FF2B5EF4-FFF2-40B4-BE49-F238E27FC236}">
                  <a16:creationId xmlns:a16="http://schemas.microsoft.com/office/drawing/2014/main" id="{1F5D7B02-78FC-4060-16A1-ED5D35CB1E4F}"/>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155;p64">
              <a:extLst>
                <a:ext uri="{FF2B5EF4-FFF2-40B4-BE49-F238E27FC236}">
                  <a16:creationId xmlns:a16="http://schemas.microsoft.com/office/drawing/2014/main" id="{36D3E9BA-A50F-4D3C-048C-19966C278FD1}"/>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156;p64">
              <a:extLst>
                <a:ext uri="{FF2B5EF4-FFF2-40B4-BE49-F238E27FC236}">
                  <a16:creationId xmlns:a16="http://schemas.microsoft.com/office/drawing/2014/main" id="{657B217A-4E01-6DA7-B112-85C24BB49379}"/>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157;p64">
              <a:extLst>
                <a:ext uri="{FF2B5EF4-FFF2-40B4-BE49-F238E27FC236}">
                  <a16:creationId xmlns:a16="http://schemas.microsoft.com/office/drawing/2014/main" id="{7D5D5F5B-E751-44B1-AB56-69A03812C44D}"/>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158;p64">
              <a:extLst>
                <a:ext uri="{FF2B5EF4-FFF2-40B4-BE49-F238E27FC236}">
                  <a16:creationId xmlns:a16="http://schemas.microsoft.com/office/drawing/2014/main" id="{37470498-0AD7-8809-1352-4BB0E22E956C}"/>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159;p64">
              <a:extLst>
                <a:ext uri="{FF2B5EF4-FFF2-40B4-BE49-F238E27FC236}">
                  <a16:creationId xmlns:a16="http://schemas.microsoft.com/office/drawing/2014/main" id="{F4B20B8E-AB3A-3CA6-3AA4-B91179455829}"/>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160;p64">
              <a:extLst>
                <a:ext uri="{FF2B5EF4-FFF2-40B4-BE49-F238E27FC236}">
                  <a16:creationId xmlns:a16="http://schemas.microsoft.com/office/drawing/2014/main" id="{7AEF727C-8E21-8AEC-8057-3935C83A1BA4}"/>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161;p64">
              <a:extLst>
                <a:ext uri="{FF2B5EF4-FFF2-40B4-BE49-F238E27FC236}">
                  <a16:creationId xmlns:a16="http://schemas.microsoft.com/office/drawing/2014/main" id="{0351485E-2171-DC69-D222-7CA15270AB89}"/>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162;p64">
              <a:extLst>
                <a:ext uri="{FF2B5EF4-FFF2-40B4-BE49-F238E27FC236}">
                  <a16:creationId xmlns:a16="http://schemas.microsoft.com/office/drawing/2014/main" id="{45B92343-59D5-E193-726C-61A76ED3C2A0}"/>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163;p64">
              <a:extLst>
                <a:ext uri="{FF2B5EF4-FFF2-40B4-BE49-F238E27FC236}">
                  <a16:creationId xmlns:a16="http://schemas.microsoft.com/office/drawing/2014/main" id="{18EAC972-5553-77A6-BC41-77EF6BADF672}"/>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164;p64">
              <a:extLst>
                <a:ext uri="{FF2B5EF4-FFF2-40B4-BE49-F238E27FC236}">
                  <a16:creationId xmlns:a16="http://schemas.microsoft.com/office/drawing/2014/main" id="{82BF858A-3487-F151-140B-918FE5719F96}"/>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165;p64">
              <a:extLst>
                <a:ext uri="{FF2B5EF4-FFF2-40B4-BE49-F238E27FC236}">
                  <a16:creationId xmlns:a16="http://schemas.microsoft.com/office/drawing/2014/main" id="{181A55AF-74C9-E242-6476-5964C64F5BB8}"/>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166;p64">
              <a:extLst>
                <a:ext uri="{FF2B5EF4-FFF2-40B4-BE49-F238E27FC236}">
                  <a16:creationId xmlns:a16="http://schemas.microsoft.com/office/drawing/2014/main" id="{008FE409-1117-7FA6-3E30-B96559463FA8}"/>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167;p64">
              <a:extLst>
                <a:ext uri="{FF2B5EF4-FFF2-40B4-BE49-F238E27FC236}">
                  <a16:creationId xmlns:a16="http://schemas.microsoft.com/office/drawing/2014/main" id="{3FDAACAD-9633-3924-87D6-BA9852C798EA}"/>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168;p64">
              <a:extLst>
                <a:ext uri="{FF2B5EF4-FFF2-40B4-BE49-F238E27FC236}">
                  <a16:creationId xmlns:a16="http://schemas.microsoft.com/office/drawing/2014/main" id="{EFEB79A5-51BA-8C85-4778-246F29DFA491}"/>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169;p64">
              <a:extLst>
                <a:ext uri="{FF2B5EF4-FFF2-40B4-BE49-F238E27FC236}">
                  <a16:creationId xmlns:a16="http://schemas.microsoft.com/office/drawing/2014/main" id="{E584B46D-2652-3AE9-7EA1-EB581EDEAC32}"/>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170;p64">
              <a:extLst>
                <a:ext uri="{FF2B5EF4-FFF2-40B4-BE49-F238E27FC236}">
                  <a16:creationId xmlns:a16="http://schemas.microsoft.com/office/drawing/2014/main" id="{FB4C6A16-BC2A-90CE-9C61-156907D226A4}"/>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171;p64">
              <a:extLst>
                <a:ext uri="{FF2B5EF4-FFF2-40B4-BE49-F238E27FC236}">
                  <a16:creationId xmlns:a16="http://schemas.microsoft.com/office/drawing/2014/main" id="{610A59B0-51B8-D63E-3D1B-07FC21E9ADE7}"/>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172;p64">
              <a:extLst>
                <a:ext uri="{FF2B5EF4-FFF2-40B4-BE49-F238E27FC236}">
                  <a16:creationId xmlns:a16="http://schemas.microsoft.com/office/drawing/2014/main" id="{FD300379-13B6-E813-F480-DA118307A495}"/>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173;p64">
              <a:extLst>
                <a:ext uri="{FF2B5EF4-FFF2-40B4-BE49-F238E27FC236}">
                  <a16:creationId xmlns:a16="http://schemas.microsoft.com/office/drawing/2014/main" id="{B87B4266-F3AD-430E-64E0-ED10DBF70676}"/>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174;p64">
              <a:extLst>
                <a:ext uri="{FF2B5EF4-FFF2-40B4-BE49-F238E27FC236}">
                  <a16:creationId xmlns:a16="http://schemas.microsoft.com/office/drawing/2014/main" id="{F4EADFCB-18D5-D551-9B39-E2DC422EA5A9}"/>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175;p64">
              <a:extLst>
                <a:ext uri="{FF2B5EF4-FFF2-40B4-BE49-F238E27FC236}">
                  <a16:creationId xmlns:a16="http://schemas.microsoft.com/office/drawing/2014/main" id="{007D3829-F169-5A54-5327-40FE79D3FECB}"/>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176;p64">
              <a:extLst>
                <a:ext uri="{FF2B5EF4-FFF2-40B4-BE49-F238E27FC236}">
                  <a16:creationId xmlns:a16="http://schemas.microsoft.com/office/drawing/2014/main" id="{A5616B33-0047-562F-4361-97C8A2756E79}"/>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177;p64">
              <a:extLst>
                <a:ext uri="{FF2B5EF4-FFF2-40B4-BE49-F238E27FC236}">
                  <a16:creationId xmlns:a16="http://schemas.microsoft.com/office/drawing/2014/main" id="{2D3C23BA-636B-F561-3EAE-F08DA247E960}"/>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178;p64">
              <a:extLst>
                <a:ext uri="{FF2B5EF4-FFF2-40B4-BE49-F238E27FC236}">
                  <a16:creationId xmlns:a16="http://schemas.microsoft.com/office/drawing/2014/main" id="{F9C885F8-9464-B4F2-48D7-7CECD5C11459}"/>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179;p64">
              <a:extLst>
                <a:ext uri="{FF2B5EF4-FFF2-40B4-BE49-F238E27FC236}">
                  <a16:creationId xmlns:a16="http://schemas.microsoft.com/office/drawing/2014/main" id="{7ED99512-9343-9933-E2E5-4B58D8E5D391}"/>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180;p64">
              <a:extLst>
                <a:ext uri="{FF2B5EF4-FFF2-40B4-BE49-F238E27FC236}">
                  <a16:creationId xmlns:a16="http://schemas.microsoft.com/office/drawing/2014/main" id="{FD59FFA8-29C0-EF41-254A-6A7B5C91B7A7}"/>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181;p64">
              <a:extLst>
                <a:ext uri="{FF2B5EF4-FFF2-40B4-BE49-F238E27FC236}">
                  <a16:creationId xmlns:a16="http://schemas.microsoft.com/office/drawing/2014/main" id="{59507FCA-3A5A-6473-578C-A7FEFBD27C68}"/>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182;p64">
              <a:extLst>
                <a:ext uri="{FF2B5EF4-FFF2-40B4-BE49-F238E27FC236}">
                  <a16:creationId xmlns:a16="http://schemas.microsoft.com/office/drawing/2014/main" id="{32514AF5-7417-8A0B-E9E7-73881A56A15E}"/>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183;p64">
              <a:extLst>
                <a:ext uri="{FF2B5EF4-FFF2-40B4-BE49-F238E27FC236}">
                  <a16:creationId xmlns:a16="http://schemas.microsoft.com/office/drawing/2014/main" id="{9D3F3DA1-76A6-7B7F-5E90-334F29ECFE8A}"/>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184;p64">
              <a:extLst>
                <a:ext uri="{FF2B5EF4-FFF2-40B4-BE49-F238E27FC236}">
                  <a16:creationId xmlns:a16="http://schemas.microsoft.com/office/drawing/2014/main" id="{1BC7C875-C860-6A4A-E426-8421C2C68B09}"/>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185;p64">
              <a:extLst>
                <a:ext uri="{FF2B5EF4-FFF2-40B4-BE49-F238E27FC236}">
                  <a16:creationId xmlns:a16="http://schemas.microsoft.com/office/drawing/2014/main" id="{56AC0F56-E058-7D83-4B5E-62EA9DB09413}"/>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186;p64">
              <a:extLst>
                <a:ext uri="{FF2B5EF4-FFF2-40B4-BE49-F238E27FC236}">
                  <a16:creationId xmlns:a16="http://schemas.microsoft.com/office/drawing/2014/main" id="{69994BEB-79C7-FD5F-3A61-5D4ACF5FF5C3}"/>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187;p64">
              <a:extLst>
                <a:ext uri="{FF2B5EF4-FFF2-40B4-BE49-F238E27FC236}">
                  <a16:creationId xmlns:a16="http://schemas.microsoft.com/office/drawing/2014/main" id="{0DC918DC-03F1-2855-A13D-F37F02749248}"/>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188;p64">
              <a:extLst>
                <a:ext uri="{FF2B5EF4-FFF2-40B4-BE49-F238E27FC236}">
                  <a16:creationId xmlns:a16="http://schemas.microsoft.com/office/drawing/2014/main" id="{4AE9C327-2894-39AA-B37A-320774141370}"/>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189;p64">
              <a:extLst>
                <a:ext uri="{FF2B5EF4-FFF2-40B4-BE49-F238E27FC236}">
                  <a16:creationId xmlns:a16="http://schemas.microsoft.com/office/drawing/2014/main" id="{274341B3-432E-C409-1910-E153A28A05DA}"/>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190;p64">
              <a:extLst>
                <a:ext uri="{FF2B5EF4-FFF2-40B4-BE49-F238E27FC236}">
                  <a16:creationId xmlns:a16="http://schemas.microsoft.com/office/drawing/2014/main" id="{01B4ECD3-0A22-47CF-B293-64395DC06FF5}"/>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191;p64">
              <a:extLst>
                <a:ext uri="{FF2B5EF4-FFF2-40B4-BE49-F238E27FC236}">
                  <a16:creationId xmlns:a16="http://schemas.microsoft.com/office/drawing/2014/main" id="{B00A0382-90E7-57CD-646A-383CC364F26D}"/>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192;p64">
              <a:extLst>
                <a:ext uri="{FF2B5EF4-FFF2-40B4-BE49-F238E27FC236}">
                  <a16:creationId xmlns:a16="http://schemas.microsoft.com/office/drawing/2014/main" id="{B444D41B-520A-4DFE-434B-E3933A25BED6}"/>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193;p64">
              <a:extLst>
                <a:ext uri="{FF2B5EF4-FFF2-40B4-BE49-F238E27FC236}">
                  <a16:creationId xmlns:a16="http://schemas.microsoft.com/office/drawing/2014/main" id="{A72C0248-674B-D95F-1073-BE173A169C5A}"/>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194;p64">
              <a:extLst>
                <a:ext uri="{FF2B5EF4-FFF2-40B4-BE49-F238E27FC236}">
                  <a16:creationId xmlns:a16="http://schemas.microsoft.com/office/drawing/2014/main" id="{A5227727-43E3-D3BD-270D-C1A0F6708566}"/>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195;p64">
              <a:extLst>
                <a:ext uri="{FF2B5EF4-FFF2-40B4-BE49-F238E27FC236}">
                  <a16:creationId xmlns:a16="http://schemas.microsoft.com/office/drawing/2014/main" id="{5B41527C-3A77-1C66-4922-8D03281975FA}"/>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196;p64">
              <a:extLst>
                <a:ext uri="{FF2B5EF4-FFF2-40B4-BE49-F238E27FC236}">
                  <a16:creationId xmlns:a16="http://schemas.microsoft.com/office/drawing/2014/main" id="{ECB32E4B-E3B8-12E3-0A71-CA29176D53D4}"/>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197;p64">
              <a:extLst>
                <a:ext uri="{FF2B5EF4-FFF2-40B4-BE49-F238E27FC236}">
                  <a16:creationId xmlns:a16="http://schemas.microsoft.com/office/drawing/2014/main" id="{765F4FCE-DD6B-CE3C-F88E-7E7266A89CCE}"/>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198;p64">
              <a:extLst>
                <a:ext uri="{FF2B5EF4-FFF2-40B4-BE49-F238E27FC236}">
                  <a16:creationId xmlns:a16="http://schemas.microsoft.com/office/drawing/2014/main" id="{138CBA75-0D34-EDA2-4560-9F2B9DE8C9CC}"/>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199;p64">
              <a:extLst>
                <a:ext uri="{FF2B5EF4-FFF2-40B4-BE49-F238E27FC236}">
                  <a16:creationId xmlns:a16="http://schemas.microsoft.com/office/drawing/2014/main" id="{A4D13229-34F1-479F-3864-E4D346673701}"/>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200;p64">
              <a:extLst>
                <a:ext uri="{FF2B5EF4-FFF2-40B4-BE49-F238E27FC236}">
                  <a16:creationId xmlns:a16="http://schemas.microsoft.com/office/drawing/2014/main" id="{8C002627-C050-AC02-7190-059BA78F58D2}"/>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201;p64">
              <a:extLst>
                <a:ext uri="{FF2B5EF4-FFF2-40B4-BE49-F238E27FC236}">
                  <a16:creationId xmlns:a16="http://schemas.microsoft.com/office/drawing/2014/main" id="{70A8A352-5B0A-EC4D-0825-835E38AA05ED}"/>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202;p64">
              <a:extLst>
                <a:ext uri="{FF2B5EF4-FFF2-40B4-BE49-F238E27FC236}">
                  <a16:creationId xmlns:a16="http://schemas.microsoft.com/office/drawing/2014/main" id="{CCA58446-C7DD-292C-1255-4E49E82068B9}"/>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203;p64">
              <a:extLst>
                <a:ext uri="{FF2B5EF4-FFF2-40B4-BE49-F238E27FC236}">
                  <a16:creationId xmlns:a16="http://schemas.microsoft.com/office/drawing/2014/main" id="{96C0509C-32CE-8CEF-8CE8-9CCFC36C2468}"/>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204;p64">
              <a:extLst>
                <a:ext uri="{FF2B5EF4-FFF2-40B4-BE49-F238E27FC236}">
                  <a16:creationId xmlns:a16="http://schemas.microsoft.com/office/drawing/2014/main" id="{2D6F25AF-E2E7-4B60-8295-06750B74F4B5}"/>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205;p64">
              <a:extLst>
                <a:ext uri="{FF2B5EF4-FFF2-40B4-BE49-F238E27FC236}">
                  <a16:creationId xmlns:a16="http://schemas.microsoft.com/office/drawing/2014/main" id="{5D299F86-B31B-45B9-3499-B8FF9C467453}"/>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206;p64">
              <a:extLst>
                <a:ext uri="{FF2B5EF4-FFF2-40B4-BE49-F238E27FC236}">
                  <a16:creationId xmlns:a16="http://schemas.microsoft.com/office/drawing/2014/main" id="{49DF777A-8F0C-26B4-27D1-B92A54EAB801}"/>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207;p64">
              <a:extLst>
                <a:ext uri="{FF2B5EF4-FFF2-40B4-BE49-F238E27FC236}">
                  <a16:creationId xmlns:a16="http://schemas.microsoft.com/office/drawing/2014/main" id="{144DD3B5-425D-DC15-3A40-D599ECDF37B5}"/>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208;p64">
              <a:extLst>
                <a:ext uri="{FF2B5EF4-FFF2-40B4-BE49-F238E27FC236}">
                  <a16:creationId xmlns:a16="http://schemas.microsoft.com/office/drawing/2014/main" id="{83FE2C29-0513-27E9-A2BD-0812587187C7}"/>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209;p64">
              <a:extLst>
                <a:ext uri="{FF2B5EF4-FFF2-40B4-BE49-F238E27FC236}">
                  <a16:creationId xmlns:a16="http://schemas.microsoft.com/office/drawing/2014/main" id="{86016446-8182-BDED-1633-A11A85813843}"/>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210;p64">
              <a:extLst>
                <a:ext uri="{FF2B5EF4-FFF2-40B4-BE49-F238E27FC236}">
                  <a16:creationId xmlns:a16="http://schemas.microsoft.com/office/drawing/2014/main" id="{32B9628F-E790-6239-A3A8-F0FBA5B454B7}"/>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211;p64">
              <a:extLst>
                <a:ext uri="{FF2B5EF4-FFF2-40B4-BE49-F238E27FC236}">
                  <a16:creationId xmlns:a16="http://schemas.microsoft.com/office/drawing/2014/main" id="{F407A2C6-2385-0E71-E232-FEF1CF6F6983}"/>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212;p64">
              <a:extLst>
                <a:ext uri="{FF2B5EF4-FFF2-40B4-BE49-F238E27FC236}">
                  <a16:creationId xmlns:a16="http://schemas.microsoft.com/office/drawing/2014/main" id="{5D55FB59-84E3-9C1E-6937-C1F644EE6AF6}"/>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213;p64">
              <a:extLst>
                <a:ext uri="{FF2B5EF4-FFF2-40B4-BE49-F238E27FC236}">
                  <a16:creationId xmlns:a16="http://schemas.microsoft.com/office/drawing/2014/main" id="{0EC34088-A2AD-CE1A-3363-8F1006999A44}"/>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214;p64">
              <a:extLst>
                <a:ext uri="{FF2B5EF4-FFF2-40B4-BE49-F238E27FC236}">
                  <a16:creationId xmlns:a16="http://schemas.microsoft.com/office/drawing/2014/main" id="{1816A56F-7852-CDC9-84BF-5B6C25DF6AA8}"/>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215;p64">
              <a:extLst>
                <a:ext uri="{FF2B5EF4-FFF2-40B4-BE49-F238E27FC236}">
                  <a16:creationId xmlns:a16="http://schemas.microsoft.com/office/drawing/2014/main" id="{96CC0822-991A-4A90-7560-39136D56B30E}"/>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216;p64">
              <a:extLst>
                <a:ext uri="{FF2B5EF4-FFF2-40B4-BE49-F238E27FC236}">
                  <a16:creationId xmlns:a16="http://schemas.microsoft.com/office/drawing/2014/main" id="{97B7A2C4-E341-611D-1066-4864570F1623}"/>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217;p64">
              <a:extLst>
                <a:ext uri="{FF2B5EF4-FFF2-40B4-BE49-F238E27FC236}">
                  <a16:creationId xmlns:a16="http://schemas.microsoft.com/office/drawing/2014/main" id="{2B8C53D9-9F51-1493-48F9-859AD197AAB4}"/>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218;p64">
              <a:extLst>
                <a:ext uri="{FF2B5EF4-FFF2-40B4-BE49-F238E27FC236}">
                  <a16:creationId xmlns:a16="http://schemas.microsoft.com/office/drawing/2014/main" id="{82962EBE-4FDD-B5FE-12DA-53C7262EAA6C}"/>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219;p64">
              <a:extLst>
                <a:ext uri="{FF2B5EF4-FFF2-40B4-BE49-F238E27FC236}">
                  <a16:creationId xmlns:a16="http://schemas.microsoft.com/office/drawing/2014/main" id="{E9727F91-4C9B-64C6-203D-41F538A94B19}"/>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220;p64">
              <a:extLst>
                <a:ext uri="{FF2B5EF4-FFF2-40B4-BE49-F238E27FC236}">
                  <a16:creationId xmlns:a16="http://schemas.microsoft.com/office/drawing/2014/main" id="{6F1DEF5B-A97A-5F46-60B8-7B74E0BDEE12}"/>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221;p64">
              <a:extLst>
                <a:ext uri="{FF2B5EF4-FFF2-40B4-BE49-F238E27FC236}">
                  <a16:creationId xmlns:a16="http://schemas.microsoft.com/office/drawing/2014/main" id="{23961881-65F4-AC4A-8B01-9C35C2510C5A}"/>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222;p64">
              <a:extLst>
                <a:ext uri="{FF2B5EF4-FFF2-40B4-BE49-F238E27FC236}">
                  <a16:creationId xmlns:a16="http://schemas.microsoft.com/office/drawing/2014/main" id="{7A071781-F094-07F3-7391-F286A633C926}"/>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223;p64">
              <a:extLst>
                <a:ext uri="{FF2B5EF4-FFF2-40B4-BE49-F238E27FC236}">
                  <a16:creationId xmlns:a16="http://schemas.microsoft.com/office/drawing/2014/main" id="{509CF1F8-56BA-01D7-1DDD-7C9EE9CB3B10}"/>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224;p64">
              <a:extLst>
                <a:ext uri="{FF2B5EF4-FFF2-40B4-BE49-F238E27FC236}">
                  <a16:creationId xmlns:a16="http://schemas.microsoft.com/office/drawing/2014/main" id="{7CA15726-181A-877E-9D21-0A9671D97064}"/>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225;p64">
              <a:extLst>
                <a:ext uri="{FF2B5EF4-FFF2-40B4-BE49-F238E27FC236}">
                  <a16:creationId xmlns:a16="http://schemas.microsoft.com/office/drawing/2014/main" id="{2350292F-0DD3-D44A-3661-6C2CDED9D4B9}"/>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226;p64">
              <a:extLst>
                <a:ext uri="{FF2B5EF4-FFF2-40B4-BE49-F238E27FC236}">
                  <a16:creationId xmlns:a16="http://schemas.microsoft.com/office/drawing/2014/main" id="{204DB43B-A60F-DCE7-BCCA-1322413EE20B}"/>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227;p64">
              <a:extLst>
                <a:ext uri="{FF2B5EF4-FFF2-40B4-BE49-F238E27FC236}">
                  <a16:creationId xmlns:a16="http://schemas.microsoft.com/office/drawing/2014/main" id="{EDD255F4-B898-A1D6-B932-8F1C73A9B321}"/>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228;p64">
              <a:extLst>
                <a:ext uri="{FF2B5EF4-FFF2-40B4-BE49-F238E27FC236}">
                  <a16:creationId xmlns:a16="http://schemas.microsoft.com/office/drawing/2014/main" id="{1B018E3F-5190-840E-33C4-F4F8F7F47939}"/>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229;p64">
              <a:extLst>
                <a:ext uri="{FF2B5EF4-FFF2-40B4-BE49-F238E27FC236}">
                  <a16:creationId xmlns:a16="http://schemas.microsoft.com/office/drawing/2014/main" id="{A46B556C-8190-66DF-199E-E89ED732337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230;p64">
              <a:extLst>
                <a:ext uri="{FF2B5EF4-FFF2-40B4-BE49-F238E27FC236}">
                  <a16:creationId xmlns:a16="http://schemas.microsoft.com/office/drawing/2014/main" id="{B72F43EF-1274-FB9B-4CAC-05E6AD9B10EC}"/>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231;p64">
              <a:extLst>
                <a:ext uri="{FF2B5EF4-FFF2-40B4-BE49-F238E27FC236}">
                  <a16:creationId xmlns:a16="http://schemas.microsoft.com/office/drawing/2014/main" id="{C61C44CA-BBF5-5CE0-24C5-22B02C87CCB8}"/>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232;p64">
              <a:extLst>
                <a:ext uri="{FF2B5EF4-FFF2-40B4-BE49-F238E27FC236}">
                  <a16:creationId xmlns:a16="http://schemas.microsoft.com/office/drawing/2014/main" id="{76491FAD-F797-EE0D-D251-C487A7EF8B2B}"/>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233;p64">
              <a:extLst>
                <a:ext uri="{FF2B5EF4-FFF2-40B4-BE49-F238E27FC236}">
                  <a16:creationId xmlns:a16="http://schemas.microsoft.com/office/drawing/2014/main" id="{E6390BBD-219E-57B8-EE87-A1ADC090B4C2}"/>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234;p64">
              <a:extLst>
                <a:ext uri="{FF2B5EF4-FFF2-40B4-BE49-F238E27FC236}">
                  <a16:creationId xmlns:a16="http://schemas.microsoft.com/office/drawing/2014/main" id="{F8BC3181-0EDE-00AE-D4BA-36EE432F171D}"/>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235;p64">
              <a:extLst>
                <a:ext uri="{FF2B5EF4-FFF2-40B4-BE49-F238E27FC236}">
                  <a16:creationId xmlns:a16="http://schemas.microsoft.com/office/drawing/2014/main" id="{07DBEA0C-2804-CDC5-25A4-118E568203FB}"/>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236;p64">
              <a:extLst>
                <a:ext uri="{FF2B5EF4-FFF2-40B4-BE49-F238E27FC236}">
                  <a16:creationId xmlns:a16="http://schemas.microsoft.com/office/drawing/2014/main" id="{4259E1FE-48A3-6131-3D3C-A94EF829A084}"/>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237;p64">
              <a:extLst>
                <a:ext uri="{FF2B5EF4-FFF2-40B4-BE49-F238E27FC236}">
                  <a16:creationId xmlns:a16="http://schemas.microsoft.com/office/drawing/2014/main" id="{C1BBEE2C-49B3-FC69-4F39-AF836E9749EB}"/>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238;p64">
              <a:extLst>
                <a:ext uri="{FF2B5EF4-FFF2-40B4-BE49-F238E27FC236}">
                  <a16:creationId xmlns:a16="http://schemas.microsoft.com/office/drawing/2014/main" id="{E9BE10A8-8A96-001E-6203-F5668AB2DCE9}"/>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239;p64">
              <a:extLst>
                <a:ext uri="{FF2B5EF4-FFF2-40B4-BE49-F238E27FC236}">
                  <a16:creationId xmlns:a16="http://schemas.microsoft.com/office/drawing/2014/main" id="{2E97D24A-2FA4-44CE-A972-04AA26A8AA09}"/>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240;p64">
              <a:extLst>
                <a:ext uri="{FF2B5EF4-FFF2-40B4-BE49-F238E27FC236}">
                  <a16:creationId xmlns:a16="http://schemas.microsoft.com/office/drawing/2014/main" id="{40A512AB-F55A-36D8-013D-4948218863D2}"/>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241;p64">
              <a:extLst>
                <a:ext uri="{FF2B5EF4-FFF2-40B4-BE49-F238E27FC236}">
                  <a16:creationId xmlns:a16="http://schemas.microsoft.com/office/drawing/2014/main" id="{959B8412-0BAD-D2E7-1E7F-CCDDBCD6850F}"/>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242;p64">
              <a:extLst>
                <a:ext uri="{FF2B5EF4-FFF2-40B4-BE49-F238E27FC236}">
                  <a16:creationId xmlns:a16="http://schemas.microsoft.com/office/drawing/2014/main" id="{D51F0BA9-71E6-CF64-82BE-CB5C3DE86F32}"/>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243;p64">
              <a:extLst>
                <a:ext uri="{FF2B5EF4-FFF2-40B4-BE49-F238E27FC236}">
                  <a16:creationId xmlns:a16="http://schemas.microsoft.com/office/drawing/2014/main" id="{2A96E23D-FA4F-6A40-185A-E7E17C9669C3}"/>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244;p64">
              <a:extLst>
                <a:ext uri="{FF2B5EF4-FFF2-40B4-BE49-F238E27FC236}">
                  <a16:creationId xmlns:a16="http://schemas.microsoft.com/office/drawing/2014/main" id="{D55617A9-1AC8-D5AA-612E-21991D301717}"/>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245;p64">
              <a:extLst>
                <a:ext uri="{FF2B5EF4-FFF2-40B4-BE49-F238E27FC236}">
                  <a16:creationId xmlns:a16="http://schemas.microsoft.com/office/drawing/2014/main" id="{3A447530-2965-91C6-B829-2F3CD408FE67}"/>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246;p64">
              <a:extLst>
                <a:ext uri="{FF2B5EF4-FFF2-40B4-BE49-F238E27FC236}">
                  <a16:creationId xmlns:a16="http://schemas.microsoft.com/office/drawing/2014/main" id="{E858D4EC-25CC-6221-560E-42F438BD0CCF}"/>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247;p64">
              <a:extLst>
                <a:ext uri="{FF2B5EF4-FFF2-40B4-BE49-F238E27FC236}">
                  <a16:creationId xmlns:a16="http://schemas.microsoft.com/office/drawing/2014/main" id="{11748480-9E6B-5B3F-ECF9-1A57A19611A2}"/>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248;p64">
              <a:extLst>
                <a:ext uri="{FF2B5EF4-FFF2-40B4-BE49-F238E27FC236}">
                  <a16:creationId xmlns:a16="http://schemas.microsoft.com/office/drawing/2014/main" id="{E05D3863-E830-C066-67ED-1EB7B16A86F3}"/>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249;p64">
              <a:extLst>
                <a:ext uri="{FF2B5EF4-FFF2-40B4-BE49-F238E27FC236}">
                  <a16:creationId xmlns:a16="http://schemas.microsoft.com/office/drawing/2014/main" id="{304D7D7C-AEAE-DA11-7965-9E215074FE34}"/>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250;p64">
              <a:extLst>
                <a:ext uri="{FF2B5EF4-FFF2-40B4-BE49-F238E27FC236}">
                  <a16:creationId xmlns:a16="http://schemas.microsoft.com/office/drawing/2014/main" id="{A2F52733-002D-D14E-ECE3-69B9B2E7C17B}"/>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251;p64">
              <a:extLst>
                <a:ext uri="{FF2B5EF4-FFF2-40B4-BE49-F238E27FC236}">
                  <a16:creationId xmlns:a16="http://schemas.microsoft.com/office/drawing/2014/main" id="{FF17EA74-A088-5F92-0BBB-27BAD96E7972}"/>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252;p64">
              <a:extLst>
                <a:ext uri="{FF2B5EF4-FFF2-40B4-BE49-F238E27FC236}">
                  <a16:creationId xmlns:a16="http://schemas.microsoft.com/office/drawing/2014/main" id="{4F11A4C8-F80D-1320-5791-E55ABC3A314D}"/>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253;p64">
              <a:extLst>
                <a:ext uri="{FF2B5EF4-FFF2-40B4-BE49-F238E27FC236}">
                  <a16:creationId xmlns:a16="http://schemas.microsoft.com/office/drawing/2014/main" id="{F73707A5-9EEE-3F73-306B-4F949C3FD99C}"/>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254;p64">
              <a:extLst>
                <a:ext uri="{FF2B5EF4-FFF2-40B4-BE49-F238E27FC236}">
                  <a16:creationId xmlns:a16="http://schemas.microsoft.com/office/drawing/2014/main" id="{CAD77FD1-7AB2-DC88-E7CB-DAA27BF98C3E}"/>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255;p64">
              <a:extLst>
                <a:ext uri="{FF2B5EF4-FFF2-40B4-BE49-F238E27FC236}">
                  <a16:creationId xmlns:a16="http://schemas.microsoft.com/office/drawing/2014/main" id="{9F4E7AE9-9C06-C882-ED91-5A29A3E77FFF}"/>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256;p64">
              <a:extLst>
                <a:ext uri="{FF2B5EF4-FFF2-40B4-BE49-F238E27FC236}">
                  <a16:creationId xmlns:a16="http://schemas.microsoft.com/office/drawing/2014/main" id="{006FCBC0-C235-EF89-43DF-190D4B8B673D}"/>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257;p64">
              <a:extLst>
                <a:ext uri="{FF2B5EF4-FFF2-40B4-BE49-F238E27FC236}">
                  <a16:creationId xmlns:a16="http://schemas.microsoft.com/office/drawing/2014/main" id="{ED539FB5-56B2-A3C9-65E8-15D7BCF86AF6}"/>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258;p64">
              <a:extLst>
                <a:ext uri="{FF2B5EF4-FFF2-40B4-BE49-F238E27FC236}">
                  <a16:creationId xmlns:a16="http://schemas.microsoft.com/office/drawing/2014/main" id="{BA3B1CAC-3D41-0C1C-FF3A-5DF04B343858}"/>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259;p64">
              <a:extLst>
                <a:ext uri="{FF2B5EF4-FFF2-40B4-BE49-F238E27FC236}">
                  <a16:creationId xmlns:a16="http://schemas.microsoft.com/office/drawing/2014/main" id="{FBB437D0-C103-0431-C3A6-47D0468E5FCF}"/>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260;p64">
              <a:extLst>
                <a:ext uri="{FF2B5EF4-FFF2-40B4-BE49-F238E27FC236}">
                  <a16:creationId xmlns:a16="http://schemas.microsoft.com/office/drawing/2014/main" id="{DACCFB95-BE02-A086-0B33-47398701102E}"/>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261;p64">
              <a:extLst>
                <a:ext uri="{FF2B5EF4-FFF2-40B4-BE49-F238E27FC236}">
                  <a16:creationId xmlns:a16="http://schemas.microsoft.com/office/drawing/2014/main" id="{EA8A321C-2C07-4F96-2365-FAB92EB94006}"/>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262;p64">
              <a:extLst>
                <a:ext uri="{FF2B5EF4-FFF2-40B4-BE49-F238E27FC236}">
                  <a16:creationId xmlns:a16="http://schemas.microsoft.com/office/drawing/2014/main" id="{F6ECF5F3-73B2-BEB2-AAA8-3ACA0CEB5E1E}"/>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263;p64">
              <a:extLst>
                <a:ext uri="{FF2B5EF4-FFF2-40B4-BE49-F238E27FC236}">
                  <a16:creationId xmlns:a16="http://schemas.microsoft.com/office/drawing/2014/main" id="{C6E15CBE-4767-6493-CDE1-09CDE7653A3F}"/>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264;p64">
              <a:extLst>
                <a:ext uri="{FF2B5EF4-FFF2-40B4-BE49-F238E27FC236}">
                  <a16:creationId xmlns:a16="http://schemas.microsoft.com/office/drawing/2014/main" id="{0655F7F1-A787-93AA-C205-644F374B0242}"/>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265;p64">
              <a:extLst>
                <a:ext uri="{FF2B5EF4-FFF2-40B4-BE49-F238E27FC236}">
                  <a16:creationId xmlns:a16="http://schemas.microsoft.com/office/drawing/2014/main" id="{62D7AEF3-832A-E6CB-C2B4-86DB22F008BE}"/>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266;p64">
              <a:extLst>
                <a:ext uri="{FF2B5EF4-FFF2-40B4-BE49-F238E27FC236}">
                  <a16:creationId xmlns:a16="http://schemas.microsoft.com/office/drawing/2014/main" id="{5F67954D-D3D6-B92A-538B-61D9FECE78C2}"/>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267;p64">
              <a:extLst>
                <a:ext uri="{FF2B5EF4-FFF2-40B4-BE49-F238E27FC236}">
                  <a16:creationId xmlns:a16="http://schemas.microsoft.com/office/drawing/2014/main" id="{2C1C7030-D59B-11C1-FDF3-4070BB02DDCF}"/>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268;p64">
              <a:extLst>
                <a:ext uri="{FF2B5EF4-FFF2-40B4-BE49-F238E27FC236}">
                  <a16:creationId xmlns:a16="http://schemas.microsoft.com/office/drawing/2014/main" id="{2F00DB80-B419-3273-7FCB-14837AE58EA9}"/>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269;p64">
              <a:extLst>
                <a:ext uri="{FF2B5EF4-FFF2-40B4-BE49-F238E27FC236}">
                  <a16:creationId xmlns:a16="http://schemas.microsoft.com/office/drawing/2014/main" id="{53BE0355-BE2E-5270-9E46-8DB48A4588C9}"/>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270;p64">
              <a:extLst>
                <a:ext uri="{FF2B5EF4-FFF2-40B4-BE49-F238E27FC236}">
                  <a16:creationId xmlns:a16="http://schemas.microsoft.com/office/drawing/2014/main" id="{BC6D77D7-4340-C466-D7C5-5AFE8C164D05}"/>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271;p64">
              <a:extLst>
                <a:ext uri="{FF2B5EF4-FFF2-40B4-BE49-F238E27FC236}">
                  <a16:creationId xmlns:a16="http://schemas.microsoft.com/office/drawing/2014/main" id="{329ECA66-EBE4-83FF-B1FE-28F72E2BB5F5}"/>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272;p64">
              <a:extLst>
                <a:ext uri="{FF2B5EF4-FFF2-40B4-BE49-F238E27FC236}">
                  <a16:creationId xmlns:a16="http://schemas.microsoft.com/office/drawing/2014/main" id="{856EFCE9-9643-F90A-8D7B-E74D88E46D3F}"/>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3273;p64">
              <a:extLst>
                <a:ext uri="{FF2B5EF4-FFF2-40B4-BE49-F238E27FC236}">
                  <a16:creationId xmlns:a16="http://schemas.microsoft.com/office/drawing/2014/main" id="{4A035F6C-F261-8EF9-1829-46E84D53F761}"/>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3274;p64">
              <a:extLst>
                <a:ext uri="{FF2B5EF4-FFF2-40B4-BE49-F238E27FC236}">
                  <a16:creationId xmlns:a16="http://schemas.microsoft.com/office/drawing/2014/main" id="{D3EB1845-BFA5-81B2-5FE8-E062417D3399}"/>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3275;p64">
              <a:extLst>
                <a:ext uri="{FF2B5EF4-FFF2-40B4-BE49-F238E27FC236}">
                  <a16:creationId xmlns:a16="http://schemas.microsoft.com/office/drawing/2014/main" id="{B73B1164-554A-D279-54CF-69DA4BC8BCA0}"/>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3276;p64">
              <a:extLst>
                <a:ext uri="{FF2B5EF4-FFF2-40B4-BE49-F238E27FC236}">
                  <a16:creationId xmlns:a16="http://schemas.microsoft.com/office/drawing/2014/main" id="{22C26C7F-EDA2-08C0-C2BF-5A95421D6E79}"/>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3277;p64">
              <a:extLst>
                <a:ext uri="{FF2B5EF4-FFF2-40B4-BE49-F238E27FC236}">
                  <a16:creationId xmlns:a16="http://schemas.microsoft.com/office/drawing/2014/main" id="{CC296723-A14E-E694-CC8E-0DD9042E33B4}"/>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3278;p64">
              <a:extLst>
                <a:ext uri="{FF2B5EF4-FFF2-40B4-BE49-F238E27FC236}">
                  <a16:creationId xmlns:a16="http://schemas.microsoft.com/office/drawing/2014/main" id="{77D588F8-BB62-24FD-9BC5-F941846973A6}"/>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3279;p64">
              <a:extLst>
                <a:ext uri="{FF2B5EF4-FFF2-40B4-BE49-F238E27FC236}">
                  <a16:creationId xmlns:a16="http://schemas.microsoft.com/office/drawing/2014/main" id="{29AE982D-21A6-967C-A738-6A3C20F4CE01}"/>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3280;p64">
              <a:extLst>
                <a:ext uri="{FF2B5EF4-FFF2-40B4-BE49-F238E27FC236}">
                  <a16:creationId xmlns:a16="http://schemas.microsoft.com/office/drawing/2014/main" id="{10D35C53-4C09-7AFD-9A95-57A5CCF7A7D7}"/>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3281;p64">
              <a:extLst>
                <a:ext uri="{FF2B5EF4-FFF2-40B4-BE49-F238E27FC236}">
                  <a16:creationId xmlns:a16="http://schemas.microsoft.com/office/drawing/2014/main" id="{AB4CDC8B-FCC0-3700-B3DF-F3FC01173F21}"/>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3282;p64">
              <a:extLst>
                <a:ext uri="{FF2B5EF4-FFF2-40B4-BE49-F238E27FC236}">
                  <a16:creationId xmlns:a16="http://schemas.microsoft.com/office/drawing/2014/main" id="{3099464D-C09E-923C-7418-E33D61C1950D}"/>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3283;p64">
              <a:extLst>
                <a:ext uri="{FF2B5EF4-FFF2-40B4-BE49-F238E27FC236}">
                  <a16:creationId xmlns:a16="http://schemas.microsoft.com/office/drawing/2014/main" id="{7580D7E6-0E48-880F-8B58-5619C39859F0}"/>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3284;p64">
              <a:extLst>
                <a:ext uri="{FF2B5EF4-FFF2-40B4-BE49-F238E27FC236}">
                  <a16:creationId xmlns:a16="http://schemas.microsoft.com/office/drawing/2014/main" id="{36826652-B907-D2CF-6124-21A51B404BF3}"/>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3285;p64">
              <a:extLst>
                <a:ext uri="{FF2B5EF4-FFF2-40B4-BE49-F238E27FC236}">
                  <a16:creationId xmlns:a16="http://schemas.microsoft.com/office/drawing/2014/main" id="{3B82CCFD-D234-2120-4B51-1B58F2DD8047}"/>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3286;p64">
              <a:extLst>
                <a:ext uri="{FF2B5EF4-FFF2-40B4-BE49-F238E27FC236}">
                  <a16:creationId xmlns:a16="http://schemas.microsoft.com/office/drawing/2014/main" id="{1712FB6E-34D1-0E1B-2CEF-286001442F0F}"/>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3287;p64">
              <a:extLst>
                <a:ext uri="{FF2B5EF4-FFF2-40B4-BE49-F238E27FC236}">
                  <a16:creationId xmlns:a16="http://schemas.microsoft.com/office/drawing/2014/main" id="{B4CFDF0E-EDE4-A756-8C66-FAD0790A40B1}"/>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3288;p64">
              <a:extLst>
                <a:ext uri="{FF2B5EF4-FFF2-40B4-BE49-F238E27FC236}">
                  <a16:creationId xmlns:a16="http://schemas.microsoft.com/office/drawing/2014/main" id="{AA7CAC5E-EB15-A94D-03B8-DEF4066673DD}"/>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3289;p64">
              <a:extLst>
                <a:ext uri="{FF2B5EF4-FFF2-40B4-BE49-F238E27FC236}">
                  <a16:creationId xmlns:a16="http://schemas.microsoft.com/office/drawing/2014/main" id="{2AA81F9F-3C76-89B9-6683-F56FF826B74D}"/>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3290;p64">
              <a:extLst>
                <a:ext uri="{FF2B5EF4-FFF2-40B4-BE49-F238E27FC236}">
                  <a16:creationId xmlns:a16="http://schemas.microsoft.com/office/drawing/2014/main" id="{F079D22D-2DD6-A96E-1E15-9B800E0FF6D9}"/>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3291;p64">
              <a:extLst>
                <a:ext uri="{FF2B5EF4-FFF2-40B4-BE49-F238E27FC236}">
                  <a16:creationId xmlns:a16="http://schemas.microsoft.com/office/drawing/2014/main" id="{D474FC9D-8C90-E5CF-A076-DC4EB02B1EE7}"/>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292;p64">
              <a:extLst>
                <a:ext uri="{FF2B5EF4-FFF2-40B4-BE49-F238E27FC236}">
                  <a16:creationId xmlns:a16="http://schemas.microsoft.com/office/drawing/2014/main" id="{E7C9EB32-C2F7-B5E8-5C39-966A65B5F3C3}"/>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293;p64">
              <a:extLst>
                <a:ext uri="{FF2B5EF4-FFF2-40B4-BE49-F238E27FC236}">
                  <a16:creationId xmlns:a16="http://schemas.microsoft.com/office/drawing/2014/main" id="{23463046-09E7-3F32-028D-FE750AD3418B}"/>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294;p64">
              <a:extLst>
                <a:ext uri="{FF2B5EF4-FFF2-40B4-BE49-F238E27FC236}">
                  <a16:creationId xmlns:a16="http://schemas.microsoft.com/office/drawing/2014/main" id="{838A01B4-4259-6F71-A55D-FC0E3C72F1BA}"/>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295;p64">
              <a:extLst>
                <a:ext uri="{FF2B5EF4-FFF2-40B4-BE49-F238E27FC236}">
                  <a16:creationId xmlns:a16="http://schemas.microsoft.com/office/drawing/2014/main" id="{BA52BFA9-4477-2C2C-5999-44841880553D}"/>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296;p64">
              <a:extLst>
                <a:ext uri="{FF2B5EF4-FFF2-40B4-BE49-F238E27FC236}">
                  <a16:creationId xmlns:a16="http://schemas.microsoft.com/office/drawing/2014/main" id="{2D39767E-A2DA-1F1D-11B0-695DF8980454}"/>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297;p64">
              <a:extLst>
                <a:ext uri="{FF2B5EF4-FFF2-40B4-BE49-F238E27FC236}">
                  <a16:creationId xmlns:a16="http://schemas.microsoft.com/office/drawing/2014/main" id="{22135739-5090-6517-E631-F03F11E7F6D4}"/>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298;p64">
              <a:extLst>
                <a:ext uri="{FF2B5EF4-FFF2-40B4-BE49-F238E27FC236}">
                  <a16:creationId xmlns:a16="http://schemas.microsoft.com/office/drawing/2014/main" id="{E51E80AC-CBA0-61CA-A3ED-5314C776EF38}"/>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299;p64">
              <a:extLst>
                <a:ext uri="{FF2B5EF4-FFF2-40B4-BE49-F238E27FC236}">
                  <a16:creationId xmlns:a16="http://schemas.microsoft.com/office/drawing/2014/main" id="{EDE9FFE1-0C7C-EDDF-BB0E-EA91F0B937A6}"/>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300;p64">
              <a:extLst>
                <a:ext uri="{FF2B5EF4-FFF2-40B4-BE49-F238E27FC236}">
                  <a16:creationId xmlns:a16="http://schemas.microsoft.com/office/drawing/2014/main" id="{BCF81383-DC29-1EAF-B24E-80E6597CA1F5}"/>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301;p64">
              <a:extLst>
                <a:ext uri="{FF2B5EF4-FFF2-40B4-BE49-F238E27FC236}">
                  <a16:creationId xmlns:a16="http://schemas.microsoft.com/office/drawing/2014/main" id="{AF29DA0A-6AF5-F997-A8BC-864049F710DD}"/>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302;p64">
              <a:extLst>
                <a:ext uri="{FF2B5EF4-FFF2-40B4-BE49-F238E27FC236}">
                  <a16:creationId xmlns:a16="http://schemas.microsoft.com/office/drawing/2014/main" id="{688812DF-947A-B6AE-F15B-99F6D32432CA}"/>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3303;p64">
              <a:extLst>
                <a:ext uri="{FF2B5EF4-FFF2-40B4-BE49-F238E27FC236}">
                  <a16:creationId xmlns:a16="http://schemas.microsoft.com/office/drawing/2014/main" id="{494DAD1E-9B6E-BC07-7DA9-015DAA8440FF}"/>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304;p64">
              <a:extLst>
                <a:ext uri="{FF2B5EF4-FFF2-40B4-BE49-F238E27FC236}">
                  <a16:creationId xmlns:a16="http://schemas.microsoft.com/office/drawing/2014/main" id="{FFBB8D17-8981-B8F5-83B0-031E24100432}"/>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3305;p64">
              <a:extLst>
                <a:ext uri="{FF2B5EF4-FFF2-40B4-BE49-F238E27FC236}">
                  <a16:creationId xmlns:a16="http://schemas.microsoft.com/office/drawing/2014/main" id="{D0EB0AEF-50A6-2A5A-36A1-4B29A9889C26}"/>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306;p64">
              <a:extLst>
                <a:ext uri="{FF2B5EF4-FFF2-40B4-BE49-F238E27FC236}">
                  <a16:creationId xmlns:a16="http://schemas.microsoft.com/office/drawing/2014/main" id="{DEB23A32-0320-4AD6-8BD1-E191668792CF}"/>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3307;p64">
              <a:extLst>
                <a:ext uri="{FF2B5EF4-FFF2-40B4-BE49-F238E27FC236}">
                  <a16:creationId xmlns:a16="http://schemas.microsoft.com/office/drawing/2014/main" id="{7E49729C-22BB-9908-AB43-A6142F671095}"/>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308;p64">
              <a:extLst>
                <a:ext uri="{FF2B5EF4-FFF2-40B4-BE49-F238E27FC236}">
                  <a16:creationId xmlns:a16="http://schemas.microsoft.com/office/drawing/2014/main" id="{379828BC-BA95-A877-F27E-8BE34FE764E9}"/>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3309;p64">
              <a:extLst>
                <a:ext uri="{FF2B5EF4-FFF2-40B4-BE49-F238E27FC236}">
                  <a16:creationId xmlns:a16="http://schemas.microsoft.com/office/drawing/2014/main" id="{0495AD96-660A-DC6E-D4C9-C0BC586D48AF}"/>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310;p64">
              <a:extLst>
                <a:ext uri="{FF2B5EF4-FFF2-40B4-BE49-F238E27FC236}">
                  <a16:creationId xmlns:a16="http://schemas.microsoft.com/office/drawing/2014/main" id="{2931ADAF-0336-B6B9-17CE-E38303DBF694}"/>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3311;p64">
              <a:extLst>
                <a:ext uri="{FF2B5EF4-FFF2-40B4-BE49-F238E27FC236}">
                  <a16:creationId xmlns:a16="http://schemas.microsoft.com/office/drawing/2014/main" id="{8249FD4D-195B-F06F-4561-2001ADB5376F}"/>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312;p64">
              <a:extLst>
                <a:ext uri="{FF2B5EF4-FFF2-40B4-BE49-F238E27FC236}">
                  <a16:creationId xmlns:a16="http://schemas.microsoft.com/office/drawing/2014/main" id="{95C6C069-F08C-47F2-20B6-8743BBE95784}"/>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3313;p64">
              <a:extLst>
                <a:ext uri="{FF2B5EF4-FFF2-40B4-BE49-F238E27FC236}">
                  <a16:creationId xmlns:a16="http://schemas.microsoft.com/office/drawing/2014/main" id="{15EE8EEB-BD12-5136-4D55-1DDC9A199112}"/>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314;p64">
              <a:extLst>
                <a:ext uri="{FF2B5EF4-FFF2-40B4-BE49-F238E27FC236}">
                  <a16:creationId xmlns:a16="http://schemas.microsoft.com/office/drawing/2014/main" id="{E65F28B2-5419-A1B2-2843-8FAE907C86FF}"/>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3315;p64">
              <a:extLst>
                <a:ext uri="{FF2B5EF4-FFF2-40B4-BE49-F238E27FC236}">
                  <a16:creationId xmlns:a16="http://schemas.microsoft.com/office/drawing/2014/main" id="{4B8E6ED0-0A99-636F-12F5-0756F4F90FFC}"/>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316;p64">
              <a:extLst>
                <a:ext uri="{FF2B5EF4-FFF2-40B4-BE49-F238E27FC236}">
                  <a16:creationId xmlns:a16="http://schemas.microsoft.com/office/drawing/2014/main" id="{53392E43-7D04-ED31-A6E9-C6CDCC6F0E62}"/>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3317;p64">
              <a:extLst>
                <a:ext uri="{FF2B5EF4-FFF2-40B4-BE49-F238E27FC236}">
                  <a16:creationId xmlns:a16="http://schemas.microsoft.com/office/drawing/2014/main" id="{AC7FCCFB-0B63-DF04-C40C-AFAD747DCF76}"/>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318;p64">
              <a:extLst>
                <a:ext uri="{FF2B5EF4-FFF2-40B4-BE49-F238E27FC236}">
                  <a16:creationId xmlns:a16="http://schemas.microsoft.com/office/drawing/2014/main" id="{AB0B9DD3-7A34-D50A-1600-234478626C1F}"/>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319;p64">
              <a:extLst>
                <a:ext uri="{FF2B5EF4-FFF2-40B4-BE49-F238E27FC236}">
                  <a16:creationId xmlns:a16="http://schemas.microsoft.com/office/drawing/2014/main" id="{C0736786-38DE-DEE4-1AEE-72635E59AC94}"/>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7233590"/>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1108</Words>
  <Application>Microsoft Office PowerPoint</Application>
  <PresentationFormat>On-screen Show (16:9)</PresentationFormat>
  <Paragraphs>46</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Arial</vt:lpstr>
      <vt:lpstr>Viga</vt:lpstr>
      <vt:lpstr>Times New Roman</vt:lpstr>
      <vt:lpstr>DM Sans</vt:lpstr>
      <vt:lpstr>Cyber Security Business Plan</vt:lpstr>
      <vt:lpstr>Detection and Prevention of DDoS Attacks using ML in Cloud Environment</vt:lpstr>
      <vt:lpstr>INTRODUCTION</vt:lpstr>
      <vt:lpstr>DATASET</vt:lpstr>
      <vt:lpstr>METHODOLOGY</vt:lpstr>
      <vt:lpstr>RESULTS</vt:lpstr>
      <vt:lpstr>RESULTS</vt:lpstr>
      <vt:lpstr>RESULTS</vt:lpstr>
      <vt:lpstr>PREVENTION</vt:lpstr>
      <vt:lpstr>IP BLOCKING</vt:lpstr>
      <vt:lpstr>RATE LIMITING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Prevention of DDoS Attacks using ML in Cloud Environment</dc:title>
  <dc:creator>AP20110010033_Bala krishna</dc:creator>
  <cp:lastModifiedBy>Bala krishna</cp:lastModifiedBy>
  <cp:revision>2</cp:revision>
  <dcterms:modified xsi:type="dcterms:W3CDTF">2023-07-27T16:18:00Z</dcterms:modified>
</cp:coreProperties>
</file>