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0"/>
  </p:notesMasterIdLst>
  <p:handoutMasterIdLst>
    <p:handoutMasterId r:id="rId11"/>
  </p:handoutMasterIdLst>
  <p:sldIdLst>
    <p:sldId id="364" r:id="rId9"/>
  </p:sldIdLst>
  <p:sldSz cx="12195175" cy="6858000"/>
  <p:notesSz cx="6858000" cy="9144000"/>
  <p:custDataLst>
    <p:tags r:id="rId1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3133-2AAF-8646-AD3C-7E2894205195}" v="51" dt="2023-07-19T08:56:22.22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75" autoAdjust="0"/>
  </p:normalViewPr>
  <p:slideViewPr>
    <p:cSldViewPr snapToGrid="0" showGuides="1">
      <p:cViewPr>
        <p:scale>
          <a:sx n="120" d="100"/>
          <a:sy n="120" d="100"/>
        </p:scale>
        <p:origin x="56" y="5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quired Company Logo Placeholder">
            <a:extLst>
              <a:ext uri="{FF2B5EF4-FFF2-40B4-BE49-F238E27FC236}">
                <a16:creationId xmlns:a16="http://schemas.microsoft.com/office/drawing/2014/main" id="{98F08F96-B8AA-3543-9FDD-33B1257193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000" y="522453"/>
            <a:ext cx="4116387" cy="25200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Add sub brand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7" name="SAP Logo Placeholder">
            <a:extLst>
              <a:ext uri="{FF2B5EF4-FFF2-40B4-BE49-F238E27FC236}">
                <a16:creationId xmlns:a16="http://schemas.microsoft.com/office/drawing/2014/main" id="{C30FAC47-518B-493F-9AA1-E4DF202B0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5797296"/>
            <a:ext cx="1963737" cy="360362"/>
          </a:xfrm>
        </p:spPr>
        <p:txBody>
          <a:bodyPr anchor="ctr" anchorCtr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100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63" Type="http://schemas.openxmlformats.org/officeDocument/2006/relationships/tags" Target="../tags/tag46.xml"/><Relationship Id="rId84" Type="http://schemas.openxmlformats.org/officeDocument/2006/relationships/tags" Target="../tags/tag67.xml"/><Relationship Id="rId138" Type="http://schemas.openxmlformats.org/officeDocument/2006/relationships/tags" Target="../tags/tag121.xml"/><Relationship Id="rId107" Type="http://schemas.openxmlformats.org/officeDocument/2006/relationships/tags" Target="../tags/tag9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102" Type="http://schemas.openxmlformats.org/officeDocument/2006/relationships/tags" Target="../tags/tag85.xml"/><Relationship Id="rId123" Type="http://schemas.openxmlformats.org/officeDocument/2006/relationships/tags" Target="../tags/tag106.xml"/><Relationship Id="rId128" Type="http://schemas.openxmlformats.org/officeDocument/2006/relationships/tags" Target="../tags/tag11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3.xml"/><Relationship Id="rId95" Type="http://schemas.openxmlformats.org/officeDocument/2006/relationships/tags" Target="../tags/tag78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113" Type="http://schemas.openxmlformats.org/officeDocument/2006/relationships/tags" Target="../tags/tag96.xml"/><Relationship Id="rId118" Type="http://schemas.openxmlformats.org/officeDocument/2006/relationships/tags" Target="../tags/tag101.xml"/><Relationship Id="rId134" Type="http://schemas.openxmlformats.org/officeDocument/2006/relationships/tags" Target="../tags/tag117.xml"/><Relationship Id="rId139" Type="http://schemas.openxmlformats.org/officeDocument/2006/relationships/tags" Target="../tags/tag122.xml"/><Relationship Id="rId80" Type="http://schemas.openxmlformats.org/officeDocument/2006/relationships/tags" Target="../tags/tag63.xml"/><Relationship Id="rId85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59" Type="http://schemas.openxmlformats.org/officeDocument/2006/relationships/tags" Target="../tags/tag42.xml"/><Relationship Id="rId103" Type="http://schemas.openxmlformats.org/officeDocument/2006/relationships/tags" Target="../tags/tag86.xml"/><Relationship Id="rId108" Type="http://schemas.openxmlformats.org/officeDocument/2006/relationships/tags" Target="../tags/tag91.xml"/><Relationship Id="rId124" Type="http://schemas.openxmlformats.org/officeDocument/2006/relationships/tags" Target="../tags/tag107.xml"/><Relationship Id="rId129" Type="http://schemas.openxmlformats.org/officeDocument/2006/relationships/tags" Target="../tags/tag112.xml"/><Relationship Id="rId54" Type="http://schemas.openxmlformats.org/officeDocument/2006/relationships/tags" Target="../tags/tag37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91" Type="http://schemas.openxmlformats.org/officeDocument/2006/relationships/tags" Target="../tags/tag74.xml"/><Relationship Id="rId96" Type="http://schemas.openxmlformats.org/officeDocument/2006/relationships/tags" Target="../tags/tag79.xml"/><Relationship Id="rId140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49" Type="http://schemas.openxmlformats.org/officeDocument/2006/relationships/tags" Target="../tags/tag32.xml"/><Relationship Id="rId114" Type="http://schemas.openxmlformats.org/officeDocument/2006/relationships/tags" Target="../tags/tag97.xml"/><Relationship Id="rId119" Type="http://schemas.openxmlformats.org/officeDocument/2006/relationships/tags" Target="../tags/tag102.xml"/><Relationship Id="rId44" Type="http://schemas.openxmlformats.org/officeDocument/2006/relationships/tags" Target="../tags/tag27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81" Type="http://schemas.openxmlformats.org/officeDocument/2006/relationships/tags" Target="../tags/tag64.xml"/><Relationship Id="rId86" Type="http://schemas.openxmlformats.org/officeDocument/2006/relationships/tags" Target="../tags/tag69.xml"/><Relationship Id="rId130" Type="http://schemas.openxmlformats.org/officeDocument/2006/relationships/tags" Target="../tags/tag113.xml"/><Relationship Id="rId135" Type="http://schemas.openxmlformats.org/officeDocument/2006/relationships/tags" Target="../tags/tag11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109" Type="http://schemas.openxmlformats.org/officeDocument/2006/relationships/tags" Target="../tags/tag9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97" Type="http://schemas.openxmlformats.org/officeDocument/2006/relationships/tags" Target="../tags/tag80.xml"/><Relationship Id="rId104" Type="http://schemas.openxmlformats.org/officeDocument/2006/relationships/tags" Target="../tags/tag87.xml"/><Relationship Id="rId120" Type="http://schemas.openxmlformats.org/officeDocument/2006/relationships/tags" Target="../tags/tag103.xml"/><Relationship Id="rId125" Type="http://schemas.openxmlformats.org/officeDocument/2006/relationships/tags" Target="../tags/tag108.xml"/><Relationship Id="rId141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92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Relationship Id="rId87" Type="http://schemas.openxmlformats.org/officeDocument/2006/relationships/tags" Target="../tags/tag70.xml"/><Relationship Id="rId110" Type="http://schemas.openxmlformats.org/officeDocument/2006/relationships/tags" Target="../tags/tag93.xml"/><Relationship Id="rId115" Type="http://schemas.openxmlformats.org/officeDocument/2006/relationships/tags" Target="../tags/tag98.xml"/><Relationship Id="rId131" Type="http://schemas.openxmlformats.org/officeDocument/2006/relationships/tags" Target="../tags/tag114.xml"/><Relationship Id="rId136" Type="http://schemas.openxmlformats.org/officeDocument/2006/relationships/tags" Target="../tags/tag119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56" Type="http://schemas.openxmlformats.org/officeDocument/2006/relationships/tags" Target="../tags/tag39.xml"/><Relationship Id="rId77" Type="http://schemas.openxmlformats.org/officeDocument/2006/relationships/tags" Target="../tags/tag60.xml"/><Relationship Id="rId100" Type="http://schemas.openxmlformats.org/officeDocument/2006/relationships/tags" Target="../tags/tag83.xml"/><Relationship Id="rId105" Type="http://schemas.openxmlformats.org/officeDocument/2006/relationships/tags" Target="../tags/tag88.xml"/><Relationship Id="rId126" Type="http://schemas.openxmlformats.org/officeDocument/2006/relationships/tags" Target="../tags/tag109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93" Type="http://schemas.openxmlformats.org/officeDocument/2006/relationships/tags" Target="../tags/tag76.xml"/><Relationship Id="rId98" Type="http://schemas.openxmlformats.org/officeDocument/2006/relationships/tags" Target="../tags/tag81.xml"/><Relationship Id="rId121" Type="http://schemas.openxmlformats.org/officeDocument/2006/relationships/tags" Target="../tags/tag104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8.xml"/><Relationship Id="rId46" Type="http://schemas.openxmlformats.org/officeDocument/2006/relationships/tags" Target="../tags/tag29.xml"/><Relationship Id="rId67" Type="http://schemas.openxmlformats.org/officeDocument/2006/relationships/tags" Target="../tags/tag50.xml"/><Relationship Id="rId116" Type="http://schemas.openxmlformats.org/officeDocument/2006/relationships/tags" Target="../tags/tag99.xml"/><Relationship Id="rId137" Type="http://schemas.openxmlformats.org/officeDocument/2006/relationships/tags" Target="../tags/tag12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62" Type="http://schemas.openxmlformats.org/officeDocument/2006/relationships/tags" Target="../tags/tag45.xml"/><Relationship Id="rId83" Type="http://schemas.openxmlformats.org/officeDocument/2006/relationships/tags" Target="../tags/tag66.xml"/><Relationship Id="rId88" Type="http://schemas.openxmlformats.org/officeDocument/2006/relationships/tags" Target="../tags/tag71.xml"/><Relationship Id="rId111" Type="http://schemas.openxmlformats.org/officeDocument/2006/relationships/tags" Target="../tags/tag94.xml"/><Relationship Id="rId132" Type="http://schemas.openxmlformats.org/officeDocument/2006/relationships/tags" Target="../tags/tag115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9.xml"/><Relationship Id="rId57" Type="http://schemas.openxmlformats.org/officeDocument/2006/relationships/tags" Target="../tags/tag40.xml"/><Relationship Id="rId106" Type="http://schemas.openxmlformats.org/officeDocument/2006/relationships/tags" Target="../tags/tag89.xml"/><Relationship Id="rId127" Type="http://schemas.openxmlformats.org/officeDocument/2006/relationships/tags" Target="../tags/tag11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52" Type="http://schemas.openxmlformats.org/officeDocument/2006/relationships/tags" Target="../tags/tag35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94" Type="http://schemas.openxmlformats.org/officeDocument/2006/relationships/tags" Target="../tags/tag77.xml"/><Relationship Id="rId99" Type="http://schemas.openxmlformats.org/officeDocument/2006/relationships/tags" Target="../tags/tag82.xml"/><Relationship Id="rId101" Type="http://schemas.openxmlformats.org/officeDocument/2006/relationships/tags" Target="../tags/tag84.xml"/><Relationship Id="rId122" Type="http://schemas.openxmlformats.org/officeDocument/2006/relationships/tags" Target="../tags/tag10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9.xml"/><Relationship Id="rId47" Type="http://schemas.openxmlformats.org/officeDocument/2006/relationships/tags" Target="../tags/tag30.xml"/><Relationship Id="rId68" Type="http://schemas.openxmlformats.org/officeDocument/2006/relationships/tags" Target="../tags/tag51.xml"/><Relationship Id="rId89" Type="http://schemas.openxmlformats.org/officeDocument/2006/relationships/tags" Target="../tags/tag72.xml"/><Relationship Id="rId112" Type="http://schemas.openxmlformats.org/officeDocument/2006/relationships/tags" Target="../tags/tag95.xml"/><Relationship Id="rId133" Type="http://schemas.openxmlformats.org/officeDocument/2006/relationships/tags" Target="../tags/tag116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Copyright Placeholder" descr="{&quot;templafy&quot;:{&quot;id&quot;:&quot;d2e6ffb9-d40d-41c1-bbfa-146b6042bc63&quot;}}">
            <a:extLst>
              <a:ext uri="{FF2B5EF4-FFF2-40B4-BE49-F238E27FC236}">
                <a16:creationId xmlns:a16="http://schemas.microsoft.com/office/drawing/2014/main" id="{98C5CD0B-2C32-9372-5E4C-7C887024D0C0}"/>
              </a:ext>
            </a:extLst>
          </p:cNvPr>
          <p:cNvSpPr txBox="1">
            <a:spLocks/>
          </p:cNvSpPr>
          <p:nvPr userDrawn="1"/>
        </p:nvSpPr>
        <p:spPr>
          <a:xfrm>
            <a:off x="504001" y="6529846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65" r:id="rId2"/>
    <p:sldLayoutId id="2147483767" r:id="rId3"/>
    <p:sldLayoutId id="2147483743" r:id="rId4"/>
    <p:sldLayoutId id="2147483774" r:id="rId5"/>
    <p:sldLayoutId id="2147483745" r:id="rId6"/>
    <p:sldLayoutId id="2147483760" r:id="rId7"/>
    <p:sldLayoutId id="2147483768" r:id="rId8"/>
    <p:sldLayoutId id="2147483769" r:id="rId9"/>
    <p:sldLayoutId id="2147483770" r:id="rId10"/>
    <p:sldLayoutId id="2147483744" r:id="rId11"/>
    <p:sldLayoutId id="2147483757" r:id="rId12"/>
    <p:sldLayoutId id="2147483771" r:id="rId13"/>
    <p:sldLayoutId id="2147483763" r:id="rId14"/>
    <p:sldLayoutId id="2147483751" r:id="rId15"/>
    <p:sldLayoutId id="2147483756" r:id="rId16"/>
    <p:sldLayoutId id="2147483740" r:id="rId1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8BFE5C-0F7A-E19C-6700-2CE71C3C7D53}"/>
              </a:ext>
            </a:extLst>
          </p:cNvPr>
          <p:cNvSpPr/>
          <p:nvPr/>
        </p:nvSpPr>
        <p:spPr bwMode="gray">
          <a:xfrm>
            <a:off x="616017" y="856273"/>
            <a:ext cx="7344076" cy="298384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C694F4-158A-57F3-D32A-7E4A633096E2}"/>
              </a:ext>
            </a:extLst>
          </p:cNvPr>
          <p:cNvCxnSpPr>
            <a:cxnSpLocks/>
          </p:cNvCxnSpPr>
          <p:nvPr/>
        </p:nvCxnSpPr>
        <p:spPr>
          <a:xfrm>
            <a:off x="7960093" y="909902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8E474C-6273-7493-35B7-CD1D60866EC5}"/>
              </a:ext>
            </a:extLst>
          </p:cNvPr>
          <p:cNvCxnSpPr>
            <a:cxnSpLocks/>
          </p:cNvCxnSpPr>
          <p:nvPr/>
        </p:nvCxnSpPr>
        <p:spPr>
          <a:xfrm>
            <a:off x="7960093" y="969801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96C5B-F87B-6A7D-5E4F-6C5C393D7458}"/>
              </a:ext>
            </a:extLst>
          </p:cNvPr>
          <p:cNvCxnSpPr>
            <a:cxnSpLocks/>
          </p:cNvCxnSpPr>
          <p:nvPr/>
        </p:nvCxnSpPr>
        <p:spPr>
          <a:xfrm>
            <a:off x="7960093" y="1029700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377150-2012-BB24-1D28-E307354AE6B2}"/>
              </a:ext>
            </a:extLst>
          </p:cNvPr>
          <p:cNvCxnSpPr>
            <a:cxnSpLocks/>
          </p:cNvCxnSpPr>
          <p:nvPr/>
        </p:nvCxnSpPr>
        <p:spPr>
          <a:xfrm>
            <a:off x="7960093" y="1089598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3AC3D-294A-C902-1249-B14EA41E20D7}"/>
              </a:ext>
            </a:extLst>
          </p:cNvPr>
          <p:cNvCxnSpPr>
            <a:cxnSpLocks/>
          </p:cNvCxnSpPr>
          <p:nvPr/>
        </p:nvCxnSpPr>
        <p:spPr>
          <a:xfrm>
            <a:off x="317634" y="904586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545491-27C6-00ED-BAF1-136F1013E4E5}"/>
              </a:ext>
            </a:extLst>
          </p:cNvPr>
          <p:cNvCxnSpPr>
            <a:cxnSpLocks/>
          </p:cNvCxnSpPr>
          <p:nvPr/>
        </p:nvCxnSpPr>
        <p:spPr>
          <a:xfrm>
            <a:off x="317634" y="964485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B254A-1094-D97C-126C-5870B720B565}"/>
              </a:ext>
            </a:extLst>
          </p:cNvPr>
          <p:cNvCxnSpPr>
            <a:cxnSpLocks/>
          </p:cNvCxnSpPr>
          <p:nvPr/>
        </p:nvCxnSpPr>
        <p:spPr>
          <a:xfrm>
            <a:off x="317634" y="1024384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8821EF-BC72-FB60-384F-DBDAD11023E1}"/>
              </a:ext>
            </a:extLst>
          </p:cNvPr>
          <p:cNvCxnSpPr>
            <a:cxnSpLocks/>
          </p:cNvCxnSpPr>
          <p:nvPr/>
        </p:nvCxnSpPr>
        <p:spPr>
          <a:xfrm>
            <a:off x="317634" y="1084282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A7D447-D122-634E-6B90-BA1F060767A0}"/>
              </a:ext>
            </a:extLst>
          </p:cNvPr>
          <p:cNvSpPr/>
          <p:nvPr/>
        </p:nvSpPr>
        <p:spPr bwMode="gray">
          <a:xfrm>
            <a:off x="708997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BFAF1-5721-D708-7058-7B26642309C9}"/>
              </a:ext>
            </a:extLst>
          </p:cNvPr>
          <p:cNvSpPr/>
          <p:nvPr/>
        </p:nvSpPr>
        <p:spPr bwMode="gray">
          <a:xfrm>
            <a:off x="1240236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7C1E2E-05F8-698A-57C1-3733734C4A64}"/>
              </a:ext>
            </a:extLst>
          </p:cNvPr>
          <p:cNvSpPr/>
          <p:nvPr/>
        </p:nvSpPr>
        <p:spPr bwMode="gray">
          <a:xfrm>
            <a:off x="1771475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C5CAE3-6341-315D-A8DF-E28D828AB03C}"/>
              </a:ext>
            </a:extLst>
          </p:cNvPr>
          <p:cNvSpPr/>
          <p:nvPr/>
        </p:nvSpPr>
        <p:spPr bwMode="gray">
          <a:xfrm>
            <a:off x="2302714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A214E4-67EC-1F5F-1900-03875D16116E}"/>
              </a:ext>
            </a:extLst>
          </p:cNvPr>
          <p:cNvSpPr/>
          <p:nvPr/>
        </p:nvSpPr>
        <p:spPr bwMode="gray">
          <a:xfrm>
            <a:off x="2833953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471270-0257-985D-F370-68F8889B2540}"/>
              </a:ext>
            </a:extLst>
          </p:cNvPr>
          <p:cNvSpPr/>
          <p:nvPr/>
        </p:nvSpPr>
        <p:spPr bwMode="gray">
          <a:xfrm>
            <a:off x="3365192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6AA25E-2B7A-9615-DDC9-9BAA6DA7F029}"/>
              </a:ext>
            </a:extLst>
          </p:cNvPr>
          <p:cNvSpPr/>
          <p:nvPr/>
        </p:nvSpPr>
        <p:spPr bwMode="gray">
          <a:xfrm>
            <a:off x="3896431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EE6FB5-0B2D-287A-CDD6-4E4C0B19CB6F}"/>
              </a:ext>
            </a:extLst>
          </p:cNvPr>
          <p:cNvSpPr/>
          <p:nvPr/>
        </p:nvSpPr>
        <p:spPr bwMode="gray">
          <a:xfrm>
            <a:off x="4427670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E283E9-9EE5-D50C-1EF6-C8C0536FB634}"/>
              </a:ext>
            </a:extLst>
          </p:cNvPr>
          <p:cNvSpPr/>
          <p:nvPr/>
        </p:nvSpPr>
        <p:spPr bwMode="gray">
          <a:xfrm>
            <a:off x="7615106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7C9B8C7-DC71-9887-9347-71916073149C}"/>
              </a:ext>
            </a:extLst>
          </p:cNvPr>
          <p:cNvSpPr/>
          <p:nvPr/>
        </p:nvSpPr>
        <p:spPr bwMode="gray">
          <a:xfrm>
            <a:off x="4958909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14B93A-F9B3-E6AA-C3F6-BFFD05F33BBA}"/>
              </a:ext>
            </a:extLst>
          </p:cNvPr>
          <p:cNvSpPr/>
          <p:nvPr/>
        </p:nvSpPr>
        <p:spPr bwMode="gray">
          <a:xfrm>
            <a:off x="5490148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4F16F1-A666-53F7-134E-1A5D3B7D8557}"/>
              </a:ext>
            </a:extLst>
          </p:cNvPr>
          <p:cNvSpPr/>
          <p:nvPr/>
        </p:nvSpPr>
        <p:spPr bwMode="gray">
          <a:xfrm>
            <a:off x="6021387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17631F9-B5A7-41F9-E056-9B6B2ECF6C59}"/>
              </a:ext>
            </a:extLst>
          </p:cNvPr>
          <p:cNvSpPr/>
          <p:nvPr/>
        </p:nvSpPr>
        <p:spPr bwMode="gray">
          <a:xfrm>
            <a:off x="6552626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FD6B1A-6171-9C71-FE78-CA4E6EB2B0BD}"/>
              </a:ext>
            </a:extLst>
          </p:cNvPr>
          <p:cNvSpPr/>
          <p:nvPr/>
        </p:nvSpPr>
        <p:spPr bwMode="gray">
          <a:xfrm>
            <a:off x="7083865" y="896664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F7D0E0-CF2F-F14D-3047-72E079B56A16}"/>
              </a:ext>
            </a:extLst>
          </p:cNvPr>
          <p:cNvGrpSpPr/>
          <p:nvPr/>
        </p:nvGrpSpPr>
        <p:grpSpPr>
          <a:xfrm>
            <a:off x="1537051" y="929265"/>
            <a:ext cx="165071" cy="152400"/>
            <a:chOff x="1538700" y="964485"/>
            <a:chExt cx="165071" cy="152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3F6BF1-5CCE-5995-75AA-4C684F62DE2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753EE3-241C-E87F-BD91-B6F15A1BA8C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CFC5CE-BA34-DED9-0279-94637983A2A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23DBCC8-CC4C-CA8F-87CF-5EFC4D93FF40}"/>
              </a:ext>
            </a:extLst>
          </p:cNvPr>
          <p:cNvGrpSpPr/>
          <p:nvPr/>
        </p:nvGrpSpPr>
        <p:grpSpPr>
          <a:xfrm>
            <a:off x="6849441" y="929265"/>
            <a:ext cx="165071" cy="152400"/>
            <a:chOff x="1538700" y="964485"/>
            <a:chExt cx="165071" cy="1524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1B672E-ECD5-B660-FDCF-E495E083B5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BD19AA-9086-6CEB-4C29-A50566FFD08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9B70F0-1F1E-0765-4A73-FC983699B507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754F96-BCC2-EA67-7876-A399DEAEEDB7}"/>
              </a:ext>
            </a:extLst>
          </p:cNvPr>
          <p:cNvGrpSpPr/>
          <p:nvPr/>
        </p:nvGrpSpPr>
        <p:grpSpPr>
          <a:xfrm>
            <a:off x="6318202" y="929265"/>
            <a:ext cx="165071" cy="152400"/>
            <a:chOff x="1538700" y="964485"/>
            <a:chExt cx="165071" cy="1524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D881A5-A3FF-4978-9F53-968C1105D42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6EC1046-9159-C47F-545B-F9D725D3118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287484-1128-F129-5D17-90FF537F3E5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5D8AC3-4E94-F2F9-AF23-7818CB40D1EB}"/>
              </a:ext>
            </a:extLst>
          </p:cNvPr>
          <p:cNvGrpSpPr/>
          <p:nvPr/>
        </p:nvGrpSpPr>
        <p:grpSpPr>
          <a:xfrm>
            <a:off x="5786963" y="929265"/>
            <a:ext cx="165071" cy="152400"/>
            <a:chOff x="1538700" y="964485"/>
            <a:chExt cx="165071" cy="1524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4ED0AE-915F-D4BA-0DF6-8CD345503FE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688FA10-28AD-12EB-A6D8-0D006F83107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6F8A0D-B3B2-384F-0E2E-BA6CF95CA59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2D2F14B-4A9D-0422-CDF6-E62386F7302C}"/>
              </a:ext>
            </a:extLst>
          </p:cNvPr>
          <p:cNvGrpSpPr/>
          <p:nvPr/>
        </p:nvGrpSpPr>
        <p:grpSpPr>
          <a:xfrm>
            <a:off x="5255724" y="929265"/>
            <a:ext cx="165071" cy="152400"/>
            <a:chOff x="1538700" y="964485"/>
            <a:chExt cx="165071" cy="1524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098384-483C-F5D2-439F-9CADBFA9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755EEA-026B-FDCE-D7B7-819817C0B9F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F45AB3-2A73-2D91-48FE-B39DFB32160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2A49ABB-3E0F-D079-7968-7F84B2134C3C}"/>
              </a:ext>
            </a:extLst>
          </p:cNvPr>
          <p:cNvGrpSpPr/>
          <p:nvPr/>
        </p:nvGrpSpPr>
        <p:grpSpPr>
          <a:xfrm>
            <a:off x="4724485" y="929265"/>
            <a:ext cx="165071" cy="152400"/>
            <a:chOff x="1538700" y="964485"/>
            <a:chExt cx="165071" cy="1524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C97501-2AFD-CEDD-6990-87D12B1F68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65EE5E4-4FD6-1EFC-F0B3-765F83E0ED6D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FDEE395-CF52-F1B0-52C8-23D98DA51AF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0F72AD-29F4-DE63-5882-9796F3538604}"/>
              </a:ext>
            </a:extLst>
          </p:cNvPr>
          <p:cNvGrpSpPr/>
          <p:nvPr/>
        </p:nvGrpSpPr>
        <p:grpSpPr>
          <a:xfrm>
            <a:off x="4193246" y="929265"/>
            <a:ext cx="165071" cy="152400"/>
            <a:chOff x="1538700" y="964485"/>
            <a:chExt cx="165071" cy="1524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A36814-3C44-16AE-A708-6D6D78D3D8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FC4AC3-FE1D-81D8-75D9-C34F9547808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3C9AA8A-59C9-E395-D1A4-FF0FEA457E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7B03A8-5E4D-DFD7-B539-2D4E208B5A70}"/>
              </a:ext>
            </a:extLst>
          </p:cNvPr>
          <p:cNvGrpSpPr/>
          <p:nvPr/>
        </p:nvGrpSpPr>
        <p:grpSpPr>
          <a:xfrm>
            <a:off x="3662007" y="929265"/>
            <a:ext cx="165071" cy="152400"/>
            <a:chOff x="1538700" y="964485"/>
            <a:chExt cx="165071" cy="1524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EBF91A2-1E15-C2DD-23FB-CDE6EF20FFB3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AB56C96-C697-6CC0-D442-A6997998E0F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FF18F4-56F4-39AB-AA80-F0F34079D1E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64B7F87-5E0C-1638-7292-9476E7EBD643}"/>
              </a:ext>
            </a:extLst>
          </p:cNvPr>
          <p:cNvGrpSpPr/>
          <p:nvPr/>
        </p:nvGrpSpPr>
        <p:grpSpPr>
          <a:xfrm>
            <a:off x="2068290" y="929265"/>
            <a:ext cx="165071" cy="152400"/>
            <a:chOff x="1538700" y="964485"/>
            <a:chExt cx="165071" cy="1524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1BC592-25CA-92B4-35D1-27E54A05C23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810AFB5-49FB-DFD5-43E2-0F76963A280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53CFDF1-145B-F359-2FAD-C6E4DB7DA2A0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5A0DE77-15D7-3EDE-F602-A55F6986D002}"/>
              </a:ext>
            </a:extLst>
          </p:cNvPr>
          <p:cNvGrpSpPr/>
          <p:nvPr/>
        </p:nvGrpSpPr>
        <p:grpSpPr>
          <a:xfrm>
            <a:off x="2599529" y="929265"/>
            <a:ext cx="165071" cy="152400"/>
            <a:chOff x="1538700" y="964485"/>
            <a:chExt cx="165071" cy="1524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F54A0C-3DEF-4164-6CBA-3A9474B801A0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3BA1A0D-29A3-BDD6-5F84-67CBCD73088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26161A2-514F-3E3D-314E-A59AE6A9B92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F3563DD-81DE-20C8-146A-FB9B8F72FFD5}"/>
              </a:ext>
            </a:extLst>
          </p:cNvPr>
          <p:cNvGrpSpPr/>
          <p:nvPr/>
        </p:nvGrpSpPr>
        <p:grpSpPr>
          <a:xfrm>
            <a:off x="3130768" y="929265"/>
            <a:ext cx="165071" cy="152400"/>
            <a:chOff x="1538700" y="964485"/>
            <a:chExt cx="165071" cy="1524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9AB0663-8A36-25F8-474B-0A286AFC2BA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38DEC1C-ADDC-A63B-7A0D-5AB51DC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F01BDFE-4BC6-9D15-9D03-F7C727F4E9A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E40B385-CE02-2642-54ED-56A07DD1212F}"/>
              </a:ext>
            </a:extLst>
          </p:cNvPr>
          <p:cNvGrpSpPr/>
          <p:nvPr/>
        </p:nvGrpSpPr>
        <p:grpSpPr>
          <a:xfrm>
            <a:off x="1005812" y="929265"/>
            <a:ext cx="165071" cy="152400"/>
            <a:chOff x="1538700" y="964485"/>
            <a:chExt cx="165071" cy="1524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369FEA5-5E83-EF59-DD56-4DBA326B9ED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BA927C-C61C-70BD-20ED-EAE2239247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6411AE3-1060-5BF9-37BC-CA16A0CCAED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45C869B-3A75-75FD-B7E6-6B0B0C215AE2}"/>
              </a:ext>
            </a:extLst>
          </p:cNvPr>
          <p:cNvGrpSpPr/>
          <p:nvPr/>
        </p:nvGrpSpPr>
        <p:grpSpPr>
          <a:xfrm>
            <a:off x="7380680" y="929265"/>
            <a:ext cx="165071" cy="152400"/>
            <a:chOff x="1538700" y="964485"/>
            <a:chExt cx="165071" cy="1524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CF1540-1BFD-9B0C-4F47-36E1A959C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1D11342-4187-2268-D744-D69CFBCFA312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EA0433-56F1-6E12-3E11-066227CE39A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754B869-4BE9-2B38-CD6D-ED2BB95FB60B}"/>
              </a:ext>
            </a:extLst>
          </p:cNvPr>
          <p:cNvSpPr/>
          <p:nvPr/>
        </p:nvSpPr>
        <p:spPr bwMode="gray">
          <a:xfrm>
            <a:off x="595906" y="285660"/>
            <a:ext cx="7344076" cy="298384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176B914-D691-F299-652C-2D46E931AA40}"/>
              </a:ext>
            </a:extLst>
          </p:cNvPr>
          <p:cNvCxnSpPr>
            <a:cxnSpLocks/>
          </p:cNvCxnSpPr>
          <p:nvPr/>
        </p:nvCxnSpPr>
        <p:spPr>
          <a:xfrm>
            <a:off x="7939982" y="339289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96639D-EABF-07C6-9421-2F983AB35470}"/>
              </a:ext>
            </a:extLst>
          </p:cNvPr>
          <p:cNvCxnSpPr>
            <a:cxnSpLocks/>
          </p:cNvCxnSpPr>
          <p:nvPr/>
        </p:nvCxnSpPr>
        <p:spPr>
          <a:xfrm>
            <a:off x="7939982" y="399188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C27EEE-7399-7F88-A856-2E28F39F72E5}"/>
              </a:ext>
            </a:extLst>
          </p:cNvPr>
          <p:cNvCxnSpPr>
            <a:cxnSpLocks/>
          </p:cNvCxnSpPr>
          <p:nvPr/>
        </p:nvCxnSpPr>
        <p:spPr>
          <a:xfrm>
            <a:off x="7939982" y="459087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581FB-6BBF-F8C7-AAC3-6C7AF2DF036E}"/>
              </a:ext>
            </a:extLst>
          </p:cNvPr>
          <p:cNvCxnSpPr>
            <a:cxnSpLocks/>
          </p:cNvCxnSpPr>
          <p:nvPr/>
        </p:nvCxnSpPr>
        <p:spPr>
          <a:xfrm>
            <a:off x="7939982" y="518985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F0B9CCD-A7F3-D1D1-C6A7-A29AE048385C}"/>
              </a:ext>
            </a:extLst>
          </p:cNvPr>
          <p:cNvCxnSpPr>
            <a:cxnSpLocks/>
          </p:cNvCxnSpPr>
          <p:nvPr/>
        </p:nvCxnSpPr>
        <p:spPr>
          <a:xfrm>
            <a:off x="297523" y="333973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775276D-99AB-D193-68D2-1A0CED9EC568}"/>
              </a:ext>
            </a:extLst>
          </p:cNvPr>
          <p:cNvCxnSpPr>
            <a:cxnSpLocks/>
          </p:cNvCxnSpPr>
          <p:nvPr/>
        </p:nvCxnSpPr>
        <p:spPr>
          <a:xfrm>
            <a:off x="297523" y="393872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63BD8C2-6332-A8F0-E364-6308A228AD2C}"/>
              </a:ext>
            </a:extLst>
          </p:cNvPr>
          <p:cNvCxnSpPr>
            <a:cxnSpLocks/>
          </p:cNvCxnSpPr>
          <p:nvPr/>
        </p:nvCxnSpPr>
        <p:spPr>
          <a:xfrm>
            <a:off x="297523" y="453771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BB397AB-5020-24A0-8671-7EAD2BC4C985}"/>
              </a:ext>
            </a:extLst>
          </p:cNvPr>
          <p:cNvCxnSpPr>
            <a:cxnSpLocks/>
          </p:cNvCxnSpPr>
          <p:nvPr/>
        </p:nvCxnSpPr>
        <p:spPr>
          <a:xfrm>
            <a:off x="297523" y="513669"/>
            <a:ext cx="29838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9B8E4ED-2FD0-5424-2964-0E520C94EBB7}"/>
              </a:ext>
            </a:extLst>
          </p:cNvPr>
          <p:cNvSpPr/>
          <p:nvPr/>
        </p:nvSpPr>
        <p:spPr bwMode="gray">
          <a:xfrm>
            <a:off x="688886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9BC65B8-BFA4-0AFB-FF13-79864DC9B62E}"/>
              </a:ext>
            </a:extLst>
          </p:cNvPr>
          <p:cNvSpPr/>
          <p:nvPr/>
        </p:nvSpPr>
        <p:spPr bwMode="gray">
          <a:xfrm>
            <a:off x="1220125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630183C-179F-FEED-B51E-5B47063A5B58}"/>
              </a:ext>
            </a:extLst>
          </p:cNvPr>
          <p:cNvSpPr/>
          <p:nvPr/>
        </p:nvSpPr>
        <p:spPr bwMode="gray">
          <a:xfrm>
            <a:off x="1751364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E864169-38C0-8883-2B73-1C28D5939D80}"/>
              </a:ext>
            </a:extLst>
          </p:cNvPr>
          <p:cNvSpPr/>
          <p:nvPr/>
        </p:nvSpPr>
        <p:spPr bwMode="gray">
          <a:xfrm>
            <a:off x="2282603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C4A63FFF-8C45-F90F-D52F-D6B4049FE385}"/>
              </a:ext>
            </a:extLst>
          </p:cNvPr>
          <p:cNvSpPr/>
          <p:nvPr/>
        </p:nvSpPr>
        <p:spPr bwMode="gray">
          <a:xfrm>
            <a:off x="2813842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D2E77AE-3E23-E961-17B3-F21B791C55EA}"/>
              </a:ext>
            </a:extLst>
          </p:cNvPr>
          <p:cNvSpPr/>
          <p:nvPr/>
        </p:nvSpPr>
        <p:spPr bwMode="gray">
          <a:xfrm>
            <a:off x="3345081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7A67DB-4F85-25DE-0109-9C0ADC559087}"/>
              </a:ext>
            </a:extLst>
          </p:cNvPr>
          <p:cNvSpPr/>
          <p:nvPr/>
        </p:nvSpPr>
        <p:spPr bwMode="gray">
          <a:xfrm>
            <a:off x="3876320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68361FC-5230-D205-E373-FB05A0E9972C}"/>
              </a:ext>
            </a:extLst>
          </p:cNvPr>
          <p:cNvSpPr/>
          <p:nvPr/>
        </p:nvSpPr>
        <p:spPr bwMode="gray">
          <a:xfrm>
            <a:off x="4407559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3ECD608-E169-AF51-0AA2-8C401A252D02}"/>
              </a:ext>
            </a:extLst>
          </p:cNvPr>
          <p:cNvSpPr/>
          <p:nvPr/>
        </p:nvSpPr>
        <p:spPr bwMode="gray">
          <a:xfrm>
            <a:off x="7594995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386063B8-C2A4-6A5E-2D3E-494455ACC285}"/>
              </a:ext>
            </a:extLst>
          </p:cNvPr>
          <p:cNvSpPr/>
          <p:nvPr/>
        </p:nvSpPr>
        <p:spPr bwMode="gray">
          <a:xfrm>
            <a:off x="4938798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AF79E4B-1115-D28E-4B44-4EA564B8529F}"/>
              </a:ext>
            </a:extLst>
          </p:cNvPr>
          <p:cNvSpPr/>
          <p:nvPr/>
        </p:nvSpPr>
        <p:spPr bwMode="gray">
          <a:xfrm>
            <a:off x="5470037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FCFE8BF3-58A1-5D52-824C-7412FE489E85}"/>
              </a:ext>
            </a:extLst>
          </p:cNvPr>
          <p:cNvSpPr/>
          <p:nvPr/>
        </p:nvSpPr>
        <p:spPr bwMode="gray">
          <a:xfrm>
            <a:off x="6001276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1C2F61D-22EA-796E-2FAD-3AC5B0D22FDA}"/>
              </a:ext>
            </a:extLst>
          </p:cNvPr>
          <p:cNvSpPr/>
          <p:nvPr/>
        </p:nvSpPr>
        <p:spPr bwMode="gray">
          <a:xfrm>
            <a:off x="6532515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56B143E-B372-67F5-F070-46DE00C1DEDF}"/>
              </a:ext>
            </a:extLst>
          </p:cNvPr>
          <p:cNvSpPr/>
          <p:nvPr/>
        </p:nvSpPr>
        <p:spPr bwMode="gray">
          <a:xfrm>
            <a:off x="7063754" y="326051"/>
            <a:ext cx="227462" cy="217603"/>
          </a:xfrm>
          <a:prstGeom prst="round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0BB6A5-B0DC-9B2E-A5AF-0C9DB14CDAC6}"/>
              </a:ext>
            </a:extLst>
          </p:cNvPr>
          <p:cNvGrpSpPr/>
          <p:nvPr/>
        </p:nvGrpSpPr>
        <p:grpSpPr>
          <a:xfrm>
            <a:off x="1516940" y="358652"/>
            <a:ext cx="165071" cy="152400"/>
            <a:chOff x="1538700" y="964485"/>
            <a:chExt cx="165071" cy="1524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0C64CC1-94E1-FBEC-7D9D-0BD8892B3A1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B717BB9-EA1E-43A8-C324-8B5A7727661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59A3C34-EC3C-3BF9-D32F-80C7A6F2D04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0182294-0115-7133-EED5-026F2EEAA577}"/>
              </a:ext>
            </a:extLst>
          </p:cNvPr>
          <p:cNvGrpSpPr/>
          <p:nvPr/>
        </p:nvGrpSpPr>
        <p:grpSpPr>
          <a:xfrm>
            <a:off x="6829330" y="358652"/>
            <a:ext cx="165071" cy="152400"/>
            <a:chOff x="1538700" y="964485"/>
            <a:chExt cx="165071" cy="15240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60D47A8-E44B-E4B8-C995-D87755EB4E60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B4EBAF8-2BF0-5BA1-E459-42FCD16F2DC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FFE9496-C5DC-4AA9-5439-856CAD9AB95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875C529-28AB-3EE3-C472-6EEB740F1538}"/>
              </a:ext>
            </a:extLst>
          </p:cNvPr>
          <p:cNvGrpSpPr/>
          <p:nvPr/>
        </p:nvGrpSpPr>
        <p:grpSpPr>
          <a:xfrm>
            <a:off x="6298091" y="358652"/>
            <a:ext cx="165071" cy="152400"/>
            <a:chOff x="1538700" y="964485"/>
            <a:chExt cx="165071" cy="15240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78A2AC-03CB-ACD1-E490-E4021D2EF1A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9AED45B-C4A8-AB63-DD2C-6CE1F83E37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65D4D0D-EF44-1383-7E59-31F7775DA49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30A25FA-9714-C88E-F6B3-8D96498431EE}"/>
              </a:ext>
            </a:extLst>
          </p:cNvPr>
          <p:cNvGrpSpPr/>
          <p:nvPr/>
        </p:nvGrpSpPr>
        <p:grpSpPr>
          <a:xfrm>
            <a:off x="5766852" y="358652"/>
            <a:ext cx="165071" cy="152400"/>
            <a:chOff x="1538700" y="964485"/>
            <a:chExt cx="165071" cy="1524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4C65E02-A1A2-BA8E-8377-B333749E973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0AF3A4-F63F-D948-346B-4C55256C9EF7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1D225CE-1BE9-8C92-ECCA-CDD6F6C54098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45D369-59F1-45A6-3705-C98B1BBC16EE}"/>
              </a:ext>
            </a:extLst>
          </p:cNvPr>
          <p:cNvGrpSpPr/>
          <p:nvPr/>
        </p:nvGrpSpPr>
        <p:grpSpPr>
          <a:xfrm>
            <a:off x="5235613" y="358652"/>
            <a:ext cx="165071" cy="152400"/>
            <a:chOff x="1538700" y="964485"/>
            <a:chExt cx="165071" cy="152400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841ABC5-A8E1-EEBE-2DE5-9835394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25B8AAB-102B-FB1E-F176-78D9CE3A12C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A5516DE-2DC4-4EEA-1C08-CE8B78B21BE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12C26C9-E522-16AA-9375-DA987E4BB173}"/>
              </a:ext>
            </a:extLst>
          </p:cNvPr>
          <p:cNvGrpSpPr/>
          <p:nvPr/>
        </p:nvGrpSpPr>
        <p:grpSpPr>
          <a:xfrm>
            <a:off x="4704374" y="358652"/>
            <a:ext cx="165071" cy="152400"/>
            <a:chOff x="1538700" y="964485"/>
            <a:chExt cx="165071" cy="1524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99C264A-FCFC-E164-16B7-66227F98CCC3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338AA0-CA14-93FE-210F-E540EB5E027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856FA7E-12CD-A212-12DC-6E3C59FEFAC2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E885628-03B0-29AA-079D-75462A8E500D}"/>
              </a:ext>
            </a:extLst>
          </p:cNvPr>
          <p:cNvGrpSpPr/>
          <p:nvPr/>
        </p:nvGrpSpPr>
        <p:grpSpPr>
          <a:xfrm>
            <a:off x="4173135" y="358652"/>
            <a:ext cx="165071" cy="152400"/>
            <a:chOff x="1538700" y="964485"/>
            <a:chExt cx="165071" cy="1524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E9B28E5-D107-CC46-0B28-1314A35B2600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4A0C3B5-E329-D7CB-6DC3-C4A57938C8B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0A28DF1-0EB3-781F-6BC9-7191FE1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08DFD9-0B45-09EE-A1EC-A4E2029DA521}"/>
              </a:ext>
            </a:extLst>
          </p:cNvPr>
          <p:cNvGrpSpPr/>
          <p:nvPr/>
        </p:nvGrpSpPr>
        <p:grpSpPr>
          <a:xfrm>
            <a:off x="3641896" y="358652"/>
            <a:ext cx="165071" cy="152400"/>
            <a:chOff x="1538700" y="964485"/>
            <a:chExt cx="165071" cy="1524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F0BDD0E-4BAF-0C36-62A9-E582956BD607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DFEF9E7-74B7-4965-01B1-90B8729AC57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432FB26-AF38-2D3C-C32F-5059F5BD315F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06F9974-1D13-2F8A-B906-878ED5F7099A}"/>
              </a:ext>
            </a:extLst>
          </p:cNvPr>
          <p:cNvGrpSpPr/>
          <p:nvPr/>
        </p:nvGrpSpPr>
        <p:grpSpPr>
          <a:xfrm>
            <a:off x="2048179" y="358652"/>
            <a:ext cx="165071" cy="152400"/>
            <a:chOff x="1538700" y="964485"/>
            <a:chExt cx="165071" cy="1524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0994171-5E7B-6720-7380-EE80F3B0A46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375628F-CEC1-72FD-9A11-FC91954BF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9032DA7-7C21-857E-117D-BEE77513AD4E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557ED-8A80-1093-E5AC-5DAE524866CF}"/>
              </a:ext>
            </a:extLst>
          </p:cNvPr>
          <p:cNvGrpSpPr/>
          <p:nvPr/>
        </p:nvGrpSpPr>
        <p:grpSpPr>
          <a:xfrm>
            <a:off x="2579418" y="358652"/>
            <a:ext cx="165071" cy="152400"/>
            <a:chOff x="1538700" y="964485"/>
            <a:chExt cx="165071" cy="1524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2E9D28C-2610-30AE-5DB3-0AE58A60A840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F7CC794-9442-3C73-6427-C3CA5E8D410C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E40A573-0FA4-F7E7-455E-57AC1F4C2101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C3A0958-5488-6897-F42B-A984326F8C49}"/>
              </a:ext>
            </a:extLst>
          </p:cNvPr>
          <p:cNvGrpSpPr/>
          <p:nvPr/>
        </p:nvGrpSpPr>
        <p:grpSpPr>
          <a:xfrm>
            <a:off x="3110657" y="358652"/>
            <a:ext cx="165071" cy="152400"/>
            <a:chOff x="1538700" y="964485"/>
            <a:chExt cx="165071" cy="1524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884504F-F229-5B7B-A8A9-5C7423EC970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B64546-551D-F733-C859-A3BC437AE56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B32007E-5181-786F-F2BE-0CF5128A9D2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08917F4-E2F9-5C44-48C2-C20FF1A901A9}"/>
              </a:ext>
            </a:extLst>
          </p:cNvPr>
          <p:cNvGrpSpPr/>
          <p:nvPr/>
        </p:nvGrpSpPr>
        <p:grpSpPr>
          <a:xfrm>
            <a:off x="985701" y="358652"/>
            <a:ext cx="165071" cy="152400"/>
            <a:chOff x="1538700" y="964485"/>
            <a:chExt cx="165071" cy="152400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8D74AE2-4BD8-183E-F567-A68984176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14425F-F531-A28D-9B50-040B0087D2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308BF0D-F75E-1866-F2E3-484FDAAE86DB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40EF330-4C22-DBC4-3E8F-00B599964D91}"/>
              </a:ext>
            </a:extLst>
          </p:cNvPr>
          <p:cNvGrpSpPr/>
          <p:nvPr/>
        </p:nvGrpSpPr>
        <p:grpSpPr>
          <a:xfrm>
            <a:off x="7360569" y="358652"/>
            <a:ext cx="165071" cy="152400"/>
            <a:chOff x="1538700" y="964485"/>
            <a:chExt cx="165071" cy="15240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D08BC81-79F8-9087-C670-9EEF2B0CBE9F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9644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0523F3-7921-9A94-85E8-77BB010F1B26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1168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6E49A17-12A2-D99E-517C-01BD6ADF2032}"/>
                </a:ext>
              </a:extLst>
            </p:cNvPr>
            <p:cNvCxnSpPr>
              <a:cxnSpLocks/>
            </p:cNvCxnSpPr>
            <p:nvPr/>
          </p:nvCxnSpPr>
          <p:spPr>
            <a:xfrm>
              <a:off x="1538700" y="1040685"/>
              <a:ext cx="16507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5.xml><?xml version="1.0" encoding="utf-8"?>
<TemplafyTemplateConfiguration><![CDATA[{"elementsMetadata":[{"type":"shape","id":"d2e6ffb9-d40d-41c1-bbfa-146b6042bc63","elementConfiguration":{"binding":"{{Form.SelectClassification.Name}}","visibility":"","type":"text","disableUpdates":false}}],"transformationConfigurations":[],"templateName":"Blank-PowerPoint-NewDesign-260723","templateDescription":"","enableDocumentContentUpdater":true,"version":"2.0"}]]></Templafy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0e00d59e-b0d2-4e67-be34-67e465b0fbed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7fc58d8-9f4b-4bc8-b278-c3cb6f29802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60027D-B63E-433E-BB56-64F598DA4B11}">
  <ds:schemaRefs/>
</ds:datastoreItem>
</file>

<file path=customXml/itemProps4.xml><?xml version="1.0" encoding="utf-8"?>
<ds:datastoreItem xmlns:ds="http://schemas.openxmlformats.org/officeDocument/2006/customXml" ds:itemID="{FB3CBE98-0F50-4DCC-AB6D-9CE0DBAA75FF}">
  <ds:schemaRefs/>
</ds:datastoreItem>
</file>

<file path=customXml/itemProps5.xml><?xml version="1.0" encoding="utf-8"?>
<ds:datastoreItem xmlns:ds="http://schemas.openxmlformats.org/officeDocument/2006/customXml" ds:itemID="{626BBCBB-1894-4E66-BA48-9E91CE3ACBA0}">
  <ds:schemaRefs/>
</ds:datastoreItem>
</file>

<file path=customXml/itemProps6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wingdings</vt:lpstr>
      <vt:lpstr>Arial</vt:lpstr>
      <vt:lpstr>wingdings</vt:lpstr>
      <vt:lpstr>Symbol</vt:lpstr>
      <vt:lpstr>SAP Template 2023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Rundholz, Jochen</cp:lastModifiedBy>
  <cp:revision>256</cp:revision>
  <dcterms:created xsi:type="dcterms:W3CDTF">2023-08-07T12:50:57Z</dcterms:created>
  <dcterms:modified xsi:type="dcterms:W3CDTF">2023-09-07T02:25:53Z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2023-08-02T09:43:12</vt:lpwstr>
  </property>
  <property fmtid="{D5CDD505-2E9C-101B-9397-08002B2CF9AE}" pid="10" name="TemplafyTenantId">
    <vt:lpwstr>sap</vt:lpwstr>
  </property>
  <property fmtid="{D5CDD505-2E9C-101B-9397-08002B2CF9AE}" pid="11" name="TemplafyTemplateId">
    <vt:lpwstr>700167210648732403</vt:lpwstr>
  </property>
  <property fmtid="{D5CDD505-2E9C-101B-9397-08002B2CF9AE}" pid="12" name="TemplafyUserProfileId">
    <vt:lpwstr>637658644518014272</vt:lpwstr>
  </property>
  <property fmtid="{D5CDD505-2E9C-101B-9397-08002B2CF9AE}" pid="13" name="TemplafyLanguageCode">
    <vt:lpwstr>de-DE</vt:lpwstr>
  </property>
  <property fmtid="{D5CDD505-2E9C-101B-9397-08002B2CF9AE}" pid="14" name="TemplafyFromBlank">
    <vt:bool>true</vt:bool>
  </property>
</Properties>
</file>