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78" r:id="rId4"/>
    <p:sldId id="279" r:id="rId5"/>
    <p:sldId id="257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931B7-AABF-4977-AFEC-8867539917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987303E-788B-4F38-9A43-3B25BB2C8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CC42E4-07CE-43FC-B944-2A3F8747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9D65F0-0278-4D16-9662-5237D65CA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16A3EB-372C-4FB5-B784-5FAF3DBC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05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5AA682-B570-4BA4-AB67-54BFEE5F8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DFB452-9380-4F7E-805C-E7FEE38B9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84BE92-B432-4400-8ACE-7A6522ED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913CA-6542-4EA3-8F32-9DE16EE6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CB7F91-24A5-43DB-84A8-4DDECD1C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6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98F1AC-E845-44B9-ACE2-9672A4706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8986916-51B9-4F52-804E-3840D25DB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424E5F-6EBA-43DC-9227-E1798A8C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D5D0A-F59E-4D84-B982-43BF8C64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28DB9-5103-4CB8-9E9E-4E885DF1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1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2FB241-3DAA-42BB-BF1E-67D8C3F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752231-7CFB-406F-B424-B5D8C47E4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C11E5-1EA1-4F8C-8E79-35A06930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29160-B8E7-4E69-9328-FAE3CB0F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CCAF5A-1402-4AFA-A62C-CDE32563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26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462F9-9CBC-403A-A242-A5E58F76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1713B0-CD11-431F-AA81-30CE3346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7A9E1F-3BEA-41AB-9F7C-E6AEE8BEA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25332A-6AA0-4156-B1BF-449EED0E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5CD7F5-78BB-4068-B617-17DED773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9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6D3689-7B4D-441A-8F39-86A942BD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74C4C8-C331-4731-AEFA-D89CF16E8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9BC46C-AB22-457C-A27D-5DF4E9DE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225D0-907D-477D-B71C-1AC949089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095DA4-B299-4B11-BF91-715BC4D1E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8A7A15-AD26-4700-BE23-4EF4321B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3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8B610-7B8E-4F9D-BF63-9F8FF5DC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1211C9-CA85-4FB3-8834-47C6752FA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412280-2030-425A-A9E5-B612FA792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40D12-92AE-4031-AEE4-FE166F6C6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CC3794-73C4-4A8D-BBBA-DAD2E3E39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80486F-2399-45C2-9058-1E8B49E7E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57DE19-8944-4236-BE82-021B792E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5BBBD8-05CA-4959-A16C-05BC608D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9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B4A58-CAB2-4AC8-B3A5-41AFB383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368DE40-A4B1-49A4-8C28-E50485D4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385B32-C4C8-4C06-801F-8551413D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A3A0CD6-EA2E-4297-B8C3-41F04BA5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7593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25C61F-6848-4AA6-BDE7-35123F7D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ECC4D7-2CAE-406D-B559-3429D8CB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5D4ED5-2D64-4C10-88FB-86EA7B0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574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E1926-49AC-4B41-ADC2-CF9999D1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68C29-A0E5-41CD-9F34-7EE5D6D5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7CB184-E105-4F75-80E3-09EA6EA94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9817DC-AB12-471F-AAD1-BE032CD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F24D37-E63A-41A1-B638-62B7312A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B6D43C-3DE4-4591-B513-3BE6F03C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601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53D5D-1A94-4A9D-8C64-24933B82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F7C01F-B3A4-455D-AC19-13CE2C041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D7945A-4CB5-4DC3-9107-51CB41FA6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D432A-F3DB-45D2-9EEC-98C93599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959DCE7-8B40-4A71-8915-D1C23ACB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6E3E23-7701-4733-8EC5-84AA7A2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63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2889C0-9ED6-4449-929F-ABA42E1C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535017-C88E-41D0-B582-E89733490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9B9349-2071-4B7B-87D2-3A3E02A7B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AD0B9-CF97-44A3-81A7-70C25AC86F31}" type="datetimeFigureOut">
              <a:rPr lang="fr-FR" smtClean="0"/>
              <a:t>19/06/2025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22DA64-A9BD-442C-A661-9DDDA2786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323E90-E305-4599-96E6-6E87F2D49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E80E1-3D95-470C-B79E-76A050E58E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4198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350E4-FEBF-4898-A8B4-BB3068DFC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MAGRIT - Exercice 001</a:t>
            </a:r>
            <a:br>
              <a:rPr lang="fr-FR" dirty="0"/>
            </a:br>
            <a:r>
              <a:rPr lang="fr-FR" b="1" dirty="0"/>
              <a:t>Construction d’une </a:t>
            </a:r>
            <a:br>
              <a:rPr lang="fr-FR" b="1" dirty="0"/>
            </a:br>
            <a:r>
              <a:rPr lang="fr-FR" b="1" dirty="0"/>
              <a:t>« carte étiquette 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D0904B-9CEA-4DF6-969C-31A626B87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Bamba </a:t>
            </a:r>
            <a:r>
              <a:rPr lang="fr-FR" dirty="0" err="1"/>
              <a:t>Vakaramoko</a:t>
            </a:r>
            <a:r>
              <a:rPr lang="fr-FR" dirty="0"/>
              <a:t> – Mélody Dumont</a:t>
            </a:r>
          </a:p>
        </p:txBody>
      </p:sp>
    </p:spTree>
    <p:extLst>
      <p:ext uri="{BB962C8B-B14F-4D97-AF65-F5344CB8AC3E}">
        <p14:creationId xmlns:p14="http://schemas.microsoft.com/office/powerpoint/2010/main" val="2422852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B7C7689-05F3-42C8-958D-99255DEE1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3" y="1104591"/>
            <a:ext cx="3600953" cy="442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E11ABDA-EEF8-4A8C-AC50-5AAF9AC4B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112" y="439835"/>
            <a:ext cx="6735115" cy="3143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65F37F-A0DB-498F-8165-BE512AA9E4CA}"/>
              </a:ext>
            </a:extLst>
          </p:cNvPr>
          <p:cNvSpPr/>
          <p:nvPr/>
        </p:nvSpPr>
        <p:spPr>
          <a:xfrm>
            <a:off x="2857500" y="3806819"/>
            <a:ext cx="34290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79B18-926D-4140-BAF6-2E81638BE012}"/>
              </a:ext>
            </a:extLst>
          </p:cNvPr>
          <p:cNvSpPr/>
          <p:nvPr/>
        </p:nvSpPr>
        <p:spPr>
          <a:xfrm>
            <a:off x="8321041" y="1485901"/>
            <a:ext cx="3074186" cy="1074924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5AB3BA-5800-479F-9B0E-DDFE575D47E9}"/>
              </a:ext>
            </a:extLst>
          </p:cNvPr>
          <p:cNvSpPr/>
          <p:nvPr/>
        </p:nvSpPr>
        <p:spPr>
          <a:xfrm>
            <a:off x="9395460" y="3240467"/>
            <a:ext cx="107442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E6C053F-BC1A-468C-9167-457197BF1C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00400" y="2023363"/>
            <a:ext cx="5120641" cy="178345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E09DB538-E677-4D1D-B819-2B2B0FFAD631}"/>
              </a:ext>
            </a:extLst>
          </p:cNvPr>
          <p:cNvCxnSpPr>
            <a:cxnSpLocks/>
          </p:cNvCxnSpPr>
          <p:nvPr/>
        </p:nvCxnSpPr>
        <p:spPr>
          <a:xfrm>
            <a:off x="9829800" y="2560825"/>
            <a:ext cx="0" cy="679643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02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3B492-5215-4BF2-9265-19B91047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4 : Création d’une couche d’étiquettes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BE80C5CA-D415-43D7-9C69-CC7B8BBE3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0403" y="1825625"/>
            <a:ext cx="663119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81675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F2CD768-56C2-4FA8-B765-1A201A45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03" y="1104591"/>
            <a:ext cx="3600953" cy="4420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829633-AB37-4875-AA31-BE6776905B6C}"/>
              </a:ext>
            </a:extLst>
          </p:cNvPr>
          <p:cNvSpPr/>
          <p:nvPr/>
        </p:nvSpPr>
        <p:spPr>
          <a:xfrm>
            <a:off x="3200400" y="3806819"/>
            <a:ext cx="34290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1E7C89D-03CB-4DC1-B894-73F309E22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01"/>
          <a:stretch/>
        </p:blipFill>
        <p:spPr>
          <a:xfrm>
            <a:off x="3986121" y="91440"/>
            <a:ext cx="3342666" cy="3108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4283316C-CA2B-4D03-AE67-E0EA13AE30DF}"/>
              </a:ext>
            </a:extLst>
          </p:cNvPr>
          <p:cNvCxnSpPr>
            <a:cxnSpLocks/>
          </p:cNvCxnSpPr>
          <p:nvPr/>
        </p:nvCxnSpPr>
        <p:spPr>
          <a:xfrm flipV="1">
            <a:off x="3543300" y="3108455"/>
            <a:ext cx="557769" cy="69836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21E04C2-473D-445A-98CF-05459DE30196}"/>
              </a:ext>
            </a:extLst>
          </p:cNvPr>
          <p:cNvSpPr/>
          <p:nvPr/>
        </p:nvSpPr>
        <p:spPr>
          <a:xfrm>
            <a:off x="4101069" y="2313299"/>
            <a:ext cx="3227718" cy="749941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3D21F73-0BDA-4AFB-8DF3-3CFD78E6C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856" y="3749545"/>
            <a:ext cx="7475220" cy="2644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3D2E1C-01B3-4F2B-92ED-5F74A83F916D}"/>
              </a:ext>
            </a:extLst>
          </p:cNvPr>
          <p:cNvSpPr/>
          <p:nvPr/>
        </p:nvSpPr>
        <p:spPr>
          <a:xfrm>
            <a:off x="9566910" y="4446270"/>
            <a:ext cx="1987166" cy="48755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835219-C66E-466B-B6B9-8AC82717FCAA}"/>
              </a:ext>
            </a:extLst>
          </p:cNvPr>
          <p:cNvSpPr/>
          <p:nvPr/>
        </p:nvSpPr>
        <p:spPr>
          <a:xfrm>
            <a:off x="7200899" y="6000750"/>
            <a:ext cx="1388997" cy="393331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4F196FF-76AE-4684-9EBC-6AE3E9A4F083}"/>
              </a:ext>
            </a:extLst>
          </p:cNvPr>
          <p:cNvCxnSpPr>
            <a:cxnSpLocks/>
          </p:cNvCxnSpPr>
          <p:nvPr/>
        </p:nvCxnSpPr>
        <p:spPr>
          <a:xfrm>
            <a:off x="7337628" y="3057211"/>
            <a:ext cx="2229282" cy="138905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8C2E818-6456-45C0-A8E3-4E6EDBBDBF44}"/>
              </a:ext>
            </a:extLst>
          </p:cNvPr>
          <p:cNvCxnSpPr>
            <a:cxnSpLocks/>
          </p:cNvCxnSpPr>
          <p:nvPr/>
        </p:nvCxnSpPr>
        <p:spPr>
          <a:xfrm flipH="1">
            <a:off x="8589896" y="4933825"/>
            <a:ext cx="977014" cy="106692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46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3B651-CD59-45EB-8263-10F263F7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7570" cy="1325563"/>
          </a:xfrm>
        </p:spPr>
        <p:txBody>
          <a:bodyPr/>
          <a:lstStyle/>
          <a:p>
            <a:r>
              <a:rPr lang="fr-FR" dirty="0"/>
              <a:t>Etape 5 : Modification de la couche d’étiquettes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02DC3213-C344-485D-AFEF-40B84DF7E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051" y="1825625"/>
            <a:ext cx="65758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9911EE9-FBB4-4257-B1C1-FEC34B9AA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8" y="590251"/>
            <a:ext cx="3591426" cy="51632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A2D54F-E7E3-4E32-8D94-BDF63B59B149}"/>
              </a:ext>
            </a:extLst>
          </p:cNvPr>
          <p:cNvSpPr/>
          <p:nvPr/>
        </p:nvSpPr>
        <p:spPr>
          <a:xfrm>
            <a:off x="2770353" y="3240467"/>
            <a:ext cx="342900" cy="462853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CFA23B79-9C2E-433C-97D7-A47983790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41" y="243362"/>
            <a:ext cx="6309159" cy="63712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7664B92-BA03-4A30-A326-A550C12F86E2}"/>
              </a:ext>
            </a:extLst>
          </p:cNvPr>
          <p:cNvSpPr/>
          <p:nvPr/>
        </p:nvSpPr>
        <p:spPr>
          <a:xfrm>
            <a:off x="10146512" y="798257"/>
            <a:ext cx="2001689" cy="5088193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8F21B1-E687-45B3-94B4-51FBAD60DC36}"/>
              </a:ext>
            </a:extLst>
          </p:cNvPr>
          <p:cNvSpPr/>
          <p:nvPr/>
        </p:nvSpPr>
        <p:spPr>
          <a:xfrm>
            <a:off x="10355580" y="6203580"/>
            <a:ext cx="925830" cy="28532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27F91E4-27B4-4308-A441-8F2A953DBDA1}"/>
              </a:ext>
            </a:extLst>
          </p:cNvPr>
          <p:cNvCxnSpPr>
            <a:cxnSpLocks/>
          </p:cNvCxnSpPr>
          <p:nvPr/>
        </p:nvCxnSpPr>
        <p:spPr>
          <a:xfrm flipV="1">
            <a:off x="3113253" y="1104478"/>
            <a:ext cx="6989460" cy="213599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0B1CB26-B37F-43C3-BCFA-9B8F987FE8B4}"/>
              </a:ext>
            </a:extLst>
          </p:cNvPr>
          <p:cNvCxnSpPr>
            <a:cxnSpLocks/>
          </p:cNvCxnSpPr>
          <p:nvPr/>
        </p:nvCxnSpPr>
        <p:spPr>
          <a:xfrm>
            <a:off x="10927080" y="5918252"/>
            <a:ext cx="0" cy="28532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046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46AC0-7457-45E2-8D44-813FCEE2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6 : Mise en page et habillage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88862A45-7B17-4CAF-95EB-3B27A778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4018" y="1825625"/>
            <a:ext cx="6523963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77011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8E77510-FC52-42D3-845B-50039D31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74"/>
            <a:ext cx="3620005" cy="65255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10CFAB2A-0284-4D73-8DE1-39703B53CB29}"/>
              </a:ext>
            </a:extLst>
          </p:cNvPr>
          <p:cNvSpPr txBox="1"/>
          <p:nvPr/>
        </p:nvSpPr>
        <p:spPr>
          <a:xfrm>
            <a:off x="5703570" y="445770"/>
            <a:ext cx="1505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Choix du titre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2315AA-A66E-4A5F-92F8-FC55DB43DBE4}"/>
              </a:ext>
            </a:extLst>
          </p:cNvPr>
          <p:cNvSpPr txBox="1"/>
          <p:nvPr/>
        </p:nvSpPr>
        <p:spPr>
          <a:xfrm>
            <a:off x="5703570" y="1717140"/>
            <a:ext cx="17452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Source et auteur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D05AE0D-6B8F-4834-881F-2FEDBCBFDA45}"/>
              </a:ext>
            </a:extLst>
          </p:cNvPr>
          <p:cNvSpPr txBox="1"/>
          <p:nvPr/>
        </p:nvSpPr>
        <p:spPr>
          <a:xfrm>
            <a:off x="5703570" y="2803844"/>
            <a:ext cx="42796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Ajout d’une couche de graticules (facultatif)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9454CA-CE22-45C1-8671-BA6510C6EA00}"/>
              </a:ext>
            </a:extLst>
          </p:cNvPr>
          <p:cNvSpPr txBox="1"/>
          <p:nvPr/>
        </p:nvSpPr>
        <p:spPr>
          <a:xfrm>
            <a:off x="5703570" y="4942049"/>
            <a:ext cx="185467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Ajout de l’échelle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4551BB3-F367-4F22-B5BC-A10DD17BFEB8}"/>
              </a:ext>
            </a:extLst>
          </p:cNvPr>
          <p:cNvSpPr txBox="1"/>
          <p:nvPr/>
        </p:nvSpPr>
        <p:spPr>
          <a:xfrm>
            <a:off x="5703570" y="3908350"/>
            <a:ext cx="217591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Ajout de l’orientation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DA0ED6-6A5E-488B-98E1-EE0DA8C3F184}"/>
              </a:ext>
            </a:extLst>
          </p:cNvPr>
          <p:cNvSpPr/>
          <p:nvPr/>
        </p:nvSpPr>
        <p:spPr>
          <a:xfrm>
            <a:off x="822960" y="2984643"/>
            <a:ext cx="2720340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7CD4F4D2-EBF0-4FC1-9E41-AA8423A55CCE}"/>
              </a:ext>
            </a:extLst>
          </p:cNvPr>
          <p:cNvCxnSpPr>
            <a:cxnSpLocks/>
          </p:cNvCxnSpPr>
          <p:nvPr/>
        </p:nvCxnSpPr>
        <p:spPr>
          <a:xfrm flipV="1">
            <a:off x="3543300" y="815102"/>
            <a:ext cx="2160270" cy="216954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73EF638-87EF-436C-87CB-B25D231FA499}"/>
              </a:ext>
            </a:extLst>
          </p:cNvPr>
          <p:cNvSpPr/>
          <p:nvPr/>
        </p:nvSpPr>
        <p:spPr>
          <a:xfrm>
            <a:off x="899665" y="3496293"/>
            <a:ext cx="2552195" cy="30103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12C97F5-0995-40F8-BA6C-ECE74EF26A05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3451860" y="1901806"/>
            <a:ext cx="2251710" cy="174500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CF8764B-62CC-463B-917E-41E2014D3A0B}"/>
              </a:ext>
            </a:extLst>
          </p:cNvPr>
          <p:cNvSpPr/>
          <p:nvPr/>
        </p:nvSpPr>
        <p:spPr>
          <a:xfrm>
            <a:off x="907033" y="5975747"/>
            <a:ext cx="315978" cy="30103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EB4EA35B-CD5B-43A8-BC63-E692C8C6BF4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1223011" y="2988510"/>
            <a:ext cx="4480559" cy="298723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C4D8C-DE72-4541-A6E2-11B00A460CCF}"/>
              </a:ext>
            </a:extLst>
          </p:cNvPr>
          <p:cNvSpPr/>
          <p:nvPr/>
        </p:nvSpPr>
        <p:spPr>
          <a:xfrm>
            <a:off x="1621787" y="6022529"/>
            <a:ext cx="315978" cy="30103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4D24569-E1CB-40AC-A93F-8ECB884C507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937765" y="4093016"/>
            <a:ext cx="3765805" cy="19952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F013F39-C50E-4906-9C26-B3DA4680DF2B}"/>
              </a:ext>
            </a:extLst>
          </p:cNvPr>
          <p:cNvSpPr/>
          <p:nvPr/>
        </p:nvSpPr>
        <p:spPr>
          <a:xfrm>
            <a:off x="2071192" y="6056819"/>
            <a:ext cx="315978" cy="30103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E55AEA4-CC75-4004-8101-69103B2802A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391484" y="5126715"/>
            <a:ext cx="3312086" cy="96691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6609EA51-6877-4871-B51A-EF8512B10FD9}"/>
              </a:ext>
            </a:extLst>
          </p:cNvPr>
          <p:cNvSpPr txBox="1"/>
          <p:nvPr/>
        </p:nvSpPr>
        <p:spPr>
          <a:xfrm>
            <a:off x="5743954" y="5756930"/>
            <a:ext cx="52847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64336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29731-751F-466F-B3CA-CDF5FDBB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7 : Exportation sous différents formats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7E9F1D4-E08C-4F0E-8A4C-3F624269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57" y="1690688"/>
            <a:ext cx="4725353" cy="454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CCB61A4-53FA-473B-B5BC-903D5D6E1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104" y="4501203"/>
            <a:ext cx="1833563" cy="17257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EB5A98D-1C70-4527-83FD-54C900203B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66" y="1690688"/>
            <a:ext cx="1943101" cy="194310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1405EF-D4BE-4A8D-93F2-7335155E2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1" y="1508065"/>
            <a:ext cx="1711235" cy="82365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005CA80-9122-4E6C-94C7-8134206CE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1" y="2437474"/>
            <a:ext cx="1207769" cy="124602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EC2619A-5676-4334-BC38-A034B163B0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792" y="5349935"/>
            <a:ext cx="1370547" cy="137054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9C57BF0-258D-4492-AF7D-03242D09AD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6425" y="3912527"/>
            <a:ext cx="1207769" cy="1268434"/>
          </a:xfrm>
          <a:prstGeom prst="rect">
            <a:avLst/>
          </a:prstGeom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71D6BC4-0ABB-4C9A-AEDB-CB7CB42E22E8}"/>
              </a:ext>
            </a:extLst>
          </p:cNvPr>
          <p:cNvCxnSpPr>
            <a:cxnSpLocks/>
          </p:cNvCxnSpPr>
          <p:nvPr/>
        </p:nvCxnSpPr>
        <p:spPr>
          <a:xfrm flipV="1">
            <a:off x="5402334" y="2753651"/>
            <a:ext cx="1295646" cy="70047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3046BCCE-3602-496D-8E39-EE3F12803B92}"/>
              </a:ext>
            </a:extLst>
          </p:cNvPr>
          <p:cNvCxnSpPr>
            <a:cxnSpLocks/>
          </p:cNvCxnSpPr>
          <p:nvPr/>
        </p:nvCxnSpPr>
        <p:spPr>
          <a:xfrm flipV="1">
            <a:off x="8307460" y="1796442"/>
            <a:ext cx="897501" cy="5185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DD22C40-B07F-4FCD-BEB5-2F4BFFF08BDD}"/>
              </a:ext>
            </a:extLst>
          </p:cNvPr>
          <p:cNvCxnSpPr>
            <a:cxnSpLocks/>
          </p:cNvCxnSpPr>
          <p:nvPr/>
        </p:nvCxnSpPr>
        <p:spPr>
          <a:xfrm>
            <a:off x="8363423" y="2753651"/>
            <a:ext cx="952027" cy="3842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EED8496-BA39-463B-8F00-830AB5A0BC64}"/>
              </a:ext>
            </a:extLst>
          </p:cNvPr>
          <p:cNvCxnSpPr>
            <a:cxnSpLocks/>
          </p:cNvCxnSpPr>
          <p:nvPr/>
        </p:nvCxnSpPr>
        <p:spPr>
          <a:xfrm>
            <a:off x="5412700" y="4319143"/>
            <a:ext cx="1285280" cy="53860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6C472135-4301-4F54-9B11-15E32AE0D125}"/>
              </a:ext>
            </a:extLst>
          </p:cNvPr>
          <p:cNvCxnSpPr>
            <a:cxnSpLocks/>
          </p:cNvCxnSpPr>
          <p:nvPr/>
        </p:nvCxnSpPr>
        <p:spPr>
          <a:xfrm flipV="1">
            <a:off x="8362704" y="4669182"/>
            <a:ext cx="897501" cy="51850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003FFFCB-2C42-412F-8B1A-5BC27A7E2D2B}"/>
              </a:ext>
            </a:extLst>
          </p:cNvPr>
          <p:cNvCxnSpPr>
            <a:cxnSpLocks/>
          </p:cNvCxnSpPr>
          <p:nvPr/>
        </p:nvCxnSpPr>
        <p:spPr>
          <a:xfrm>
            <a:off x="8418667" y="5626391"/>
            <a:ext cx="952027" cy="384297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2A465554-39D0-45D1-9E13-787F9B45F737}"/>
              </a:ext>
            </a:extLst>
          </p:cNvPr>
          <p:cNvSpPr txBox="1"/>
          <p:nvPr/>
        </p:nvSpPr>
        <p:spPr>
          <a:xfrm>
            <a:off x="6749773" y="3565388"/>
            <a:ext cx="1580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 bitmap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BE5C759-3AE2-4CCB-BBBE-0D4C817AC7C1}"/>
              </a:ext>
            </a:extLst>
          </p:cNvPr>
          <p:cNvSpPr txBox="1"/>
          <p:nvPr/>
        </p:nvSpPr>
        <p:spPr>
          <a:xfrm>
            <a:off x="6711668" y="6224303"/>
            <a:ext cx="172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Format vectoriel</a:t>
            </a:r>
          </a:p>
        </p:txBody>
      </p:sp>
    </p:spTree>
    <p:extLst>
      <p:ext uri="{BB962C8B-B14F-4D97-AF65-F5344CB8AC3E}">
        <p14:creationId xmlns:p14="http://schemas.microsoft.com/office/powerpoint/2010/main" val="2555831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A57C984-E7B2-496F-A1CB-672760D5D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67" y="982637"/>
            <a:ext cx="3741494" cy="51209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2C38999C-D2E0-41DF-B740-F22F34B74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768" y="610338"/>
            <a:ext cx="5696745" cy="3077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639022-0188-4DD7-A9C6-156848ADD8A8}"/>
              </a:ext>
            </a:extLst>
          </p:cNvPr>
          <p:cNvSpPr/>
          <p:nvPr/>
        </p:nvSpPr>
        <p:spPr>
          <a:xfrm>
            <a:off x="1448305" y="5589270"/>
            <a:ext cx="1443485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36DFC-3797-4373-9D41-1A3F5F9C6458}"/>
              </a:ext>
            </a:extLst>
          </p:cNvPr>
          <p:cNvSpPr/>
          <p:nvPr/>
        </p:nvSpPr>
        <p:spPr>
          <a:xfrm>
            <a:off x="368367" y="4575810"/>
            <a:ext cx="1197543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8930E4-45F2-4DED-B620-210B97FD10B5}"/>
              </a:ext>
            </a:extLst>
          </p:cNvPr>
          <p:cNvSpPr/>
          <p:nvPr/>
        </p:nvSpPr>
        <p:spPr>
          <a:xfrm>
            <a:off x="6252715" y="2263140"/>
            <a:ext cx="4677798" cy="3223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2F94B6-251C-440B-B2D6-36F3698B8E39}"/>
              </a:ext>
            </a:extLst>
          </p:cNvPr>
          <p:cNvSpPr/>
          <p:nvPr/>
        </p:nvSpPr>
        <p:spPr>
          <a:xfrm>
            <a:off x="8881110" y="3210696"/>
            <a:ext cx="1021080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A9FADCF-9810-44D9-80E8-843E61A08804}"/>
              </a:ext>
            </a:extLst>
          </p:cNvPr>
          <p:cNvCxnSpPr>
            <a:cxnSpLocks/>
          </p:cNvCxnSpPr>
          <p:nvPr/>
        </p:nvCxnSpPr>
        <p:spPr>
          <a:xfrm>
            <a:off x="1565910" y="5057004"/>
            <a:ext cx="604137" cy="532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9F75B128-7BB3-4DA4-99EF-C1017A31C612}"/>
              </a:ext>
            </a:extLst>
          </p:cNvPr>
          <p:cNvCxnSpPr>
            <a:cxnSpLocks/>
          </p:cNvCxnSpPr>
          <p:nvPr/>
        </p:nvCxnSpPr>
        <p:spPr>
          <a:xfrm flipV="1">
            <a:off x="2812566" y="2487556"/>
            <a:ext cx="3440149" cy="310171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64A1D3C-6A90-4AC7-96B1-19EA20956B2E}"/>
              </a:ext>
            </a:extLst>
          </p:cNvPr>
          <p:cNvCxnSpPr>
            <a:cxnSpLocks/>
          </p:cNvCxnSpPr>
          <p:nvPr/>
        </p:nvCxnSpPr>
        <p:spPr>
          <a:xfrm>
            <a:off x="8550463" y="2631939"/>
            <a:ext cx="604137" cy="532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1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AFE68B56-ECF8-4435-89E5-B99D1FF9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88" y="1171005"/>
            <a:ext cx="3610479" cy="5268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571447-642E-484F-B63A-944CA786B694}"/>
              </a:ext>
            </a:extLst>
          </p:cNvPr>
          <p:cNvSpPr/>
          <p:nvPr/>
        </p:nvSpPr>
        <p:spPr>
          <a:xfrm>
            <a:off x="1448304" y="5993295"/>
            <a:ext cx="1443485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7E13B1-AC65-4CA8-B948-A5C802C15C67}"/>
              </a:ext>
            </a:extLst>
          </p:cNvPr>
          <p:cNvSpPr/>
          <p:nvPr/>
        </p:nvSpPr>
        <p:spPr>
          <a:xfrm>
            <a:off x="1448304" y="4589166"/>
            <a:ext cx="1197543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50999B2-410E-44FF-8966-2E5842E77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145" y="1709255"/>
            <a:ext cx="5734850" cy="36200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E7505A4-BFE1-4872-862E-8EDBF435364E}"/>
              </a:ext>
            </a:extLst>
          </p:cNvPr>
          <p:cNvSpPr/>
          <p:nvPr/>
        </p:nvSpPr>
        <p:spPr>
          <a:xfrm>
            <a:off x="6641335" y="3924424"/>
            <a:ext cx="4596660" cy="293246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3561EB-CD7A-4E60-866C-347B6386233A}"/>
              </a:ext>
            </a:extLst>
          </p:cNvPr>
          <p:cNvSpPr/>
          <p:nvPr/>
        </p:nvSpPr>
        <p:spPr>
          <a:xfrm>
            <a:off x="9230800" y="4795248"/>
            <a:ext cx="1021080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BB22730-8DBE-4A7B-A365-62490B16A70E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91789" y="4261849"/>
            <a:ext cx="3839105" cy="194975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BCE35A1-99CF-4780-B4D7-7C9B074E9404}"/>
              </a:ext>
            </a:extLst>
          </p:cNvPr>
          <p:cNvCxnSpPr>
            <a:cxnSpLocks/>
          </p:cNvCxnSpPr>
          <p:nvPr/>
        </p:nvCxnSpPr>
        <p:spPr>
          <a:xfrm>
            <a:off x="9230800" y="4261848"/>
            <a:ext cx="604137" cy="53226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325CA-F0DE-429C-90CC-26558061B7DC}"/>
              </a:ext>
            </a:extLst>
          </p:cNvPr>
          <p:cNvSpPr/>
          <p:nvPr/>
        </p:nvSpPr>
        <p:spPr>
          <a:xfrm>
            <a:off x="1952437" y="5171468"/>
            <a:ext cx="1179383" cy="703551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FCB438F4-E302-4BC4-BED5-A77800C06486}"/>
              </a:ext>
            </a:extLst>
          </p:cNvPr>
          <p:cNvCxnSpPr>
            <a:cxnSpLocks/>
          </p:cNvCxnSpPr>
          <p:nvPr/>
        </p:nvCxnSpPr>
        <p:spPr>
          <a:xfrm>
            <a:off x="1565910" y="5057004"/>
            <a:ext cx="386527" cy="174852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1D2CA44-5FFE-4030-8E0F-8021E4309A3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565911" y="5523244"/>
            <a:ext cx="386526" cy="46088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88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B7ABF-A81F-4422-867D-4B2603EFA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OBJECTIF : Comprendre les bases de MAGRIT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B8D818-A421-4065-A706-DE5CE19A4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Au cours de cet exercice vous allez :</a:t>
            </a:r>
          </a:p>
          <a:p>
            <a:pPr marL="514350" indent="-514350">
              <a:buAutoNum type="arabicPeriod"/>
            </a:pPr>
            <a:r>
              <a:rPr lang="fr-FR" dirty="0"/>
              <a:t>Télécharger fonds de carte des districts de Côte d’Ivoire</a:t>
            </a:r>
          </a:p>
          <a:p>
            <a:pPr marL="514350" indent="-514350">
              <a:buAutoNum type="arabicPeriod"/>
            </a:pPr>
            <a:r>
              <a:rPr lang="fr-FR" dirty="0"/>
              <a:t>Importer ce fonds de carte dans MAGRIT</a:t>
            </a:r>
          </a:p>
          <a:p>
            <a:pPr marL="514350" indent="-514350">
              <a:buAutoNum type="arabicPeriod"/>
            </a:pPr>
            <a:r>
              <a:rPr lang="fr-FR" dirty="0"/>
              <a:t>Réaliser une carte de contour des districts</a:t>
            </a:r>
          </a:p>
          <a:p>
            <a:pPr marL="514350" indent="-514350">
              <a:buAutoNum type="arabicPeriod"/>
            </a:pPr>
            <a:r>
              <a:rPr lang="fr-FR" dirty="0"/>
              <a:t>Ajouter le nom des districts</a:t>
            </a:r>
          </a:p>
          <a:p>
            <a:pPr marL="514350" indent="-514350">
              <a:buAutoNum type="arabicPeriod"/>
            </a:pPr>
            <a:r>
              <a:rPr lang="fr-FR" dirty="0"/>
              <a:t>Habiller la carte (titre, source, échelle, orientation)</a:t>
            </a:r>
          </a:p>
          <a:p>
            <a:pPr marL="514350" indent="-514350">
              <a:buAutoNum type="arabicPeriod"/>
            </a:pPr>
            <a:r>
              <a:rPr lang="fr-FR" dirty="0"/>
              <a:t>Exporter le résultat en format bitmap et vectoriel</a:t>
            </a:r>
          </a:p>
          <a:p>
            <a:pPr marL="514350" indent="-514350">
              <a:buAutoNum type="arabicPeriod"/>
            </a:pPr>
            <a:r>
              <a:rPr lang="fr-FR" dirty="0"/>
              <a:t>Sauvegarder votre </a:t>
            </a:r>
            <a:r>
              <a:rPr lang="fr-FR"/>
              <a:t>projet MAGRIT </a:t>
            </a:r>
            <a:r>
              <a:rPr lang="fr-FR" dirty="0"/>
              <a:t>pour une réutilisation ultérieure</a:t>
            </a:r>
          </a:p>
        </p:txBody>
      </p:sp>
    </p:spTree>
    <p:extLst>
      <p:ext uri="{BB962C8B-B14F-4D97-AF65-F5344CB8AC3E}">
        <p14:creationId xmlns:p14="http://schemas.microsoft.com/office/powerpoint/2010/main" val="3011134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A29731-751F-466F-B3CA-CDF5FDBB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8 : Sauvegarde du projet </a:t>
            </a:r>
            <a:r>
              <a:rPr lang="fr-FR" dirty="0" err="1"/>
              <a:t>Magrit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14B05E0-23B6-46AD-A40E-1D4BCBB7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85" y="2638944"/>
            <a:ext cx="4239515" cy="2837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3DB66AB-282B-40DF-A08F-E81F970F2257}"/>
              </a:ext>
            </a:extLst>
          </p:cNvPr>
          <p:cNvSpPr txBox="1"/>
          <p:nvPr/>
        </p:nvSpPr>
        <p:spPr>
          <a:xfrm>
            <a:off x="7924802" y="4537510"/>
            <a:ext cx="15506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err="1"/>
              <a:t>Fichier.mjson</a:t>
            </a:r>
            <a:endParaRPr lang="fr-FR" dirty="0"/>
          </a:p>
        </p:txBody>
      </p:sp>
      <p:pic>
        <p:nvPicPr>
          <p:cNvPr id="7" name="Graphique 6" descr="Conception Web">
            <a:extLst>
              <a:ext uri="{FF2B5EF4-FFF2-40B4-BE49-F238E27FC236}">
                <a16:creationId xmlns:a16="http://schemas.microsoft.com/office/drawing/2014/main" id="{76939478-9058-4BFF-BAF4-0152DF92C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2" y="2620403"/>
            <a:ext cx="1981202" cy="1981202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C75C052-9D7C-4275-8CEB-4F8E3D60AA58}"/>
              </a:ext>
            </a:extLst>
          </p:cNvPr>
          <p:cNvCxnSpPr>
            <a:cxnSpLocks/>
          </p:cNvCxnSpPr>
          <p:nvPr/>
        </p:nvCxnSpPr>
        <p:spPr>
          <a:xfrm>
            <a:off x="4728208" y="2969020"/>
            <a:ext cx="3070862" cy="69203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9379DC0-9B52-4FF1-9DF7-0421D2EC4BE8}"/>
              </a:ext>
            </a:extLst>
          </p:cNvPr>
          <p:cNvCxnSpPr>
            <a:cxnSpLocks/>
          </p:cNvCxnSpPr>
          <p:nvPr/>
        </p:nvCxnSpPr>
        <p:spPr>
          <a:xfrm flipH="1">
            <a:off x="4678680" y="3991131"/>
            <a:ext cx="3120390" cy="122094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279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E260F933-BF68-49AA-9EC5-13266294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262" y="304364"/>
            <a:ext cx="5801535" cy="62492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1FB37FC-141D-42F9-828E-B4ADFBC9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13" y="2390630"/>
            <a:ext cx="3181794" cy="10383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8C7E7B-48DA-480A-A5CF-521E66D4A2A9}"/>
              </a:ext>
            </a:extLst>
          </p:cNvPr>
          <p:cNvSpPr/>
          <p:nvPr/>
        </p:nvSpPr>
        <p:spPr>
          <a:xfrm>
            <a:off x="1294198" y="2992392"/>
            <a:ext cx="420302" cy="43660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F07662A-05F2-4F78-95FA-E2028B7E3C05}"/>
              </a:ext>
            </a:extLst>
          </p:cNvPr>
          <p:cNvCxnSpPr>
            <a:cxnSpLocks/>
          </p:cNvCxnSpPr>
          <p:nvPr/>
        </p:nvCxnSpPr>
        <p:spPr>
          <a:xfrm>
            <a:off x="1759601" y="3429000"/>
            <a:ext cx="5109829" cy="18402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E28DE59-00B0-4268-8617-431C063BE721}"/>
              </a:ext>
            </a:extLst>
          </p:cNvPr>
          <p:cNvSpPr/>
          <p:nvPr/>
        </p:nvSpPr>
        <p:spPr>
          <a:xfrm>
            <a:off x="6869430" y="5102889"/>
            <a:ext cx="4653367" cy="58925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E89A47-B949-408F-A5DC-EFB0139854C2}"/>
              </a:ext>
            </a:extLst>
          </p:cNvPr>
          <p:cNvSpPr/>
          <p:nvPr/>
        </p:nvSpPr>
        <p:spPr>
          <a:xfrm>
            <a:off x="9395460" y="6115049"/>
            <a:ext cx="1102447" cy="331471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2ACE4D6-E5EB-46EE-B1E6-152DB80061DB}"/>
              </a:ext>
            </a:extLst>
          </p:cNvPr>
          <p:cNvCxnSpPr>
            <a:cxnSpLocks/>
          </p:cNvCxnSpPr>
          <p:nvPr/>
        </p:nvCxnSpPr>
        <p:spPr>
          <a:xfrm>
            <a:off x="9806940" y="5692141"/>
            <a:ext cx="0" cy="4229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5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08608-5E38-40D1-A320-E3065835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0 : Préparation d’un projet </a:t>
            </a:r>
            <a:r>
              <a:rPr lang="fr-FR" dirty="0" err="1"/>
              <a:t>Magrit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47889E2-399C-4597-8A60-8EB750EC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3" y="1532138"/>
            <a:ext cx="7741912" cy="35939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DBB04BA-5B01-4700-881A-C10C7C067D4E}"/>
              </a:ext>
            </a:extLst>
          </p:cNvPr>
          <p:cNvSpPr txBox="1"/>
          <p:nvPr/>
        </p:nvSpPr>
        <p:spPr>
          <a:xfrm>
            <a:off x="8522084" y="1532138"/>
            <a:ext cx="31936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créer un </a:t>
            </a:r>
            <a:r>
              <a:rPr lang="fr-FR" b="1" dirty="0"/>
              <a:t>dossier principal </a:t>
            </a:r>
            <a:r>
              <a:rPr lang="fr-FR" dirty="0"/>
              <a:t>avec  le nom de votre choix (ex. </a:t>
            </a:r>
            <a:r>
              <a:rPr lang="fr-FR" dirty="0" err="1"/>
              <a:t>monprojet</a:t>
            </a:r>
            <a:r>
              <a:rPr lang="fr-FR" dirty="0"/>
              <a:t>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1C9317D-C4D2-42A3-A523-89C2063BA2DA}"/>
              </a:ext>
            </a:extLst>
          </p:cNvPr>
          <p:cNvSpPr txBox="1"/>
          <p:nvPr/>
        </p:nvSpPr>
        <p:spPr>
          <a:xfrm>
            <a:off x="8522085" y="2505670"/>
            <a:ext cx="31936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2. créer un sous-dossier</a:t>
            </a:r>
          </a:p>
          <a:p>
            <a:r>
              <a:rPr lang="fr-FR" b="1" dirty="0"/>
              <a:t>data</a:t>
            </a:r>
            <a:r>
              <a:rPr lang="fr-FR" dirty="0"/>
              <a:t> pour stocker les fichiers </a:t>
            </a:r>
          </a:p>
          <a:p>
            <a:r>
              <a:rPr lang="fr-FR" dirty="0"/>
              <a:t>Statistiques (.xlsx, .csv, .txt)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A67DFE-0B45-4D84-9364-157D3B4CA1A6}"/>
              </a:ext>
            </a:extLst>
          </p:cNvPr>
          <p:cNvSpPr txBox="1"/>
          <p:nvPr/>
        </p:nvSpPr>
        <p:spPr>
          <a:xfrm>
            <a:off x="8522085" y="3529404"/>
            <a:ext cx="319366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3. créer un sous-dossier</a:t>
            </a:r>
          </a:p>
          <a:p>
            <a:r>
              <a:rPr lang="fr-FR" b="1" dirty="0" err="1"/>
              <a:t>geom</a:t>
            </a:r>
            <a:r>
              <a:rPr lang="fr-FR" dirty="0"/>
              <a:t> pour stocker les fichiers </a:t>
            </a:r>
          </a:p>
          <a:p>
            <a:r>
              <a:rPr lang="fr-FR" dirty="0"/>
              <a:t>cartographiques (.</a:t>
            </a:r>
            <a:r>
              <a:rPr lang="fr-FR" dirty="0" err="1"/>
              <a:t>shp</a:t>
            </a:r>
            <a:r>
              <a:rPr lang="fr-FR" dirty="0"/>
              <a:t>, .</a:t>
            </a:r>
            <a:r>
              <a:rPr lang="fr-FR" dirty="0" err="1"/>
              <a:t>geojson</a:t>
            </a:r>
            <a:r>
              <a:rPr lang="fr-FR" dirty="0"/>
              <a:t>, .</a:t>
            </a:r>
            <a:r>
              <a:rPr lang="fr-FR" dirty="0" err="1"/>
              <a:t>gpkg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3FAC550-F6AE-47D6-B0F9-699B8154FF24}"/>
              </a:ext>
            </a:extLst>
          </p:cNvPr>
          <p:cNvSpPr txBox="1"/>
          <p:nvPr/>
        </p:nvSpPr>
        <p:spPr>
          <a:xfrm>
            <a:off x="8522085" y="4830137"/>
            <a:ext cx="319366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3. créer un sous-dossier</a:t>
            </a:r>
          </a:p>
          <a:p>
            <a:r>
              <a:rPr lang="fr-FR" b="1" dirty="0" err="1"/>
              <a:t>img</a:t>
            </a:r>
            <a:r>
              <a:rPr lang="fr-FR" dirty="0"/>
              <a:t> pour stocker les cartes au format bitmap (.png) ou </a:t>
            </a:r>
          </a:p>
          <a:p>
            <a:r>
              <a:rPr lang="fr-FR" dirty="0"/>
              <a:t>Vectoriel (.</a:t>
            </a:r>
            <a:r>
              <a:rPr lang="fr-FR" dirty="0" err="1"/>
              <a:t>svg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406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3F261C-2876-48AE-BF30-52D6445B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0 : Acquisition de données GADM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1C7A07A-EB36-4584-ABB9-D38BE37740F6}"/>
              </a:ext>
            </a:extLst>
          </p:cNvPr>
          <p:cNvSpPr txBox="1"/>
          <p:nvPr/>
        </p:nvSpPr>
        <p:spPr>
          <a:xfrm>
            <a:off x="373863" y="1506022"/>
            <a:ext cx="40859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https://gadm.org/download_country.htm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3705A69-2352-4E66-9D37-3009E7CB6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63" y="2075995"/>
            <a:ext cx="5722138" cy="4103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E5E676D-6916-4C4A-BD2E-EE7016EC2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927" y="1433769"/>
            <a:ext cx="5659385" cy="73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05474B8-06E4-4671-B741-8ECB96D0C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642" b="39379"/>
          <a:stretch/>
        </p:blipFill>
        <p:spPr>
          <a:xfrm>
            <a:off x="6400928" y="2361804"/>
            <a:ext cx="5659385" cy="38176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BD7506-15A0-4EA9-9D49-D674C8E7A5E1}"/>
              </a:ext>
            </a:extLst>
          </p:cNvPr>
          <p:cNvSpPr/>
          <p:nvPr/>
        </p:nvSpPr>
        <p:spPr>
          <a:xfrm>
            <a:off x="396668" y="1460648"/>
            <a:ext cx="4063185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E27630-8EA0-406C-9DAB-6B5129F639A8}"/>
              </a:ext>
            </a:extLst>
          </p:cNvPr>
          <p:cNvSpPr/>
          <p:nvPr/>
        </p:nvSpPr>
        <p:spPr>
          <a:xfrm>
            <a:off x="373863" y="3190718"/>
            <a:ext cx="2940837" cy="23828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326F82-471E-42A1-8A2D-83FC1FC30266}"/>
              </a:ext>
            </a:extLst>
          </p:cNvPr>
          <p:cNvSpPr/>
          <p:nvPr/>
        </p:nvSpPr>
        <p:spPr>
          <a:xfrm>
            <a:off x="278925" y="3667282"/>
            <a:ext cx="944086" cy="264638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0838A1-803C-42A0-A86E-66695AA96271}"/>
              </a:ext>
            </a:extLst>
          </p:cNvPr>
          <p:cNvSpPr/>
          <p:nvPr/>
        </p:nvSpPr>
        <p:spPr>
          <a:xfrm>
            <a:off x="6400927" y="1575668"/>
            <a:ext cx="2000123" cy="59578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BCD281-5D84-474A-9278-1F910B85D458}"/>
              </a:ext>
            </a:extLst>
          </p:cNvPr>
          <p:cNvSpPr/>
          <p:nvPr/>
        </p:nvSpPr>
        <p:spPr>
          <a:xfrm>
            <a:off x="6400927" y="3634030"/>
            <a:ext cx="5659385" cy="130373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51146B5-4896-4625-9B16-ABF6D964BF7B}"/>
              </a:ext>
            </a:extLst>
          </p:cNvPr>
          <p:cNvCxnSpPr>
            <a:cxnSpLocks/>
          </p:cNvCxnSpPr>
          <p:nvPr/>
        </p:nvCxnSpPr>
        <p:spPr>
          <a:xfrm flipH="1">
            <a:off x="1360170" y="1837713"/>
            <a:ext cx="320040" cy="135300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D302B3B-221C-4C15-9254-0E76930B32D6}"/>
              </a:ext>
            </a:extLst>
          </p:cNvPr>
          <p:cNvCxnSpPr>
            <a:cxnSpLocks/>
          </p:cNvCxnSpPr>
          <p:nvPr/>
        </p:nvCxnSpPr>
        <p:spPr>
          <a:xfrm flipH="1">
            <a:off x="925830" y="3443706"/>
            <a:ext cx="194438" cy="223576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BD3A4611-4CD9-4F5B-B8CE-A7D7CA2A055D}"/>
              </a:ext>
            </a:extLst>
          </p:cNvPr>
          <p:cNvCxnSpPr>
            <a:cxnSpLocks/>
          </p:cNvCxnSpPr>
          <p:nvPr/>
        </p:nvCxnSpPr>
        <p:spPr>
          <a:xfrm flipV="1">
            <a:off x="1215454" y="2216822"/>
            <a:ext cx="5185472" cy="172016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FBA0C97-AA00-4AD7-95C0-82082C052915}"/>
              </a:ext>
            </a:extLst>
          </p:cNvPr>
          <p:cNvCxnSpPr>
            <a:cxnSpLocks/>
          </p:cNvCxnSpPr>
          <p:nvPr/>
        </p:nvCxnSpPr>
        <p:spPr>
          <a:xfrm>
            <a:off x="7520940" y="2216822"/>
            <a:ext cx="0" cy="137183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53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BC7D7-4D54-460A-AA73-ABAD77C8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1 : Importation du fonds de carte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2AB6F37F-B325-4BAE-AC0D-B55219AB9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728" y="1690688"/>
            <a:ext cx="6852235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11782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17ACB20-948E-497D-8C08-FBE56E55B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498" y="1526784"/>
            <a:ext cx="7810587" cy="4209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A2BDEE9B-181F-4AD8-B52B-FC6912B3E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13" y="1675259"/>
            <a:ext cx="3919798" cy="2165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425DCA-7CDB-4516-B01A-38BD7A9CE54B}"/>
              </a:ext>
            </a:extLst>
          </p:cNvPr>
          <p:cNvSpPr/>
          <p:nvPr/>
        </p:nvSpPr>
        <p:spPr>
          <a:xfrm>
            <a:off x="290354" y="2926079"/>
            <a:ext cx="3355815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951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CCE14-A256-4762-B086-B086F55A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2 : Changement de projection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A20986D-9348-473B-A97B-CBEF35509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7074" y="1825625"/>
            <a:ext cx="657785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2512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3001D0D-1F4D-4097-AC27-95AD0BE67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7" y="1382904"/>
            <a:ext cx="2896004" cy="45154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CB46F-A2C3-47BE-93E2-F278E05056DC}"/>
              </a:ext>
            </a:extLst>
          </p:cNvPr>
          <p:cNvSpPr/>
          <p:nvPr/>
        </p:nvSpPr>
        <p:spPr>
          <a:xfrm>
            <a:off x="49127" y="5521319"/>
            <a:ext cx="2728363" cy="377065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EC3508-9E51-40AF-958F-B78DFB6E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316" y="692245"/>
            <a:ext cx="8468907" cy="5896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8D7C29-2F96-43C7-BE70-518EE87F73E0}"/>
              </a:ext>
            </a:extLst>
          </p:cNvPr>
          <p:cNvSpPr/>
          <p:nvPr/>
        </p:nvSpPr>
        <p:spPr>
          <a:xfrm>
            <a:off x="5059277" y="1194371"/>
            <a:ext cx="1387243" cy="382969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8B677-CACC-42F0-9278-D01CED1F9BBC}"/>
              </a:ext>
            </a:extLst>
          </p:cNvPr>
          <p:cNvSpPr/>
          <p:nvPr/>
        </p:nvSpPr>
        <p:spPr>
          <a:xfrm>
            <a:off x="7954877" y="2606040"/>
            <a:ext cx="1291993" cy="32385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D48AD9-366D-43CF-B6F0-56266E12A283}"/>
              </a:ext>
            </a:extLst>
          </p:cNvPr>
          <p:cNvSpPr/>
          <p:nvPr/>
        </p:nvSpPr>
        <p:spPr>
          <a:xfrm>
            <a:off x="3492595" y="3316794"/>
            <a:ext cx="3133364" cy="32385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2B55E6-86CB-495F-B7F4-5A1E1EB68C2D}"/>
              </a:ext>
            </a:extLst>
          </p:cNvPr>
          <p:cNvSpPr/>
          <p:nvPr/>
        </p:nvSpPr>
        <p:spPr>
          <a:xfrm>
            <a:off x="9361169" y="4843685"/>
            <a:ext cx="834391" cy="32385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06A28F-90E4-4362-A08A-E274F53780C3}"/>
              </a:ext>
            </a:extLst>
          </p:cNvPr>
          <p:cNvSpPr/>
          <p:nvPr/>
        </p:nvSpPr>
        <p:spPr>
          <a:xfrm>
            <a:off x="9947909" y="6265193"/>
            <a:ext cx="990601" cy="323850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  <a:ln w="317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D30445A-BF1E-4BAA-9487-7FB936AEF95D}"/>
              </a:ext>
            </a:extLst>
          </p:cNvPr>
          <p:cNvCxnSpPr/>
          <p:nvPr/>
        </p:nvCxnSpPr>
        <p:spPr>
          <a:xfrm flipV="1">
            <a:off x="2777490" y="1577340"/>
            <a:ext cx="2281787" cy="3943979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4B8BBC0-727F-4930-AA15-7A1ADF15793C}"/>
              </a:ext>
            </a:extLst>
          </p:cNvPr>
          <p:cNvCxnSpPr/>
          <p:nvPr/>
        </p:nvCxnSpPr>
        <p:spPr>
          <a:xfrm>
            <a:off x="6446520" y="1577340"/>
            <a:ext cx="1508357" cy="10287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6CEBADB-7D80-4616-87E3-54AF4CCBA155}"/>
              </a:ext>
            </a:extLst>
          </p:cNvPr>
          <p:cNvCxnSpPr/>
          <p:nvPr/>
        </p:nvCxnSpPr>
        <p:spPr>
          <a:xfrm flipH="1">
            <a:off x="6625959" y="2966021"/>
            <a:ext cx="1328918" cy="386904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8E5C261-3C48-462A-94F0-2A155FA334E3}"/>
              </a:ext>
            </a:extLst>
          </p:cNvPr>
          <p:cNvCxnSpPr/>
          <p:nvPr/>
        </p:nvCxnSpPr>
        <p:spPr>
          <a:xfrm>
            <a:off x="6625959" y="3634740"/>
            <a:ext cx="2735210" cy="1208945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A9757B1-0B2D-4DB4-A2CC-D6BF97977DA6}"/>
              </a:ext>
            </a:extLst>
          </p:cNvPr>
          <p:cNvCxnSpPr/>
          <p:nvPr/>
        </p:nvCxnSpPr>
        <p:spPr>
          <a:xfrm>
            <a:off x="10104120" y="5167535"/>
            <a:ext cx="0" cy="1097658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536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53B651-CD59-45EB-8263-10F263F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 3 : Modification de la couche de base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076A6F2-EF69-4E6A-B375-EBE9879BB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4289" y="1825625"/>
            <a:ext cx="6503422" cy="43513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494585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280</Words>
  <Application>Microsoft Office PowerPoint</Application>
  <PresentationFormat>Grand écran</PresentationFormat>
  <Paragraphs>41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Thème Office</vt:lpstr>
      <vt:lpstr>MAGRIT - Exercice 001 Construction d’une  « carte étiquette »</vt:lpstr>
      <vt:lpstr>OBJECTIF : Comprendre les bases de MAGRIT</vt:lpstr>
      <vt:lpstr>Etape 0 : Préparation d’un projet Magrit</vt:lpstr>
      <vt:lpstr>Etape 0 : Acquisition de données GADM</vt:lpstr>
      <vt:lpstr>Etape 1 : Importation du fonds de carte</vt:lpstr>
      <vt:lpstr>Présentation PowerPoint</vt:lpstr>
      <vt:lpstr>Etape 2 : Changement de projection</vt:lpstr>
      <vt:lpstr>Présentation PowerPoint</vt:lpstr>
      <vt:lpstr>Etape 3 : Modification de la couche de base</vt:lpstr>
      <vt:lpstr>Présentation PowerPoint</vt:lpstr>
      <vt:lpstr>Etape 4 : Création d’une couche d’étiquettes</vt:lpstr>
      <vt:lpstr>Présentation PowerPoint</vt:lpstr>
      <vt:lpstr>Etape 5 : Modification de la couche d’étiquettes</vt:lpstr>
      <vt:lpstr>Présentation PowerPoint</vt:lpstr>
      <vt:lpstr>Etape 6 : Mise en page et habillage</vt:lpstr>
      <vt:lpstr>Présentation PowerPoint</vt:lpstr>
      <vt:lpstr>Etape 7 : Exportation sous différents formats</vt:lpstr>
      <vt:lpstr>Présentation PowerPoint</vt:lpstr>
      <vt:lpstr>Présentation PowerPoint</vt:lpstr>
      <vt:lpstr>Etape 8 : Sauvegarde du projet Magrit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MAGRIT - Exercice 001 Construction d’une carte étiquette</dc:title>
  <dc:creator>claude</dc:creator>
  <cp:lastModifiedBy>claude</cp:lastModifiedBy>
  <cp:revision>20</cp:revision>
  <dcterms:created xsi:type="dcterms:W3CDTF">2025-06-19T07:48:53Z</dcterms:created>
  <dcterms:modified xsi:type="dcterms:W3CDTF">2025-06-19T13:26:51Z</dcterms:modified>
</cp:coreProperties>
</file>