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0" r:id="rId5"/>
    <p:sldId id="259" r:id="rId6"/>
    <p:sldId id="263" r:id="rId7"/>
    <p:sldId id="264" r:id="rId8"/>
    <p:sldId id="281" r:id="rId9"/>
    <p:sldId id="266" r:id="rId10"/>
    <p:sldId id="269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931B7-AABF-4977-AFEC-88675399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87303E-788B-4F38-9A43-3B25BB2C8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C42E4-07CE-43FC-B944-2A3F8747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D65F0-0278-4D16-9662-5237D65C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6A3EB-372C-4FB5-B784-5FAF3DB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A682-B570-4BA4-AB67-54BFEE5F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DFB452-9380-4F7E-805C-E7FEE38B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BE92-B432-4400-8ACE-7A6522ED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913CA-6542-4EA3-8F32-9DE16EE6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B7F91-24A5-43DB-84A8-4DDECD1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8F1AC-E845-44B9-ACE2-9672A4706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986916-51B9-4F52-804E-3840D25DB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24E5F-6EBA-43DC-9227-E1798A8C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D5D0A-F59E-4D84-B982-43BF8C6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28DB9-5103-4CB8-9E9E-4E885DF1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FB241-3DAA-42BB-BF1E-67D8C3F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52231-7CFB-406F-B424-B5D8C47E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C11E5-1EA1-4F8C-8E79-35A06930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29160-B8E7-4E69-9328-FAE3CB0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CAF5A-1402-4AFA-A62C-CDE32563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6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462F9-9CBC-403A-A242-A5E58F7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713B0-CD11-431F-AA81-30CE3346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A9E1F-3BEA-41AB-9F7C-E6AEE8BE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5332A-6AA0-4156-B1BF-449EED0E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CD7F5-78BB-4068-B617-17DED773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D3689-7B4D-441A-8F39-86A942BD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4C4C8-C331-4731-AEFA-D89CF16E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BC46C-AB22-457C-A27D-5DF4E9DE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225D0-907D-477D-B71C-1AC9490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095DA4-B299-4B11-BF91-715BC4D1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A7A15-AD26-4700-BE23-4EF4321B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8B610-7B8E-4F9D-BF63-9F8FF5DC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1211C9-CA85-4FB3-8834-47C6752F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412280-2030-425A-A9E5-B612FA79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B40D12-92AE-4031-AEE4-FE166F6C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CC3794-73C4-4A8D-BBBA-DAD2E3E39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80486F-2399-45C2-9058-1E8B49E7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57DE19-8944-4236-BE82-021B792E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5BBBD8-05CA-4959-A16C-05BC608D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B4A58-CAB2-4AC8-B3A5-41AFB383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68DE40-A4B1-49A4-8C28-E50485D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385B32-C4C8-4C06-801F-8551413D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A0CD6-EA2E-4297-B8C3-41F04BA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9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25C61F-6848-4AA6-BDE7-35123F7D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CC4D7-2CAE-406D-B559-3429D8CB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D4ED5-2D64-4C10-88FB-86EA7B0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5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E1926-49AC-4B41-ADC2-CF9999D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68C29-A0E5-41CD-9F34-7EE5D6D5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CB184-E105-4F75-80E3-09EA6EA9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817DC-AB12-471F-AAD1-BE032CD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24D37-E63A-41A1-B638-62B7312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B6D43C-3DE4-4591-B513-3BE6F03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53D5D-1A94-4A9D-8C64-24933B82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F7C01F-B3A4-455D-AC19-13CE2C041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D7945A-4CB5-4DC3-9107-51CB41FA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D432A-F3DB-45D2-9EEC-98C93599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DCE7-8B40-4A71-8915-D1C23AC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6E3E23-7701-4733-8EC5-84AA7A2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889C0-9ED6-4449-929F-ABA42E1C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535017-C88E-41D0-B582-E8973349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B9349-2071-4B7B-87D2-3A3E02A7B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2DA64-A9BD-442C-A661-9DDDA278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23E90-E305-4599-96E6-6E87F2D49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1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50E4-FEBF-4898-A8B4-BB3068DFC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MAGRIT - Exercice 003</a:t>
            </a:r>
            <a:br>
              <a:rPr lang="fr-FR" dirty="0"/>
            </a:br>
            <a:r>
              <a:rPr lang="fr-FR" b="1" dirty="0"/>
              <a:t>Sélection et agrégation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D0904B-9CEA-4DF6-969C-31A626B87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Claude </a:t>
            </a:r>
            <a:r>
              <a:rPr lang="fr-FR" dirty="0" err="1"/>
              <a:t>Grasland</a:t>
            </a:r>
            <a:r>
              <a:rPr lang="fr-FR" dirty="0"/>
              <a:t> - Bamba </a:t>
            </a:r>
            <a:r>
              <a:rPr lang="fr-FR" dirty="0" err="1"/>
              <a:t>Vakaramoko</a:t>
            </a:r>
            <a:r>
              <a:rPr lang="fr-FR" dirty="0"/>
              <a:t> – Mélody Dumont </a:t>
            </a:r>
          </a:p>
        </p:txBody>
      </p:sp>
    </p:spTree>
    <p:extLst>
      <p:ext uri="{BB962C8B-B14F-4D97-AF65-F5344CB8AC3E}">
        <p14:creationId xmlns:p14="http://schemas.microsoft.com/office/powerpoint/2010/main" val="242285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46AC0-7457-45E2-8D44-813FCEE2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5 : Carte de stock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B884F61-86FC-4D9A-B2EE-37131D90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063" y="1825625"/>
            <a:ext cx="8167874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011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B13B4-CA5B-4488-9109-0EA5C265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6 : Carte de ratio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81C667F-7CB0-4B89-B8F4-E1420BFB0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808" y="1825625"/>
            <a:ext cx="821238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958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1068D-5ED7-4901-8970-D0F3CFD7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7 : Carte stock + ratio </a:t>
            </a:r>
            <a:r>
              <a:rPr lang="fr-FR" i="1" dirty="0"/>
              <a:t>(solution n°1)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7B5AE78-742A-4A05-AB07-8217CED7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287" y="1825625"/>
            <a:ext cx="819542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4601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1068D-5ED7-4901-8970-D0F3CFD7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7 : Carte stock + ratio </a:t>
            </a:r>
            <a:r>
              <a:rPr lang="fr-FR" i="1" dirty="0"/>
              <a:t>(solution n°2)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B92EB3A-B7FA-4D3F-AFB6-A481217C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711" y="1825625"/>
            <a:ext cx="8152578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65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B7ABF-A81F-4422-867D-4B2603EF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5" y="365125"/>
            <a:ext cx="11080377" cy="1325563"/>
          </a:xfrm>
        </p:spPr>
        <p:txBody>
          <a:bodyPr/>
          <a:lstStyle/>
          <a:p>
            <a:r>
              <a:rPr lang="fr-FR" b="1" dirty="0"/>
              <a:t>OBJECTIF : Un atlas des pays d’Afrique de l’Ouest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8D818-A421-4065-A706-DE5CE19A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Au cours de cet exercice vous allez :</a:t>
            </a:r>
          </a:p>
          <a:p>
            <a:pPr marL="514350" indent="-514350">
              <a:buAutoNum type="arabicPeriod"/>
            </a:pPr>
            <a:r>
              <a:rPr lang="fr-FR" dirty="0"/>
              <a:t>Importer un fonds de carte et des données sur l’Afrique </a:t>
            </a:r>
          </a:p>
          <a:p>
            <a:pPr marL="514350" indent="-514350">
              <a:buAutoNum type="arabicPeriod"/>
            </a:pPr>
            <a:r>
              <a:rPr lang="fr-FR" dirty="0"/>
              <a:t>Extraire les données pour 16 pays d’Afrique de l’Ouest</a:t>
            </a:r>
          </a:p>
          <a:p>
            <a:pPr marL="514350" indent="-514350">
              <a:buAutoNum type="arabicPeriod"/>
            </a:pPr>
            <a:r>
              <a:rPr lang="fr-FR" dirty="0"/>
              <a:t>Agréger le fonds de carte régional par pays</a:t>
            </a:r>
          </a:p>
          <a:p>
            <a:pPr marL="514350" indent="-514350">
              <a:buAutoNum type="arabicPeriod"/>
            </a:pPr>
            <a:r>
              <a:rPr lang="fr-FR" dirty="0"/>
              <a:t>Faire une carte étiquette</a:t>
            </a:r>
          </a:p>
          <a:p>
            <a:pPr marL="514350" indent="-514350">
              <a:buAutoNum type="arabicPeriod"/>
            </a:pPr>
            <a:r>
              <a:rPr lang="fr-FR" dirty="0"/>
              <a:t>Faire une carte de la population en 2022</a:t>
            </a:r>
          </a:p>
          <a:p>
            <a:pPr marL="514350" indent="-514350">
              <a:buAutoNum type="arabicPeriod"/>
            </a:pPr>
            <a:r>
              <a:rPr lang="fr-FR" dirty="0"/>
              <a:t>Faire une carte de l’IDH en 2022</a:t>
            </a:r>
          </a:p>
          <a:p>
            <a:pPr marL="514350" indent="-514350">
              <a:buAutoNum type="arabicPeriod"/>
            </a:pPr>
            <a:r>
              <a:rPr lang="fr-FR" dirty="0"/>
              <a:t>Faire une carte combinant stock et IDH en 2022</a:t>
            </a:r>
          </a:p>
          <a:p>
            <a:pPr marL="514350" indent="-514350">
              <a:buAutoNum type="arabicPeriod"/>
            </a:pPr>
            <a:r>
              <a:rPr lang="fr-FR" dirty="0"/>
              <a:t>Sauvegarder le projet</a:t>
            </a:r>
          </a:p>
        </p:txBody>
      </p:sp>
    </p:spTree>
    <p:extLst>
      <p:ext uri="{BB962C8B-B14F-4D97-AF65-F5344CB8AC3E}">
        <p14:creationId xmlns:p14="http://schemas.microsoft.com/office/powerpoint/2010/main" val="30111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BC7D7-4D54-460A-AA73-ABAD77C8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Importation du fonds de carte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D43C639-0970-4504-9CB7-360BD0FE4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669" y="1825625"/>
            <a:ext cx="726066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782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2BDEE9B-181F-4AD8-B52B-FC6912B3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3" y="1675259"/>
            <a:ext cx="3919798" cy="21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25DCA-7CDB-4516-B01A-38BD7A9CE54B}"/>
              </a:ext>
            </a:extLst>
          </p:cNvPr>
          <p:cNvSpPr/>
          <p:nvPr/>
        </p:nvSpPr>
        <p:spPr>
          <a:xfrm>
            <a:off x="290354" y="2926079"/>
            <a:ext cx="3355815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AA6BAB3-5830-4CBD-A017-6691C2C6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35" y="1353360"/>
            <a:ext cx="7279341" cy="4382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95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CCE14-A256-4762-B086-B086F55A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8647" cy="1325563"/>
          </a:xfrm>
        </p:spPr>
        <p:txBody>
          <a:bodyPr/>
          <a:lstStyle/>
          <a:p>
            <a:r>
              <a:rPr lang="fr-FR" dirty="0"/>
              <a:t>Etape 2 : Sélection des pays d’Afrique de l’Ouest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ADE1655-6008-4669-8F3D-168F79234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807" y="1825625"/>
            <a:ext cx="825638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127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2054516-3E59-407A-8801-01A036A4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1" y="564169"/>
            <a:ext cx="6883762" cy="4091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BAB499C-A474-4630-A317-15C35742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4159"/>
            <a:ext cx="3005942" cy="25697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F0F556-640E-445B-A5DA-33562116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60" y="3429000"/>
            <a:ext cx="3005942" cy="28754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38DEF3-1347-416D-AAE3-1CF54CF7B33B}"/>
              </a:ext>
            </a:extLst>
          </p:cNvPr>
          <p:cNvSpPr/>
          <p:nvPr/>
        </p:nvSpPr>
        <p:spPr>
          <a:xfrm>
            <a:off x="2581969" y="2421597"/>
            <a:ext cx="342900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495660-183B-4857-AB84-7F3F649C2F53}"/>
              </a:ext>
            </a:extLst>
          </p:cNvPr>
          <p:cNvCxnSpPr>
            <a:cxnSpLocks/>
          </p:cNvCxnSpPr>
          <p:nvPr/>
        </p:nvCxnSpPr>
        <p:spPr>
          <a:xfrm flipH="1">
            <a:off x="1272989" y="2823883"/>
            <a:ext cx="1308980" cy="260872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AA42F8B-421E-4E14-BECE-21BA641DB7D7}"/>
              </a:ext>
            </a:extLst>
          </p:cNvPr>
          <p:cNvSpPr/>
          <p:nvPr/>
        </p:nvSpPr>
        <p:spPr>
          <a:xfrm>
            <a:off x="746232" y="5432612"/>
            <a:ext cx="2899870" cy="75303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8A7A8BC-2B82-4F5D-BC84-20465A4D4D80}"/>
              </a:ext>
            </a:extLst>
          </p:cNvPr>
          <p:cNvCxnSpPr>
            <a:cxnSpLocks/>
          </p:cNvCxnSpPr>
          <p:nvPr/>
        </p:nvCxnSpPr>
        <p:spPr>
          <a:xfrm flipV="1">
            <a:off x="3451413" y="4554071"/>
            <a:ext cx="979918" cy="87854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1F95A4-5633-44D7-9A61-0E43E4F4B8CB}"/>
              </a:ext>
            </a:extLst>
          </p:cNvPr>
          <p:cNvSpPr/>
          <p:nvPr/>
        </p:nvSpPr>
        <p:spPr>
          <a:xfrm>
            <a:off x="4431330" y="4128248"/>
            <a:ext cx="5402951" cy="425824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0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3B492-5215-4BF2-9265-19B91047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Agrégation par pays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629F81B-8928-4FC9-915B-221324780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382" y="1825625"/>
            <a:ext cx="863123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167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23684D6-18EA-40AB-9AAF-1ED2BF13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2" y="320822"/>
            <a:ext cx="3116042" cy="2880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EB422F-74B4-43B3-945E-8777EBE2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2" y="3656945"/>
            <a:ext cx="2988801" cy="2880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DBFB86-CE14-46C6-AF97-8D89BBB32722}"/>
              </a:ext>
            </a:extLst>
          </p:cNvPr>
          <p:cNvSpPr/>
          <p:nvPr/>
        </p:nvSpPr>
        <p:spPr>
          <a:xfrm>
            <a:off x="2838703" y="2760582"/>
            <a:ext cx="342900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7A2608-7D02-478F-9768-5D2271B9F7A7}"/>
              </a:ext>
            </a:extLst>
          </p:cNvPr>
          <p:cNvCxnSpPr>
            <a:cxnSpLocks/>
          </p:cNvCxnSpPr>
          <p:nvPr/>
        </p:nvCxnSpPr>
        <p:spPr>
          <a:xfrm flipH="1">
            <a:off x="1687202" y="3110753"/>
            <a:ext cx="1308980" cy="260872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9275E-041C-4103-B547-C7AAAAA61F66}"/>
              </a:ext>
            </a:extLst>
          </p:cNvPr>
          <p:cNvSpPr/>
          <p:nvPr/>
        </p:nvSpPr>
        <p:spPr>
          <a:xfrm>
            <a:off x="281733" y="5719482"/>
            <a:ext cx="2899870" cy="75303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43D773D-57E7-4A88-B0C7-92143EEAD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304" y="2016803"/>
            <a:ext cx="8030696" cy="4658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BDD4242-56EE-4915-91DF-56A98D52A72A}"/>
              </a:ext>
            </a:extLst>
          </p:cNvPr>
          <p:cNvCxnSpPr>
            <a:cxnSpLocks/>
          </p:cNvCxnSpPr>
          <p:nvPr/>
        </p:nvCxnSpPr>
        <p:spPr>
          <a:xfrm flipV="1">
            <a:off x="2986914" y="2949114"/>
            <a:ext cx="7188027" cy="27703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BE3137-EC79-4A93-AB36-AF241D7E6870}"/>
              </a:ext>
            </a:extLst>
          </p:cNvPr>
          <p:cNvSpPr/>
          <p:nvPr/>
        </p:nvSpPr>
        <p:spPr>
          <a:xfrm>
            <a:off x="10190068" y="2912708"/>
            <a:ext cx="1801906" cy="37651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3B651-CD59-45EB-8263-10F263F7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fr-FR" dirty="0"/>
              <a:t>Etape 4 : Carte étiquette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68A3F18-5A7E-4A02-862B-4C4AED8A0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464" y="1825625"/>
            <a:ext cx="8231071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41916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157</Words>
  <Application>Microsoft Office PowerPoint</Application>
  <PresentationFormat>Grand écran</PresentationFormat>
  <Paragraphs>20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MAGRIT - Exercice 003 Sélection et agrégation</vt:lpstr>
      <vt:lpstr>OBJECTIF : Un atlas des pays d’Afrique de l’Ouest</vt:lpstr>
      <vt:lpstr>Etape 1 : Importation du fonds de carte</vt:lpstr>
      <vt:lpstr>Présentation PowerPoint</vt:lpstr>
      <vt:lpstr>Etape 2 : Sélection des pays d’Afrique de l’Ouest</vt:lpstr>
      <vt:lpstr>Présentation PowerPoint</vt:lpstr>
      <vt:lpstr>Etape 3 : Agrégation par pays </vt:lpstr>
      <vt:lpstr>Présentation PowerPoint</vt:lpstr>
      <vt:lpstr>Etape 4 : Carte étiquette</vt:lpstr>
      <vt:lpstr>Etape 5 : Carte de stock</vt:lpstr>
      <vt:lpstr>Etape 6 : Carte de ratio</vt:lpstr>
      <vt:lpstr>Etape 7 : Carte stock + ratio (solution n°1)</vt:lpstr>
      <vt:lpstr>Etape 7 : Carte stock + ratio (solution n°2)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MAGRIT - Exercice 001 Construction d’une carte étiquette</dc:title>
  <dc:creator>claude</dc:creator>
  <cp:lastModifiedBy>claude</cp:lastModifiedBy>
  <cp:revision>29</cp:revision>
  <dcterms:created xsi:type="dcterms:W3CDTF">2025-06-19T07:48:53Z</dcterms:created>
  <dcterms:modified xsi:type="dcterms:W3CDTF">2025-06-19T16:01:24Z</dcterms:modified>
</cp:coreProperties>
</file>