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282" r:id="rId3"/>
    <p:sldId id="267" r:id="rId4"/>
    <p:sldId id="278" r:id="rId5"/>
    <p:sldId id="279" r:id="rId6"/>
    <p:sldId id="280" r:id="rId7"/>
    <p:sldId id="283" r:id="rId8"/>
    <p:sldId id="281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A8F2A-7739-4E65-BE08-A3364DE62EBD}" v="108" dt="2024-11-08T06:49:21.110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9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惇翔 游" userId="77e5e1d38f376301" providerId="LiveId" clId="{18AA8F2A-7739-4E65-BE08-A3364DE62EBD}"/>
    <pc:docChg chg="undo custSel addSld modSld sldOrd">
      <pc:chgData name="惇翔 游" userId="77e5e1d38f376301" providerId="LiveId" clId="{18AA8F2A-7739-4E65-BE08-A3364DE62EBD}" dt="2024-11-08T06:49:30.761" v="1045" actId="1038"/>
      <pc:docMkLst>
        <pc:docMk/>
      </pc:docMkLst>
      <pc:sldChg chg="modSp mod">
        <pc:chgData name="惇翔 游" userId="77e5e1d38f376301" providerId="LiveId" clId="{18AA8F2A-7739-4E65-BE08-A3364DE62EBD}" dt="2024-11-08T06:47:24.962" v="997"/>
        <pc:sldMkLst>
          <pc:docMk/>
          <pc:sldMk cId="4253559148" sldId="281"/>
        </pc:sldMkLst>
        <pc:spChg chg="mod">
          <ac:chgData name="惇翔 游" userId="77e5e1d38f376301" providerId="LiveId" clId="{18AA8F2A-7739-4E65-BE08-A3364DE62EBD}" dt="2024-11-08T06:47:24.962" v="997"/>
          <ac:spMkLst>
            <pc:docMk/>
            <pc:sldMk cId="4253559148" sldId="281"/>
            <ac:spMk id="3" creationId="{50C433C8-5C41-5496-D72E-5500D907A402}"/>
          </ac:spMkLst>
        </pc:spChg>
      </pc:sldChg>
      <pc:sldChg chg="addSp modSp new mod ord">
        <pc:chgData name="惇翔 游" userId="77e5e1d38f376301" providerId="LiveId" clId="{18AA8F2A-7739-4E65-BE08-A3364DE62EBD}" dt="2024-11-08T06:43:29.337" v="698" actId="1076"/>
        <pc:sldMkLst>
          <pc:docMk/>
          <pc:sldMk cId="2870973464" sldId="282"/>
        </pc:sldMkLst>
        <pc:spChg chg="mod">
          <ac:chgData name="惇翔 游" userId="77e5e1d38f376301" providerId="LiveId" clId="{18AA8F2A-7739-4E65-BE08-A3364DE62EBD}" dt="2024-11-08T06:40:14.455" v="407"/>
          <ac:spMkLst>
            <pc:docMk/>
            <pc:sldMk cId="2870973464" sldId="282"/>
            <ac:spMk id="2" creationId="{EC5CFD2D-7092-AFAA-4657-A5A91F79D221}"/>
          </ac:spMkLst>
        </pc:spChg>
        <pc:spChg chg="mod">
          <ac:chgData name="惇翔 游" userId="77e5e1d38f376301" providerId="LiveId" clId="{18AA8F2A-7739-4E65-BE08-A3364DE62EBD}" dt="2024-11-08T06:43:17.628" v="692"/>
          <ac:spMkLst>
            <pc:docMk/>
            <pc:sldMk cId="2870973464" sldId="282"/>
            <ac:spMk id="3" creationId="{482CAC0E-AC4C-3C66-1875-5D51C604C4D7}"/>
          </ac:spMkLst>
        </pc:spChg>
        <pc:picChg chg="add mod">
          <ac:chgData name="惇翔 游" userId="77e5e1d38f376301" providerId="LiveId" clId="{18AA8F2A-7739-4E65-BE08-A3364DE62EBD}" dt="2024-11-08T06:43:29.337" v="698" actId="1076"/>
          <ac:picMkLst>
            <pc:docMk/>
            <pc:sldMk cId="2870973464" sldId="282"/>
            <ac:picMk id="5" creationId="{2988EFC6-2402-E38D-9F6A-B3D6FBE75BE1}"/>
          </ac:picMkLst>
        </pc:picChg>
      </pc:sldChg>
      <pc:sldChg chg="addSp delSp modSp new mod">
        <pc:chgData name="惇翔 游" userId="77e5e1d38f376301" providerId="LiveId" clId="{18AA8F2A-7739-4E65-BE08-A3364DE62EBD}" dt="2024-11-08T06:49:30.761" v="1045" actId="1038"/>
        <pc:sldMkLst>
          <pc:docMk/>
          <pc:sldMk cId="3257214280" sldId="283"/>
        </pc:sldMkLst>
        <pc:spChg chg="mod">
          <ac:chgData name="惇翔 游" userId="77e5e1d38f376301" providerId="LiveId" clId="{18AA8F2A-7739-4E65-BE08-A3364DE62EBD}" dt="2024-11-08T06:49:30.761" v="1045" actId="1038"/>
          <ac:spMkLst>
            <pc:docMk/>
            <pc:sldMk cId="3257214280" sldId="283"/>
            <ac:spMk id="2" creationId="{12A8E591-645B-9D7F-89F2-18FE9F15D03F}"/>
          </ac:spMkLst>
        </pc:spChg>
        <pc:spChg chg="del">
          <ac:chgData name="惇翔 游" userId="77e5e1d38f376301" providerId="LiveId" clId="{18AA8F2A-7739-4E65-BE08-A3364DE62EBD}" dt="2024-11-08T06:49:20.644" v="1023" actId="478"/>
          <ac:spMkLst>
            <pc:docMk/>
            <pc:sldMk cId="3257214280" sldId="283"/>
            <ac:spMk id="3" creationId="{429F7779-1DF2-5881-5C6F-1A5612E4CF96}"/>
          </ac:spMkLst>
        </pc:spChg>
        <pc:spChg chg="add mod">
          <ac:chgData name="惇翔 游" userId="77e5e1d38f376301" providerId="LiveId" clId="{18AA8F2A-7739-4E65-BE08-A3364DE62EBD}" dt="2024-11-08T06:49:25.082" v="1025" actId="1076"/>
          <ac:spMkLst>
            <pc:docMk/>
            <pc:sldMk cId="3257214280" sldId="283"/>
            <ac:spMk id="6" creationId="{4C39AB49-44DE-CF3C-F094-59A6465F6B04}"/>
          </ac:spMkLst>
        </pc:spChg>
        <pc:spChg chg="add mod">
          <ac:chgData name="惇翔 游" userId="77e5e1d38f376301" providerId="LiveId" clId="{18AA8F2A-7739-4E65-BE08-A3364DE62EBD}" dt="2024-11-08T06:49:21.110" v="1024"/>
          <ac:spMkLst>
            <pc:docMk/>
            <pc:sldMk cId="3257214280" sldId="283"/>
            <ac:spMk id="7" creationId="{67E6453A-7BA0-D852-184D-66242ADAF93A}"/>
          </ac:spMkLst>
        </pc:spChg>
        <pc:spChg chg="add mod">
          <ac:chgData name="惇翔 游" userId="77e5e1d38f376301" providerId="LiveId" clId="{18AA8F2A-7739-4E65-BE08-A3364DE62EBD}" dt="2024-11-08T06:49:21.110" v="1024"/>
          <ac:spMkLst>
            <pc:docMk/>
            <pc:sldMk cId="3257214280" sldId="283"/>
            <ac:spMk id="8" creationId="{1B8D1F01-3444-0A39-A21E-904B729B15E5}"/>
          </ac:spMkLst>
        </pc:spChg>
        <pc:picChg chg="add mod">
          <ac:chgData name="惇翔 游" userId="77e5e1d38f376301" providerId="LiveId" clId="{18AA8F2A-7739-4E65-BE08-A3364DE62EBD}" dt="2024-11-08T06:49:21.110" v="1024"/>
          <ac:picMkLst>
            <pc:docMk/>
            <pc:sldMk cId="3257214280" sldId="283"/>
            <ac:picMk id="4" creationId="{B22BC59A-E986-8AA3-012C-3893D151635B}"/>
          </ac:picMkLst>
        </pc:picChg>
        <pc:picChg chg="add mod">
          <ac:chgData name="惇翔 游" userId="77e5e1d38f376301" providerId="LiveId" clId="{18AA8F2A-7739-4E65-BE08-A3364DE62EBD}" dt="2024-11-08T06:49:21.110" v="1024"/>
          <ac:picMkLst>
            <pc:docMk/>
            <pc:sldMk cId="3257214280" sldId="283"/>
            <ac:picMk id="5" creationId="{2A4FBB01-5DC7-61D3-E3D5-29CB93B2CB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B6084D-DB9B-4119-A0AD-73A462ABF95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2024年11月8日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DBCAA1B-2F99-4665-A6E6-5403439B85C2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8322CDD-9D6C-4F63-9EC2-64822662410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53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23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8E5D-3E1A-1994-7AE2-FAF607E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41C17A4-566F-CF3E-A0FE-8305E32C6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98E9566-2EAB-4587-3D71-AA2E70DC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5AFAE-3B83-F4E9-776F-5C3D20940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02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037ED-48C3-5824-6AF9-32D34C6BB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DFF53BF-9281-AF64-5229-A45E8E9A6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953F528-0F44-CF9D-501D-A7CF2F3DA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B67CC-FC64-6B95-A041-09496671F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9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7796C-AD6C-2609-49A9-D6D524C0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07BEC47-E802-EA60-29F9-CA2E7AA0D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50399D0-9660-9BF1-5E4B-3EA79820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4AC80C-F207-2F55-CA3D-E6DFE6626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74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1152-22F1-99E6-F6DA-770F9A00F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19F8F6B9-5696-CED0-7EDE-A3616F22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4C7227D-A671-A6FF-F1C7-D2960ABD1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63BA1A-358B-1E1C-57CE-48EF4D989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97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751D47-417E-48C5-A215-C6DAFBBD0A98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5C5185-62CC-4BC1-9514-C8D156F2B3EB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E6E268-E542-4A82-ABBC-B26E012D6265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407791-0870-4A63-B73C-A7D62E90A49F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27628E-3375-42B2-89BF-DD6F4C16786A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7B018F-BCE1-4327-A027-C25093437B51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5A1D19-EBC6-4CB0-A705-19FB54BDFB9D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5B083F-84D5-4187-ABF0-9DCE53B1069D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CC1D93-AD97-4ABF-BBC3-3EB73676AC0B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97C5F05-0753-4862-ACDD-A9789E5504B4}" type="datetime2">
              <a:rPr lang="zh-TW" altLang="en-US" smtClean="0"/>
              <a:pPr/>
              <a:t>2024年11月8日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6600" dirty="0" err="1"/>
              <a:t>Label_transfer</a:t>
            </a:r>
            <a:r>
              <a:rPr lang="en-US" altLang="zh-TW" sz="6600" dirty="0"/>
              <a:t> </a:t>
            </a:r>
            <a:r>
              <a:rPr lang="zh-TW" altLang="en-US" sz="6600" dirty="0"/>
              <a:t>操作說明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852AF79-D573-E8E1-1B6D-BD43E0D9B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CFD2D-7092-AFAA-4657-A5A91F79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修正物體位置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CAC0E-AC4C-3C66-1875-5D51C604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/>
              <a:t>如果標記所在的物體前後位置不一樣需要透過修改此頂點對齊位置，在程式第</a:t>
            </a:r>
            <a:r>
              <a:rPr lang="en-US" altLang="zh-TW" dirty="0"/>
              <a:t>218~221</a:t>
            </a:r>
            <a:r>
              <a:rPr lang="zh-TW" altLang="en-US" dirty="0"/>
              <a:t>行修改物體的邊界頂點，圖片以左上角為原點</a:t>
            </a:r>
            <a:r>
              <a:rPr lang="en-US" altLang="zh-TW" dirty="0"/>
              <a:t>(0,0)</a:t>
            </a:r>
            <a:r>
              <a:rPr lang="zh-TW" altLang="en-US" dirty="0"/>
              <a:t>，向右為</a:t>
            </a:r>
            <a:r>
              <a:rPr lang="en-US" altLang="zh-TW" dirty="0"/>
              <a:t>X</a:t>
            </a:r>
            <a:r>
              <a:rPr lang="zh-TW" altLang="en-US" dirty="0"/>
              <a:t>軸，向下為</a:t>
            </a:r>
            <a:r>
              <a:rPr lang="en-US" altLang="zh-TW" dirty="0"/>
              <a:t>Y</a:t>
            </a:r>
            <a:r>
              <a:rPr lang="zh-TW" altLang="en-US" dirty="0"/>
              <a:t>軸，如果確定物體位置沒有改變則請將</a:t>
            </a:r>
            <a:r>
              <a:rPr lang="en-US" altLang="zh-TW" dirty="0"/>
              <a:t>point1</a:t>
            </a:r>
            <a:r>
              <a:rPr lang="zh-TW" altLang="en-US" dirty="0"/>
              <a:t>座標改為</a:t>
            </a:r>
            <a:r>
              <a:rPr lang="en-US" altLang="zh-TW" dirty="0"/>
              <a:t>(0,0)</a:t>
            </a:r>
            <a:r>
              <a:rPr lang="zh-TW" altLang="en-US" dirty="0"/>
              <a:t>，</a:t>
            </a:r>
            <a:r>
              <a:rPr lang="en-US" altLang="zh-TW" dirty="0"/>
              <a:t>point2</a:t>
            </a:r>
            <a:r>
              <a:rPr lang="zh-TW" altLang="en-US" dirty="0"/>
              <a:t>座標改為該圖片大小。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8EFC6-2402-E38D-9F6A-B3D6FBE7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23" y="3886200"/>
            <a:ext cx="8192354" cy="10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dirty="0"/>
              <a:t>開啟程式會出現以下介面</a:t>
            </a:r>
          </a:p>
        </p:txBody>
      </p:sp>
      <p:pic>
        <p:nvPicPr>
          <p:cNvPr id="7" name="內容版面配置區 6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47CA87E5-5954-761F-6D90-C7EC782A3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55984" y="1828800"/>
            <a:ext cx="7280031" cy="411480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64F93-5998-F013-5DA0-CFCD613CD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6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F811D996-66E0-8FC9-B8D1-8BEFA6BC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888" r="1" b="874"/>
          <a:stretch/>
        </p:blipFill>
        <p:spPr>
          <a:xfrm>
            <a:off x="3270671" y="2304618"/>
            <a:ext cx="5650658" cy="3163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67704A-1B3C-7321-42BD-D02B45D0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2500" dirty="0"/>
              <a:t>點擊“</a:t>
            </a:r>
            <a:r>
              <a:rPr lang="en-US" altLang="zh-TW" sz="2500" dirty="0"/>
              <a:t>Source”</a:t>
            </a:r>
            <a:r>
              <a:rPr lang="zh-TW" altLang="en-US" sz="2500" dirty="0"/>
              <a:t>與“</a:t>
            </a:r>
            <a:r>
              <a:rPr lang="en-US" altLang="zh-TW" sz="2500" dirty="0"/>
              <a:t>Destination”</a:t>
            </a:r>
            <a:r>
              <a:rPr lang="zh-TW" altLang="en-US" sz="2500" dirty="0"/>
              <a:t>的按鈕選擇要被轉移的資料夾與轉移目的地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C144BE2-7DE1-5C58-BDC8-C9D5E70422FA}"/>
              </a:ext>
            </a:extLst>
          </p:cNvPr>
          <p:cNvCxnSpPr>
            <a:cxnSpLocks/>
          </p:cNvCxnSpPr>
          <p:nvPr/>
        </p:nvCxnSpPr>
        <p:spPr>
          <a:xfrm>
            <a:off x="2761861" y="2593910"/>
            <a:ext cx="1101012" cy="447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786D47D-3A43-6D87-D668-A6561F195E73}"/>
              </a:ext>
            </a:extLst>
          </p:cNvPr>
          <p:cNvCxnSpPr>
            <a:cxnSpLocks/>
          </p:cNvCxnSpPr>
          <p:nvPr/>
        </p:nvCxnSpPr>
        <p:spPr>
          <a:xfrm flipH="1">
            <a:off x="8528180" y="2593910"/>
            <a:ext cx="970383" cy="447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形 10" descr="徽章 1 以實心填滿">
            <a:extLst>
              <a:ext uri="{FF2B5EF4-FFF2-40B4-BE49-F238E27FC236}">
                <a16:creationId xmlns:a16="http://schemas.microsoft.com/office/drawing/2014/main" id="{75A090AF-DF68-1F81-3221-067AF5E56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7461" y="1847418"/>
            <a:ext cx="914400" cy="914400"/>
          </a:xfrm>
          <a:prstGeom prst="rect">
            <a:avLst/>
          </a:prstGeom>
        </p:spPr>
      </p:pic>
      <p:pic>
        <p:nvPicPr>
          <p:cNvPr id="13" name="圖形 12" descr="識別證 以實心填滿">
            <a:extLst>
              <a:ext uri="{FF2B5EF4-FFF2-40B4-BE49-F238E27FC236}">
                <a16:creationId xmlns:a16="http://schemas.microsoft.com/office/drawing/2014/main" id="{8ADA1E3F-89C8-1872-A56A-5F5CD1E56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0139" y="18474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B573-0364-1EF8-9565-A12EC7EA2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BC5F3-6088-900C-6BB6-C158C45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2500" dirty="0"/>
              <a:t>選擇完成後可以在按鈕下方看到各自的路徑、圖片數量與</a:t>
            </a:r>
            <a:r>
              <a:rPr lang="en-US" altLang="zh-TW" sz="2500" dirty="0" err="1"/>
              <a:t>json</a:t>
            </a:r>
            <a:r>
              <a:rPr lang="zh-TW" altLang="en-US" sz="2500" dirty="0"/>
              <a:t>檔案數量。</a:t>
            </a:r>
            <a:br>
              <a:rPr lang="en-US" altLang="zh-TW" sz="2500" dirty="0"/>
            </a:br>
            <a:r>
              <a:rPr lang="zh-TW" altLang="en-US" sz="2500" dirty="0"/>
              <a:t>*注意路徑內不可包含中文字*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AD2733-20AC-035A-8824-AAFD51E2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65" y="1828800"/>
            <a:ext cx="729887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E9CB0A8-5384-C7C8-185D-8F07A1290188}"/>
              </a:ext>
            </a:extLst>
          </p:cNvPr>
          <p:cNvCxnSpPr/>
          <p:nvPr/>
        </p:nvCxnSpPr>
        <p:spPr>
          <a:xfrm>
            <a:off x="3965510" y="4338735"/>
            <a:ext cx="20527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020469F-8FDC-00AC-0907-90BD23D248C5}"/>
              </a:ext>
            </a:extLst>
          </p:cNvPr>
          <p:cNvCxnSpPr/>
          <p:nvPr/>
        </p:nvCxnSpPr>
        <p:spPr>
          <a:xfrm>
            <a:off x="3760236" y="4911013"/>
            <a:ext cx="20527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183131-D2C8-2610-A762-1247960AAEC4}"/>
              </a:ext>
            </a:extLst>
          </p:cNvPr>
          <p:cNvCxnSpPr/>
          <p:nvPr/>
        </p:nvCxnSpPr>
        <p:spPr>
          <a:xfrm>
            <a:off x="7607559" y="4351176"/>
            <a:ext cx="20527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204D4AF-17C0-359E-339E-F4FA0ED8698B}"/>
              </a:ext>
            </a:extLst>
          </p:cNvPr>
          <p:cNvCxnSpPr/>
          <p:nvPr/>
        </p:nvCxnSpPr>
        <p:spPr>
          <a:xfrm>
            <a:off x="7336971" y="4911013"/>
            <a:ext cx="20527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124E2-0065-FCBB-A908-EF2C689D3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E8338-2BD7-28D0-01B1-D71F6C5B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800" dirty="0"/>
              <a:t>按下方的“</a:t>
            </a:r>
            <a:r>
              <a:rPr lang="en-US" altLang="zh-TW" sz="2800" dirty="0"/>
              <a:t>transfer”</a:t>
            </a:r>
            <a:r>
              <a:rPr lang="zh-TW" altLang="en-US" sz="2800" dirty="0"/>
              <a:t>按鈕，並等待一下便會跳出完成訊息。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C09965-1DDD-0803-017A-8FF84CDB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5" y="1914169"/>
            <a:ext cx="6996014" cy="3944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E45DA3-9883-B927-1349-12D7CC99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483" y="3195541"/>
            <a:ext cx="4143953" cy="1381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98EDE194-91F4-9D9E-7B6C-701C1BC5F4B7}"/>
              </a:ext>
            </a:extLst>
          </p:cNvPr>
          <p:cNvSpPr/>
          <p:nvPr/>
        </p:nvSpPr>
        <p:spPr>
          <a:xfrm rot="19975678">
            <a:off x="7669763" y="4688826"/>
            <a:ext cx="2799183" cy="1281372"/>
          </a:xfrm>
          <a:prstGeom prst="curvedUpArrow">
            <a:avLst>
              <a:gd name="adj1" fmla="val 16840"/>
              <a:gd name="adj2" fmla="val 50744"/>
              <a:gd name="adj3" fmla="val 300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8E591-645B-9D7F-89F2-18FE9F15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731" y="54427"/>
            <a:ext cx="9601200" cy="1143000"/>
          </a:xfrm>
        </p:spPr>
        <p:txBody>
          <a:bodyPr/>
          <a:lstStyle/>
          <a:p>
            <a:r>
              <a:rPr lang="zh-TW" altLang="en-US" dirty="0"/>
              <a:t>使用成果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B22BC59A-E986-8AA3-012C-3893D151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655" y="1343843"/>
            <a:ext cx="6101021" cy="435133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4FBB01-5DC7-61D3-E3D5-29CB93B2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34" r="5539"/>
          <a:stretch/>
        </p:blipFill>
        <p:spPr>
          <a:xfrm>
            <a:off x="580692" y="1911181"/>
            <a:ext cx="5938684" cy="37535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C39AB49-44DE-CF3C-F094-59A6465F6B04}"/>
              </a:ext>
            </a:extLst>
          </p:cNvPr>
          <p:cNvSpPr txBox="1"/>
          <p:nvPr/>
        </p:nvSpPr>
        <p:spPr>
          <a:xfrm>
            <a:off x="928543" y="1392750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左圖</a:t>
            </a:r>
            <a:r>
              <a:rPr lang="en-US" altLang="zh-TW" dirty="0"/>
              <a:t>ADC</a:t>
            </a:r>
            <a:r>
              <a:rPr lang="zh-TW" altLang="en-US" dirty="0"/>
              <a:t>，右圖</a:t>
            </a:r>
            <a:r>
              <a:rPr lang="en-US" altLang="zh-TW" dirty="0"/>
              <a:t>DCE</a:t>
            </a:r>
            <a:r>
              <a:rPr lang="zh-TW" altLang="en-US" dirty="0"/>
              <a:t>，藍色矩形為物體邊框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6453A-7BA0-D852-184D-66242ADAF93A}"/>
              </a:ext>
            </a:extLst>
          </p:cNvPr>
          <p:cNvSpPr txBox="1"/>
          <p:nvPr/>
        </p:nvSpPr>
        <p:spPr>
          <a:xfrm>
            <a:off x="580692" y="5771533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矩形左上座標</a:t>
            </a:r>
            <a:r>
              <a:rPr lang="en-US" altLang="zh-TW" dirty="0"/>
              <a:t>(62, 132)</a:t>
            </a:r>
            <a:r>
              <a:rPr lang="zh-TW" altLang="en-US" dirty="0"/>
              <a:t>，右下</a:t>
            </a:r>
            <a:r>
              <a:rPr lang="en-US" altLang="zh-TW" dirty="0"/>
              <a:t>“</a:t>
            </a:r>
            <a:r>
              <a:rPr lang="zh-TW" altLang="en-US" dirty="0"/>
              <a:t>推測</a:t>
            </a:r>
            <a:r>
              <a:rPr lang="en-US" altLang="zh-TW" dirty="0"/>
              <a:t>”</a:t>
            </a:r>
            <a:r>
              <a:rPr lang="zh-TW" altLang="en-US" dirty="0"/>
              <a:t>座標</a:t>
            </a:r>
            <a:r>
              <a:rPr lang="en-US" altLang="zh-TW" dirty="0"/>
              <a:t>(312, 325)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8D1F01-3444-0A39-A21E-904B729B15E5}"/>
              </a:ext>
            </a:extLst>
          </p:cNvPr>
          <p:cNvSpPr txBox="1"/>
          <p:nvPr/>
        </p:nvSpPr>
        <p:spPr>
          <a:xfrm>
            <a:off x="6519376" y="5771533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矩形左上座標</a:t>
            </a:r>
            <a:r>
              <a:rPr lang="en-US" altLang="zh-TW" dirty="0"/>
              <a:t>(0, 95)</a:t>
            </a:r>
            <a:r>
              <a:rPr lang="zh-TW" altLang="en-US" dirty="0"/>
              <a:t>，右下座標</a:t>
            </a:r>
            <a:r>
              <a:rPr lang="en-US" altLang="zh-TW" dirty="0"/>
              <a:t>(352, 325)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2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8382-7BC6-5D8B-1D81-A193DB357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328F6-CE00-ED5C-1564-6FA4ABD8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注意事項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50C433C8-5C41-5496-D72E-5500D907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僅可對</a:t>
            </a:r>
            <a:r>
              <a:rPr lang="en-US" altLang="zh-TW" dirty="0" err="1"/>
              <a:t>json</a:t>
            </a:r>
            <a:r>
              <a:rPr lang="zh-TW" altLang="en-US" dirty="0"/>
              <a:t>檔案的第一個圖形做內插預測</a:t>
            </a:r>
            <a:endParaRPr lang="en-US" altLang="zh-TW" dirty="0"/>
          </a:p>
          <a:p>
            <a:pPr rtl="0"/>
            <a:r>
              <a:rPr lang="zh-TW" altLang="en-US" dirty="0"/>
              <a:t>目的地資料夾內部圖片大小需一致</a:t>
            </a:r>
            <a:endParaRPr lang="en-US" altLang="zh-TW" dirty="0"/>
          </a:p>
          <a:p>
            <a:pPr rtl="0"/>
            <a:r>
              <a:rPr lang="zh-TW" altLang="en-US" dirty="0"/>
              <a:t>因為物體頂點座標只允許輸入一次，所以同個資料夾內的物體位置不可改變，如果改變會造成程式功能失效。</a:t>
            </a:r>
          </a:p>
        </p:txBody>
      </p:sp>
    </p:spTree>
    <p:extLst>
      <p:ext uri="{BB962C8B-B14F-4D97-AF65-F5344CB8AC3E}">
        <p14:creationId xmlns:p14="http://schemas.microsoft.com/office/powerpoint/2010/main" val="42535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紅色線條 (商務)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91_TF03031023.potx" id="{CC3D906C-88AD-49A6-818F-B8072F327317}" vid="{BF995F64-A74E-456A-8C38-1D3725828B37}"/>
    </a:ext>
  </a:extLst>
</a:theme>
</file>

<file path=ppt/theme/theme2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紅色線條商務簡報 (寬螢幕)</Template>
  <TotalTime>54</TotalTime>
  <Words>259</Words>
  <Application>Microsoft Office PowerPoint</Application>
  <PresentationFormat>寬螢幕</PresentationFormat>
  <Paragraphs>21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細明體</vt:lpstr>
      <vt:lpstr>Arial</vt:lpstr>
      <vt:lpstr>紅色線條 (商務) 16x9</vt:lpstr>
      <vt:lpstr>Label_transfer 操作說明</vt:lpstr>
      <vt:lpstr>修正物體位置</vt:lpstr>
      <vt:lpstr>開啟程式會出現以下介面</vt:lpstr>
      <vt:lpstr>點擊“Source”與“Destination”的按鈕選擇要被轉移的資料夾與轉移目的地</vt:lpstr>
      <vt:lpstr>選擇完成後可以在按鈕下方看到各自的路徑、圖片數量與json檔案數量。 *注意路徑內不可包含中文字*</vt:lpstr>
      <vt:lpstr>按下方的“transfer”按鈕，並等待一下便會跳出完成訊息。</vt:lpstr>
      <vt:lpstr>使用成果</vt:lpstr>
      <vt:lpstr>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惇翔 游</dc:creator>
  <cp:lastModifiedBy>惇翔 游</cp:lastModifiedBy>
  <cp:revision>4</cp:revision>
  <dcterms:created xsi:type="dcterms:W3CDTF">2024-10-16T09:54:35Z</dcterms:created>
  <dcterms:modified xsi:type="dcterms:W3CDTF">2024-11-08T06:49:36Z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