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0" r:id="rId2"/>
    <p:sldId id="264" r:id="rId3"/>
    <p:sldId id="281" r:id="rId4"/>
    <p:sldId id="282" r:id="rId5"/>
    <p:sldId id="283" r:id="rId6"/>
    <p:sldId id="265" r:id="rId7"/>
    <p:sldId id="284" r:id="rId8"/>
    <p:sldId id="267" r:id="rId9"/>
    <p:sldId id="297" r:id="rId10"/>
    <p:sldId id="298" r:id="rId11"/>
    <p:sldId id="299" r:id="rId12"/>
    <p:sldId id="269" r:id="rId13"/>
    <p:sldId id="286" r:id="rId14"/>
    <p:sldId id="287" r:id="rId15"/>
    <p:sldId id="295" r:id="rId16"/>
    <p:sldId id="288" r:id="rId17"/>
    <p:sldId id="296" r:id="rId18"/>
    <p:sldId id="270" r:id="rId19"/>
    <p:sldId id="271" r:id="rId20"/>
    <p:sldId id="272" r:id="rId21"/>
    <p:sldId id="273" r:id="rId22"/>
    <p:sldId id="274" r:id="rId23"/>
    <p:sldId id="263" r:id="rId24"/>
    <p:sldId id="289" r:id="rId25"/>
    <p:sldId id="291" r:id="rId26"/>
    <p:sldId id="292" r:id="rId27"/>
    <p:sldId id="290" r:id="rId28"/>
    <p:sldId id="293" r:id="rId29"/>
    <p:sldId id="294" r:id="rId30"/>
    <p:sldId id="279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71EA7266-AB28-47F2-8931-DB4E84241B3A}">
          <p14:sldIdLst>
            <p14:sldId id="280"/>
          </p14:sldIdLst>
        </p14:section>
        <p14:section name="3EMA" id="{7FD692F8-6E03-4B62-BB88-BBB1FD1563F1}">
          <p14:sldIdLst>
            <p14:sldId id="264"/>
            <p14:sldId id="281"/>
            <p14:sldId id="282"/>
            <p14:sldId id="283"/>
            <p14:sldId id="265"/>
            <p14:sldId id="284"/>
            <p14:sldId id="267"/>
            <p14:sldId id="297"/>
            <p14:sldId id="298"/>
            <p14:sldId id="299"/>
          </p14:sldIdLst>
        </p14:section>
        <p14:section name="k棒趨勢" id="{E823EE4C-74B5-4F35-B929-DE55906ADDAD}">
          <p14:sldIdLst>
            <p14:sldId id="269"/>
            <p14:sldId id="286"/>
            <p14:sldId id="287"/>
            <p14:sldId id="295"/>
            <p14:sldId id="288"/>
            <p14:sldId id="296"/>
            <p14:sldId id="270"/>
            <p14:sldId id="271"/>
            <p14:sldId id="272"/>
            <p14:sldId id="273"/>
            <p14:sldId id="274"/>
          </p14:sldIdLst>
        </p14:section>
        <p14:section name="PA+MACD" id="{8D45C77C-DB53-4FEF-9DDC-98ABB6F526E0}">
          <p14:sldIdLst>
            <p14:sldId id="263"/>
            <p14:sldId id="289"/>
            <p14:sldId id="291"/>
            <p14:sldId id="292"/>
            <p14:sldId id="290"/>
            <p14:sldId id="293"/>
            <p14:sldId id="29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07B92-942B-44A7-AB85-191B10554879}" v="30" dt="2024-12-27T04:53:2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43" d="100"/>
          <a:sy n="43" d="100"/>
        </p:scale>
        <p:origin x="85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茗宇" userId="c3c76665-5d13-4c74-93a1-21f2499b5a75" providerId="ADAL" clId="{E08F33E6-2DC9-48F1-B6E2-F18231C7AA92}"/>
    <pc:docChg chg="undo redo custSel addSld delSld modSld modSection">
      <pc:chgData name="李茗宇" userId="c3c76665-5d13-4c74-93a1-21f2499b5a75" providerId="ADAL" clId="{E08F33E6-2DC9-48F1-B6E2-F18231C7AA92}" dt="2024-11-15T03:41:51.678" v="1228" actId="1076"/>
      <pc:docMkLst>
        <pc:docMk/>
      </pc:docMkLst>
      <pc:sldChg chg="modSp mod">
        <pc:chgData name="李茗宇" userId="c3c76665-5d13-4c74-93a1-21f2499b5a75" providerId="ADAL" clId="{E08F33E6-2DC9-48F1-B6E2-F18231C7AA92}" dt="2024-11-15T03:08:49.320" v="1125" actId="20577"/>
        <pc:sldMkLst>
          <pc:docMk/>
          <pc:sldMk cId="2333580445" sldId="265"/>
        </pc:sldMkLst>
        <pc:spChg chg="mod">
          <ac:chgData name="李茗宇" userId="c3c76665-5d13-4c74-93a1-21f2499b5a75" providerId="ADAL" clId="{E08F33E6-2DC9-48F1-B6E2-F18231C7AA92}" dt="2024-11-15T03:08:49.320" v="1125" actId="20577"/>
          <ac:spMkLst>
            <pc:docMk/>
            <pc:sldMk cId="2333580445" sldId="265"/>
            <ac:spMk id="4" creationId="{C523353C-DBB9-DD4E-4DC6-0ED74EACD040}"/>
          </ac:spMkLst>
        </pc:spChg>
      </pc:sldChg>
      <pc:sldChg chg="addSp modSp mod">
        <pc:chgData name="李茗宇" userId="c3c76665-5d13-4c74-93a1-21f2499b5a75" providerId="ADAL" clId="{E08F33E6-2DC9-48F1-B6E2-F18231C7AA92}" dt="2024-10-04T03:30:12.065" v="51"/>
        <pc:sldMkLst>
          <pc:docMk/>
          <pc:sldMk cId="1523592936" sldId="267"/>
        </pc:sldMkLst>
        <pc:spChg chg="add mod">
          <ac:chgData name="李茗宇" userId="c3c76665-5d13-4c74-93a1-21f2499b5a75" providerId="ADAL" clId="{E08F33E6-2DC9-48F1-B6E2-F18231C7AA92}" dt="2024-10-04T03:29:13.896" v="44" actId="20577"/>
          <ac:spMkLst>
            <pc:docMk/>
            <pc:sldMk cId="1523592936" sldId="267"/>
            <ac:spMk id="3" creationId="{9EFB2AD0-79CE-4047-445C-C8B63EFA0B23}"/>
          </ac:spMkLst>
        </pc:spChg>
      </pc:sldChg>
      <pc:sldChg chg="modSp mod">
        <pc:chgData name="李茗宇" userId="c3c76665-5d13-4c74-93a1-21f2499b5a75" providerId="ADAL" clId="{E08F33E6-2DC9-48F1-B6E2-F18231C7AA92}" dt="2024-10-25T06:47:51.030" v="907" actId="1076"/>
        <pc:sldMkLst>
          <pc:docMk/>
          <pc:sldMk cId="1265714151" sldId="268"/>
        </pc:sldMkLst>
      </pc:sldChg>
      <pc:sldChg chg="addSp modSp mod">
        <pc:chgData name="李茗宇" userId="c3c76665-5d13-4c74-93a1-21f2499b5a75" providerId="ADAL" clId="{E08F33E6-2DC9-48F1-B6E2-F18231C7AA92}" dt="2024-10-04T03:30:25.551" v="55" actId="1076"/>
        <pc:sldMkLst>
          <pc:docMk/>
          <pc:sldMk cId="654224462" sldId="273"/>
        </pc:sldMkLst>
        <pc:spChg chg="add mod">
          <ac:chgData name="李茗宇" userId="c3c76665-5d13-4c74-93a1-21f2499b5a75" providerId="ADAL" clId="{E08F33E6-2DC9-48F1-B6E2-F18231C7AA92}" dt="2024-10-04T03:30:25.551" v="55" actId="1076"/>
          <ac:spMkLst>
            <pc:docMk/>
            <pc:sldMk cId="654224462" sldId="273"/>
            <ac:spMk id="2" creationId="{26794904-CD14-0834-C250-744204F838D0}"/>
          </ac:spMkLst>
        </pc:spChg>
        <pc:picChg chg="mod">
          <ac:chgData name="李茗宇" userId="c3c76665-5d13-4c74-93a1-21f2499b5a75" providerId="ADAL" clId="{E08F33E6-2DC9-48F1-B6E2-F18231C7AA92}" dt="2024-10-04T03:29:59.277" v="49" actId="1076"/>
          <ac:picMkLst>
            <pc:docMk/>
            <pc:sldMk cId="654224462" sldId="273"/>
            <ac:picMk id="3" creationId="{2778DC06-1EC4-9297-9665-C2C7BE506A81}"/>
          </ac:picMkLst>
        </pc:picChg>
      </pc:sldChg>
      <pc:sldChg chg="del">
        <pc:chgData name="李茗宇" userId="c3c76665-5d13-4c74-93a1-21f2499b5a75" providerId="ADAL" clId="{E08F33E6-2DC9-48F1-B6E2-F18231C7AA92}" dt="2024-10-04T03:30:55.012" v="56" actId="47"/>
        <pc:sldMkLst>
          <pc:docMk/>
          <pc:sldMk cId="1425011373" sldId="275"/>
        </pc:sldMkLst>
      </pc:sldChg>
      <pc:sldChg chg="del">
        <pc:chgData name="李茗宇" userId="c3c76665-5d13-4c74-93a1-21f2499b5a75" providerId="ADAL" clId="{E08F33E6-2DC9-48F1-B6E2-F18231C7AA92}" dt="2024-10-04T03:30:57.179" v="57" actId="47"/>
        <pc:sldMkLst>
          <pc:docMk/>
          <pc:sldMk cId="3729428147" sldId="276"/>
        </pc:sldMkLst>
      </pc:sldChg>
      <pc:sldChg chg="modSp mod">
        <pc:chgData name="李茗宇" userId="c3c76665-5d13-4c74-93a1-21f2499b5a75" providerId="ADAL" clId="{E08F33E6-2DC9-48F1-B6E2-F18231C7AA92}" dt="2024-10-04T04:45:03.545" v="205" actId="20577"/>
        <pc:sldMkLst>
          <pc:docMk/>
          <pc:sldMk cId="2487164050" sldId="281"/>
        </pc:sldMkLst>
        <pc:spChg chg="mod">
          <ac:chgData name="李茗宇" userId="c3c76665-5d13-4c74-93a1-21f2499b5a75" providerId="ADAL" clId="{E08F33E6-2DC9-48F1-B6E2-F18231C7AA92}" dt="2024-10-04T04:45:03.545" v="205" actId="20577"/>
          <ac:spMkLst>
            <pc:docMk/>
            <pc:sldMk cId="2487164050" sldId="281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1-15T03:09:05.129" v="1136" actId="20577"/>
        <pc:sldMkLst>
          <pc:docMk/>
          <pc:sldMk cId="476806371" sldId="282"/>
        </pc:sldMkLst>
        <pc:spChg chg="add mod">
          <ac:chgData name="李茗宇" userId="c3c76665-5d13-4c74-93a1-21f2499b5a75" providerId="ADAL" clId="{E08F33E6-2DC9-48F1-B6E2-F18231C7AA92}" dt="2024-11-15T03:09:05.129" v="1136" actId="20577"/>
          <ac:spMkLst>
            <pc:docMk/>
            <pc:sldMk cId="476806371" sldId="282"/>
            <ac:spMk id="7" creationId="{E6731358-F122-91DF-F90B-39C9F48B6018}"/>
          </ac:spMkLst>
        </pc:spChg>
        <pc:picChg chg="add del mod ord modCrop">
          <ac:chgData name="李茗宇" userId="c3c76665-5d13-4c74-93a1-21f2499b5a75" providerId="ADAL" clId="{E08F33E6-2DC9-48F1-B6E2-F18231C7AA92}" dt="2024-10-11T02:37:21.420" v="251" actId="1076"/>
          <ac:picMkLst>
            <pc:docMk/>
            <pc:sldMk cId="476806371" sldId="282"/>
            <ac:picMk id="5" creationId="{6DA87858-5614-2C86-8D3C-DA75E5601B2B}"/>
          </ac:picMkLst>
        </pc:picChg>
        <pc:inkChg chg="add">
          <ac:chgData name="李茗宇" userId="c3c76665-5d13-4c74-93a1-21f2499b5a75" providerId="ADAL" clId="{E08F33E6-2DC9-48F1-B6E2-F18231C7AA92}" dt="2024-11-15T02:56:53.246" v="1085" actId="9405"/>
          <ac:inkMkLst>
            <pc:docMk/>
            <pc:sldMk cId="476806371" sldId="282"/>
            <ac:inkMk id="3" creationId="{4CD8F8E6-612B-B608-C0A3-A9326313EC0B}"/>
          </ac:inkMkLst>
        </pc:inkChg>
      </pc:sldChg>
      <pc:sldChg chg="addSp delSp modSp mod">
        <pc:chgData name="李茗宇" userId="c3c76665-5d13-4c74-93a1-21f2499b5a75" providerId="ADAL" clId="{E08F33E6-2DC9-48F1-B6E2-F18231C7AA92}" dt="2024-11-15T03:08:51.951" v="1132" actId="20577"/>
        <pc:sldMkLst>
          <pc:docMk/>
          <pc:sldMk cId="1272074819" sldId="283"/>
        </pc:sldMkLst>
        <pc:picChg chg="add mod ord">
          <ac:chgData name="李茗宇" userId="c3c76665-5d13-4c74-93a1-21f2499b5a75" providerId="ADAL" clId="{E08F33E6-2DC9-48F1-B6E2-F18231C7AA92}" dt="2024-10-11T02:35:13.136" v="236" actId="1076"/>
          <ac:picMkLst>
            <pc:docMk/>
            <pc:sldMk cId="1272074819" sldId="283"/>
            <ac:picMk id="5" creationId="{C675DCFA-D92B-062B-8A04-67720245EB01}"/>
          </ac:picMkLst>
        </pc:picChg>
      </pc:sldChg>
      <pc:sldChg chg="modSp mod">
        <pc:chgData name="李茗宇" userId="c3c76665-5d13-4c74-93a1-21f2499b5a75" providerId="ADAL" clId="{E08F33E6-2DC9-48F1-B6E2-F18231C7AA92}" dt="2024-10-11T02:40:49.714" v="350" actId="207"/>
        <pc:sldMkLst>
          <pc:docMk/>
          <pc:sldMk cId="2196318589" sldId="284"/>
        </pc:sldMkLst>
        <pc:spChg chg="mod">
          <ac:chgData name="李茗宇" userId="c3c76665-5d13-4c74-93a1-21f2499b5a75" providerId="ADAL" clId="{E08F33E6-2DC9-48F1-B6E2-F18231C7AA92}" dt="2024-10-11T02:40:49.714" v="350" actId="207"/>
          <ac:spMkLst>
            <pc:docMk/>
            <pc:sldMk cId="2196318589" sldId="284"/>
            <ac:spMk id="3" creationId="{6DC82CC0-4B50-D915-01D1-A98FA09D3DBF}"/>
          </ac:spMkLst>
        </pc:spChg>
      </pc:sldChg>
      <pc:sldChg chg="modSp mod">
        <pc:chgData name="李茗宇" userId="c3c76665-5d13-4c74-93a1-21f2499b5a75" providerId="ADAL" clId="{E08F33E6-2DC9-48F1-B6E2-F18231C7AA92}" dt="2024-10-04T04:44:14.030" v="185" actId="20577"/>
        <pc:sldMkLst>
          <pc:docMk/>
          <pc:sldMk cId="2840961646" sldId="286"/>
        </pc:sldMkLst>
        <pc:spChg chg="mod">
          <ac:chgData name="李茗宇" userId="c3c76665-5d13-4c74-93a1-21f2499b5a75" providerId="ADAL" clId="{E08F33E6-2DC9-48F1-B6E2-F18231C7AA92}" dt="2024-10-04T04:44:14.030" v="185" actId="20577"/>
          <ac:spMkLst>
            <pc:docMk/>
            <pc:sldMk cId="2840961646" sldId="286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0-11T02:42:23.544" v="374" actId="20577"/>
        <pc:sldMkLst>
          <pc:docMk/>
          <pc:sldMk cId="1659597999" sldId="287"/>
        </pc:sldMkLst>
        <pc:spChg chg="mod">
          <ac:chgData name="李茗宇" userId="c3c76665-5d13-4c74-93a1-21f2499b5a75" providerId="ADAL" clId="{E08F33E6-2DC9-48F1-B6E2-F18231C7AA92}" dt="2024-10-11T02:42:23.544" v="374" actId="20577"/>
          <ac:spMkLst>
            <pc:docMk/>
            <pc:sldMk cId="1659597999" sldId="287"/>
            <ac:spMk id="3" creationId="{C7DD91E3-4CA3-1DC8-D095-0A61B5489E04}"/>
          </ac:spMkLst>
        </pc:spChg>
      </pc:sldChg>
      <pc:sldChg chg="addSp delSp modSp mod">
        <pc:chgData name="李茗宇" userId="c3c76665-5d13-4c74-93a1-21f2499b5a75" providerId="ADAL" clId="{E08F33E6-2DC9-48F1-B6E2-F18231C7AA92}" dt="2024-10-11T02:42:16.631" v="371"/>
        <pc:sldMkLst>
          <pc:docMk/>
          <pc:sldMk cId="1219279302" sldId="288"/>
        </pc:sldMkLst>
        <pc:spChg chg="mod">
          <ac:chgData name="李茗宇" userId="c3c76665-5d13-4c74-93a1-21f2499b5a75" providerId="ADAL" clId="{E08F33E6-2DC9-48F1-B6E2-F18231C7AA92}" dt="2024-10-11T02:42:16.631" v="371"/>
          <ac:spMkLst>
            <pc:docMk/>
            <pc:sldMk cId="1219279302" sldId="288"/>
            <ac:spMk id="3" creationId="{26F48521-600B-8B59-4FBD-CAB1456AEBA5}"/>
          </ac:spMkLst>
        </pc:spChg>
      </pc:sldChg>
      <pc:sldChg chg="modSp mod">
        <pc:chgData name="李茗宇" userId="c3c76665-5d13-4c74-93a1-21f2499b5a75" providerId="ADAL" clId="{E08F33E6-2DC9-48F1-B6E2-F18231C7AA92}" dt="2024-10-04T04:44:51.335" v="198" actId="20577"/>
        <pc:sldMkLst>
          <pc:docMk/>
          <pc:sldMk cId="3547181320" sldId="289"/>
        </pc:sldMkLst>
        <pc:spChg chg="mod">
          <ac:chgData name="李茗宇" userId="c3c76665-5d13-4c74-93a1-21f2499b5a75" providerId="ADAL" clId="{E08F33E6-2DC9-48F1-B6E2-F18231C7AA92}" dt="2024-10-04T04:44:51.335" v="198" actId="20577"/>
          <ac:spMkLst>
            <pc:docMk/>
            <pc:sldMk cId="3547181320" sldId="289"/>
            <ac:spMk id="3" creationId="{EB5CA89E-4A6C-C958-B3EB-2ABD6DCD30D7}"/>
          </ac:spMkLst>
        </pc:spChg>
      </pc:sldChg>
      <pc:sldChg chg="addSp delSp modSp mod">
        <pc:chgData name="李茗宇" userId="c3c76665-5d13-4c74-93a1-21f2499b5a75" providerId="ADAL" clId="{E08F33E6-2DC9-48F1-B6E2-F18231C7AA92}" dt="2024-10-04T06:25:26.548" v="222" actId="1076"/>
        <pc:sldMkLst>
          <pc:docMk/>
          <pc:sldMk cId="1216268166" sldId="291"/>
        </pc:sldMkLst>
        <pc:spChg chg="mod">
          <ac:chgData name="李茗宇" userId="c3c76665-5d13-4c74-93a1-21f2499b5a75" providerId="ADAL" clId="{E08F33E6-2DC9-48F1-B6E2-F18231C7AA92}" dt="2024-10-04T05:13:38.281" v="213" actId="20577"/>
          <ac:spMkLst>
            <pc:docMk/>
            <pc:sldMk cId="1216268166" sldId="291"/>
            <ac:spMk id="2" creationId="{C12097BB-174D-9823-7C38-5FE21AAFEA55}"/>
          </ac:spMkLst>
        </pc:spChg>
        <pc:spChg chg="add mod">
          <ac:chgData name="李茗宇" userId="c3c76665-5d13-4c74-93a1-21f2499b5a75" providerId="ADAL" clId="{E08F33E6-2DC9-48F1-B6E2-F18231C7AA92}" dt="2024-10-04T04:49:09.200" v="207" actId="21"/>
          <ac:spMkLst>
            <pc:docMk/>
            <pc:sldMk cId="1216268166" sldId="291"/>
            <ac:spMk id="7" creationId="{D48F1601-4C84-458A-735E-00EE066F30DF}"/>
          </ac:spMkLst>
        </pc:spChg>
        <pc:picChg chg="add mod">
          <ac:chgData name="李茗宇" userId="c3c76665-5d13-4c74-93a1-21f2499b5a75" providerId="ADAL" clId="{E08F33E6-2DC9-48F1-B6E2-F18231C7AA92}" dt="2024-10-04T06:25:26.548" v="222" actId="1076"/>
          <ac:picMkLst>
            <pc:docMk/>
            <pc:sldMk cId="1216268166" sldId="291"/>
            <ac:picMk id="11" creationId="{EF40BB8D-D771-62EF-1EB3-065DA7D37481}"/>
          </ac:picMkLst>
        </pc:picChg>
      </pc:sldChg>
      <pc:sldChg chg="addSp delSp modSp mod">
        <pc:chgData name="李茗宇" userId="c3c76665-5d13-4c74-93a1-21f2499b5a75" providerId="ADAL" clId="{E08F33E6-2DC9-48F1-B6E2-F18231C7AA92}" dt="2024-10-04T06:09:54.510" v="220" actId="22"/>
        <pc:sldMkLst>
          <pc:docMk/>
          <pc:sldMk cId="1447389459" sldId="292"/>
        </pc:sldMkLst>
        <pc:spChg chg="mod">
          <ac:chgData name="李茗宇" userId="c3c76665-5d13-4c74-93a1-21f2499b5a75" providerId="ADAL" clId="{E08F33E6-2DC9-48F1-B6E2-F18231C7AA92}" dt="2024-10-04T05:13:40.677" v="215" actId="20577"/>
          <ac:spMkLst>
            <pc:docMk/>
            <pc:sldMk cId="1447389459" sldId="292"/>
            <ac:spMk id="2" creationId="{51F1270B-40D2-6DB2-7756-A594BBDB2245}"/>
          </ac:spMkLst>
        </pc:spChg>
        <pc:picChg chg="add mod ord">
          <ac:chgData name="李茗宇" userId="c3c76665-5d13-4c74-93a1-21f2499b5a75" providerId="ADAL" clId="{E08F33E6-2DC9-48F1-B6E2-F18231C7AA92}" dt="2024-10-04T06:09:54.510" v="220" actId="22"/>
          <ac:picMkLst>
            <pc:docMk/>
            <pc:sldMk cId="1447389459" sldId="292"/>
            <ac:picMk id="6" creationId="{CDAE12D2-FD48-D8E4-DEB0-4D1EFA220777}"/>
          </ac:picMkLst>
        </pc:picChg>
      </pc:sldChg>
      <pc:sldChg chg="modSp mod">
        <pc:chgData name="李茗宇" userId="c3c76665-5d13-4c74-93a1-21f2499b5a75" providerId="ADAL" clId="{E08F33E6-2DC9-48F1-B6E2-F18231C7AA92}" dt="2024-10-04T06:25:43.492" v="223"/>
        <pc:sldMkLst>
          <pc:docMk/>
          <pc:sldMk cId="3225379090" sldId="293"/>
        </pc:sldMkLst>
        <pc:spChg chg="mod">
          <ac:chgData name="李茗宇" userId="c3c76665-5d13-4c74-93a1-21f2499b5a75" providerId="ADAL" clId="{E08F33E6-2DC9-48F1-B6E2-F18231C7AA92}" dt="2024-10-04T03:31:18.953" v="87" actId="20577"/>
          <ac:spMkLst>
            <pc:docMk/>
            <pc:sldMk cId="3225379090" sldId="293"/>
            <ac:spMk id="2" creationId="{43364B19-18EF-484F-B1B4-F76BB14D0A92}"/>
          </ac:spMkLst>
        </pc:spChg>
        <pc:spChg chg="mod">
          <ac:chgData name="李茗宇" userId="c3c76665-5d13-4c74-93a1-21f2499b5a75" providerId="ADAL" clId="{E08F33E6-2DC9-48F1-B6E2-F18231C7AA92}" dt="2024-10-04T06:25:43.492" v="223"/>
          <ac:spMkLst>
            <pc:docMk/>
            <pc:sldMk cId="3225379090" sldId="293"/>
            <ac:spMk id="3" creationId="{F203139E-0716-7DD9-659D-E2956C47EA58}"/>
          </ac:spMkLst>
        </pc:spChg>
      </pc:sldChg>
      <pc:sldChg chg="modSp new mod">
        <pc:chgData name="李茗宇" userId="c3c76665-5d13-4c74-93a1-21f2499b5a75" providerId="ADAL" clId="{E08F33E6-2DC9-48F1-B6E2-F18231C7AA92}" dt="2024-10-04T03:31:34.909" v="128" actId="20577"/>
        <pc:sldMkLst>
          <pc:docMk/>
          <pc:sldMk cId="553149066" sldId="294"/>
        </pc:sldMkLst>
        <pc:spChg chg="mod">
          <ac:chgData name="李茗宇" userId="c3c76665-5d13-4c74-93a1-21f2499b5a75" providerId="ADAL" clId="{E08F33E6-2DC9-48F1-B6E2-F18231C7AA92}" dt="2024-10-04T03:31:34.909" v="128" actId="20577"/>
          <ac:spMkLst>
            <pc:docMk/>
            <pc:sldMk cId="553149066" sldId="294"/>
            <ac:spMk id="2" creationId="{B97AB046-58CB-F4D5-18C2-BC17C348D084}"/>
          </ac:spMkLst>
        </pc:spChg>
      </pc:sldChg>
      <pc:sldChg chg="addSp modSp new">
        <pc:chgData name="李茗宇" userId="c3c76665-5d13-4c74-93a1-21f2499b5a75" providerId="ADAL" clId="{E08F33E6-2DC9-48F1-B6E2-F18231C7AA92}" dt="2024-10-11T02:41:21.806" v="353"/>
        <pc:sldMkLst>
          <pc:docMk/>
          <pc:sldMk cId="4003988740" sldId="295"/>
        </pc:sldMkLst>
        <pc:picChg chg="add mod">
          <ac:chgData name="李茗宇" userId="c3c76665-5d13-4c74-93a1-21f2499b5a75" providerId="ADAL" clId="{E08F33E6-2DC9-48F1-B6E2-F18231C7AA92}" dt="2024-10-11T02:41:21.806" v="353"/>
          <ac:picMkLst>
            <pc:docMk/>
            <pc:sldMk cId="4003988740" sldId="295"/>
            <ac:picMk id="9" creationId="{DABCD5A8-BB74-DB87-0C44-093C13E3C6A1}"/>
          </ac:picMkLst>
        </pc:picChg>
      </pc:sldChg>
      <pc:sldChg chg="addSp modSp new">
        <pc:chgData name="李茗宇" userId="c3c76665-5d13-4c74-93a1-21f2499b5a75" providerId="ADAL" clId="{E08F33E6-2DC9-48F1-B6E2-F18231C7AA92}" dt="2024-10-11T02:41:50.742" v="361"/>
        <pc:sldMkLst>
          <pc:docMk/>
          <pc:sldMk cId="771146129" sldId="296"/>
        </pc:sldMkLst>
        <pc:picChg chg="add mod">
          <ac:chgData name="李茗宇" userId="c3c76665-5d13-4c74-93a1-21f2499b5a75" providerId="ADAL" clId="{E08F33E6-2DC9-48F1-B6E2-F18231C7AA92}" dt="2024-10-11T02:41:50.742" v="361"/>
          <ac:picMkLst>
            <pc:docMk/>
            <pc:sldMk cId="771146129" sldId="296"/>
            <ac:picMk id="5" creationId="{27959BA3-3FE1-A84C-16CC-D2CA8B9842E0}"/>
          </ac:picMkLst>
        </pc:picChg>
      </pc:sldChg>
      <pc:sldChg chg="addSp delSp modSp new mod">
        <pc:chgData name="李茗宇" userId="c3c76665-5d13-4c74-93a1-21f2499b5a75" providerId="ADAL" clId="{E08F33E6-2DC9-48F1-B6E2-F18231C7AA92}" dt="2024-11-15T03:41:51.678" v="1228" actId="1076"/>
        <pc:sldMkLst>
          <pc:docMk/>
          <pc:sldMk cId="386610510" sldId="297"/>
        </pc:sldMkLst>
      </pc:sldChg>
      <pc:sldChg chg="new">
        <pc:chgData name="李茗宇" userId="c3c76665-5d13-4c74-93a1-21f2499b5a75" providerId="ADAL" clId="{E08F33E6-2DC9-48F1-B6E2-F18231C7AA92}" dt="2024-11-08T02:11:57.449" v="1076" actId="680"/>
        <pc:sldMkLst>
          <pc:docMk/>
          <pc:sldMk cId="2285485523" sldId="298"/>
        </pc:sldMkLst>
      </pc:sldChg>
    </pc:docChg>
  </pc:docChgLst>
  <pc:docChgLst>
    <pc:chgData name="李茗宇" userId="c3c76665-5d13-4c74-93a1-21f2499b5a75" providerId="ADAL" clId="{5CB07B92-942B-44A7-AB85-191B10554879}"/>
    <pc:docChg chg="undo custSel addSld delSld modSld modSection">
      <pc:chgData name="李茗宇" userId="c3c76665-5d13-4c74-93a1-21f2499b5a75" providerId="ADAL" clId="{5CB07B92-942B-44A7-AB85-191B10554879}" dt="2024-12-27T04:57:48.730" v="1048" actId="20577"/>
      <pc:docMkLst>
        <pc:docMk/>
      </pc:docMkLst>
      <pc:sldChg chg="modSp mod">
        <pc:chgData name="李茗宇" userId="c3c76665-5d13-4c74-93a1-21f2499b5a75" providerId="ADAL" clId="{5CB07B92-942B-44A7-AB85-191B10554879}" dt="2024-12-27T02:30:01.046" v="709" actId="20577"/>
        <pc:sldMkLst>
          <pc:docMk/>
          <pc:sldMk cId="2333580445" sldId="265"/>
        </pc:sldMkLst>
        <pc:spChg chg="mod">
          <ac:chgData name="李茗宇" userId="c3c76665-5d13-4c74-93a1-21f2499b5a75" providerId="ADAL" clId="{5CB07B92-942B-44A7-AB85-191B10554879}" dt="2024-12-27T02:30:01.046" v="709" actId="20577"/>
          <ac:spMkLst>
            <pc:docMk/>
            <pc:sldMk cId="2333580445" sldId="265"/>
            <ac:spMk id="4" creationId="{C523353C-DBB9-DD4E-4DC6-0ED74EACD040}"/>
          </ac:spMkLst>
        </pc:spChg>
      </pc:sldChg>
      <pc:sldChg chg="addSp delSp modSp mod">
        <pc:chgData name="李茗宇" userId="c3c76665-5d13-4c74-93a1-21f2499b5a75" providerId="ADAL" clId="{5CB07B92-942B-44A7-AB85-191B10554879}" dt="2024-12-27T02:31:03.462" v="717" actId="1076"/>
        <pc:sldMkLst>
          <pc:docMk/>
          <pc:sldMk cId="1523592936" sldId="267"/>
        </pc:sldMkLst>
        <pc:picChg chg="del">
          <ac:chgData name="李茗宇" userId="c3c76665-5d13-4c74-93a1-21f2499b5a75" providerId="ADAL" clId="{5CB07B92-942B-44A7-AB85-191B10554879}" dt="2024-12-27T02:30:21.335" v="713" actId="478"/>
          <ac:picMkLst>
            <pc:docMk/>
            <pc:sldMk cId="1523592936" sldId="267"/>
            <ac:picMk id="2" creationId="{6F01F3B2-14C9-A717-7E0D-DA04CD9B2276}"/>
          </ac:picMkLst>
        </pc:picChg>
        <pc:picChg chg="del">
          <ac:chgData name="李茗宇" userId="c3c76665-5d13-4c74-93a1-21f2499b5a75" providerId="ADAL" clId="{5CB07B92-942B-44A7-AB85-191B10554879}" dt="2024-12-27T02:30:22.218" v="714" actId="478"/>
          <ac:picMkLst>
            <pc:docMk/>
            <pc:sldMk cId="1523592936" sldId="267"/>
            <ac:picMk id="5" creationId="{353B4A7F-768C-DB10-A6B3-0C50FDE80552}"/>
          </ac:picMkLst>
        </pc:picChg>
        <pc:picChg chg="add mod">
          <ac:chgData name="李茗宇" userId="c3c76665-5d13-4c74-93a1-21f2499b5a75" providerId="ADAL" clId="{5CB07B92-942B-44A7-AB85-191B10554879}" dt="2024-12-27T02:31:03.462" v="717" actId="1076"/>
          <ac:picMkLst>
            <pc:docMk/>
            <pc:sldMk cId="1523592936" sldId="267"/>
            <ac:picMk id="6" creationId="{344E2396-28EC-BE14-BA44-9B0690C4CBE9}"/>
          </ac:picMkLst>
        </pc:picChg>
      </pc:sldChg>
      <pc:sldChg chg="del">
        <pc:chgData name="李茗宇" userId="c3c76665-5d13-4c74-93a1-21f2499b5a75" providerId="ADAL" clId="{5CB07B92-942B-44A7-AB85-191B10554879}" dt="2024-12-27T02:30:16.143" v="710" actId="47"/>
        <pc:sldMkLst>
          <pc:docMk/>
          <pc:sldMk cId="1265714151" sldId="268"/>
        </pc:sldMkLst>
      </pc:sldChg>
      <pc:sldChg chg="addSp delSp modSp mod">
        <pc:chgData name="李茗宇" userId="c3c76665-5d13-4c74-93a1-21f2499b5a75" providerId="ADAL" clId="{5CB07B92-942B-44A7-AB85-191B10554879}" dt="2024-12-27T03:24:19.564" v="894" actId="20577"/>
        <pc:sldMkLst>
          <pc:docMk/>
          <pc:sldMk cId="476806371" sldId="282"/>
        </pc:sldMkLst>
        <pc:spChg chg="add del mod">
          <ac:chgData name="李茗宇" userId="c3c76665-5d13-4c74-93a1-21f2499b5a75" providerId="ADAL" clId="{5CB07B92-942B-44A7-AB85-191B10554879}" dt="2024-12-27T02:27:31.097" v="574"/>
          <ac:spMkLst>
            <pc:docMk/>
            <pc:sldMk cId="476806371" sldId="282"/>
            <ac:spMk id="4" creationId="{6D086C11-8282-2D11-2B21-03A609239A72}"/>
          </ac:spMkLst>
        </pc:spChg>
        <pc:spChg chg="mod">
          <ac:chgData name="李茗宇" userId="c3c76665-5d13-4c74-93a1-21f2499b5a75" providerId="ADAL" clId="{5CB07B92-942B-44A7-AB85-191B10554879}" dt="2024-12-27T03:24:19.564" v="894" actId="20577"/>
          <ac:spMkLst>
            <pc:docMk/>
            <pc:sldMk cId="476806371" sldId="282"/>
            <ac:spMk id="7" creationId="{E6731358-F122-91DF-F90B-39C9F48B6018}"/>
          </ac:spMkLst>
        </pc:spChg>
      </pc:sldChg>
      <pc:sldChg chg="addSp delSp modSp mod">
        <pc:chgData name="李茗宇" userId="c3c76665-5d13-4c74-93a1-21f2499b5a75" providerId="ADAL" clId="{5CB07B92-942B-44A7-AB85-191B10554879}" dt="2024-12-27T03:24:54.437" v="904" actId="20577"/>
        <pc:sldMkLst>
          <pc:docMk/>
          <pc:sldMk cId="1272074819" sldId="283"/>
        </pc:sldMkLst>
        <pc:spChg chg="del mod">
          <ac:chgData name="李茗宇" userId="c3c76665-5d13-4c74-93a1-21f2499b5a75" providerId="ADAL" clId="{5CB07B92-942B-44A7-AB85-191B10554879}" dt="2024-12-27T02:27:23.081" v="570"/>
          <ac:spMkLst>
            <pc:docMk/>
            <pc:sldMk cId="1272074819" sldId="283"/>
            <ac:spMk id="3" creationId="{580EBD91-3CD9-56D7-67E3-F2EDC8FAE257}"/>
          </ac:spMkLst>
        </pc:spChg>
        <pc:spChg chg="add mod">
          <ac:chgData name="李茗宇" userId="c3c76665-5d13-4c74-93a1-21f2499b5a75" providerId="ADAL" clId="{5CB07B92-942B-44A7-AB85-191B10554879}" dt="2024-12-27T03:24:54.437" v="904" actId="20577"/>
          <ac:spMkLst>
            <pc:docMk/>
            <pc:sldMk cId="1272074819" sldId="283"/>
            <ac:spMk id="6" creationId="{E3592205-77E0-40AF-48AB-89E8C495526A}"/>
          </ac:spMkLst>
        </pc:spChg>
      </pc:sldChg>
      <pc:sldChg chg="del">
        <pc:chgData name="李茗宇" userId="c3c76665-5d13-4c74-93a1-21f2499b5a75" providerId="ADAL" clId="{5CB07B92-942B-44A7-AB85-191B10554879}" dt="2024-12-27T02:30:19.067" v="712" actId="47"/>
        <pc:sldMkLst>
          <pc:docMk/>
          <pc:sldMk cId="386610510" sldId="297"/>
        </pc:sldMkLst>
      </pc:sldChg>
      <pc:sldChg chg="addSp delSp modSp new mod">
        <pc:chgData name="李茗宇" userId="c3c76665-5d13-4c74-93a1-21f2499b5a75" providerId="ADAL" clId="{5CB07B92-942B-44A7-AB85-191B10554879}" dt="2024-12-27T04:03:27.442" v="931" actId="14100"/>
        <pc:sldMkLst>
          <pc:docMk/>
          <pc:sldMk cId="1294268311" sldId="297"/>
        </pc:sldMkLst>
        <pc:spChg chg="add del mod">
          <ac:chgData name="李茗宇" userId="c3c76665-5d13-4c74-93a1-21f2499b5a75" providerId="ADAL" clId="{5CB07B92-942B-44A7-AB85-191B10554879}" dt="2024-12-27T02:32:11.291" v="758" actId="14100"/>
          <ac:spMkLst>
            <pc:docMk/>
            <pc:sldMk cId="1294268311" sldId="297"/>
            <ac:spMk id="2" creationId="{4F5260EF-96A2-4534-3255-20233E0BEF8A}"/>
          </ac:spMkLst>
        </pc:spChg>
        <pc:spChg chg="add del">
          <ac:chgData name="李茗宇" userId="c3c76665-5d13-4c74-93a1-21f2499b5a75" providerId="ADAL" clId="{5CB07B92-942B-44A7-AB85-191B10554879}" dt="2024-12-27T02:31:27.302" v="723" actId="478"/>
          <ac:spMkLst>
            <pc:docMk/>
            <pc:sldMk cId="1294268311" sldId="297"/>
            <ac:spMk id="3" creationId="{228F8A5D-ACED-6907-F622-51C553EDC46B}"/>
          </ac:spMkLst>
        </pc:spChg>
        <pc:spChg chg="add mod">
          <ac:chgData name="李茗宇" userId="c3c76665-5d13-4c74-93a1-21f2499b5a75" providerId="ADAL" clId="{5CB07B92-942B-44A7-AB85-191B10554879}" dt="2024-12-27T02:49:31.068" v="781" actId="1076"/>
          <ac:spMkLst>
            <pc:docMk/>
            <pc:sldMk cId="1294268311" sldId="297"/>
            <ac:spMk id="6" creationId="{BF8D6D6A-32CE-5552-7019-C746800A03AD}"/>
          </ac:spMkLst>
        </pc:spChg>
        <pc:spChg chg="add mod">
          <ac:chgData name="李茗宇" userId="c3c76665-5d13-4c74-93a1-21f2499b5a75" providerId="ADAL" clId="{5CB07B92-942B-44A7-AB85-191B10554879}" dt="2024-12-27T04:03:22.646" v="930" actId="1076"/>
          <ac:spMkLst>
            <pc:docMk/>
            <pc:sldMk cId="1294268311" sldId="297"/>
            <ac:spMk id="13" creationId="{E919A987-A533-8E85-8386-881613AD4ED0}"/>
          </ac:spMkLst>
        </pc:spChg>
        <pc:spChg chg="add mod">
          <ac:chgData name="李茗宇" userId="c3c76665-5d13-4c74-93a1-21f2499b5a75" providerId="ADAL" clId="{5CB07B92-942B-44A7-AB85-191B10554879}" dt="2024-12-27T03:21:41.778" v="802" actId="1076"/>
          <ac:spMkLst>
            <pc:docMk/>
            <pc:sldMk cId="1294268311" sldId="297"/>
            <ac:spMk id="15" creationId="{58713552-BDA2-28BA-3196-D1489E3B4E2F}"/>
          </ac:spMkLst>
        </pc:spChg>
        <pc:spChg chg="add del mod">
          <ac:chgData name="李茗宇" userId="c3c76665-5d13-4c74-93a1-21f2499b5a75" providerId="ADAL" clId="{5CB07B92-942B-44A7-AB85-191B10554879}" dt="2024-12-27T04:02:57.702" v="926" actId="478"/>
          <ac:spMkLst>
            <pc:docMk/>
            <pc:sldMk cId="1294268311" sldId="297"/>
            <ac:spMk id="19" creationId="{95C5BA02-9A35-5385-1F4E-896444710F59}"/>
          </ac:spMkLst>
        </pc:spChg>
        <pc:spChg chg="add mod">
          <ac:chgData name="李茗宇" userId="c3c76665-5d13-4c74-93a1-21f2499b5a75" providerId="ADAL" clId="{5CB07B92-942B-44A7-AB85-191B10554879}" dt="2024-12-27T03:29:44.680" v="915" actId="1076"/>
          <ac:spMkLst>
            <pc:docMk/>
            <pc:sldMk cId="1294268311" sldId="297"/>
            <ac:spMk id="21" creationId="{72D34F03-1671-53D3-5FD9-10A412FD1E40}"/>
          </ac:spMkLst>
        </pc:spChg>
        <pc:spChg chg="add del mod">
          <ac:chgData name="李茗宇" userId="c3c76665-5d13-4c74-93a1-21f2499b5a75" providerId="ADAL" clId="{5CB07B92-942B-44A7-AB85-191B10554879}" dt="2024-12-27T03:31:03.998" v="920" actId="478"/>
          <ac:spMkLst>
            <pc:docMk/>
            <pc:sldMk cId="1294268311" sldId="297"/>
            <ac:spMk id="23" creationId="{0D4EF425-021B-AC31-961E-CAD677581EDE}"/>
          </ac:spMkLst>
        </pc:spChg>
        <pc:picChg chg="add mod">
          <ac:chgData name="李茗宇" userId="c3c76665-5d13-4c74-93a1-21f2499b5a75" providerId="ADAL" clId="{5CB07B92-942B-44A7-AB85-191B10554879}" dt="2024-12-27T02:33:00.088" v="760" actId="1076"/>
          <ac:picMkLst>
            <pc:docMk/>
            <pc:sldMk cId="1294268311" sldId="297"/>
            <ac:picMk id="5" creationId="{3B19EFF1-7019-03AD-EEFD-AE4A35671938}"/>
          </ac:picMkLst>
        </pc:picChg>
        <pc:picChg chg="add mod">
          <ac:chgData name="李茗宇" userId="c3c76665-5d13-4c74-93a1-21f2499b5a75" providerId="ADAL" clId="{5CB07B92-942B-44A7-AB85-191B10554879}" dt="2024-12-27T03:20:58.591" v="797" actId="1076"/>
          <ac:picMkLst>
            <pc:docMk/>
            <pc:sldMk cId="1294268311" sldId="297"/>
            <ac:picMk id="18" creationId="{7B714C0D-B5F1-6F87-7713-6B7127E92F97}"/>
          </ac:picMkLst>
        </pc:picChg>
        <pc:picChg chg="add mod">
          <ac:chgData name="李茗宇" userId="c3c76665-5d13-4c74-93a1-21f2499b5a75" providerId="ADAL" clId="{5CB07B92-942B-44A7-AB85-191B10554879}" dt="2024-12-27T04:02:43.938" v="924" actId="1076"/>
          <ac:picMkLst>
            <pc:docMk/>
            <pc:sldMk cId="1294268311" sldId="297"/>
            <ac:picMk id="33" creationId="{CB06071A-52A4-1141-BFB4-4A2BA5E8CBEC}"/>
          </ac:picMkLst>
        </pc:picChg>
        <pc:cxnChg chg="add mod">
          <ac:chgData name="李茗宇" userId="c3c76665-5d13-4c74-93a1-21f2499b5a75" providerId="ADAL" clId="{5CB07B92-942B-44A7-AB85-191B10554879}" dt="2024-12-27T03:21:16.257" v="798" actId="1076"/>
          <ac:cxnSpMkLst>
            <pc:docMk/>
            <pc:sldMk cId="1294268311" sldId="297"/>
            <ac:cxnSpMk id="8" creationId="{44403497-5576-5E0F-274B-16CE026787FA}"/>
          </ac:cxnSpMkLst>
        </pc:cxnChg>
        <pc:cxnChg chg="add mod ord">
          <ac:chgData name="李茗宇" userId="c3c76665-5d13-4c74-93a1-21f2499b5a75" providerId="ADAL" clId="{5CB07B92-942B-44A7-AB85-191B10554879}" dt="2024-12-27T04:03:27.442" v="931" actId="14100"/>
          <ac:cxnSpMkLst>
            <pc:docMk/>
            <pc:sldMk cId="1294268311" sldId="297"/>
            <ac:cxnSpMk id="14" creationId="{3325E4DE-81DD-281A-D899-265A6C88E211}"/>
          </ac:cxnSpMkLst>
        </pc:cxnChg>
        <pc:cxnChg chg="add mod ord">
          <ac:chgData name="李茗宇" userId="c3c76665-5d13-4c74-93a1-21f2499b5a75" providerId="ADAL" clId="{5CB07B92-942B-44A7-AB85-191B10554879}" dt="2024-12-27T03:21:48.429" v="803" actId="166"/>
          <ac:cxnSpMkLst>
            <pc:docMk/>
            <pc:sldMk cId="1294268311" sldId="297"/>
            <ac:cxnSpMk id="16" creationId="{162B9B6F-0D9C-D892-81A3-1FC33E293190}"/>
          </ac:cxnSpMkLst>
        </pc:cxnChg>
        <pc:cxnChg chg="add del mod">
          <ac:chgData name="李茗宇" userId="c3c76665-5d13-4c74-93a1-21f2499b5a75" providerId="ADAL" clId="{5CB07B92-942B-44A7-AB85-191B10554879}" dt="2024-12-27T04:02:56.185" v="925" actId="478"/>
          <ac:cxnSpMkLst>
            <pc:docMk/>
            <pc:sldMk cId="1294268311" sldId="297"/>
            <ac:cxnSpMk id="20" creationId="{903FBC90-C168-B027-B220-E8F137F6B256}"/>
          </ac:cxnSpMkLst>
        </pc:cxnChg>
        <pc:cxnChg chg="add mod ord">
          <ac:chgData name="李茗宇" userId="c3c76665-5d13-4c74-93a1-21f2499b5a75" providerId="ADAL" clId="{5CB07B92-942B-44A7-AB85-191B10554879}" dt="2024-12-27T03:30:51.554" v="919" actId="14100"/>
          <ac:cxnSpMkLst>
            <pc:docMk/>
            <pc:sldMk cId="1294268311" sldId="297"/>
            <ac:cxnSpMk id="22" creationId="{849BB260-7202-328D-1545-E7D7B25B21B8}"/>
          </ac:cxnSpMkLst>
        </pc:cxnChg>
        <pc:cxnChg chg="add del mod">
          <ac:chgData name="李茗宇" userId="c3c76665-5d13-4c74-93a1-21f2499b5a75" providerId="ADAL" clId="{5CB07B92-942B-44A7-AB85-191B10554879}" dt="2024-12-27T03:31:03.998" v="920" actId="478"/>
          <ac:cxnSpMkLst>
            <pc:docMk/>
            <pc:sldMk cId="1294268311" sldId="297"/>
            <ac:cxnSpMk id="24" creationId="{15457789-D4DE-1C9F-F760-B6461342741B}"/>
          </ac:cxnSpMkLst>
        </pc:cxnChg>
        <pc:cxnChg chg="add mod">
          <ac:chgData name="李茗宇" userId="c3c76665-5d13-4c74-93a1-21f2499b5a75" providerId="ADAL" clId="{5CB07B92-942B-44A7-AB85-191B10554879}" dt="2024-12-27T03:29:05.164" v="908" actId="1076"/>
          <ac:cxnSpMkLst>
            <pc:docMk/>
            <pc:sldMk cId="1294268311" sldId="297"/>
            <ac:cxnSpMk id="26" creationId="{58DE640A-0F98-0E7F-B084-D0EC9703D394}"/>
          </ac:cxnSpMkLst>
        </pc:cxnChg>
        <pc:cxnChg chg="add mod">
          <ac:chgData name="李茗宇" userId="c3c76665-5d13-4c74-93a1-21f2499b5a75" providerId="ADAL" clId="{5CB07B92-942B-44A7-AB85-191B10554879}" dt="2024-12-27T03:29:34.531" v="914" actId="13822"/>
          <ac:cxnSpMkLst>
            <pc:docMk/>
            <pc:sldMk cId="1294268311" sldId="297"/>
            <ac:cxnSpMk id="27" creationId="{0C916253-18F3-A30B-12B3-F399595F8266}"/>
          </ac:cxnSpMkLst>
        </pc:cxnChg>
        <pc:cxnChg chg="add mod">
          <ac:chgData name="李茗宇" userId="c3c76665-5d13-4c74-93a1-21f2499b5a75" providerId="ADAL" clId="{5CB07B92-942B-44A7-AB85-191B10554879}" dt="2024-12-27T03:29:29.727" v="913" actId="13822"/>
          <ac:cxnSpMkLst>
            <pc:docMk/>
            <pc:sldMk cId="1294268311" sldId="297"/>
            <ac:cxnSpMk id="28" creationId="{3DAE0165-AA77-D0BD-D4A3-ABB0C8B3FEA5}"/>
          </ac:cxnSpMkLst>
        </pc:cxnChg>
      </pc:sldChg>
      <pc:sldChg chg="del">
        <pc:chgData name="李茗宇" userId="c3c76665-5d13-4c74-93a1-21f2499b5a75" providerId="ADAL" clId="{5CB07B92-942B-44A7-AB85-191B10554879}" dt="2024-12-27T02:30:17.435" v="711" actId="47"/>
        <pc:sldMkLst>
          <pc:docMk/>
          <pc:sldMk cId="2285485523" sldId="298"/>
        </pc:sldMkLst>
      </pc:sldChg>
      <pc:sldChg chg="addSp delSp modSp new mod">
        <pc:chgData name="李茗宇" userId="c3c76665-5d13-4c74-93a1-21f2499b5a75" providerId="ADAL" clId="{5CB07B92-942B-44A7-AB85-191B10554879}" dt="2024-12-27T04:54:10.909" v="1019" actId="14100"/>
        <pc:sldMkLst>
          <pc:docMk/>
          <pc:sldMk cId="3030518142" sldId="298"/>
        </pc:sldMkLst>
        <pc:spChg chg="mod">
          <ac:chgData name="李茗宇" userId="c3c76665-5d13-4c74-93a1-21f2499b5a75" providerId="ADAL" clId="{5CB07B92-942B-44A7-AB85-191B10554879}" dt="2024-12-27T04:50:46.120" v="992" actId="1076"/>
          <ac:spMkLst>
            <pc:docMk/>
            <pc:sldMk cId="3030518142" sldId="298"/>
            <ac:spMk id="2" creationId="{BD169BA6-9A3F-B230-4705-CCF9EDF58B5C}"/>
          </ac:spMkLst>
        </pc:spChg>
        <pc:spChg chg="add del">
          <ac:chgData name="李茗宇" userId="c3c76665-5d13-4c74-93a1-21f2499b5a75" providerId="ADAL" clId="{5CB07B92-942B-44A7-AB85-191B10554879}" dt="2024-12-27T02:31:58.777" v="756" actId="478"/>
          <ac:spMkLst>
            <pc:docMk/>
            <pc:sldMk cId="3030518142" sldId="298"/>
            <ac:spMk id="3" creationId="{96C41C1D-EF0D-D17F-F49E-E9364751122A}"/>
          </ac:spMkLst>
        </pc:spChg>
        <pc:spChg chg="add mod">
          <ac:chgData name="李茗宇" userId="c3c76665-5d13-4c74-93a1-21f2499b5a75" providerId="ADAL" clId="{5CB07B92-942B-44A7-AB85-191B10554879}" dt="2024-12-27T02:49:44.403" v="782"/>
          <ac:spMkLst>
            <pc:docMk/>
            <pc:sldMk cId="3030518142" sldId="298"/>
            <ac:spMk id="4" creationId="{8AD32B47-7438-0899-FAF6-F280B3ACF72C}"/>
          </ac:spMkLst>
        </pc:spChg>
        <pc:spChg chg="add mod">
          <ac:chgData name="李茗宇" userId="c3c76665-5d13-4c74-93a1-21f2499b5a75" providerId="ADAL" clId="{5CB07B92-942B-44A7-AB85-191B10554879}" dt="2024-12-27T02:49:44.581" v="783"/>
          <ac:spMkLst>
            <pc:docMk/>
            <pc:sldMk cId="3030518142" sldId="298"/>
            <ac:spMk id="6" creationId="{6EF4C10C-1E79-4F85-D667-55914E5833B7}"/>
          </ac:spMkLst>
        </pc:spChg>
        <pc:spChg chg="add mod">
          <ac:chgData name="李茗宇" userId="c3c76665-5d13-4c74-93a1-21f2499b5a75" providerId="ADAL" clId="{5CB07B92-942B-44A7-AB85-191B10554879}" dt="2024-12-27T02:49:44.806" v="784"/>
          <ac:spMkLst>
            <pc:docMk/>
            <pc:sldMk cId="3030518142" sldId="298"/>
            <ac:spMk id="8" creationId="{D89179BB-45C6-CC4A-0AB3-EFB141D568E2}"/>
          </ac:spMkLst>
        </pc:spChg>
        <pc:spChg chg="add mod">
          <ac:chgData name="李茗宇" userId="c3c76665-5d13-4c74-93a1-21f2499b5a75" providerId="ADAL" clId="{5CB07B92-942B-44A7-AB85-191B10554879}" dt="2024-12-27T02:49:44.944" v="785"/>
          <ac:spMkLst>
            <pc:docMk/>
            <pc:sldMk cId="3030518142" sldId="298"/>
            <ac:spMk id="10" creationId="{4A686C9D-C805-4233-9E38-8404B24E1C17}"/>
          </ac:spMkLst>
        </pc:spChg>
        <pc:spChg chg="add mod">
          <ac:chgData name="李茗宇" userId="c3c76665-5d13-4c74-93a1-21f2499b5a75" providerId="ADAL" clId="{5CB07B92-942B-44A7-AB85-191B10554879}" dt="2024-12-27T02:49:45.077" v="786"/>
          <ac:spMkLst>
            <pc:docMk/>
            <pc:sldMk cId="3030518142" sldId="298"/>
            <ac:spMk id="12" creationId="{F362BBB9-493E-7062-D102-EB2898783D31}"/>
          </ac:spMkLst>
        </pc:spChg>
        <pc:spChg chg="add mod">
          <ac:chgData name="李茗宇" userId="c3c76665-5d13-4c74-93a1-21f2499b5a75" providerId="ADAL" clId="{5CB07B92-942B-44A7-AB85-191B10554879}" dt="2024-12-27T02:49:45.210" v="787"/>
          <ac:spMkLst>
            <pc:docMk/>
            <pc:sldMk cId="3030518142" sldId="298"/>
            <ac:spMk id="14" creationId="{070337EE-8516-7996-D63A-C76699A1BAC8}"/>
          </ac:spMkLst>
        </pc:spChg>
        <pc:spChg chg="add mod">
          <ac:chgData name="李茗宇" userId="c3c76665-5d13-4c74-93a1-21f2499b5a75" providerId="ADAL" clId="{5CB07B92-942B-44A7-AB85-191B10554879}" dt="2024-12-27T02:49:45.340" v="788"/>
          <ac:spMkLst>
            <pc:docMk/>
            <pc:sldMk cId="3030518142" sldId="298"/>
            <ac:spMk id="16" creationId="{9176C76D-5D94-DEB4-9C93-01837ECBEF97}"/>
          </ac:spMkLst>
        </pc:spChg>
        <pc:spChg chg="add mod">
          <ac:chgData name="李茗宇" userId="c3c76665-5d13-4c74-93a1-21f2499b5a75" providerId="ADAL" clId="{5CB07B92-942B-44A7-AB85-191B10554879}" dt="2024-12-27T04:53:49.368" v="1015" actId="1076"/>
          <ac:spMkLst>
            <pc:docMk/>
            <pc:sldMk cId="3030518142" sldId="298"/>
            <ac:spMk id="18" creationId="{1E936E48-8554-BB94-B28F-9A8551E13A02}"/>
          </ac:spMkLst>
        </pc:spChg>
        <pc:spChg chg="add del mod">
          <ac:chgData name="李茗宇" userId="c3c76665-5d13-4c74-93a1-21f2499b5a75" providerId="ADAL" clId="{5CB07B92-942B-44A7-AB85-191B10554879}" dt="2024-12-27T04:53:25.132" v="1006" actId="21"/>
          <ac:spMkLst>
            <pc:docMk/>
            <pc:sldMk cId="3030518142" sldId="298"/>
            <ac:spMk id="20" creationId="{343E62E9-3A0E-7930-71A5-2C085F854D60}"/>
          </ac:spMkLst>
        </pc:spChg>
        <pc:spChg chg="add mod">
          <ac:chgData name="李茗宇" userId="c3c76665-5d13-4c74-93a1-21f2499b5a75" providerId="ADAL" clId="{5CB07B92-942B-44A7-AB85-191B10554879}" dt="2024-12-27T04:07:06.703" v="951" actId="1076"/>
          <ac:spMkLst>
            <pc:docMk/>
            <pc:sldMk cId="3030518142" sldId="298"/>
            <ac:spMk id="22" creationId="{6A631DA4-D431-2487-D6DD-C04FD82EC51B}"/>
          </ac:spMkLst>
        </pc:spChg>
        <pc:picChg chg="add mod">
          <ac:chgData name="李茗宇" userId="c3c76665-5d13-4c74-93a1-21f2499b5a75" providerId="ADAL" clId="{5CB07B92-942B-44A7-AB85-191B10554879}" dt="2024-12-27T04:53:51.997" v="1016" actId="14100"/>
          <ac:picMkLst>
            <pc:docMk/>
            <pc:sldMk cId="3030518142" sldId="298"/>
            <ac:picMk id="25" creationId="{55194B8B-5DAF-0966-ED9F-A73E81E6CB37}"/>
          </ac:picMkLst>
        </pc:picChg>
        <pc:picChg chg="add mod">
          <ac:chgData name="李茗宇" userId="c3c76665-5d13-4c74-93a1-21f2499b5a75" providerId="ADAL" clId="{5CB07B92-942B-44A7-AB85-191B10554879}" dt="2024-12-27T04:53:33.336" v="1010" actId="1076"/>
          <ac:picMkLst>
            <pc:docMk/>
            <pc:sldMk cId="3030518142" sldId="298"/>
            <ac:picMk id="29" creationId="{77536E36-92DD-B01E-DE70-C1D1758A6E14}"/>
          </ac:picMkLst>
        </pc:picChg>
        <pc:picChg chg="add del mod">
          <ac:chgData name="李茗宇" userId="c3c76665-5d13-4c74-93a1-21f2499b5a75" providerId="ADAL" clId="{5CB07B92-942B-44A7-AB85-191B10554879}" dt="2024-12-27T04:52:49.150" v="993" actId="478"/>
          <ac:picMkLst>
            <pc:docMk/>
            <pc:sldMk cId="3030518142" sldId="298"/>
            <ac:picMk id="33" creationId="{CC8226F3-FB5D-8C51-9543-8D78B2BCDFB2}"/>
          </ac:picMkLst>
        </pc:picChg>
        <pc:picChg chg="add del mod">
          <ac:chgData name="李茗宇" userId="c3c76665-5d13-4c74-93a1-21f2499b5a75" providerId="ADAL" clId="{5CB07B92-942B-44A7-AB85-191B10554879}" dt="2024-12-27T04:53:00.954" v="998" actId="21"/>
          <ac:picMkLst>
            <pc:docMk/>
            <pc:sldMk cId="3030518142" sldId="298"/>
            <ac:picMk id="38" creationId="{A8DF70B4-5EC6-2F3B-1A7B-258EAB2480C0}"/>
          </ac:picMkLst>
        </pc:picChg>
        <pc:cxnChg chg="add mod">
          <ac:chgData name="李茗宇" userId="c3c76665-5d13-4c74-93a1-21f2499b5a75" providerId="ADAL" clId="{5CB07B92-942B-44A7-AB85-191B10554879}" dt="2024-12-27T02:49:44.403" v="782"/>
          <ac:cxnSpMkLst>
            <pc:docMk/>
            <pc:sldMk cId="3030518142" sldId="298"/>
            <ac:cxnSpMk id="5" creationId="{48513060-2E4C-1851-CB78-6FE71F78D23A}"/>
          </ac:cxnSpMkLst>
        </pc:cxnChg>
        <pc:cxnChg chg="add mod">
          <ac:chgData name="李茗宇" userId="c3c76665-5d13-4c74-93a1-21f2499b5a75" providerId="ADAL" clId="{5CB07B92-942B-44A7-AB85-191B10554879}" dt="2024-12-27T02:49:44.581" v="783"/>
          <ac:cxnSpMkLst>
            <pc:docMk/>
            <pc:sldMk cId="3030518142" sldId="298"/>
            <ac:cxnSpMk id="7" creationId="{602728DA-DD12-7CF9-A085-88DD89882B33}"/>
          </ac:cxnSpMkLst>
        </pc:cxnChg>
        <pc:cxnChg chg="add mod">
          <ac:chgData name="李茗宇" userId="c3c76665-5d13-4c74-93a1-21f2499b5a75" providerId="ADAL" clId="{5CB07B92-942B-44A7-AB85-191B10554879}" dt="2024-12-27T02:49:44.806" v="784"/>
          <ac:cxnSpMkLst>
            <pc:docMk/>
            <pc:sldMk cId="3030518142" sldId="298"/>
            <ac:cxnSpMk id="9" creationId="{9E0C72D1-7E80-8427-8566-2A458079CDC0}"/>
          </ac:cxnSpMkLst>
        </pc:cxnChg>
        <pc:cxnChg chg="add mod">
          <ac:chgData name="李茗宇" userId="c3c76665-5d13-4c74-93a1-21f2499b5a75" providerId="ADAL" clId="{5CB07B92-942B-44A7-AB85-191B10554879}" dt="2024-12-27T02:49:44.944" v="785"/>
          <ac:cxnSpMkLst>
            <pc:docMk/>
            <pc:sldMk cId="3030518142" sldId="298"/>
            <ac:cxnSpMk id="11" creationId="{8CA5B76B-FB7D-3E69-3BE2-792F820718AD}"/>
          </ac:cxnSpMkLst>
        </pc:cxnChg>
        <pc:cxnChg chg="add mod">
          <ac:chgData name="李茗宇" userId="c3c76665-5d13-4c74-93a1-21f2499b5a75" providerId="ADAL" clId="{5CB07B92-942B-44A7-AB85-191B10554879}" dt="2024-12-27T02:49:45.077" v="786"/>
          <ac:cxnSpMkLst>
            <pc:docMk/>
            <pc:sldMk cId="3030518142" sldId="298"/>
            <ac:cxnSpMk id="13" creationId="{29A7B0C1-73B8-BE55-1285-B46530BCE2A6}"/>
          </ac:cxnSpMkLst>
        </pc:cxnChg>
        <pc:cxnChg chg="add mod">
          <ac:chgData name="李茗宇" userId="c3c76665-5d13-4c74-93a1-21f2499b5a75" providerId="ADAL" clId="{5CB07B92-942B-44A7-AB85-191B10554879}" dt="2024-12-27T02:49:45.210" v="787"/>
          <ac:cxnSpMkLst>
            <pc:docMk/>
            <pc:sldMk cId="3030518142" sldId="298"/>
            <ac:cxnSpMk id="15" creationId="{49315D92-95F2-6EE3-B5AA-479489355F95}"/>
          </ac:cxnSpMkLst>
        </pc:cxnChg>
        <pc:cxnChg chg="add mod">
          <ac:chgData name="李茗宇" userId="c3c76665-5d13-4c74-93a1-21f2499b5a75" providerId="ADAL" clId="{5CB07B92-942B-44A7-AB85-191B10554879}" dt="2024-12-27T02:49:45.340" v="788"/>
          <ac:cxnSpMkLst>
            <pc:docMk/>
            <pc:sldMk cId="3030518142" sldId="298"/>
            <ac:cxnSpMk id="17" creationId="{9B55ED35-5E89-60AE-5AD0-83CFDE846307}"/>
          </ac:cxnSpMkLst>
        </pc:cxnChg>
        <pc:cxnChg chg="add del mod ord">
          <ac:chgData name="李茗宇" userId="c3c76665-5d13-4c74-93a1-21f2499b5a75" providerId="ADAL" clId="{5CB07B92-942B-44A7-AB85-191B10554879}" dt="2024-12-27T04:53:25.132" v="1006" actId="21"/>
          <ac:cxnSpMkLst>
            <pc:docMk/>
            <pc:sldMk cId="3030518142" sldId="298"/>
            <ac:cxnSpMk id="19" creationId="{AAEB7045-59EC-4E98-E04B-9EB4456CE9D8}"/>
          </ac:cxnSpMkLst>
        </pc:cxnChg>
        <pc:cxnChg chg="add mod ord">
          <ac:chgData name="李茗宇" userId="c3c76665-5d13-4c74-93a1-21f2499b5a75" providerId="ADAL" clId="{5CB07B92-942B-44A7-AB85-191B10554879}" dt="2024-12-27T04:54:02.055" v="1017" actId="1076"/>
          <ac:cxnSpMkLst>
            <pc:docMk/>
            <pc:sldMk cId="3030518142" sldId="298"/>
            <ac:cxnSpMk id="21" creationId="{1A0562C8-71F2-1D98-4150-497083572719}"/>
          </ac:cxnSpMkLst>
        </pc:cxnChg>
        <pc:cxnChg chg="add mod ord">
          <ac:chgData name="李茗宇" userId="c3c76665-5d13-4c74-93a1-21f2499b5a75" providerId="ADAL" clId="{5CB07B92-942B-44A7-AB85-191B10554879}" dt="2024-12-27T04:54:10.909" v="1019" actId="14100"/>
          <ac:cxnSpMkLst>
            <pc:docMk/>
            <pc:sldMk cId="3030518142" sldId="298"/>
            <ac:cxnSpMk id="23" creationId="{4DB3995F-FD1A-830E-C4E0-86D7BDABFAE8}"/>
          </ac:cxnSpMkLst>
        </pc:cxnChg>
      </pc:sldChg>
      <pc:sldChg chg="addSp delSp modSp new mod">
        <pc:chgData name="李茗宇" userId="c3c76665-5d13-4c74-93a1-21f2499b5a75" providerId="ADAL" clId="{5CB07B92-942B-44A7-AB85-191B10554879}" dt="2024-12-27T04:57:48.730" v="1048" actId="20577"/>
        <pc:sldMkLst>
          <pc:docMk/>
          <pc:sldMk cId="1462045795" sldId="299"/>
        </pc:sldMkLst>
        <pc:spChg chg="del">
          <ac:chgData name="李茗宇" userId="c3c76665-5d13-4c74-93a1-21f2499b5a75" providerId="ADAL" clId="{5CB07B92-942B-44A7-AB85-191B10554879}" dt="2024-12-27T04:53:17.842" v="1003" actId="478"/>
          <ac:spMkLst>
            <pc:docMk/>
            <pc:sldMk cId="1462045795" sldId="299"/>
            <ac:spMk id="2" creationId="{0785F809-441B-ACC4-29BC-7A2741924B43}"/>
          </ac:spMkLst>
        </pc:spChg>
        <pc:spChg chg="del">
          <ac:chgData name="李茗宇" userId="c3c76665-5d13-4c74-93a1-21f2499b5a75" providerId="ADAL" clId="{5CB07B92-942B-44A7-AB85-191B10554879}" dt="2024-12-27T04:53:18.796" v="1004" actId="478"/>
          <ac:spMkLst>
            <pc:docMk/>
            <pc:sldMk cId="1462045795" sldId="299"/>
            <ac:spMk id="3" creationId="{59A3DB00-20CB-DE04-E0EA-F2DF6867F9CA}"/>
          </ac:spMkLst>
        </pc:spChg>
        <pc:spChg chg="add mod">
          <ac:chgData name="李茗宇" userId="c3c76665-5d13-4c74-93a1-21f2499b5a75" providerId="ADAL" clId="{5CB07B92-942B-44A7-AB85-191B10554879}" dt="2024-12-27T04:57:48.730" v="1048" actId="20577"/>
          <ac:spMkLst>
            <pc:docMk/>
            <pc:sldMk cId="1462045795" sldId="299"/>
            <ac:spMk id="4" creationId="{D6E18070-444A-4154-12C2-CFD6B8E18892}"/>
          </ac:spMkLst>
        </pc:spChg>
        <pc:spChg chg="add mod">
          <ac:chgData name="李茗宇" userId="c3c76665-5d13-4c74-93a1-21f2499b5a75" providerId="ADAL" clId="{5CB07B92-942B-44A7-AB85-191B10554879}" dt="2024-12-27T04:54:35.281" v="1024" actId="1076"/>
          <ac:spMkLst>
            <pc:docMk/>
            <pc:sldMk cId="1462045795" sldId="299"/>
            <ac:spMk id="20" creationId="{343E62E9-3A0E-7930-71A5-2C085F854D60}"/>
          </ac:spMkLst>
        </pc:spChg>
        <pc:picChg chg="add mod">
          <ac:chgData name="李茗宇" userId="c3c76665-5d13-4c74-93a1-21f2499b5a75" providerId="ADAL" clId="{5CB07B92-942B-44A7-AB85-191B10554879}" dt="2024-12-27T04:54:15.262" v="1021" actId="1076"/>
          <ac:picMkLst>
            <pc:docMk/>
            <pc:sldMk cId="1462045795" sldId="299"/>
            <ac:picMk id="38" creationId="{A8DF70B4-5EC6-2F3B-1A7B-258EAB2480C0}"/>
          </ac:picMkLst>
        </pc:picChg>
        <pc:cxnChg chg="add mod">
          <ac:chgData name="李茗宇" userId="c3c76665-5d13-4c74-93a1-21f2499b5a75" providerId="ADAL" clId="{5CB07B92-942B-44A7-AB85-191B10554879}" dt="2024-12-27T04:57:15.129" v="1043" actId="14100"/>
          <ac:cxnSpMkLst>
            <pc:docMk/>
            <pc:sldMk cId="1462045795" sldId="299"/>
            <ac:cxnSpMk id="5" creationId="{75FC8F55-A1AE-82DA-FA0D-7D8207A447B1}"/>
          </ac:cxnSpMkLst>
        </pc:cxnChg>
        <pc:cxnChg chg="add mod">
          <ac:chgData name="李茗宇" userId="c3c76665-5d13-4c74-93a1-21f2499b5a75" providerId="ADAL" clId="{5CB07B92-942B-44A7-AB85-191B10554879}" dt="2024-12-27T04:56:23.252" v="1036" actId="13822"/>
          <ac:cxnSpMkLst>
            <pc:docMk/>
            <pc:sldMk cId="1462045795" sldId="299"/>
            <ac:cxnSpMk id="7" creationId="{DC757F14-9A61-F468-26E1-325A64A1C601}"/>
          </ac:cxnSpMkLst>
        </pc:cxnChg>
        <pc:cxnChg chg="add mod">
          <ac:chgData name="李茗宇" userId="c3c76665-5d13-4c74-93a1-21f2499b5a75" providerId="ADAL" clId="{5CB07B92-942B-44A7-AB85-191B10554879}" dt="2024-12-27T04:56:57.572" v="1041" actId="208"/>
          <ac:cxnSpMkLst>
            <pc:docMk/>
            <pc:sldMk cId="1462045795" sldId="299"/>
            <ac:cxnSpMk id="11" creationId="{146C4F15-0B78-C86D-CC5F-C724BF073F22}"/>
          </ac:cxnSpMkLst>
        </pc:cxnChg>
        <pc:cxnChg chg="add mod">
          <ac:chgData name="李茗宇" userId="c3c76665-5d13-4c74-93a1-21f2499b5a75" providerId="ADAL" clId="{5CB07B92-942B-44A7-AB85-191B10554879}" dt="2024-12-27T04:57:09.754" v="1042" actId="208"/>
          <ac:cxnSpMkLst>
            <pc:docMk/>
            <pc:sldMk cId="1462045795" sldId="299"/>
            <ac:cxnSpMk id="12" creationId="{86B5DBD7-05CC-8B55-59FB-992A572C1A86}"/>
          </ac:cxnSpMkLst>
        </pc:cxnChg>
        <pc:cxnChg chg="add mod">
          <ac:chgData name="李茗宇" userId="c3c76665-5d13-4c74-93a1-21f2499b5a75" providerId="ADAL" clId="{5CB07B92-942B-44A7-AB85-191B10554879}" dt="2024-12-27T04:54:18.893" v="1022" actId="1076"/>
          <ac:cxnSpMkLst>
            <pc:docMk/>
            <pc:sldMk cId="1462045795" sldId="299"/>
            <ac:cxnSpMk id="19" creationId="{AAEB7045-59EC-4E98-E04B-9EB4456CE9D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02:56:53.2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48FDB-258E-448D-83B7-39FE255F9AEE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9FD53-1D93-49D7-9D02-E18AB96B6F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69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9FD53-1D93-49D7-9D02-E18AB96B6F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70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45A23-B780-6F84-324B-7B05E72B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92D41A-4B46-37D8-82D9-A9EE3BA6D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00B7D6-0752-19B5-274C-A51B6FA2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6019E7-BE63-54AF-0D6D-354E0DF0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9847F4-A07C-AEB9-8C35-E8809D66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9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EB01E-FA63-5A47-84F8-B190FBA8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5A690-FB47-4EEE-9EAE-B37DDF31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27BB2D-C5C7-54F6-A156-B4D3ADD9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8CE2F-776B-D051-FBF7-F5EE3D4B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86C80-1252-423D-A6ED-9CD6CC5C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3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2775D3-7592-84A1-A402-BA1B162F5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1340E3-62D8-A68B-DB9A-9EDC71DF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5A047-03F1-D4EB-46DC-49E2F19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12264-C1C6-FAAE-D0F6-31C1943E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26362-E9DF-31D8-5ADA-FDF866C6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041BD-C78E-2A5E-0167-BE84E129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19C1C-F1D5-7DFE-FF18-B722EAAE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258796-8ACE-AC20-8D2E-2F313308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43F959-CC1F-49CB-00BC-DC0F00BC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AB40BA-BCD7-FB91-4B86-AC663B4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1FFD3-8D13-E59C-7FC3-16E7F91C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79EA69-5D0C-E41C-2798-739C16B2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AC335-FAE8-DC18-2B1D-1C9A21C3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CD8102-7384-360F-1D59-78E7E8AE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4F3C-BCD5-0250-BD74-75A3F4E6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3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3568F-A685-5C54-90AC-0067AE7B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49DD4D-67B4-25BA-561F-B632E329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EEFB2-AC7E-7A20-32C4-80EFDDAD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D24039-05AC-0CDB-AAC5-81734D0B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D71B9E-AA7C-43B8-1C65-94C7F19F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5A0715-22A5-070F-6EC2-4610B316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561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B8B47-23A2-3D28-14C7-A38ED7DE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0AB10D-86DE-F960-4894-17CBECE0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9D6C9-3F56-CCAB-66E9-4DE5A03D7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CDB2D7-34D3-DC5A-BFC9-878B79CFF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32ECBD-1C09-752E-1185-03D4B11BC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4FE571B-2827-ED1C-8A76-3C50FDF0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275D0FC-EE57-692B-74E5-67775ED0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FAEB99-66B9-2C10-FB8B-4930F784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3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20862-35AE-1BB3-4E86-03B155A1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BD37C5-3A0B-B8A3-5DA2-4D38478B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A0B0A4-CA40-8E9A-21F1-412D7CC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89F543-BABA-B8B4-6E93-0272E0B4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4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54E204-EDD1-2AA0-1850-1C1BCF0C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4C5EA1-F0F1-7A97-B6D2-89416DB9A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4DAEEC-B2E1-8AC0-0402-7F174BDA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E3DF5-3512-8693-9B81-EEE23766A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707FB-0DE7-63C5-17E0-43D4FEAE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427DC-C65D-BEEF-02D3-C219BA28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7E02CD-1F4B-4F62-EA6C-77429B80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DAEA5F-A7F1-43A6-8DA1-46B2AD85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9A0BC1-724F-F8AF-7D02-A0A53BE9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56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6E833-CF7E-94B1-C2CF-790B8D35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7843FA-B9E3-1FE8-8FC4-3E2182259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63E16D-725A-4312-5B5F-A0C5A29D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5DFD3-93E3-7FC3-D6F0-1754A174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6CA31-99D6-8FB7-4AD0-9C0C57F2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D17B4A-F57A-ADA9-628F-DE391390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4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6D6183-34AA-407F-E578-2628890C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286C5D-66AC-5F54-CC68-05DDBBEEF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F7400-62A9-FBB9-DD38-04598179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18E80-AD54-417D-BE97-1ECCED9A01C3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823C5-CE3A-A4B2-2490-931A058C9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60002-6E96-483E-589D-0FA4B954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94474-7261-4550-8B56-75EFB040CB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12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aiLhrUfexY&amp;t=257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uKGC6a__0&amp;t=1s&amp;ab_channel=TraderDN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LsG2OlwFF8&amp;ab_channel=%E6%8A%95%E6%9C%BA%E5%AE%9E%E9%AA%8C%E5%AE%A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070F9-7ADF-EA42-B8C2-0F52C93A9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程式交易策略</a:t>
            </a:r>
            <a:r>
              <a:rPr lang="en-US" altLang="zh-TW" dirty="0"/>
              <a:t>-</a:t>
            </a:r>
            <a:r>
              <a:rPr lang="en-US" altLang="zh-TW" dirty="0" err="1"/>
              <a:t>gpt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0C6146-84DE-8129-A184-E9FADE19A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846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69BA6-9A3F-B230-4705-CCF9EDF5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7" y="424481"/>
            <a:ext cx="10515600" cy="880871"/>
          </a:xfrm>
        </p:spPr>
        <p:txBody>
          <a:bodyPr/>
          <a:lstStyle/>
          <a:p>
            <a:r>
              <a:rPr lang="zh-TW" altLang="en-US" dirty="0"/>
              <a:t>賣單範例</a:t>
            </a:r>
            <a:r>
              <a:rPr lang="en-US" altLang="zh-TW" dirty="0"/>
              <a:t>(</a:t>
            </a:r>
            <a:r>
              <a:rPr lang="zh-TW" altLang="en-US" dirty="0"/>
              <a:t>無止盈範例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936E48-8554-BB94-B28F-9A8551E13A02}"/>
              </a:ext>
            </a:extLst>
          </p:cNvPr>
          <p:cNvSpPr txBox="1"/>
          <p:nvPr/>
        </p:nvSpPr>
        <p:spPr>
          <a:xfrm>
            <a:off x="6888480" y="105924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A631DA4-D431-2487-D6DD-C04FD82EC51B}"/>
              </a:ext>
            </a:extLst>
          </p:cNvPr>
          <p:cNvSpPr txBox="1"/>
          <p:nvPr/>
        </p:nvSpPr>
        <p:spPr>
          <a:xfrm>
            <a:off x="-103823" y="118246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5194B8B-5DAF-0966-ED9F-A73E81E6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" y="1845042"/>
            <a:ext cx="5474571" cy="3284742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DB3995F-FD1A-830E-C4E0-86D7BDABFAE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4797" y="1551798"/>
            <a:ext cx="0" cy="1575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圖片 28">
            <a:extLst>
              <a:ext uri="{FF2B5EF4-FFF2-40B4-BE49-F238E27FC236}">
                <a16:creationId xmlns:a16="http://schemas.microsoft.com/office/drawing/2014/main" id="{77536E36-92DD-B01E-DE70-C1D1758A6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822" y="1845042"/>
            <a:ext cx="6286398" cy="4269744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A0562C8-71F2-1D98-4150-497083572719}"/>
              </a:ext>
            </a:extLst>
          </p:cNvPr>
          <p:cNvCxnSpPr>
            <a:cxnSpLocks/>
          </p:cNvCxnSpPr>
          <p:nvPr/>
        </p:nvCxnSpPr>
        <p:spPr>
          <a:xfrm flipH="1">
            <a:off x="6015230" y="1364450"/>
            <a:ext cx="806720" cy="93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1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A8DF70B4-5EC6-2F3B-1A7B-258EAB24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59" y="1711172"/>
            <a:ext cx="9306094" cy="3875812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3E62E9-3A0E-7930-71A5-2C085F854D60}"/>
              </a:ext>
            </a:extLst>
          </p:cNvPr>
          <p:cNvSpPr txBox="1"/>
          <p:nvPr/>
        </p:nvSpPr>
        <p:spPr>
          <a:xfrm>
            <a:off x="900146" y="2590262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AEB7045-59EC-4E98-E04B-9EB4456CE9D8}"/>
              </a:ext>
            </a:extLst>
          </p:cNvPr>
          <p:cNvCxnSpPr>
            <a:cxnSpLocks/>
          </p:cNvCxnSpPr>
          <p:nvPr/>
        </p:nvCxnSpPr>
        <p:spPr>
          <a:xfrm flipV="1">
            <a:off x="1540226" y="2407382"/>
            <a:ext cx="822960" cy="18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E18070-444A-4154-12C2-CFD6B8E18892}"/>
              </a:ext>
            </a:extLst>
          </p:cNvPr>
          <p:cNvSpPr txBox="1"/>
          <p:nvPr/>
        </p:nvSpPr>
        <p:spPr>
          <a:xfrm>
            <a:off x="2245659" y="6025358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止盈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5FC8F55-A1AE-82DA-FA0D-7D8207A447B1}"/>
              </a:ext>
            </a:extLst>
          </p:cNvPr>
          <p:cNvCxnSpPr>
            <a:cxnSpLocks/>
          </p:cNvCxnSpPr>
          <p:nvPr/>
        </p:nvCxnSpPr>
        <p:spPr>
          <a:xfrm flipV="1">
            <a:off x="2885739" y="5065776"/>
            <a:ext cx="749808" cy="95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C757F14-9A61-F468-26E1-325A64A1C601}"/>
              </a:ext>
            </a:extLst>
          </p:cNvPr>
          <p:cNvCxnSpPr>
            <a:cxnSpLocks/>
          </p:cNvCxnSpPr>
          <p:nvPr/>
        </p:nvCxnSpPr>
        <p:spPr>
          <a:xfrm flipV="1">
            <a:off x="3635547" y="2407382"/>
            <a:ext cx="0" cy="85702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46C4F15-0B78-C86D-CC5F-C724BF073F22}"/>
              </a:ext>
            </a:extLst>
          </p:cNvPr>
          <p:cNvCxnSpPr>
            <a:cxnSpLocks/>
          </p:cNvCxnSpPr>
          <p:nvPr/>
        </p:nvCxnSpPr>
        <p:spPr>
          <a:xfrm flipV="1">
            <a:off x="3635547" y="3264408"/>
            <a:ext cx="0" cy="8570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6B5DBD7-05CC-8B55-59FB-992A572C1A86}"/>
              </a:ext>
            </a:extLst>
          </p:cNvPr>
          <p:cNvCxnSpPr>
            <a:cxnSpLocks/>
          </p:cNvCxnSpPr>
          <p:nvPr/>
        </p:nvCxnSpPr>
        <p:spPr>
          <a:xfrm flipV="1">
            <a:off x="3637878" y="4121434"/>
            <a:ext cx="0" cy="85702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4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6B0A6-0668-D3CF-9806-36FA7568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0" y="1673669"/>
            <a:ext cx="6294120" cy="1325563"/>
          </a:xfrm>
        </p:spPr>
        <p:txBody>
          <a:bodyPr/>
          <a:lstStyle/>
          <a:p>
            <a:r>
              <a:rPr lang="en-US" altLang="zh-TW" dirty="0"/>
              <a:t>No.2:K</a:t>
            </a:r>
            <a:r>
              <a:rPr lang="zh-TW" altLang="en-US" dirty="0"/>
              <a:t>線圖趨勢策略交易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DAADF5-8DFC-EA3A-8510-F023F0B53E80}"/>
              </a:ext>
            </a:extLst>
          </p:cNvPr>
          <p:cNvSpPr txBox="1"/>
          <p:nvPr/>
        </p:nvSpPr>
        <p:spPr>
          <a:xfrm>
            <a:off x="3200079" y="3708000"/>
            <a:ext cx="5791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參考影片</a:t>
            </a:r>
            <a:r>
              <a:rPr lang="en-US" altLang="zh-TW" dirty="0"/>
              <a:t>:</a:t>
            </a:r>
          </a:p>
          <a:p>
            <a:r>
              <a:rPr lang="en-US" altLang="zh-TW" dirty="0">
                <a:hlinkClick r:id="rId2" tooltip="https://www.youtube.com/watch?v=YaiLhrUfexY&amp;t=257s"/>
              </a:rPr>
              <a:t>https://www.youtube.com/watch?v=YaiLhrUfexY&amp;t=257s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06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 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pPr lvl="1"/>
            <a:r>
              <a:rPr lang="en-US" altLang="zh-TW" dirty="0"/>
              <a:t>2.1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2.2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2.3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2.4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2.5</a:t>
            </a:r>
            <a:r>
              <a:rPr lang="zh-TW" altLang="en-US" dirty="0"/>
              <a:t> 回測結果</a:t>
            </a:r>
            <a:endParaRPr lang="en-US" altLang="zh-TW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096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</a:t>
            </a:r>
            <a:r>
              <a:rPr lang="zh-TW" altLang="en-US" dirty="0"/>
              <a:t> 買進策略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D91E3-4CA3-1DC8-D095-0A61B548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檢察連續的五根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棒數值，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當第一根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棒的開盤價減掉第五根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棒的收盤價的絕對值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大於五根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棒中每一根的大小時，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若相減結果為負，則以第五根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棒的收盤價進行做多，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以兩倍相減數值為止益，一倍相減數值為止損</a:t>
            </a:r>
            <a:r>
              <a:rPr lang="zh-TW" altLang="en-US" sz="3200" dirty="0">
                <a:solidFill>
                  <a:prstClr val="black"/>
                </a:solidFill>
                <a:latin typeface="Aptos" panose="02110004020202020204"/>
                <a:ea typeface="新細明體" panose="02020500000000000000" pitchFamily="18" charset="-120"/>
              </a:rPr>
              <a:t>。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59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856AC-63E1-A2D5-0B8E-90BB5F00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EDE942-1C2E-8095-6F0F-50DDA326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ABCD5A8-BB74-DB87-0C44-093C13E3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543050"/>
            <a:ext cx="90868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</a:t>
            </a:r>
            <a:r>
              <a:rPr lang="zh-TW" altLang="en-US" dirty="0"/>
              <a:t> 賣出策略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48521-600B-8B59-4FBD-CAB1456A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檢察連續的五根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棒數值，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當第一根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棒的開盤價減掉第五根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棒的收盤價的絕對值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大於五根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棒中每一根的大小時，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若相減結果為正，則以第五根</a:t>
            </a: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棒的收盤價進行做空，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新細明體" panose="02020500000000000000" pitchFamily="18" charset="-120"/>
                <a:cs typeface="+mn-cs"/>
              </a:rPr>
              <a:t>以兩倍相減數值為止益，一倍相減數值為止損。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27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7BCC-E0A0-D5E7-2AE1-A108FC37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2A020-13F5-70F2-98F2-979A430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959BA3-3FE1-A84C-16CC-D2CA8B984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825625"/>
            <a:ext cx="93249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4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391A99D-FA22-0FD1-7DED-89550D23ECC7}"/>
              </a:ext>
            </a:extLst>
          </p:cNvPr>
          <p:cNvSpPr txBox="1"/>
          <p:nvPr/>
        </p:nvSpPr>
        <p:spPr>
          <a:xfrm>
            <a:off x="861355" y="1413063"/>
            <a:ext cx="1002389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交易方法為檢察連續的五根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棒數值，</a:t>
            </a:r>
            <a:endParaRPr lang="en-US" altLang="zh-TW" sz="3200" dirty="0"/>
          </a:p>
          <a:p>
            <a:r>
              <a:rPr lang="zh-TW" altLang="en-US" sz="3200" dirty="0"/>
              <a:t>當第一根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棒的開盤價減掉第五根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棒的收盤價的絕對值</a:t>
            </a:r>
            <a:endParaRPr lang="en-US" altLang="zh-TW" sz="3200" dirty="0"/>
          </a:p>
          <a:p>
            <a:r>
              <a:rPr lang="zh-TW" altLang="en-US" sz="3200" dirty="0"/>
              <a:t>大於五根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棒中每一根的大小時，</a:t>
            </a:r>
            <a:endParaRPr lang="en-US" altLang="zh-TW" sz="3200" dirty="0"/>
          </a:p>
          <a:p>
            <a:r>
              <a:rPr lang="zh-TW" altLang="en-US" sz="3200" dirty="0"/>
              <a:t>若相減結果為負，則以第五根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棒的收盤價進行做多，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若相減結果為正，則以第五根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棒的收盤價進行做空，</a:t>
            </a:r>
            <a:endParaRPr lang="en-US" altLang="zh-TW" sz="3200" dirty="0"/>
          </a:p>
          <a:p>
            <a:r>
              <a:rPr lang="zh-TW" altLang="en-US" sz="3200" dirty="0"/>
              <a:t>以兩倍相減數值為止益，一倍相減數值為止損。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962281-0CE5-983C-0146-10E36A80EF80}"/>
              </a:ext>
            </a:extLst>
          </p:cNvPr>
          <p:cNvSpPr txBox="1"/>
          <p:nvPr/>
        </p:nvSpPr>
        <p:spPr>
          <a:xfrm>
            <a:off x="861355" y="366623"/>
            <a:ext cx="411362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2.3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endParaRPr lang="en-US" altLang="zh-TW" sz="44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48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2293-ED8C-1352-1042-6FA822F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2476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err="1"/>
              <a:t>gpt</a:t>
            </a:r>
            <a:r>
              <a:rPr lang="zh-TW" altLang="en-US" sz="2800" dirty="0"/>
              <a:t>原版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8A35D9-CA3E-2848-47EA-BAE419B0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857250"/>
            <a:ext cx="5600700" cy="594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A003EA2-D8F2-745D-F188-EB342A71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857250"/>
            <a:ext cx="64008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3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F998DDE-EBC9-A295-EF8B-F5AB75055753}"/>
              </a:ext>
            </a:extLst>
          </p:cNvPr>
          <p:cNvSpPr txBox="1"/>
          <p:nvPr/>
        </p:nvSpPr>
        <p:spPr>
          <a:xfrm>
            <a:off x="3294303" y="1385869"/>
            <a:ext cx="560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dirty="0"/>
              <a:t>No.1:3EMA</a:t>
            </a:r>
            <a:r>
              <a:rPr lang="zh-TW" altLang="en-US" sz="4800" dirty="0"/>
              <a:t>交易策略</a:t>
            </a:r>
            <a:endParaRPr lang="en-US" altLang="zh-TW" sz="4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62A0953-FC94-1E76-B0F1-04A008863B68}"/>
              </a:ext>
            </a:extLst>
          </p:cNvPr>
          <p:cNvSpPr txBox="1"/>
          <p:nvPr/>
        </p:nvSpPr>
        <p:spPr>
          <a:xfrm>
            <a:off x="2993899" y="2967335"/>
            <a:ext cx="6204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hlinkClick r:id="rId2"/>
              </a:rPr>
              <a:t>🔴 </a:t>
            </a:r>
            <a:r>
              <a:rPr lang="en-US" altLang="zh-TW" dirty="0">
                <a:hlinkClick r:id="rId2"/>
              </a:rPr>
              <a:t>5-8-13 EMA "SCALPING" (FULL TUTORIAL for Beginners) – </a:t>
            </a:r>
          </a:p>
          <a:p>
            <a:r>
              <a:rPr lang="en-US" altLang="zh-TW" dirty="0">
                <a:hlinkClick r:id="rId2"/>
              </a:rPr>
              <a:t>One of The Best Absolute Methods for Trading (youtube.com)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246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1A94E-4168-4D08-1464-E90210FB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9575" cy="1025525"/>
          </a:xfrm>
        </p:spPr>
        <p:txBody>
          <a:bodyPr>
            <a:normAutofit/>
          </a:bodyPr>
          <a:lstStyle/>
          <a:p>
            <a:r>
              <a:rPr lang="en-US" altLang="zh-TW" dirty="0"/>
              <a:t>2.4 </a:t>
            </a:r>
            <a:r>
              <a:rPr lang="zh-TW" altLang="en-US" dirty="0"/>
              <a:t>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3EEB7-EEFE-CCF2-7B31-A30EDA76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  <a:r>
              <a:rPr lang="en-US" altLang="zh-TW" dirty="0"/>
              <a:t>:Bar</a:t>
            </a:r>
            <a:r>
              <a:rPr lang="zh-TW" altLang="en-US" dirty="0"/>
              <a:t>不能使用，疑似為版本問題導致</a:t>
            </a:r>
            <a:r>
              <a:rPr lang="en-US" altLang="zh-TW" dirty="0"/>
              <a:t>Bar</a:t>
            </a:r>
            <a:r>
              <a:rPr lang="zh-TW" altLang="en-US" dirty="0"/>
              <a:t>無法直接宣告，且因為沒有止損導致完全沒有交易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改動，因為</a:t>
            </a:r>
            <a:r>
              <a:rPr lang="en-US" altLang="zh-TW" dirty="0"/>
              <a:t>bar</a:t>
            </a:r>
            <a:r>
              <a:rPr lang="zh-TW" altLang="en-US" dirty="0"/>
              <a:t>的作用可有可無選擇去掉，並於後續加入了止損</a:t>
            </a:r>
          </a:p>
        </p:txBody>
      </p:sp>
    </p:spTree>
    <p:extLst>
      <p:ext uri="{BB962C8B-B14F-4D97-AF65-F5344CB8AC3E}">
        <p14:creationId xmlns:p14="http://schemas.microsoft.com/office/powerpoint/2010/main" val="203515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38B82A6-FCB7-F138-4CA2-DC83DB8D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798"/>
            <a:ext cx="12192000" cy="25182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E02F8C-22D3-1AA0-F4DA-BEB134A4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573"/>
            <a:ext cx="12192000" cy="18232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778DC06-1EC4-9297-9665-C2C7BE506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76" y="563832"/>
            <a:ext cx="8836152" cy="19527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794904-CD14-0834-C250-744204F8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486106"/>
            <a:ext cx="10515600" cy="1325563"/>
          </a:xfrm>
        </p:spPr>
        <p:txBody>
          <a:bodyPr/>
          <a:lstStyle/>
          <a:p>
            <a:r>
              <a:rPr lang="en-US" altLang="zh-TW" dirty="0"/>
              <a:t>2.5</a:t>
            </a:r>
            <a:r>
              <a:rPr lang="zh-TW" altLang="en-US" dirty="0"/>
              <a:t> 回測輸入與結果</a:t>
            </a:r>
          </a:p>
        </p:txBody>
      </p:sp>
    </p:spTree>
    <p:extLst>
      <p:ext uri="{BB962C8B-B14F-4D97-AF65-F5344CB8AC3E}">
        <p14:creationId xmlns:p14="http://schemas.microsoft.com/office/powerpoint/2010/main" val="65422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3C4250-EA50-17EB-FA09-1B3D4EDE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675"/>
            <a:ext cx="11849100" cy="41148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FA5B77-8A29-C97A-B759-099BA4E6B8D0}"/>
              </a:ext>
            </a:extLst>
          </p:cNvPr>
          <p:cNvSpPr txBox="1"/>
          <p:nvPr/>
        </p:nvSpPr>
        <p:spPr>
          <a:xfrm>
            <a:off x="1685925" y="552450"/>
            <a:ext cx="943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買賣主要以當一連續</a:t>
            </a:r>
            <a:r>
              <a:rPr lang="en-US" altLang="zh-TW" sz="2400" dirty="0"/>
              <a:t>k</a:t>
            </a:r>
            <a:r>
              <a:rPr lang="zh-TW" altLang="en-US" sz="2400" dirty="0"/>
              <a:t>棒區間突然發生較大的波動時進行做空或做多</a:t>
            </a:r>
            <a:endParaRPr lang="en-US" altLang="zh-TW" sz="2400" dirty="0"/>
          </a:p>
          <a:p>
            <a:r>
              <a:rPr lang="zh-TW" altLang="en-US" sz="2400" dirty="0"/>
              <a:t>實際成果看起來有照著預想方法進行</a:t>
            </a:r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866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2635A10-04A0-AA76-E1E6-7864866A10C0}"/>
              </a:ext>
            </a:extLst>
          </p:cNvPr>
          <p:cNvSpPr txBox="1"/>
          <p:nvPr/>
        </p:nvSpPr>
        <p:spPr>
          <a:xfrm>
            <a:off x="2522526" y="1988927"/>
            <a:ext cx="7607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No.3:PA+MACD</a:t>
            </a:r>
            <a:r>
              <a:rPr lang="zh-TW" altLang="en-US" sz="5400" dirty="0"/>
              <a:t>策略交易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AC4DC2-F4C9-6B62-36B5-3A9E63CAB79B}"/>
              </a:ext>
            </a:extLst>
          </p:cNvPr>
          <p:cNvSpPr txBox="1"/>
          <p:nvPr/>
        </p:nvSpPr>
        <p:spPr>
          <a:xfrm>
            <a:off x="233919" y="3429000"/>
            <a:ext cx="1218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參考資料</a:t>
            </a:r>
            <a:r>
              <a:rPr lang="en-US" altLang="zh-TW" sz="2400" dirty="0"/>
              <a:t>:</a:t>
            </a:r>
          </a:p>
          <a:p>
            <a:r>
              <a:rPr lang="en-US" altLang="zh-CN" sz="2400" dirty="0">
                <a:hlinkClick r:id="rId2"/>
              </a:rPr>
              <a:t>(108) 【</a:t>
            </a:r>
            <a:r>
              <a:rPr lang="zh-CN" altLang="en-US" sz="2400" dirty="0">
                <a:hlinkClick r:id="rId2"/>
              </a:rPr>
              <a:t>开年暴击！！</a:t>
            </a:r>
            <a:r>
              <a:rPr lang="en-US" altLang="zh-CN" sz="2400" dirty="0">
                <a:hlinkClick r:id="rId2"/>
              </a:rPr>
              <a:t>】1000</a:t>
            </a:r>
            <a:r>
              <a:rPr lang="zh-CN" altLang="en-US" sz="2400" dirty="0">
                <a:hlinkClick r:id="rId2"/>
              </a:rPr>
              <a:t>笔实盘交易</a:t>
            </a:r>
            <a:r>
              <a:rPr lang="en-US" altLang="zh-CN" sz="2400" dirty="0">
                <a:hlinkClick r:id="rId2"/>
              </a:rPr>
              <a:t>84%</a:t>
            </a:r>
            <a:r>
              <a:rPr lang="zh-CN" altLang="en-US" sz="2400" dirty="0">
                <a:hlinkClick r:id="rId2"/>
              </a:rPr>
              <a:t>胜率！！波兰超级交易员</a:t>
            </a:r>
            <a:r>
              <a:rPr lang="en-US" altLang="zh-CN" sz="2400" dirty="0">
                <a:hlinkClick r:id="rId2"/>
              </a:rPr>
              <a:t>Darek</a:t>
            </a:r>
            <a:r>
              <a:rPr lang="zh-CN" altLang="en-US" sz="2400" dirty="0">
                <a:hlinkClick r:id="rId2"/>
              </a:rPr>
              <a:t>的稳赢策略，</a:t>
            </a:r>
            <a:endParaRPr lang="en-US" altLang="zh-CN" sz="2400" dirty="0">
              <a:hlinkClick r:id="rId2"/>
            </a:endParaRPr>
          </a:p>
          <a:p>
            <a:r>
              <a:rPr lang="en-US" altLang="zh-CN" sz="2400" dirty="0">
                <a:hlinkClick r:id="rId2"/>
              </a:rPr>
              <a:t>PA+MACD</a:t>
            </a:r>
            <a:r>
              <a:rPr lang="zh-CN" altLang="en-US" sz="2400" dirty="0">
                <a:hlinkClick r:id="rId2"/>
              </a:rPr>
              <a:t>就是真圣杯 ，捅破交易的窗户纸！ </a:t>
            </a:r>
            <a:r>
              <a:rPr lang="en-US" altLang="zh-CN" sz="2400" dirty="0">
                <a:hlinkClick r:id="rId2"/>
              </a:rPr>
              <a:t>#macd #</a:t>
            </a:r>
            <a:r>
              <a:rPr lang="zh-CN" altLang="en-US" sz="2400" dirty="0">
                <a:hlinkClick r:id="rId2"/>
              </a:rPr>
              <a:t>供需交易法 </a:t>
            </a:r>
            <a:r>
              <a:rPr lang="en-US" altLang="zh-CN" sz="2400" dirty="0">
                <a:hlinkClick r:id="rId2"/>
              </a:rPr>
              <a:t>#</a:t>
            </a:r>
            <a:r>
              <a:rPr lang="zh-CN" altLang="en-US" sz="2400" dirty="0">
                <a:hlinkClick r:id="rId2"/>
              </a:rPr>
              <a:t>价格行为 </a:t>
            </a:r>
            <a:r>
              <a:rPr lang="en-US" altLang="zh-CN" sz="2400" dirty="0">
                <a:hlinkClick r:id="rId2"/>
              </a:rPr>
              <a:t>- YouTube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226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 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pPr lvl="1"/>
            <a:r>
              <a:rPr lang="en-US" altLang="zh-TW" dirty="0"/>
              <a:t>3.1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3.2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3.3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3.4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3.5</a:t>
            </a:r>
            <a:r>
              <a:rPr lang="zh-TW" altLang="en-US" dirty="0"/>
              <a:t> 回測結果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718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3.1</a:t>
            </a:r>
            <a:r>
              <a:rPr lang="zh-TW" altLang="en-US" dirty="0"/>
              <a:t> 買進策略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48F1601-4C84-458A-735E-00EE066F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40BB8D-D771-62EF-1EB3-065DA7D3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1486694"/>
            <a:ext cx="4829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3.2</a:t>
            </a:r>
            <a:r>
              <a:rPr lang="zh-TW" altLang="en-US" dirty="0"/>
              <a:t> 賣出策略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DAE12D2-FD48-D8E4-DEB0-4D1EFA22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7389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D31E6-6781-8B88-497F-252346D6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2.3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4400" dirty="0" err="1"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gpt</a:t>
            </a:r>
            <a:r>
              <a:rPr lang="zh-TW" altLang="en-US" sz="4400" dirty="0">
                <a:latin typeface="ADLaM Display" panose="020F0502020204030204" pitchFamily="2" charset="0"/>
                <a:cs typeface="ADLaM Display" panose="020F0502020204030204" pitchFamily="2" charset="0"/>
              </a:rPr>
              <a:t>指令輸入</a:t>
            </a:r>
            <a:br>
              <a:rPr lang="en-US" altLang="zh-TW" sz="4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642B0-F690-9993-CA7A-5D30AE1E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</a:t>
            </a:r>
            <a:r>
              <a:rPr lang="en-US" altLang="zh-TW" dirty="0"/>
              <a:t>mq5</a:t>
            </a:r>
            <a:r>
              <a:rPr lang="zh-TW" altLang="en-US" dirty="0"/>
              <a:t>程式，用</a:t>
            </a:r>
            <a:r>
              <a:rPr lang="en-US" altLang="zh-TW" dirty="0"/>
              <a:t>MACD</a:t>
            </a:r>
            <a:r>
              <a:rPr lang="zh-TW" altLang="en-US" dirty="0"/>
              <a:t>進行觀察，</a:t>
            </a:r>
            <a:endParaRPr lang="en-US" altLang="zh-TW" dirty="0"/>
          </a:p>
          <a:p>
            <a:r>
              <a:rPr lang="zh-TW" altLang="en-US" dirty="0"/>
              <a:t>當連續</a:t>
            </a:r>
            <a:r>
              <a:rPr lang="en-US" altLang="zh-TW" dirty="0"/>
              <a:t>3</a:t>
            </a:r>
            <a:r>
              <a:rPr lang="zh-TW" altLang="en-US" dirty="0"/>
              <a:t>綠柱轉連續</a:t>
            </a:r>
            <a:r>
              <a:rPr lang="en-US" altLang="zh-TW" dirty="0"/>
              <a:t>3</a:t>
            </a:r>
            <a:r>
              <a:rPr lang="zh-TW" altLang="en-US" dirty="0"/>
              <a:t>紅柱時代表多轉空，</a:t>
            </a:r>
            <a:endParaRPr lang="en-US" altLang="zh-TW" dirty="0"/>
          </a:p>
          <a:p>
            <a:r>
              <a:rPr lang="zh-TW" altLang="en-US" dirty="0"/>
              <a:t>連續</a:t>
            </a:r>
            <a:r>
              <a:rPr lang="en-US" altLang="zh-TW" dirty="0"/>
              <a:t>3</a:t>
            </a:r>
            <a:r>
              <a:rPr lang="zh-TW" altLang="en-US" dirty="0"/>
              <a:t>紅柱轉連續</a:t>
            </a:r>
            <a:r>
              <a:rPr lang="en-US" altLang="zh-TW" dirty="0"/>
              <a:t>3</a:t>
            </a:r>
            <a:r>
              <a:rPr lang="zh-TW" altLang="en-US" dirty="0"/>
              <a:t>綠柱代表空轉多；</a:t>
            </a:r>
            <a:endParaRPr lang="en-US" altLang="zh-TW" dirty="0"/>
          </a:p>
          <a:p>
            <a:r>
              <a:rPr lang="zh-TW" altLang="en-US" dirty="0"/>
              <a:t>如果在上漲走勢中，價格達供給區附近時出現孕線型態並突破孕線低點收盤後，</a:t>
            </a:r>
            <a:endParaRPr lang="en-US" altLang="zh-TW" dirty="0"/>
          </a:p>
          <a:p>
            <a:r>
              <a:rPr lang="zh-TW" altLang="en-US" dirty="0"/>
              <a:t>向後找第一根紅柱，以收盤價做空，以入場</a:t>
            </a:r>
            <a:r>
              <a:rPr lang="en-US" altLang="zh-TW" dirty="0"/>
              <a:t>K</a:t>
            </a:r>
            <a:r>
              <a:rPr lang="zh-TW" altLang="en-US" dirty="0"/>
              <a:t>棒開盤價為止損；</a:t>
            </a:r>
            <a:endParaRPr lang="en-US" altLang="zh-TW" dirty="0"/>
          </a:p>
          <a:p>
            <a:r>
              <a:rPr lang="zh-TW" altLang="en-US" dirty="0"/>
              <a:t>如果在下降走勢時，出現大幅下跌隨後小幅上漲，且</a:t>
            </a:r>
            <a:r>
              <a:rPr lang="en-US" altLang="zh-TW" dirty="0"/>
              <a:t>MACD</a:t>
            </a:r>
            <a:r>
              <a:rPr lang="zh-TW" altLang="en-US" dirty="0"/>
              <a:t>轉綠柱時，</a:t>
            </a:r>
            <a:endParaRPr lang="en-US" altLang="zh-TW" dirty="0"/>
          </a:p>
          <a:p>
            <a:r>
              <a:rPr lang="zh-TW" altLang="en-US" dirty="0"/>
              <a:t>以收盤降進行作多，以入場</a:t>
            </a:r>
            <a:r>
              <a:rPr lang="en-US" altLang="zh-TW" dirty="0"/>
              <a:t>K</a:t>
            </a:r>
            <a:r>
              <a:rPr lang="zh-TW" altLang="en-US" dirty="0"/>
              <a:t>棒開盤價做止損。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077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64B19-18EF-484F-B1B4-F76BB14D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</a:t>
            </a:r>
            <a:r>
              <a:rPr lang="zh-TW" altLang="en-US" dirty="0"/>
              <a:t> 問題與改動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3139E-0716-7DD9-659D-E2956C47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537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AB046-58CB-F4D5-18C2-BC17C348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3.5</a:t>
            </a:r>
            <a:r>
              <a:rPr lang="zh-TW" altLang="en-US" dirty="0"/>
              <a:t> 回測輸入與結果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A87B47-EA43-8F0E-E39D-D88A998A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14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CA89E-4A6C-C958-B3EB-2ABD6DCD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No.1</a:t>
            </a:r>
            <a:r>
              <a:rPr lang="en-US" altLang="zh-TW" sz="2800" dirty="0"/>
              <a:t> 3EMA</a:t>
            </a:r>
            <a:r>
              <a:rPr lang="zh-TW" altLang="en-US" sz="2800" dirty="0"/>
              <a:t>交易策略</a:t>
            </a:r>
            <a:endParaRPr lang="en-US" altLang="zh-TW" sz="2800" dirty="0"/>
          </a:p>
          <a:p>
            <a:pPr lvl="1"/>
            <a:r>
              <a:rPr lang="en-US" altLang="zh-TW" dirty="0"/>
              <a:t>1.1 </a:t>
            </a:r>
            <a:r>
              <a:rPr lang="zh-TW" altLang="en-US" dirty="0"/>
              <a:t>買進策略</a:t>
            </a:r>
            <a:endParaRPr lang="en-US" altLang="zh-TW" dirty="0"/>
          </a:p>
          <a:p>
            <a:pPr lvl="1"/>
            <a:r>
              <a:rPr lang="en-US" altLang="zh-TW" dirty="0"/>
              <a:t>1.2</a:t>
            </a:r>
            <a:r>
              <a:rPr lang="zh-TW" altLang="en-US" dirty="0"/>
              <a:t> 賣出策略</a:t>
            </a:r>
            <a:endParaRPr lang="en-US" altLang="zh-TW" dirty="0"/>
          </a:p>
          <a:p>
            <a:pPr lvl="1"/>
            <a:r>
              <a:rPr lang="en-US" altLang="zh-TW" dirty="0"/>
              <a:t>1.3</a:t>
            </a:r>
            <a:r>
              <a:rPr lang="zh-TW" altLang="en-US" dirty="0"/>
              <a:t> </a:t>
            </a:r>
            <a:r>
              <a:rPr lang="en-US" altLang="zh-TW" dirty="0" err="1"/>
              <a:t>gpt</a:t>
            </a:r>
            <a:r>
              <a:rPr lang="zh-TW" altLang="en-US" dirty="0"/>
              <a:t>指令輸入</a:t>
            </a:r>
            <a:endParaRPr lang="en-US" altLang="zh-TW" dirty="0"/>
          </a:p>
          <a:p>
            <a:pPr lvl="1"/>
            <a:r>
              <a:rPr lang="en-US" altLang="zh-TW" dirty="0"/>
              <a:t>1.4 </a:t>
            </a:r>
            <a:r>
              <a:rPr lang="zh-TW" altLang="en-US" sz="2400" dirty="0"/>
              <a:t>問題與改動</a:t>
            </a:r>
            <a:endParaRPr lang="en-US" altLang="zh-TW" dirty="0"/>
          </a:p>
          <a:p>
            <a:pPr lvl="1"/>
            <a:r>
              <a:rPr lang="en-US" altLang="zh-TW" dirty="0"/>
              <a:t>1.5</a:t>
            </a:r>
            <a:r>
              <a:rPr lang="zh-TW" altLang="en-US" dirty="0"/>
              <a:t> 回測結果</a:t>
            </a:r>
            <a:endParaRPr lang="en-US" altLang="zh-TW" dirty="0"/>
          </a:p>
          <a:p>
            <a:r>
              <a:rPr lang="en-US" altLang="zh-TW" dirty="0"/>
              <a:t>No.2 K</a:t>
            </a:r>
            <a:r>
              <a:rPr lang="zh-TW" altLang="en-US" dirty="0"/>
              <a:t>線圖趨勢策略交易</a:t>
            </a:r>
            <a:endParaRPr lang="en-US" altLang="zh-TW" sz="2800" dirty="0"/>
          </a:p>
          <a:p>
            <a:r>
              <a:rPr lang="en-US" altLang="zh-TW" dirty="0"/>
              <a:t>No.3 </a:t>
            </a:r>
            <a:r>
              <a:rPr lang="en-US" altLang="zh-TW" sz="2800" dirty="0"/>
              <a:t>PA+MACD</a:t>
            </a:r>
            <a:r>
              <a:rPr lang="zh-TW" altLang="en-US" sz="2800" dirty="0"/>
              <a:t>策略交易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38BA014-269D-65D7-48F5-4746A34E7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Outlines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87164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96177B-FEA1-051E-DE94-E7DDBA1D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792"/>
            <a:ext cx="12192000" cy="339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E9A572B-AA2E-7182-0347-B24AE74E39E1}"/>
              </a:ext>
            </a:extLst>
          </p:cNvPr>
          <p:cNvSpPr txBox="1"/>
          <p:nvPr/>
        </p:nvSpPr>
        <p:spPr>
          <a:xfrm>
            <a:off x="1990725" y="33337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測試數據</a:t>
            </a:r>
            <a:r>
              <a:rPr lang="en-US" altLang="zh-TW" dirty="0"/>
              <a:t>(</a:t>
            </a:r>
            <a:r>
              <a:rPr lang="zh-TW" altLang="en-US" dirty="0"/>
              <a:t>暫無結果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097BB-174D-9823-7C38-5FE21AAF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1.1</a:t>
            </a:r>
            <a:r>
              <a:rPr lang="zh-TW" altLang="en-US" dirty="0"/>
              <a:t> 買進策略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A87858-5614-2C86-8D3C-DA75E5601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007"/>
          <a:stretch/>
        </p:blipFill>
        <p:spPr>
          <a:xfrm>
            <a:off x="6096000" y="1356872"/>
            <a:ext cx="6094476" cy="4365689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6731358-F122-91DF-F90B-39C9F48B6018}"/>
              </a:ext>
            </a:extLst>
          </p:cNvPr>
          <p:cNvSpPr txBox="1"/>
          <p:nvPr/>
        </p:nvSpPr>
        <p:spPr>
          <a:xfrm>
            <a:off x="0" y="1881760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紀錄最新的下降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如果遇到新的下降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棒則覆蓋掉前一個紀錄。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當前一根</a:t>
            </a:r>
            <a:r>
              <a:rPr lang="en-US" altLang="zh-TW" sz="2400" dirty="0"/>
              <a:t>k</a:t>
            </a:r>
            <a:r>
              <a:rPr lang="zh-TW" altLang="en-US" sz="2400" dirty="0"/>
              <a:t>棒為上升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棒且收盤價高於紀錄的最高價，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指標</a:t>
            </a:r>
            <a:r>
              <a:rPr lang="en-US" altLang="zh-TW" sz="2400" dirty="0"/>
              <a:t>EMA5&gt;EMA8&gt;EMA13</a:t>
            </a:r>
            <a:r>
              <a:rPr lang="zh-TW" altLang="en-US" sz="2400" dirty="0"/>
              <a:t>以及存在紀錄的下降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棒時，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以現</a:t>
            </a:r>
            <a:r>
              <a:rPr lang="en-US" altLang="zh-TW" sz="2400" dirty="0"/>
              <a:t>k</a:t>
            </a:r>
            <a:r>
              <a:rPr lang="zh-TW" altLang="en-US" sz="2400" dirty="0"/>
              <a:t>棒開盤價作買進，前三根根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棒的最低價作為止損，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買進價與止損價差的兩倍做止盈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4CD8F8E6-612B-B608-C0A3-A9326313EC0B}"/>
                  </a:ext>
                </a:extLst>
              </p14:cNvPr>
              <p14:cNvContentPartPr/>
              <p14:nvPr/>
            </p14:nvContentPartPr>
            <p14:xfrm>
              <a:off x="1408032" y="28983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4CD8F8E6-612B-B608-C0A3-A9326313EC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0032" y="288036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680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1270B-40D2-6DB2-7756-A594BBDB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1.2</a:t>
            </a:r>
            <a:r>
              <a:rPr lang="zh-TW" altLang="en-US" dirty="0"/>
              <a:t> 賣出策略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675DCFA-D92B-062B-8A04-67720245E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7828" y="2095790"/>
            <a:ext cx="3585972" cy="43970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592205-77E0-40AF-48AB-89E8C495526A}"/>
              </a:ext>
            </a:extLst>
          </p:cNvPr>
          <p:cNvSpPr txBox="1"/>
          <p:nvPr/>
        </p:nvSpPr>
        <p:spPr>
          <a:xfrm>
            <a:off x="496062" y="2095790"/>
            <a:ext cx="72717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紀錄最新的上升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棒的最低價和最高價，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如果遇到新的上升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棒則覆蓋掉前一個紀錄。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當前一根</a:t>
            </a:r>
            <a:r>
              <a:rPr lang="en-US" altLang="zh-TW" sz="2400" dirty="0"/>
              <a:t>k</a:t>
            </a:r>
            <a:r>
              <a:rPr lang="zh-TW" altLang="en-US" sz="2400" dirty="0"/>
              <a:t>棒為下降</a:t>
            </a:r>
            <a:r>
              <a:rPr lang="en-US" altLang="zh-TW" sz="2400" dirty="0"/>
              <a:t>k</a:t>
            </a:r>
            <a:r>
              <a:rPr lang="zh-TW" altLang="en-US" sz="2400" dirty="0"/>
              <a:t>棒且收盤價高於紀錄的最低價，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指標</a:t>
            </a:r>
            <a:r>
              <a:rPr lang="en-US" altLang="zh-TW" sz="2400" dirty="0"/>
              <a:t>EMA5&lt;EMA8&lt;EMA13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且存在紀錄的上升</a:t>
            </a:r>
            <a:r>
              <a:rPr lang="en-US" altLang="zh-TW" sz="2400" dirty="0"/>
              <a:t>k</a:t>
            </a:r>
            <a:r>
              <a:rPr lang="zh-TW" altLang="en-US" sz="2400" dirty="0"/>
              <a:t>棒時，以現</a:t>
            </a:r>
            <a:r>
              <a:rPr lang="en-US" altLang="zh-TW" sz="2400" dirty="0"/>
              <a:t>k</a:t>
            </a:r>
            <a:r>
              <a:rPr lang="zh-TW" altLang="en-US" sz="2400" dirty="0"/>
              <a:t>棒開盤價作賣出，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前三根根</a:t>
            </a:r>
            <a:r>
              <a:rPr lang="en-US" altLang="zh-TW" sz="2400" dirty="0"/>
              <a:t>k</a:t>
            </a:r>
            <a:r>
              <a:rPr lang="zh-TW" altLang="en-US" sz="2400" dirty="0"/>
              <a:t>棒的最高價作為止損，</a:t>
            </a:r>
            <a:endParaRPr lang="en-US" altLang="zh-TW" sz="2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/>
              <a:t>買進價與止損價差的兩倍做止盈</a:t>
            </a:r>
          </a:p>
        </p:txBody>
      </p:sp>
    </p:spTree>
    <p:extLst>
      <p:ext uri="{BB962C8B-B14F-4D97-AF65-F5344CB8AC3E}">
        <p14:creationId xmlns:p14="http://schemas.microsoft.com/office/powerpoint/2010/main" val="12720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523353C-DBB9-DD4E-4DC6-0ED74EACD040}"/>
              </a:ext>
            </a:extLst>
          </p:cNvPr>
          <p:cNvSpPr txBox="1"/>
          <p:nvPr/>
        </p:nvSpPr>
        <p:spPr>
          <a:xfrm>
            <a:off x="585421" y="1364885"/>
            <a:ext cx="11021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寫出寫一個</a:t>
            </a:r>
            <a:r>
              <a:rPr lang="en-US" altLang="zh-TW" sz="3200" dirty="0"/>
              <a:t>mq5</a:t>
            </a:r>
            <a:r>
              <a:rPr lang="zh-TW" altLang="en-US" sz="3200" dirty="0"/>
              <a:t>交易程式，</a:t>
            </a:r>
            <a:endParaRPr lang="en-US" altLang="zh-TW" sz="3200" dirty="0"/>
          </a:p>
          <a:p>
            <a:r>
              <a:rPr lang="zh-TW" altLang="en-US" sz="3200" dirty="0"/>
              <a:t>使用</a:t>
            </a:r>
            <a:r>
              <a:rPr lang="en-US" altLang="zh-TW" sz="3200" dirty="0"/>
              <a:t>EMA5</a:t>
            </a:r>
            <a:r>
              <a:rPr lang="zh-TW" altLang="en-US" sz="3200" dirty="0"/>
              <a:t>線</a:t>
            </a:r>
            <a:r>
              <a:rPr lang="en-US" altLang="zh-TW" sz="3200" dirty="0"/>
              <a:t>,EMA8</a:t>
            </a:r>
            <a:r>
              <a:rPr lang="zh-TW" altLang="en-US" sz="3200" dirty="0"/>
              <a:t>線和</a:t>
            </a:r>
            <a:r>
              <a:rPr lang="en-US" altLang="zh-TW" sz="3200" dirty="0"/>
              <a:t>EMA13</a:t>
            </a:r>
            <a:r>
              <a:rPr lang="zh-TW" altLang="en-US" sz="3200" dirty="0"/>
              <a:t>線作為交易判斷指標，</a:t>
            </a:r>
            <a:endParaRPr lang="en-US" altLang="zh-TW" sz="3200" dirty="0"/>
          </a:p>
          <a:p>
            <a:r>
              <a:rPr lang="zh-TW" altLang="en-US" sz="3200" dirty="0"/>
              <a:t>持續記錄最新的上升與下降</a:t>
            </a:r>
            <a:r>
              <a:rPr lang="en-US" altLang="zh-TW" sz="3200" dirty="0"/>
              <a:t>k</a:t>
            </a:r>
            <a:r>
              <a:rPr lang="zh-TW" altLang="en-US" sz="3200" dirty="0"/>
              <a:t>棒</a:t>
            </a:r>
            <a:endParaRPr lang="en-US" altLang="zh-TW" sz="3200" dirty="0"/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EMA5&gt;EMA8&gt;EMA13</a:t>
            </a:r>
            <a:r>
              <a:rPr lang="zh-TW" altLang="en-US" sz="3200" dirty="0"/>
              <a:t>且前跟</a:t>
            </a:r>
            <a:r>
              <a:rPr lang="en-US" altLang="zh-TW" sz="3200" dirty="0"/>
              <a:t>k</a:t>
            </a:r>
            <a:r>
              <a:rPr lang="zh-TW" altLang="en-US" sz="3200" dirty="0"/>
              <a:t>棒為上升</a:t>
            </a:r>
            <a:r>
              <a:rPr lang="en-US" altLang="zh-TW" sz="3200" dirty="0"/>
              <a:t>k</a:t>
            </a:r>
            <a:r>
              <a:rPr lang="zh-TW" altLang="en-US" sz="3200" dirty="0"/>
              <a:t>棒時，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棒的收盤價進行買入，前三根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棒最低價為止損，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</a:t>
            </a:r>
            <a:r>
              <a:rPr lang="en-US" altLang="zh-TW" sz="3200" dirty="0"/>
              <a:t>;</a:t>
            </a:r>
          </a:p>
          <a:p>
            <a:r>
              <a:rPr lang="zh-TW" altLang="en-US" sz="3200" dirty="0"/>
              <a:t>當</a:t>
            </a:r>
            <a:r>
              <a:rPr lang="en-US" altLang="zh-TW" sz="3200" dirty="0"/>
              <a:t>EMA5&lt;EMA8&lt;EMA13</a:t>
            </a:r>
            <a:r>
              <a:rPr lang="zh-TW" altLang="en-US" sz="3200" dirty="0"/>
              <a:t>時且前跟</a:t>
            </a:r>
            <a:r>
              <a:rPr lang="en-US" altLang="zh-TW" sz="3200" dirty="0"/>
              <a:t>k</a:t>
            </a:r>
            <a:r>
              <a:rPr lang="zh-TW" altLang="en-US" sz="3200" dirty="0"/>
              <a:t>棒為下降</a:t>
            </a:r>
            <a:r>
              <a:rPr lang="en-US" altLang="zh-TW" sz="3200" dirty="0"/>
              <a:t>k</a:t>
            </a:r>
            <a:r>
              <a:rPr lang="zh-TW" altLang="en-US" sz="3200" dirty="0"/>
              <a:t>棒時，</a:t>
            </a:r>
            <a:endParaRPr lang="en-US" altLang="zh-TW" sz="3200" dirty="0"/>
          </a:p>
          <a:p>
            <a:r>
              <a:rPr lang="zh-TW" altLang="en-US" sz="3200" dirty="0"/>
              <a:t>以當根</a:t>
            </a:r>
            <a:r>
              <a:rPr lang="en-US" altLang="zh-TW" sz="3200" dirty="0"/>
              <a:t>k</a:t>
            </a:r>
            <a:r>
              <a:rPr lang="zh-TW" altLang="en-US" sz="3200" dirty="0"/>
              <a:t>棒的收盤價進行買入，前三根</a:t>
            </a:r>
            <a:r>
              <a:rPr lang="en-US" altLang="zh-TW" sz="3200" dirty="0"/>
              <a:t>k</a:t>
            </a:r>
            <a:r>
              <a:rPr lang="zh-TW" altLang="en-US" sz="3200" dirty="0"/>
              <a:t>棒最高價為止損，</a:t>
            </a:r>
            <a:endParaRPr lang="en-US" altLang="zh-TW" sz="3200" dirty="0"/>
          </a:p>
          <a:p>
            <a:r>
              <a:rPr lang="zh-TW" altLang="en-US" sz="3200" dirty="0"/>
              <a:t>買進價和止損差距的兩倍量作為止盈。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3813A4-E316-DE84-075A-C5A33F12283F}"/>
              </a:ext>
            </a:extLst>
          </p:cNvPr>
          <p:cNvSpPr txBox="1"/>
          <p:nvPr/>
        </p:nvSpPr>
        <p:spPr>
          <a:xfrm>
            <a:off x="585421" y="338328"/>
            <a:ext cx="4447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/>
              <a:t>1.3</a:t>
            </a:r>
            <a:r>
              <a:rPr lang="zh-TW" altLang="en-US" sz="4800" dirty="0"/>
              <a:t> </a:t>
            </a:r>
            <a:r>
              <a:rPr lang="en-US" altLang="zh-TW" sz="4800" dirty="0" err="1"/>
              <a:t>gpt</a:t>
            </a:r>
            <a:r>
              <a:rPr lang="zh-TW" altLang="en-US" sz="4800" dirty="0"/>
              <a:t>指令輸入</a:t>
            </a:r>
          </a:p>
        </p:txBody>
      </p:sp>
    </p:spTree>
    <p:extLst>
      <p:ext uri="{BB962C8B-B14F-4D97-AF65-F5344CB8AC3E}">
        <p14:creationId xmlns:p14="http://schemas.microsoft.com/office/powerpoint/2010/main" val="233358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C3518-0901-0407-DB76-3F220D38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1.4 </a:t>
            </a:r>
            <a:r>
              <a:rPr lang="zh-TW" altLang="en-US" sz="4400" dirty="0"/>
              <a:t>問題與改動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C82CC0-4B50-D915-01D1-A98FA09D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Gpt</a:t>
            </a:r>
            <a:r>
              <a:rPr lang="zh-TW" altLang="en-US" dirty="0"/>
              <a:t>撰寫的程式都會缺少 </a:t>
            </a:r>
            <a:r>
              <a:rPr lang="en-US" altLang="zh-TW" dirty="0"/>
              <a:t>import</a:t>
            </a:r>
            <a:r>
              <a:rPr lang="zh-TW" altLang="en-US" dirty="0"/>
              <a:t>和變數宣告，需要自行補齊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ENUM_TIMEFRAMES   timeframe;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timeframe = PERIOD_H4;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(</a:t>
            </a:r>
            <a:r>
              <a:rPr lang="zh-TW" altLang="en-US" dirty="0"/>
              <a:t>注</a:t>
            </a:r>
            <a:r>
              <a:rPr lang="en-US" altLang="zh-TW" dirty="0"/>
              <a:t>:handle</a:t>
            </a:r>
            <a:r>
              <a:rPr lang="zh-TW" altLang="en-US" dirty="0"/>
              <a:t>宣告須改為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int ema5_handle = </a:t>
            </a:r>
            <a:r>
              <a:rPr lang="en-US" altLang="zh-TW" dirty="0" err="1"/>
              <a:t>iMA</a:t>
            </a:r>
            <a:r>
              <a:rPr lang="en-US" altLang="zh-TW" dirty="0"/>
              <a:t>(NULL, </a:t>
            </a:r>
            <a:r>
              <a:rPr lang="en-US" altLang="zh-TW" dirty="0">
                <a:solidFill>
                  <a:srgbClr val="FF0000"/>
                </a:solidFill>
              </a:rPr>
              <a:t>timeframe</a:t>
            </a:r>
            <a:r>
              <a:rPr lang="en-US" altLang="zh-TW" dirty="0"/>
              <a:t>, 5, 0…….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#define OP_BUY 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#define OP_SELL 0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input int a=3;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input float b=0.01;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31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9EFB2AD0-79CE-4047-445C-C8B63EFA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1.5</a:t>
            </a:r>
            <a:r>
              <a:rPr lang="zh-TW" altLang="en-US" dirty="0"/>
              <a:t> 回測輸入與結果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4E2396-28EC-BE14-BA44-9B0690C4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173009"/>
            <a:ext cx="10487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9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260EF-96A2-4534-3255-20233E0B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zh-TW" altLang="en-US" dirty="0"/>
              <a:t>買單範例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9EFF1-7019-03AD-EEFD-AE4A3567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0" y="1319212"/>
            <a:ext cx="2514600" cy="42195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8D6D6A-32CE-5552-7019-C746800A03AD}"/>
              </a:ext>
            </a:extLst>
          </p:cNvPr>
          <p:cNvSpPr txBox="1"/>
          <p:nvPr/>
        </p:nvSpPr>
        <p:spPr>
          <a:xfrm>
            <a:off x="1048210" y="5983473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4403497-5576-5E0F-274B-16CE026787FA}"/>
              </a:ext>
            </a:extLst>
          </p:cNvPr>
          <p:cNvCxnSpPr>
            <a:cxnSpLocks/>
          </p:cNvCxnSpPr>
          <p:nvPr/>
        </p:nvCxnSpPr>
        <p:spPr>
          <a:xfrm flipV="1">
            <a:off x="1353010" y="5372413"/>
            <a:ext cx="0" cy="69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19A987-A533-8E85-8386-881613AD4ED0}"/>
              </a:ext>
            </a:extLst>
          </p:cNvPr>
          <p:cNvSpPr txBox="1"/>
          <p:nvPr/>
        </p:nvSpPr>
        <p:spPr>
          <a:xfrm>
            <a:off x="8386572" y="449926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713552-BDA2-28BA-3196-D1489E3B4E2F}"/>
              </a:ext>
            </a:extLst>
          </p:cNvPr>
          <p:cNvSpPr txBox="1"/>
          <p:nvPr/>
        </p:nvSpPr>
        <p:spPr>
          <a:xfrm>
            <a:off x="4461970" y="4290024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止損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B714C0D-B5F1-6F87-7713-6B7127E9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73" y="1850182"/>
            <a:ext cx="3553190" cy="2154746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62B9B6F-0D9C-D892-81A3-1FC33E293190}"/>
              </a:ext>
            </a:extLst>
          </p:cNvPr>
          <p:cNvCxnSpPr>
            <a:cxnSpLocks/>
          </p:cNvCxnSpPr>
          <p:nvPr/>
        </p:nvCxnSpPr>
        <p:spPr>
          <a:xfrm flipV="1">
            <a:off x="4827428" y="3674452"/>
            <a:ext cx="0" cy="69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2D34F03-1671-53D3-5FD9-10A412FD1E40}"/>
              </a:ext>
            </a:extLst>
          </p:cNvPr>
          <p:cNvSpPr txBox="1"/>
          <p:nvPr/>
        </p:nvSpPr>
        <p:spPr>
          <a:xfrm>
            <a:off x="-77113" y="175800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止盈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58DE640A-0F98-0E7F-B084-D0EC9703D394}"/>
              </a:ext>
            </a:extLst>
          </p:cNvPr>
          <p:cNvCxnSpPr/>
          <p:nvPr/>
        </p:nvCxnSpPr>
        <p:spPr>
          <a:xfrm flipV="1">
            <a:off x="1609344" y="4138489"/>
            <a:ext cx="0" cy="123392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C916253-18F3-A30B-12B3-F399595F8266}"/>
              </a:ext>
            </a:extLst>
          </p:cNvPr>
          <p:cNvCxnSpPr/>
          <p:nvPr/>
        </p:nvCxnSpPr>
        <p:spPr>
          <a:xfrm flipV="1">
            <a:off x="1609344" y="2904565"/>
            <a:ext cx="0" cy="1233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DAE0165-AA77-D0BD-D4A3-ABB0C8B3FEA5}"/>
              </a:ext>
            </a:extLst>
          </p:cNvPr>
          <p:cNvCxnSpPr/>
          <p:nvPr/>
        </p:nvCxnSpPr>
        <p:spPr>
          <a:xfrm flipV="1">
            <a:off x="1609344" y="1758001"/>
            <a:ext cx="0" cy="12339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49BB260-7202-328D-1545-E7D7B25B21B8}"/>
              </a:ext>
            </a:extLst>
          </p:cNvPr>
          <p:cNvCxnSpPr>
            <a:cxnSpLocks/>
          </p:cNvCxnSpPr>
          <p:nvPr/>
        </p:nvCxnSpPr>
        <p:spPr>
          <a:xfrm flipV="1">
            <a:off x="302363" y="1758001"/>
            <a:ext cx="1197253" cy="1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圖片 32">
            <a:extLst>
              <a:ext uri="{FF2B5EF4-FFF2-40B4-BE49-F238E27FC236}">
                <a16:creationId xmlns:a16="http://schemas.microsoft.com/office/drawing/2014/main" id="{CB06071A-52A4-1141-BFB4-4A2BA5E8C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835" y="1351762"/>
            <a:ext cx="3079959" cy="315158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325E4DE-81DD-281A-D899-265A6C88E211}"/>
              </a:ext>
            </a:extLst>
          </p:cNvPr>
          <p:cNvCxnSpPr>
            <a:cxnSpLocks/>
          </p:cNvCxnSpPr>
          <p:nvPr/>
        </p:nvCxnSpPr>
        <p:spPr>
          <a:xfrm flipV="1">
            <a:off x="8775192" y="3595973"/>
            <a:ext cx="0" cy="878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1240</Words>
  <Application>Microsoft Office PowerPoint</Application>
  <PresentationFormat>寬螢幕</PresentationFormat>
  <Paragraphs>129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ADLaM Display</vt:lpstr>
      <vt:lpstr>Aptos</vt:lpstr>
      <vt:lpstr>Aptos Display</vt:lpstr>
      <vt:lpstr>Arial</vt:lpstr>
      <vt:lpstr>Office 佈景主題</vt:lpstr>
      <vt:lpstr>程式交易策略-gpt</vt:lpstr>
      <vt:lpstr>PowerPoint 簡報</vt:lpstr>
      <vt:lpstr>Outlines</vt:lpstr>
      <vt:lpstr>1.1 買進策略</vt:lpstr>
      <vt:lpstr>1.2 賣出策略</vt:lpstr>
      <vt:lpstr>PowerPoint 簡報</vt:lpstr>
      <vt:lpstr>1.4 問題與改動</vt:lpstr>
      <vt:lpstr>1.5 回測輸入與結果</vt:lpstr>
      <vt:lpstr>買單範例</vt:lpstr>
      <vt:lpstr>賣單範例(無止盈範例</vt:lpstr>
      <vt:lpstr>PowerPoint 簡報</vt:lpstr>
      <vt:lpstr>No.2:K線圖趨勢策略交易</vt:lpstr>
      <vt:lpstr>Outlines</vt:lpstr>
      <vt:lpstr>2.1 買進策略</vt:lpstr>
      <vt:lpstr>PowerPoint 簡報</vt:lpstr>
      <vt:lpstr>2.2 賣出策略</vt:lpstr>
      <vt:lpstr>PowerPoint 簡報</vt:lpstr>
      <vt:lpstr>PowerPoint 簡報</vt:lpstr>
      <vt:lpstr>gpt原版</vt:lpstr>
      <vt:lpstr>2.4 問題與改動</vt:lpstr>
      <vt:lpstr>2.5 回測輸入與結果</vt:lpstr>
      <vt:lpstr>PowerPoint 簡報</vt:lpstr>
      <vt:lpstr>PowerPoint 簡報</vt:lpstr>
      <vt:lpstr>Outlines</vt:lpstr>
      <vt:lpstr>3.1 買進策略</vt:lpstr>
      <vt:lpstr>3.2 賣出策略</vt:lpstr>
      <vt:lpstr>2.3 gpt指令輸入 </vt:lpstr>
      <vt:lpstr>3.4 問題與改動</vt:lpstr>
      <vt:lpstr>3.5 回測輸入與結果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李茗宇</dc:creator>
  <cp:lastModifiedBy>李茗宇</cp:lastModifiedBy>
  <cp:revision>4</cp:revision>
  <dcterms:created xsi:type="dcterms:W3CDTF">2024-09-13T03:19:17Z</dcterms:created>
  <dcterms:modified xsi:type="dcterms:W3CDTF">2024-12-27T04:57:50Z</dcterms:modified>
</cp:coreProperties>
</file>