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茗宇" userId="c3c76665-5d13-4c74-93a1-21f2499b5a75" providerId="ADAL" clId="{391B6EC0-6499-45CB-9408-603FCD47563D}"/>
    <pc:docChg chg="undo custSel addSld delSld modSld addMainMaster delMainMaster modMainMaster">
      <pc:chgData name="李茗宇" userId="c3c76665-5d13-4c74-93a1-21f2499b5a75" providerId="ADAL" clId="{391B6EC0-6499-45CB-9408-603FCD47563D}" dt="2025-02-21T04:21:34.065" v="368" actId="20577"/>
      <pc:docMkLst>
        <pc:docMk/>
      </pc:docMkLst>
      <pc:sldChg chg="addSp delSp modSp new del mod">
        <pc:chgData name="李茗宇" userId="c3c76665-5d13-4c74-93a1-21f2499b5a75" providerId="ADAL" clId="{391B6EC0-6499-45CB-9408-603FCD47563D}" dt="2025-02-21T04:09:51.746" v="15" actId="47"/>
        <pc:sldMkLst>
          <pc:docMk/>
          <pc:sldMk cId="1002424967" sldId="256"/>
        </pc:sldMkLst>
        <pc:spChg chg="add del mod">
          <ac:chgData name="李茗宇" userId="c3c76665-5d13-4c74-93a1-21f2499b5a75" providerId="ADAL" clId="{391B6EC0-6499-45CB-9408-603FCD47563D}" dt="2025-02-21T04:08:47.831" v="7" actId="478"/>
          <ac:spMkLst>
            <pc:docMk/>
            <pc:sldMk cId="1002424967" sldId="256"/>
            <ac:spMk id="5" creationId="{3B5E9BDB-6F95-BBA2-AB17-4BE68937AC7B}"/>
          </ac:spMkLst>
        </pc:spChg>
        <pc:spChg chg="add del mod">
          <ac:chgData name="李茗宇" userId="c3c76665-5d13-4c74-93a1-21f2499b5a75" providerId="ADAL" clId="{391B6EC0-6499-45CB-9408-603FCD47563D}" dt="2025-02-21T04:08:45.008" v="5" actId="478"/>
          <ac:spMkLst>
            <pc:docMk/>
            <pc:sldMk cId="1002424967" sldId="256"/>
            <ac:spMk id="7" creationId="{25F7C484-4A11-3A78-B4D6-4FC3AEE02ED1}"/>
          </ac:spMkLst>
        </pc:spChg>
        <pc:spChg chg="add del">
          <ac:chgData name="李茗宇" userId="c3c76665-5d13-4c74-93a1-21f2499b5a75" providerId="ADAL" clId="{391B6EC0-6499-45CB-9408-603FCD47563D}" dt="2025-02-21T04:08:55.389" v="9" actId="478"/>
          <ac:spMkLst>
            <pc:docMk/>
            <pc:sldMk cId="1002424967" sldId="256"/>
            <ac:spMk id="9" creationId="{AA7C8B4A-9CFC-35AB-4373-1D76CF08177F}"/>
          </ac:spMkLst>
        </pc:spChg>
        <pc:spChg chg="add del">
          <ac:chgData name="李茗宇" userId="c3c76665-5d13-4c74-93a1-21f2499b5a75" providerId="ADAL" clId="{391B6EC0-6499-45CB-9408-603FCD47563D}" dt="2025-02-21T04:09:30.210" v="11" actId="22"/>
          <ac:spMkLst>
            <pc:docMk/>
            <pc:sldMk cId="1002424967" sldId="256"/>
            <ac:spMk id="11" creationId="{7A6F36F0-9E04-84D4-F8CA-63EEF5D58620}"/>
          </ac:spMkLst>
        </pc:spChg>
      </pc:sldChg>
      <pc:sldChg chg="add">
        <pc:chgData name="李茗宇" userId="c3c76665-5d13-4c74-93a1-21f2499b5a75" providerId="ADAL" clId="{391B6EC0-6499-45CB-9408-603FCD47563D}" dt="2025-02-21T04:09:53.307" v="17"/>
        <pc:sldMkLst>
          <pc:docMk/>
          <pc:sldMk cId="3402469796" sldId="256"/>
        </pc:sldMkLst>
      </pc:sldChg>
      <pc:sldChg chg="add del">
        <pc:chgData name="李茗宇" userId="c3c76665-5d13-4c74-93a1-21f2499b5a75" providerId="ADAL" clId="{391B6EC0-6499-45CB-9408-603FCD47563D}" dt="2025-02-21T04:09:51.028" v="14" actId="47"/>
        <pc:sldMkLst>
          <pc:docMk/>
          <pc:sldMk cId="607846606" sldId="257"/>
        </pc:sldMkLst>
      </pc:sldChg>
      <pc:sldChg chg="modSp add mod">
        <pc:chgData name="李茗宇" userId="c3c76665-5d13-4c74-93a1-21f2499b5a75" providerId="ADAL" clId="{391B6EC0-6499-45CB-9408-603FCD47563D}" dt="2025-02-21T04:21:12.060" v="353" actId="20577"/>
        <pc:sldMkLst>
          <pc:docMk/>
          <pc:sldMk cId="2487164050" sldId="257"/>
        </pc:sldMkLst>
        <pc:spChg chg="mod">
          <ac:chgData name="李茗宇" userId="c3c76665-5d13-4c74-93a1-21f2499b5a75" providerId="ADAL" clId="{391B6EC0-6499-45CB-9408-603FCD47563D}" dt="2025-02-21T04:21:12.060" v="353" actId="20577"/>
          <ac:spMkLst>
            <pc:docMk/>
            <pc:sldMk cId="2487164050" sldId="257"/>
            <ac:spMk id="3" creationId="{EB5CA89E-4A6C-C958-B3EB-2ABD6DCD30D7}"/>
          </ac:spMkLst>
        </pc:spChg>
      </pc:sldChg>
      <pc:sldChg chg="modSp add mod">
        <pc:chgData name="李茗宇" userId="c3c76665-5d13-4c74-93a1-21f2499b5a75" providerId="ADAL" clId="{391B6EC0-6499-45CB-9408-603FCD47563D}" dt="2025-02-21T04:21:20.746" v="358" actId="20577"/>
        <pc:sldMkLst>
          <pc:docMk/>
          <pc:sldMk cId="476806371" sldId="258"/>
        </pc:sldMkLst>
        <pc:spChg chg="mod">
          <ac:chgData name="李茗宇" userId="c3c76665-5d13-4c74-93a1-21f2499b5a75" providerId="ADAL" clId="{391B6EC0-6499-45CB-9408-603FCD47563D}" dt="2025-02-21T04:21:20.746" v="358" actId="20577"/>
          <ac:spMkLst>
            <pc:docMk/>
            <pc:sldMk cId="476806371" sldId="258"/>
            <ac:spMk id="2" creationId="{C12097BB-174D-9823-7C38-5FE21AAFEA55}"/>
          </ac:spMkLst>
        </pc:spChg>
      </pc:sldChg>
      <pc:sldChg chg="modSp add mod">
        <pc:chgData name="李茗宇" userId="c3c76665-5d13-4c74-93a1-21f2499b5a75" providerId="ADAL" clId="{391B6EC0-6499-45CB-9408-603FCD47563D}" dt="2025-02-21T04:21:22.644" v="359" actId="20577"/>
        <pc:sldMkLst>
          <pc:docMk/>
          <pc:sldMk cId="1272074819" sldId="259"/>
        </pc:sldMkLst>
        <pc:spChg chg="mod">
          <ac:chgData name="李茗宇" userId="c3c76665-5d13-4c74-93a1-21f2499b5a75" providerId="ADAL" clId="{391B6EC0-6499-45CB-9408-603FCD47563D}" dt="2025-02-21T04:21:22.644" v="359" actId="20577"/>
          <ac:spMkLst>
            <pc:docMk/>
            <pc:sldMk cId="1272074819" sldId="259"/>
            <ac:spMk id="2" creationId="{51F1270B-40D2-6DB2-7756-A594BBDB2245}"/>
          </ac:spMkLst>
        </pc:spChg>
      </pc:sldChg>
      <pc:sldChg chg="modSp add mod">
        <pc:chgData name="李茗宇" userId="c3c76665-5d13-4c74-93a1-21f2499b5a75" providerId="ADAL" clId="{391B6EC0-6499-45CB-9408-603FCD47563D}" dt="2025-02-21T04:21:26.081" v="362" actId="20577"/>
        <pc:sldMkLst>
          <pc:docMk/>
          <pc:sldMk cId="2333580445" sldId="260"/>
        </pc:sldMkLst>
        <pc:spChg chg="mod">
          <ac:chgData name="李茗宇" userId="c3c76665-5d13-4c74-93a1-21f2499b5a75" providerId="ADAL" clId="{391B6EC0-6499-45CB-9408-603FCD47563D}" dt="2025-02-21T04:21:26.081" v="362" actId="20577"/>
          <ac:spMkLst>
            <pc:docMk/>
            <pc:sldMk cId="2333580445" sldId="260"/>
            <ac:spMk id="2" creationId="{4A3813A4-E316-DE84-075A-C5A33F12283F}"/>
          </ac:spMkLst>
        </pc:spChg>
      </pc:sldChg>
      <pc:sldChg chg="modSp add mod">
        <pc:chgData name="李茗宇" userId="c3c76665-5d13-4c74-93a1-21f2499b5a75" providerId="ADAL" clId="{391B6EC0-6499-45CB-9408-603FCD47563D}" dt="2025-02-21T04:21:30.815" v="365" actId="20577"/>
        <pc:sldMkLst>
          <pc:docMk/>
          <pc:sldMk cId="2196318589" sldId="261"/>
        </pc:sldMkLst>
        <pc:spChg chg="mod">
          <ac:chgData name="李茗宇" userId="c3c76665-5d13-4c74-93a1-21f2499b5a75" providerId="ADAL" clId="{391B6EC0-6499-45CB-9408-603FCD47563D}" dt="2025-02-21T04:21:30.815" v="365" actId="20577"/>
          <ac:spMkLst>
            <pc:docMk/>
            <pc:sldMk cId="2196318589" sldId="261"/>
            <ac:spMk id="2" creationId="{195C3518-0901-0407-DB76-3F220D385F8C}"/>
          </ac:spMkLst>
        </pc:spChg>
      </pc:sldChg>
      <pc:sldChg chg="modSp add mod">
        <pc:chgData name="李茗宇" userId="c3c76665-5d13-4c74-93a1-21f2499b5a75" providerId="ADAL" clId="{391B6EC0-6499-45CB-9408-603FCD47563D}" dt="2025-02-21T04:21:34.065" v="368" actId="20577"/>
        <pc:sldMkLst>
          <pc:docMk/>
          <pc:sldMk cId="1523592936" sldId="262"/>
        </pc:sldMkLst>
        <pc:spChg chg="mod">
          <ac:chgData name="李茗宇" userId="c3c76665-5d13-4c74-93a1-21f2499b5a75" providerId="ADAL" clId="{391B6EC0-6499-45CB-9408-603FCD47563D}" dt="2025-02-21T04:21:34.065" v="368" actId="20577"/>
          <ac:spMkLst>
            <pc:docMk/>
            <pc:sldMk cId="1523592936" sldId="262"/>
            <ac:spMk id="3" creationId="{9EFB2AD0-79CE-4047-445C-C8B63EFA0B23}"/>
          </ac:spMkLst>
        </pc:spChg>
      </pc:sldChg>
      <pc:sldChg chg="add">
        <pc:chgData name="李茗宇" userId="c3c76665-5d13-4c74-93a1-21f2499b5a75" providerId="ADAL" clId="{391B6EC0-6499-45CB-9408-603FCD47563D}" dt="2025-02-21T04:10:03.312" v="31"/>
        <pc:sldMkLst>
          <pc:docMk/>
          <pc:sldMk cId="1294268311" sldId="263"/>
        </pc:sldMkLst>
      </pc:sldChg>
      <pc:sldChg chg="add">
        <pc:chgData name="李茗宇" userId="c3c76665-5d13-4c74-93a1-21f2499b5a75" providerId="ADAL" clId="{391B6EC0-6499-45CB-9408-603FCD47563D}" dt="2025-02-21T04:10:06.935" v="33"/>
        <pc:sldMkLst>
          <pc:docMk/>
          <pc:sldMk cId="3030518142" sldId="264"/>
        </pc:sldMkLst>
      </pc:sldChg>
      <pc:sldChg chg="add">
        <pc:chgData name="李茗宇" userId="c3c76665-5d13-4c74-93a1-21f2499b5a75" providerId="ADAL" clId="{391B6EC0-6499-45CB-9408-603FCD47563D}" dt="2025-02-21T04:10:08.621" v="35"/>
        <pc:sldMkLst>
          <pc:docMk/>
          <pc:sldMk cId="1462045795" sldId="265"/>
        </pc:sldMkLst>
      </pc:sldChg>
      <pc:sldChg chg="addSp modSp new mod">
        <pc:chgData name="李茗宇" userId="c3c76665-5d13-4c74-93a1-21f2499b5a75" providerId="ADAL" clId="{391B6EC0-6499-45CB-9408-603FCD47563D}" dt="2025-02-21T04:20:33.500" v="334" actId="20577"/>
        <pc:sldMkLst>
          <pc:docMk/>
          <pc:sldMk cId="2887156571" sldId="266"/>
        </pc:sldMkLst>
        <pc:spChg chg="mod">
          <ac:chgData name="李茗宇" userId="c3c76665-5d13-4c74-93a1-21f2499b5a75" providerId="ADAL" clId="{391B6EC0-6499-45CB-9408-603FCD47563D}" dt="2025-02-21T04:11:40.262" v="83" actId="20577"/>
          <ac:spMkLst>
            <pc:docMk/>
            <pc:sldMk cId="2887156571" sldId="266"/>
            <ac:spMk id="2" creationId="{7D2CBF48-3441-D250-BA3E-610D948FA0E7}"/>
          </ac:spMkLst>
        </pc:spChg>
        <pc:spChg chg="mod">
          <ac:chgData name="李茗宇" userId="c3c76665-5d13-4c74-93a1-21f2499b5a75" providerId="ADAL" clId="{391B6EC0-6499-45CB-9408-603FCD47563D}" dt="2025-02-21T04:20:33.500" v="334" actId="20577"/>
          <ac:spMkLst>
            <pc:docMk/>
            <pc:sldMk cId="2887156571" sldId="266"/>
            <ac:spMk id="3" creationId="{3A8EBC35-2367-1DA6-2819-F6DE582C7352}"/>
          </ac:spMkLst>
        </pc:spChg>
        <pc:picChg chg="add mod">
          <ac:chgData name="李茗宇" userId="c3c76665-5d13-4c74-93a1-21f2499b5a75" providerId="ADAL" clId="{391B6EC0-6499-45CB-9408-603FCD47563D}" dt="2025-02-21T04:13:19.492" v="206" actId="1076"/>
          <ac:picMkLst>
            <pc:docMk/>
            <pc:sldMk cId="2887156571" sldId="266"/>
            <ac:picMk id="5" creationId="{5D300478-C9A4-8083-1801-7AB59FD3439E}"/>
          </ac:picMkLst>
        </pc:picChg>
      </pc:sldChg>
      <pc:sldMasterChg chg="add del addSldLayout delSldLayout">
        <pc:chgData name="李茗宇" userId="c3c76665-5d13-4c74-93a1-21f2499b5a75" providerId="ADAL" clId="{391B6EC0-6499-45CB-9408-603FCD47563D}" dt="2025-02-21T04:09:53.306" v="16" actId="27028"/>
        <pc:sldMasterMkLst>
          <pc:docMk/>
          <pc:sldMasterMk cId="619120416" sldId="2147483648"/>
        </pc:sldMasterMkLst>
        <pc:sldLayoutChg chg="add del">
          <pc:chgData name="李茗宇" userId="c3c76665-5d13-4c74-93a1-21f2499b5a75" providerId="ADAL" clId="{391B6EC0-6499-45CB-9408-603FCD47563D}" dt="2025-02-21T04:09:51.028" v="14" actId="47"/>
          <pc:sldLayoutMkLst>
            <pc:docMk/>
            <pc:sldMasterMk cId="619120416" sldId="2147483648"/>
            <pc:sldLayoutMk cId="685930829" sldId="2147483649"/>
          </pc:sldLayoutMkLst>
        </pc:sldLayoutChg>
        <pc:sldLayoutChg chg="add">
          <pc:chgData name="李茗宇" userId="c3c76665-5d13-4c74-93a1-21f2499b5a75" providerId="ADAL" clId="{391B6EC0-6499-45CB-9408-603FCD47563D}" dt="2025-02-21T04:09:53.306" v="16" actId="27028"/>
          <pc:sldLayoutMkLst>
            <pc:docMk/>
            <pc:sldMasterMk cId="619120416" sldId="2147483648"/>
            <pc:sldLayoutMk cId="673870800" sldId="2147483650"/>
          </pc:sldLayoutMkLst>
        </pc:sldLayoutChg>
      </pc:sldMasterChg>
      <pc:sldMasterChg chg="replId modSldLayout">
        <pc:chgData name="李茗宇" userId="c3c76665-5d13-4c74-93a1-21f2499b5a75" providerId="ADAL" clId="{391B6EC0-6499-45CB-9408-603FCD47563D}" dt="2025-02-21T04:09:53.306" v="16" actId="27028"/>
        <pc:sldMasterMkLst>
          <pc:docMk/>
          <pc:sldMasterMk cId="4158369154" sldId="2147483660"/>
        </pc:sldMasterMkLst>
        <pc:sldLayoutChg chg="replId">
          <pc:chgData name="李茗宇" userId="c3c76665-5d13-4c74-93a1-21f2499b5a75" providerId="ADAL" clId="{391B6EC0-6499-45CB-9408-603FCD47563D}" dt="2025-02-21T04:09:45.553" v="12" actId="27028"/>
          <pc:sldLayoutMkLst>
            <pc:docMk/>
            <pc:sldMasterMk cId="4158369154" sldId="2147483660"/>
            <pc:sldLayoutMk cId="1228339874" sldId="2147483661"/>
          </pc:sldLayoutMkLst>
        </pc:sldLayoutChg>
        <pc:sldLayoutChg chg="replId">
          <pc:chgData name="李茗宇" userId="c3c76665-5d13-4c74-93a1-21f2499b5a75" providerId="ADAL" clId="{391B6EC0-6499-45CB-9408-603FCD47563D}" dt="2025-02-21T04:09:53.306" v="16" actId="27028"/>
          <pc:sldLayoutMkLst>
            <pc:docMk/>
            <pc:sldMasterMk cId="4158369154" sldId="2147483660"/>
            <pc:sldLayoutMk cId="3398445169" sldId="214748366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02:56:53.2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4077-5BEF-4621-A0C7-7285B7A9473F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C8BF7-EDB8-4473-96F9-2B01E0E017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9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C8BF7-EDB8-4473-96F9-2B01E0E017A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58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9FD53-1D93-49D7-9D02-E18AB96B6F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27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7126C-DDE1-138F-69A1-5C996403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DAD3C-82E0-DAFC-3820-09673A324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F12E8-1A81-7106-D52E-C3B8FFEA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7BA53-B4B3-BCF5-0181-BF21F3AE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1A37A-786D-6F14-CA05-B4837153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DA2A8-AB43-07BB-0867-19B2DCCE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823BF6-0ED6-FC0F-FA50-D900F5533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911140-3365-825A-1E1C-2C04409C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1F4C40-D4E5-A6C0-E367-7CE2ACEB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BE82B-F93C-935E-8570-BE1A045B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48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755D5F-28B9-8D08-7B0A-24866994E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56FF0F-D2FD-EDBE-7ECD-940EEDA19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C2E94-7959-7FBE-13A6-825A5AF4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5B3F55-43DC-9830-E81D-B1498E0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2B7DE-F97C-51FA-554A-1F51C89A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65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041BD-C78E-2A5E-0167-BE84E129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19C1C-F1D5-7DFE-FF18-B722EAAE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58796-8ACE-AC20-8D2E-2F313308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3F959-CC1F-49CB-00BC-DC0F00BC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B40BA-BCD7-FB91-4B86-AC663B40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7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06D7A-E6A4-BC22-1E04-26F55687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A9FA6-C7CD-D1D0-82BB-4381F13C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7CB2FB-B873-EA76-2F3A-24F0B97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FD9853-E004-434F-2E20-100797C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721655-FEB3-9903-801B-C55681E3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4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2A327-B27B-E411-3B6A-C4EBA108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12515-578B-87BF-78BA-C844F785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D8922-443E-AADD-F767-82777414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FA411-6219-0AF6-3FCB-7773EF70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E8D9FC-FC77-A7DF-9491-FC363E5B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2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D581B-64A4-C7B5-FFE6-817605E8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5775E2-7550-EAB7-478E-40578CE7B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374031-1D46-8569-3887-7B7BBDED1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A9B16D-0063-148D-9F99-B8E4017D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2163EB-CE46-2C8B-2C71-3BE45053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032301-3F15-B453-4115-6CE2D24C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6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4D7CF-5F4D-24D8-D664-B9F7B0A2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E1A4A0-BDEC-9871-916C-45D190254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84CD84-A99B-9D39-7982-982C12D1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CABA3C-F4C9-23C4-756D-0691D491D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D976B5-6EBF-C2EB-63E0-9BE6C3C23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18463F-FF90-4560-F7A5-018592D6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CEB9EB-EAE4-2310-0807-E6D74BE1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BE12D-D367-81CE-C749-7991B4BD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2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6D077-A276-DA5D-A856-786F3BA1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501835-DCAB-DD81-3350-0784786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401FB9-D6DD-9BE9-B415-CD1DE774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515527-C5E3-9444-CBBC-8E7E0B9A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3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D2429-CF9F-1F49-B58C-C1D7A310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CCDEAA-40B0-A979-76ED-D6BB5934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40D2D8-6D1F-3732-A4BD-C9719430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49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B2877-D5B8-DB33-9774-BE955EC0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1B0D02-FCA1-8EBE-4E58-89ACA1AE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251A60-B5AA-A780-9705-1B1C4BDA5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15F7AA-E377-5C51-B48F-C9C2B12C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0E36B7-AB32-C3BF-C48D-F503659D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551FEE-A611-F1C5-7424-A5D4FCDC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8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1EC40-D70E-ABF7-D77D-0598F30D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4080F9-3F75-6E2B-C0D1-309E4634D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265C25-4D00-07A2-2DD6-A01F4EBBA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7CEA81-D7F3-27BD-5B7D-83EA0ECC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8ED1E1-372A-E1AE-8E04-A7146EF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0BA614-322E-C0AB-EF12-4B81EFCD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6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B5EC83-F1A8-2140-F5FD-FBB68464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BC2730-0559-0CAA-1B75-9B9BB5212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9077E-8218-F04E-0E63-34387CE6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FDD33-338C-4507-A7FF-9926A6D1EFB1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03C58D-4956-7519-5652-11FC92B03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A78D2-792E-92B0-A29A-E3D1BD0E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5818A-A791-476C-A814-737F00CA7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6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6D6183-34AA-407F-E578-2628890C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286C5D-66AC-5F54-CC68-05DDBBEE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F7400-62A9-FBB9-DD38-04598179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18E80-AD54-417D-BE97-1ECCED9A01C3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823C5-CE3A-A4B2-2490-931A058C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960002-6E96-483E-589D-0FA4B954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2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uKGC6a__0&amp;t=1s&amp;ab_channel=TraderDNA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998DDE-EBC9-A295-EF8B-F5AB75055753}"/>
              </a:ext>
            </a:extLst>
          </p:cNvPr>
          <p:cNvSpPr txBox="1"/>
          <p:nvPr/>
        </p:nvSpPr>
        <p:spPr>
          <a:xfrm>
            <a:off x="3294303" y="1385869"/>
            <a:ext cx="5603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/>
              <a:t>No.1:3EMA</a:t>
            </a:r>
            <a:r>
              <a:rPr lang="zh-TW" altLang="en-US" sz="4800" dirty="0"/>
              <a:t>交易策略</a:t>
            </a:r>
            <a:endParaRPr lang="en-US" altLang="zh-TW" sz="4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62A0953-FC94-1E76-B0F1-04A008863B68}"/>
              </a:ext>
            </a:extLst>
          </p:cNvPr>
          <p:cNvSpPr txBox="1"/>
          <p:nvPr/>
        </p:nvSpPr>
        <p:spPr>
          <a:xfrm>
            <a:off x="2993899" y="2967335"/>
            <a:ext cx="6204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</a:p>
          <a:p>
            <a:r>
              <a:rPr lang="zh-TW" altLang="en-US" dirty="0">
                <a:hlinkClick r:id="rId2"/>
              </a:rPr>
              <a:t>🔴 </a:t>
            </a:r>
            <a:r>
              <a:rPr lang="en-US" altLang="zh-TW" dirty="0">
                <a:hlinkClick r:id="rId2"/>
              </a:rPr>
              <a:t>5-8-13 EMA "SCALPING" (FULL TUTORIAL for Beginners) – </a:t>
            </a:r>
          </a:p>
          <a:p>
            <a:r>
              <a:rPr lang="en-US" altLang="zh-TW" dirty="0">
                <a:hlinkClick r:id="rId2"/>
              </a:rPr>
              <a:t>One of The Best Absolute Methods for Trading (youtube.com)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6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69BA6-9A3F-B230-4705-CCF9EDF5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7" y="424481"/>
            <a:ext cx="10515600" cy="880871"/>
          </a:xfrm>
        </p:spPr>
        <p:txBody>
          <a:bodyPr/>
          <a:lstStyle/>
          <a:p>
            <a:r>
              <a:rPr lang="zh-TW" altLang="en-US" dirty="0"/>
              <a:t>賣</a:t>
            </a:r>
            <a:r>
              <a:rPr lang="zh-TW" altLang="en-US"/>
              <a:t>單範例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936E48-8554-BB94-B28F-9A8551E13A02}"/>
              </a:ext>
            </a:extLst>
          </p:cNvPr>
          <p:cNvSpPr txBox="1"/>
          <p:nvPr/>
        </p:nvSpPr>
        <p:spPr>
          <a:xfrm>
            <a:off x="6888480" y="1059243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A631DA4-D431-2487-D6DD-C04FD82EC51B}"/>
              </a:ext>
            </a:extLst>
          </p:cNvPr>
          <p:cNvSpPr txBox="1"/>
          <p:nvPr/>
        </p:nvSpPr>
        <p:spPr>
          <a:xfrm>
            <a:off x="-103823" y="118246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5194B8B-5DAF-0966-ED9F-A73E81E6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" y="1845042"/>
            <a:ext cx="5474571" cy="3284742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DB3995F-FD1A-830E-C4E0-86D7BDABFAE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84797" y="1551798"/>
            <a:ext cx="0" cy="1575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77536E36-92DD-B01E-DE70-C1D1758A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822" y="1845042"/>
            <a:ext cx="6286398" cy="4269744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A0562C8-71F2-1D98-4150-497083572719}"/>
              </a:ext>
            </a:extLst>
          </p:cNvPr>
          <p:cNvCxnSpPr>
            <a:cxnSpLocks/>
          </p:cNvCxnSpPr>
          <p:nvPr/>
        </p:nvCxnSpPr>
        <p:spPr>
          <a:xfrm flipH="1">
            <a:off x="6015230" y="1364450"/>
            <a:ext cx="806720" cy="938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1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>
            <a:extLst>
              <a:ext uri="{FF2B5EF4-FFF2-40B4-BE49-F238E27FC236}">
                <a16:creationId xmlns:a16="http://schemas.microsoft.com/office/drawing/2014/main" id="{A8DF70B4-5EC6-2F3B-1A7B-258EAB24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59" y="1711172"/>
            <a:ext cx="9306094" cy="387581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3E62E9-3A0E-7930-71A5-2C085F854D60}"/>
              </a:ext>
            </a:extLst>
          </p:cNvPr>
          <p:cNvSpPr txBox="1"/>
          <p:nvPr/>
        </p:nvSpPr>
        <p:spPr>
          <a:xfrm>
            <a:off x="900146" y="2590262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AEB7045-59EC-4E98-E04B-9EB4456CE9D8}"/>
              </a:ext>
            </a:extLst>
          </p:cNvPr>
          <p:cNvCxnSpPr>
            <a:cxnSpLocks/>
          </p:cNvCxnSpPr>
          <p:nvPr/>
        </p:nvCxnSpPr>
        <p:spPr>
          <a:xfrm flipV="1">
            <a:off x="1540226" y="2407382"/>
            <a:ext cx="822960" cy="18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E18070-444A-4154-12C2-CFD6B8E18892}"/>
              </a:ext>
            </a:extLst>
          </p:cNvPr>
          <p:cNvSpPr txBox="1"/>
          <p:nvPr/>
        </p:nvSpPr>
        <p:spPr>
          <a:xfrm>
            <a:off x="2245659" y="6025358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止盈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5FC8F55-A1AE-82DA-FA0D-7D8207A447B1}"/>
              </a:ext>
            </a:extLst>
          </p:cNvPr>
          <p:cNvCxnSpPr>
            <a:cxnSpLocks/>
          </p:cNvCxnSpPr>
          <p:nvPr/>
        </p:nvCxnSpPr>
        <p:spPr>
          <a:xfrm flipV="1">
            <a:off x="2885739" y="5065776"/>
            <a:ext cx="749808" cy="95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C757F14-9A61-F468-26E1-325A64A1C601}"/>
              </a:ext>
            </a:extLst>
          </p:cNvPr>
          <p:cNvCxnSpPr>
            <a:cxnSpLocks/>
          </p:cNvCxnSpPr>
          <p:nvPr/>
        </p:nvCxnSpPr>
        <p:spPr>
          <a:xfrm flipV="1">
            <a:off x="3635547" y="2407382"/>
            <a:ext cx="0" cy="85702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46C4F15-0B78-C86D-CC5F-C724BF073F22}"/>
              </a:ext>
            </a:extLst>
          </p:cNvPr>
          <p:cNvCxnSpPr>
            <a:cxnSpLocks/>
          </p:cNvCxnSpPr>
          <p:nvPr/>
        </p:nvCxnSpPr>
        <p:spPr>
          <a:xfrm flipV="1">
            <a:off x="3635547" y="3264408"/>
            <a:ext cx="0" cy="8570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B5DBD7-05CC-8B55-59FB-992A572C1A86}"/>
              </a:ext>
            </a:extLst>
          </p:cNvPr>
          <p:cNvCxnSpPr>
            <a:cxnSpLocks/>
          </p:cNvCxnSpPr>
          <p:nvPr/>
        </p:nvCxnSpPr>
        <p:spPr>
          <a:xfrm flipV="1">
            <a:off x="3637878" y="4121434"/>
            <a:ext cx="0" cy="8570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3EMA</a:t>
            </a:r>
            <a:r>
              <a:rPr lang="zh-TW" altLang="en-US" sz="2800" dirty="0"/>
              <a:t>交易策略</a:t>
            </a:r>
            <a:endParaRPr lang="en-US" altLang="zh-TW" sz="2800" dirty="0"/>
          </a:p>
          <a:p>
            <a:pPr lvl="1"/>
            <a:r>
              <a:rPr lang="en-US" altLang="zh-TW" dirty="0"/>
              <a:t>1.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4.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5.</a:t>
            </a:r>
            <a:r>
              <a:rPr lang="zh-TW" altLang="en-US" dirty="0"/>
              <a:t> 回測結果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716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買進策略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A87858-5614-2C86-8D3C-DA75E5601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2007"/>
          <a:stretch/>
        </p:blipFill>
        <p:spPr>
          <a:xfrm>
            <a:off x="6096000" y="1356872"/>
            <a:ext cx="6094476" cy="436568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731358-F122-91DF-F90B-39C9F48B6018}"/>
              </a:ext>
            </a:extLst>
          </p:cNvPr>
          <p:cNvSpPr txBox="1"/>
          <p:nvPr/>
        </p:nvSpPr>
        <p:spPr>
          <a:xfrm>
            <a:off x="0" y="1881760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紀錄最新的下降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棒的最低價，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如果遇到新的下降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棒則覆蓋掉前一個紀錄。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當前一根</a:t>
            </a:r>
            <a:r>
              <a:rPr lang="en-US" altLang="zh-TW" sz="2400" dirty="0"/>
              <a:t>k</a:t>
            </a:r>
            <a:r>
              <a:rPr lang="zh-TW" altLang="en-US" sz="2400" dirty="0"/>
              <a:t>棒為上升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棒且收盤價高於紀錄的最高價，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指標</a:t>
            </a:r>
            <a:r>
              <a:rPr lang="en-US" altLang="zh-TW" sz="2400" dirty="0"/>
              <a:t>EMA5&gt;EMA8&gt;EMA13</a:t>
            </a:r>
            <a:r>
              <a:rPr lang="zh-TW" altLang="en-US" sz="2400" dirty="0"/>
              <a:t>以及存在紀錄的下降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棒時，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以現</a:t>
            </a:r>
            <a:r>
              <a:rPr lang="en-US" altLang="zh-TW" sz="2400" dirty="0"/>
              <a:t>k</a:t>
            </a:r>
            <a:r>
              <a:rPr lang="zh-TW" altLang="en-US" sz="2400" dirty="0"/>
              <a:t>棒開盤價作買進，前三根根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棒的最低價作為止損，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買進價與止損價差的兩倍做止盈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4CD8F8E6-612B-B608-C0A3-A9326313EC0B}"/>
                  </a:ext>
                </a:extLst>
              </p14:cNvPr>
              <p14:cNvContentPartPr/>
              <p14:nvPr/>
            </p14:nvContentPartPr>
            <p14:xfrm>
              <a:off x="1408032" y="2898360"/>
              <a:ext cx="36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4CD8F8E6-612B-B608-C0A3-A9326313EC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0032" y="288036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80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賣出策略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75DCFA-D92B-062B-8A04-67720245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7828" y="2095790"/>
            <a:ext cx="3585972" cy="43970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592205-77E0-40AF-48AB-89E8C495526A}"/>
              </a:ext>
            </a:extLst>
          </p:cNvPr>
          <p:cNvSpPr txBox="1"/>
          <p:nvPr/>
        </p:nvSpPr>
        <p:spPr>
          <a:xfrm>
            <a:off x="496062" y="2095790"/>
            <a:ext cx="72717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紀錄最新的上升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棒的最低價和最高價，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如果遇到新的上升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棒則覆蓋掉前一個紀錄。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當前一根</a:t>
            </a:r>
            <a:r>
              <a:rPr lang="en-US" altLang="zh-TW" sz="2400" dirty="0"/>
              <a:t>k</a:t>
            </a:r>
            <a:r>
              <a:rPr lang="zh-TW" altLang="en-US" sz="2400" dirty="0"/>
              <a:t>棒為下降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棒且收盤價高於紀錄的最低價，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指標</a:t>
            </a:r>
            <a:r>
              <a:rPr lang="en-US" altLang="zh-TW" sz="2400" dirty="0"/>
              <a:t>EMA5&lt;EMA8&lt;EMA13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且存在紀錄的上升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棒時，以現</a:t>
            </a:r>
            <a:r>
              <a:rPr lang="en-US" altLang="zh-TW" sz="2400" dirty="0"/>
              <a:t>k</a:t>
            </a:r>
            <a:r>
              <a:rPr lang="zh-TW" altLang="en-US" sz="2400" dirty="0"/>
              <a:t>棒開盤價作賣出，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前三根根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棒的最高價作為止損，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買進價與止損價差的兩倍做止盈</a:t>
            </a:r>
          </a:p>
        </p:txBody>
      </p:sp>
    </p:spTree>
    <p:extLst>
      <p:ext uri="{BB962C8B-B14F-4D97-AF65-F5344CB8AC3E}">
        <p14:creationId xmlns:p14="http://schemas.microsoft.com/office/powerpoint/2010/main" val="127207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23353C-DBB9-DD4E-4DC6-0ED74EACD040}"/>
              </a:ext>
            </a:extLst>
          </p:cNvPr>
          <p:cNvSpPr txBox="1"/>
          <p:nvPr/>
        </p:nvSpPr>
        <p:spPr>
          <a:xfrm>
            <a:off x="585421" y="1364885"/>
            <a:ext cx="11021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寫出寫一個</a:t>
            </a:r>
            <a:r>
              <a:rPr lang="en-US" altLang="zh-TW" sz="3200" dirty="0"/>
              <a:t>mq5</a:t>
            </a:r>
            <a:r>
              <a:rPr lang="zh-TW" altLang="en-US" sz="3200" dirty="0"/>
              <a:t>交易程式，</a:t>
            </a:r>
            <a:endParaRPr lang="en-US" altLang="zh-TW" sz="3200" dirty="0"/>
          </a:p>
          <a:p>
            <a:r>
              <a:rPr lang="zh-TW" altLang="en-US" sz="3200" dirty="0"/>
              <a:t>使用</a:t>
            </a:r>
            <a:r>
              <a:rPr lang="en-US" altLang="zh-TW" sz="3200" dirty="0"/>
              <a:t>EMA5</a:t>
            </a:r>
            <a:r>
              <a:rPr lang="zh-TW" altLang="en-US" sz="3200" dirty="0"/>
              <a:t>線</a:t>
            </a:r>
            <a:r>
              <a:rPr lang="en-US" altLang="zh-TW" sz="3200" dirty="0"/>
              <a:t>,EMA8</a:t>
            </a:r>
            <a:r>
              <a:rPr lang="zh-TW" altLang="en-US" sz="3200" dirty="0"/>
              <a:t>線和</a:t>
            </a:r>
            <a:r>
              <a:rPr lang="en-US" altLang="zh-TW" sz="3200" dirty="0"/>
              <a:t>EMA13</a:t>
            </a:r>
            <a:r>
              <a:rPr lang="zh-TW" altLang="en-US" sz="3200" dirty="0"/>
              <a:t>線作為交易判斷指標，</a:t>
            </a:r>
            <a:endParaRPr lang="en-US" altLang="zh-TW" sz="3200" dirty="0"/>
          </a:p>
          <a:p>
            <a:r>
              <a:rPr lang="zh-TW" altLang="en-US" sz="3200" dirty="0"/>
              <a:t>持續記錄最新的上升與下降</a:t>
            </a:r>
            <a:r>
              <a:rPr lang="en-US" altLang="zh-TW" sz="3200" dirty="0"/>
              <a:t>k</a:t>
            </a:r>
            <a:r>
              <a:rPr lang="zh-TW" altLang="en-US" sz="3200" dirty="0"/>
              <a:t>棒</a:t>
            </a:r>
            <a:endParaRPr lang="en-US" altLang="zh-TW" sz="3200" dirty="0"/>
          </a:p>
          <a:p>
            <a:r>
              <a:rPr lang="zh-TW" altLang="en-US" sz="3200" dirty="0"/>
              <a:t>當</a:t>
            </a:r>
            <a:r>
              <a:rPr lang="en-US" altLang="zh-TW" sz="3200" dirty="0"/>
              <a:t>EMA5&gt;EMA8&gt;EMA13</a:t>
            </a:r>
            <a:r>
              <a:rPr lang="zh-TW" altLang="en-US" sz="3200" dirty="0"/>
              <a:t>且前跟</a:t>
            </a:r>
            <a:r>
              <a:rPr lang="en-US" altLang="zh-TW" sz="3200" dirty="0"/>
              <a:t>k</a:t>
            </a:r>
            <a:r>
              <a:rPr lang="zh-TW" altLang="en-US" sz="3200" dirty="0"/>
              <a:t>棒為上升</a:t>
            </a:r>
            <a:r>
              <a:rPr lang="en-US" altLang="zh-TW" sz="3200" dirty="0"/>
              <a:t>k</a:t>
            </a:r>
            <a:r>
              <a:rPr lang="zh-TW" altLang="en-US" sz="3200" dirty="0"/>
              <a:t>棒時，</a:t>
            </a:r>
            <a:endParaRPr lang="en-US" altLang="zh-TW" sz="3200" dirty="0"/>
          </a:p>
          <a:p>
            <a:r>
              <a:rPr lang="zh-TW" altLang="en-US" sz="3200" dirty="0"/>
              <a:t>以當根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棒的收盤價進行買入，前三根</a:t>
            </a:r>
            <a:r>
              <a:rPr lang="en-US" altLang="zh-TW" sz="3200" dirty="0"/>
              <a:t>k</a:t>
            </a:r>
            <a:r>
              <a:rPr lang="zh-TW" altLang="en-US" sz="3200" dirty="0"/>
              <a:t>棒最低價為止損，</a:t>
            </a:r>
            <a:endParaRPr lang="en-US" altLang="zh-TW" sz="3200" dirty="0"/>
          </a:p>
          <a:p>
            <a:r>
              <a:rPr lang="zh-TW" altLang="en-US" sz="3200" dirty="0"/>
              <a:t>買進價和止損差距的兩倍量作為止盈</a:t>
            </a:r>
            <a:r>
              <a:rPr lang="en-US" altLang="zh-TW" sz="3200" dirty="0"/>
              <a:t>;</a:t>
            </a:r>
          </a:p>
          <a:p>
            <a:r>
              <a:rPr lang="zh-TW" altLang="en-US" sz="3200" dirty="0"/>
              <a:t>當</a:t>
            </a:r>
            <a:r>
              <a:rPr lang="en-US" altLang="zh-TW" sz="3200" dirty="0"/>
              <a:t>EMA5&lt;EMA8&lt;EMA13</a:t>
            </a:r>
            <a:r>
              <a:rPr lang="zh-TW" altLang="en-US" sz="3200" dirty="0"/>
              <a:t>時且前跟</a:t>
            </a:r>
            <a:r>
              <a:rPr lang="en-US" altLang="zh-TW" sz="3200" dirty="0"/>
              <a:t>k</a:t>
            </a:r>
            <a:r>
              <a:rPr lang="zh-TW" altLang="en-US" sz="3200" dirty="0"/>
              <a:t>棒為下降</a:t>
            </a:r>
            <a:r>
              <a:rPr lang="en-US" altLang="zh-TW" sz="3200" dirty="0"/>
              <a:t>k</a:t>
            </a:r>
            <a:r>
              <a:rPr lang="zh-TW" altLang="en-US" sz="3200" dirty="0"/>
              <a:t>棒時，</a:t>
            </a:r>
            <a:endParaRPr lang="en-US" altLang="zh-TW" sz="3200" dirty="0"/>
          </a:p>
          <a:p>
            <a:r>
              <a:rPr lang="zh-TW" altLang="en-US" sz="3200" dirty="0"/>
              <a:t>以當根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棒的收盤價進行買入，前三根</a:t>
            </a:r>
            <a:r>
              <a:rPr lang="en-US" altLang="zh-TW" sz="3200" dirty="0"/>
              <a:t>k</a:t>
            </a:r>
            <a:r>
              <a:rPr lang="zh-TW" altLang="en-US" sz="3200" dirty="0"/>
              <a:t>棒最高價為止損，</a:t>
            </a:r>
            <a:endParaRPr lang="en-US" altLang="zh-TW" sz="3200" dirty="0"/>
          </a:p>
          <a:p>
            <a:r>
              <a:rPr lang="zh-TW" altLang="en-US" sz="3200" dirty="0"/>
              <a:t>買進價和止損差距的兩倍量作為止盈。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A3813A4-E316-DE84-075A-C5A33F12283F}"/>
              </a:ext>
            </a:extLst>
          </p:cNvPr>
          <p:cNvSpPr txBox="1"/>
          <p:nvPr/>
        </p:nvSpPr>
        <p:spPr>
          <a:xfrm>
            <a:off x="585421" y="338328"/>
            <a:ext cx="4118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3.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gpt</a:t>
            </a:r>
            <a:r>
              <a:rPr lang="zh-TW" altLang="en-US" sz="4800" dirty="0"/>
              <a:t>指令輸入</a:t>
            </a:r>
          </a:p>
        </p:txBody>
      </p:sp>
    </p:spTree>
    <p:extLst>
      <p:ext uri="{BB962C8B-B14F-4D97-AF65-F5344CB8AC3E}">
        <p14:creationId xmlns:p14="http://schemas.microsoft.com/office/powerpoint/2010/main" val="233358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C3518-0901-0407-DB76-3F220D3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</a:t>
            </a:r>
            <a:r>
              <a:rPr lang="zh-TW" altLang="en-US" sz="4400" dirty="0"/>
              <a:t>問題與改動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C82CC0-4B50-D915-01D1-A98FA09D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Gpt</a:t>
            </a:r>
            <a:r>
              <a:rPr lang="zh-TW" altLang="en-US" dirty="0"/>
              <a:t>撰寫的程式都會缺少 </a:t>
            </a:r>
            <a:r>
              <a:rPr lang="en-US" altLang="zh-TW" dirty="0"/>
              <a:t>import</a:t>
            </a:r>
            <a:r>
              <a:rPr lang="zh-TW" altLang="en-US" dirty="0"/>
              <a:t>和變數宣告，需要自行補齊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ENUM_TIMEFRAMES   timeframe;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timeframe = PERIOD_H4;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注</a:t>
            </a:r>
            <a:r>
              <a:rPr lang="en-US" altLang="zh-TW" dirty="0"/>
              <a:t>:handle</a:t>
            </a:r>
            <a:r>
              <a:rPr lang="zh-TW" altLang="en-US" dirty="0"/>
              <a:t>宣告須改為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int ema5_handle = </a:t>
            </a:r>
            <a:r>
              <a:rPr lang="en-US" altLang="zh-TW" dirty="0" err="1"/>
              <a:t>iMA</a:t>
            </a:r>
            <a:r>
              <a:rPr lang="en-US" altLang="zh-TW" dirty="0"/>
              <a:t>(NULL, </a:t>
            </a:r>
            <a:r>
              <a:rPr lang="en-US" altLang="zh-TW" dirty="0">
                <a:solidFill>
                  <a:srgbClr val="FF0000"/>
                </a:solidFill>
              </a:rPr>
              <a:t>timeframe</a:t>
            </a:r>
            <a:r>
              <a:rPr lang="en-US" altLang="zh-TW" dirty="0"/>
              <a:t>, 5, 0…….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#define OP_BUY 0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#define OP_SELL 0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input int a=3;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input float b=0.01;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31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CBF48-3441-D250-BA3E-610D948F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EBC35-2367-1DA6-2819-F6DE582C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新增避免重複交易的判定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添加右側程式碼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以實現功能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sz="2000" dirty="0"/>
              <a:t>(</a:t>
            </a:r>
            <a:r>
              <a:rPr lang="zh-TW" altLang="en-US" sz="2000" dirty="0"/>
              <a:t>要在交易判定式內加入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對應的</a:t>
            </a:r>
            <a:r>
              <a:rPr lang="en-US" altLang="zh-TW" sz="2000" dirty="0" err="1"/>
              <a:t>PositionCount</a:t>
            </a:r>
            <a:r>
              <a:rPr lang="en-US" altLang="zh-TW" sz="2000" dirty="0"/>
              <a:t>==0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300478-C9A4-8083-1801-7AB59FD3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51" y="1986893"/>
            <a:ext cx="6632149" cy="45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5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EFB2AD0-79CE-4047-445C-C8B63EFA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 回測輸入與結果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4E2396-28EC-BE14-BA44-9B0690C4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173009"/>
            <a:ext cx="10487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9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260EF-96A2-4534-3255-20233E0B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zh-TW" altLang="en-US" dirty="0"/>
              <a:t>買單範例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9EFF1-7019-03AD-EEFD-AE4A3567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0" y="1319212"/>
            <a:ext cx="2514600" cy="42195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8D6D6A-32CE-5552-7019-C746800A03AD}"/>
              </a:ext>
            </a:extLst>
          </p:cNvPr>
          <p:cNvSpPr txBox="1"/>
          <p:nvPr/>
        </p:nvSpPr>
        <p:spPr>
          <a:xfrm>
            <a:off x="1048210" y="5983473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4403497-5576-5E0F-274B-16CE026787FA}"/>
              </a:ext>
            </a:extLst>
          </p:cNvPr>
          <p:cNvCxnSpPr>
            <a:cxnSpLocks/>
          </p:cNvCxnSpPr>
          <p:nvPr/>
        </p:nvCxnSpPr>
        <p:spPr>
          <a:xfrm flipV="1">
            <a:off x="1353010" y="5372413"/>
            <a:ext cx="0" cy="69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19A987-A533-8E85-8386-881613AD4ED0}"/>
              </a:ext>
            </a:extLst>
          </p:cNvPr>
          <p:cNvSpPr txBox="1"/>
          <p:nvPr/>
        </p:nvSpPr>
        <p:spPr>
          <a:xfrm>
            <a:off x="8386572" y="4499264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713552-BDA2-28BA-3196-D1489E3B4E2F}"/>
              </a:ext>
            </a:extLst>
          </p:cNvPr>
          <p:cNvSpPr txBox="1"/>
          <p:nvPr/>
        </p:nvSpPr>
        <p:spPr>
          <a:xfrm>
            <a:off x="4461970" y="4290024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B714C0D-B5F1-6F87-7713-6B7127E9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73" y="1850182"/>
            <a:ext cx="3553190" cy="2154746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2B9B6F-0D9C-D892-81A3-1FC33E293190}"/>
              </a:ext>
            </a:extLst>
          </p:cNvPr>
          <p:cNvCxnSpPr>
            <a:cxnSpLocks/>
          </p:cNvCxnSpPr>
          <p:nvPr/>
        </p:nvCxnSpPr>
        <p:spPr>
          <a:xfrm flipV="1">
            <a:off x="4827428" y="3674452"/>
            <a:ext cx="0" cy="69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2D34F03-1671-53D3-5FD9-10A412FD1E40}"/>
              </a:ext>
            </a:extLst>
          </p:cNvPr>
          <p:cNvSpPr txBox="1"/>
          <p:nvPr/>
        </p:nvSpPr>
        <p:spPr>
          <a:xfrm>
            <a:off x="-77113" y="175800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止盈</a:t>
            </a: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8DE640A-0F98-0E7F-B084-D0EC9703D394}"/>
              </a:ext>
            </a:extLst>
          </p:cNvPr>
          <p:cNvCxnSpPr/>
          <p:nvPr/>
        </p:nvCxnSpPr>
        <p:spPr>
          <a:xfrm flipV="1">
            <a:off x="1609344" y="4138489"/>
            <a:ext cx="0" cy="12339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C916253-18F3-A30B-12B3-F399595F8266}"/>
              </a:ext>
            </a:extLst>
          </p:cNvPr>
          <p:cNvCxnSpPr/>
          <p:nvPr/>
        </p:nvCxnSpPr>
        <p:spPr>
          <a:xfrm flipV="1">
            <a:off x="1609344" y="2904565"/>
            <a:ext cx="0" cy="1233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DAE0165-AA77-D0BD-D4A3-ABB0C8B3FEA5}"/>
              </a:ext>
            </a:extLst>
          </p:cNvPr>
          <p:cNvCxnSpPr/>
          <p:nvPr/>
        </p:nvCxnSpPr>
        <p:spPr>
          <a:xfrm flipV="1">
            <a:off x="1609344" y="1758001"/>
            <a:ext cx="0" cy="1233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49BB260-7202-328D-1545-E7D7B25B21B8}"/>
              </a:ext>
            </a:extLst>
          </p:cNvPr>
          <p:cNvCxnSpPr>
            <a:cxnSpLocks/>
          </p:cNvCxnSpPr>
          <p:nvPr/>
        </p:nvCxnSpPr>
        <p:spPr>
          <a:xfrm flipV="1">
            <a:off x="302363" y="1758001"/>
            <a:ext cx="1197253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CB06071A-52A4-1141-BFB4-4A2BA5E8C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835" y="1351762"/>
            <a:ext cx="3079959" cy="3151586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325E4DE-81DD-281A-D899-265A6C88E211}"/>
              </a:ext>
            </a:extLst>
          </p:cNvPr>
          <p:cNvCxnSpPr>
            <a:cxnSpLocks/>
          </p:cNvCxnSpPr>
          <p:nvPr/>
        </p:nvCxnSpPr>
        <p:spPr>
          <a:xfrm flipV="1">
            <a:off x="8775192" y="3595973"/>
            <a:ext cx="0" cy="878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532</Words>
  <Application>Microsoft Office PowerPoint</Application>
  <PresentationFormat>寬螢幕</PresentationFormat>
  <Paragraphs>64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Office 佈景主題</vt:lpstr>
      <vt:lpstr>Office 佈景主題</vt:lpstr>
      <vt:lpstr>PowerPoint 簡報</vt:lpstr>
      <vt:lpstr>Outlines</vt:lpstr>
      <vt:lpstr>1. 買進策略</vt:lpstr>
      <vt:lpstr>2. 賣出策略</vt:lpstr>
      <vt:lpstr>PowerPoint 簡報</vt:lpstr>
      <vt:lpstr>4. 問題與改動</vt:lpstr>
      <vt:lpstr>PowerPoint 簡報</vt:lpstr>
      <vt:lpstr>5. 回測輸入與結果</vt:lpstr>
      <vt:lpstr>買單範例</vt:lpstr>
      <vt:lpstr>賣單範例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李茗宇</dc:creator>
  <cp:lastModifiedBy>李茗宇</cp:lastModifiedBy>
  <cp:revision>1</cp:revision>
  <dcterms:created xsi:type="dcterms:W3CDTF">2025-02-21T04:07:54Z</dcterms:created>
  <dcterms:modified xsi:type="dcterms:W3CDTF">2025-02-21T04:21:39Z</dcterms:modified>
</cp:coreProperties>
</file>