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4"/>
  </p:notesMasterIdLst>
  <p:sldIdLst>
    <p:sldId id="269" r:id="rId3"/>
    <p:sldId id="298" r:id="rId4"/>
    <p:sldId id="287" r:id="rId5"/>
    <p:sldId id="288" r:id="rId6"/>
    <p:sldId id="299" r:id="rId7"/>
    <p:sldId id="300" r:id="rId8"/>
    <p:sldId id="301" r:id="rId9"/>
    <p:sldId id="266" r:id="rId10"/>
    <p:sldId id="302" r:id="rId11"/>
    <p:sldId id="304" r:id="rId12"/>
    <p:sldId id="30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139612-918F-4277-8B83-A14BC6AE5273}" v="26" dt="2025-02-21T05:05:49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茗宇" userId="c3c76665-5d13-4c74-93a1-21f2499b5a75" providerId="ADAL" clId="{87139612-918F-4277-8B83-A14BC6AE5273}"/>
    <pc:docChg chg="undo custSel addSld delSld modSld sldOrd addMainMaster modMainMaster">
      <pc:chgData name="李茗宇" userId="c3c76665-5d13-4c74-93a1-21f2499b5a75" providerId="ADAL" clId="{87139612-918F-4277-8B83-A14BC6AE5273}" dt="2025-02-21T05:06:29.638" v="193" actId="47"/>
      <pc:docMkLst>
        <pc:docMk/>
      </pc:docMkLst>
      <pc:sldChg chg="add">
        <pc:chgData name="李茗宇" userId="c3c76665-5d13-4c74-93a1-21f2499b5a75" providerId="ADAL" clId="{87139612-918F-4277-8B83-A14BC6AE5273}" dt="2025-02-21T04:36:10.587" v="25"/>
        <pc:sldMkLst>
          <pc:docMk/>
          <pc:sldMk cId="2887156571" sldId="266"/>
        </pc:sldMkLst>
      </pc:sldChg>
      <pc:sldChg chg="modSp mod">
        <pc:chgData name="李茗宇" userId="c3c76665-5d13-4c74-93a1-21f2499b5a75" providerId="ADAL" clId="{87139612-918F-4277-8B83-A14BC6AE5273}" dt="2025-02-21T04:36:49.995" v="44" actId="20577"/>
        <pc:sldMkLst>
          <pc:docMk/>
          <pc:sldMk cId="3920068787" sldId="269"/>
        </pc:sldMkLst>
        <pc:spChg chg="mod">
          <ac:chgData name="李茗宇" userId="c3c76665-5d13-4c74-93a1-21f2499b5a75" providerId="ADAL" clId="{87139612-918F-4277-8B83-A14BC6AE5273}" dt="2025-02-21T04:36:49.995" v="44" actId="20577"/>
          <ac:spMkLst>
            <pc:docMk/>
            <pc:sldMk cId="3920068787" sldId="269"/>
            <ac:spMk id="2" creationId="{7396B0A6-0668-D3CF-9806-36FA7568DAC4}"/>
          </ac:spMkLst>
        </pc:spChg>
      </pc:sldChg>
      <pc:sldChg chg="del">
        <pc:chgData name="李茗宇" userId="c3c76665-5d13-4c74-93a1-21f2499b5a75" providerId="ADAL" clId="{87139612-918F-4277-8B83-A14BC6AE5273}" dt="2025-02-21T04:06:42.240" v="0" actId="2696"/>
        <pc:sldMkLst>
          <pc:docMk/>
          <pc:sldMk cId="2840961646" sldId="286"/>
        </pc:sldMkLst>
      </pc:sldChg>
      <pc:sldChg chg="modSp mod">
        <pc:chgData name="李茗宇" userId="c3c76665-5d13-4c74-93a1-21f2499b5a75" providerId="ADAL" clId="{87139612-918F-4277-8B83-A14BC6AE5273}" dt="2025-02-21T04:06:57.842" v="4" actId="20577"/>
        <pc:sldMkLst>
          <pc:docMk/>
          <pc:sldMk cId="1659597999" sldId="287"/>
        </pc:sldMkLst>
        <pc:spChg chg="mod">
          <ac:chgData name="李茗宇" userId="c3c76665-5d13-4c74-93a1-21f2499b5a75" providerId="ADAL" clId="{87139612-918F-4277-8B83-A14BC6AE5273}" dt="2025-02-21T04:06:57.842" v="4" actId="20577"/>
          <ac:spMkLst>
            <pc:docMk/>
            <pc:sldMk cId="1659597999" sldId="287"/>
            <ac:spMk id="2" creationId="{C12097BB-174D-9823-7C38-5FE21AAFEA55}"/>
          </ac:spMkLst>
        </pc:spChg>
      </pc:sldChg>
      <pc:sldChg chg="modSp mod">
        <pc:chgData name="李茗宇" userId="c3c76665-5d13-4c74-93a1-21f2499b5a75" providerId="ADAL" clId="{87139612-918F-4277-8B83-A14BC6AE5273}" dt="2025-02-21T04:07:00.242" v="5" actId="20577"/>
        <pc:sldMkLst>
          <pc:docMk/>
          <pc:sldMk cId="1219279302" sldId="288"/>
        </pc:sldMkLst>
        <pc:spChg chg="mod">
          <ac:chgData name="李茗宇" userId="c3c76665-5d13-4c74-93a1-21f2499b5a75" providerId="ADAL" clId="{87139612-918F-4277-8B83-A14BC6AE5273}" dt="2025-02-21T04:07:00.242" v="5" actId="20577"/>
          <ac:spMkLst>
            <pc:docMk/>
            <pc:sldMk cId="1219279302" sldId="288"/>
            <ac:spMk id="2" creationId="{51F1270B-40D2-6DB2-7756-A594BBDB2245}"/>
          </ac:spMkLst>
        </pc:spChg>
      </pc:sldChg>
      <pc:sldChg chg="del">
        <pc:chgData name="李茗宇" userId="c3c76665-5d13-4c74-93a1-21f2499b5a75" providerId="ADAL" clId="{87139612-918F-4277-8B83-A14BC6AE5273}" dt="2025-02-21T05:06:27.446" v="192" actId="47"/>
        <pc:sldMkLst>
          <pc:docMk/>
          <pc:sldMk cId="4003988740" sldId="295"/>
        </pc:sldMkLst>
      </pc:sldChg>
      <pc:sldChg chg="del">
        <pc:chgData name="李茗宇" userId="c3c76665-5d13-4c74-93a1-21f2499b5a75" providerId="ADAL" clId="{87139612-918F-4277-8B83-A14BC6AE5273}" dt="2025-02-21T05:06:29.638" v="193" actId="47"/>
        <pc:sldMkLst>
          <pc:docMk/>
          <pc:sldMk cId="771146129" sldId="296"/>
        </pc:sldMkLst>
      </pc:sldChg>
      <pc:sldChg chg="new del">
        <pc:chgData name="李茗宇" userId="c3c76665-5d13-4c74-93a1-21f2499b5a75" providerId="ADAL" clId="{87139612-918F-4277-8B83-A14BC6AE5273}" dt="2025-02-21T04:35:16.206" v="13" actId="47"/>
        <pc:sldMkLst>
          <pc:docMk/>
          <pc:sldMk cId="3604518705" sldId="297"/>
        </pc:sldMkLst>
      </pc:sldChg>
      <pc:sldChg chg="modSp add mod ord">
        <pc:chgData name="李茗宇" userId="c3c76665-5d13-4c74-93a1-21f2499b5a75" providerId="ADAL" clId="{87139612-918F-4277-8B83-A14BC6AE5273}" dt="2025-02-21T04:36:45.023" v="43" actId="20577"/>
        <pc:sldMkLst>
          <pc:docMk/>
          <pc:sldMk cId="2840961646" sldId="298"/>
        </pc:sldMkLst>
        <pc:spChg chg="mod">
          <ac:chgData name="李茗宇" userId="c3c76665-5d13-4c74-93a1-21f2499b5a75" providerId="ADAL" clId="{87139612-918F-4277-8B83-A14BC6AE5273}" dt="2025-02-21T04:36:45.023" v="43" actId="20577"/>
          <ac:spMkLst>
            <pc:docMk/>
            <pc:sldMk cId="2840961646" sldId="298"/>
            <ac:spMk id="3" creationId="{EB5CA89E-4A6C-C958-B3EB-2ABD6DCD30D7}"/>
          </ac:spMkLst>
        </pc:spChg>
      </pc:sldChg>
      <pc:sldChg chg="modSp add del mod">
        <pc:chgData name="李茗宇" userId="c3c76665-5d13-4c74-93a1-21f2499b5a75" providerId="ADAL" clId="{87139612-918F-4277-8B83-A14BC6AE5273}" dt="2025-02-21T04:37:00.309" v="48" actId="20577"/>
        <pc:sldMkLst>
          <pc:docMk/>
          <pc:sldMk cId="2822488462" sldId="299"/>
        </pc:sldMkLst>
        <pc:spChg chg="mod">
          <ac:chgData name="李茗宇" userId="c3c76665-5d13-4c74-93a1-21f2499b5a75" providerId="ADAL" clId="{87139612-918F-4277-8B83-A14BC6AE5273}" dt="2025-02-21T04:37:00.309" v="48" actId="20577"/>
          <ac:spMkLst>
            <pc:docMk/>
            <pc:sldMk cId="2822488462" sldId="299"/>
            <ac:spMk id="3" creationId="{F2962281-0CE5-983C-0146-10E36A80EF80}"/>
          </ac:spMkLst>
        </pc:spChg>
      </pc:sldChg>
      <pc:sldChg chg="add">
        <pc:chgData name="李茗宇" userId="c3c76665-5d13-4c74-93a1-21f2499b5a75" providerId="ADAL" clId="{87139612-918F-4277-8B83-A14BC6AE5273}" dt="2025-02-21T04:35:20.758" v="17"/>
        <pc:sldMkLst>
          <pc:docMk/>
          <pc:sldMk cId="1219439587" sldId="300"/>
        </pc:sldMkLst>
      </pc:sldChg>
      <pc:sldChg chg="modSp add mod">
        <pc:chgData name="李茗宇" userId="c3c76665-5d13-4c74-93a1-21f2499b5a75" providerId="ADAL" clId="{87139612-918F-4277-8B83-A14BC6AE5273}" dt="2025-02-21T04:37:04.713" v="50" actId="20577"/>
        <pc:sldMkLst>
          <pc:docMk/>
          <pc:sldMk cId="2035154460" sldId="301"/>
        </pc:sldMkLst>
        <pc:spChg chg="mod">
          <ac:chgData name="李茗宇" userId="c3c76665-5d13-4c74-93a1-21f2499b5a75" providerId="ADAL" clId="{87139612-918F-4277-8B83-A14BC6AE5273}" dt="2025-02-21T04:37:04.713" v="50" actId="20577"/>
          <ac:spMkLst>
            <pc:docMk/>
            <pc:sldMk cId="2035154460" sldId="301"/>
            <ac:spMk id="2" creationId="{F2D1A94E-4168-4D08-1464-E90210FBEEB6}"/>
          </ac:spMkLst>
        </pc:spChg>
      </pc:sldChg>
      <pc:sldChg chg="addSp delSp modSp add mod">
        <pc:chgData name="李茗宇" userId="c3c76665-5d13-4c74-93a1-21f2499b5a75" providerId="ADAL" clId="{87139612-918F-4277-8B83-A14BC6AE5273}" dt="2025-02-21T04:50:37.839" v="62" actId="1076"/>
        <pc:sldMkLst>
          <pc:docMk/>
          <pc:sldMk cId="654224462" sldId="302"/>
        </pc:sldMkLst>
        <pc:spChg chg="mod">
          <ac:chgData name="李茗宇" userId="c3c76665-5d13-4c74-93a1-21f2499b5a75" providerId="ADAL" clId="{87139612-918F-4277-8B83-A14BC6AE5273}" dt="2025-02-21T04:37:09.496" v="52" actId="20577"/>
          <ac:spMkLst>
            <pc:docMk/>
            <pc:sldMk cId="654224462" sldId="302"/>
            <ac:spMk id="2" creationId="{26794904-CD14-0834-C250-744204F838D0}"/>
          </ac:spMkLst>
        </pc:spChg>
        <pc:picChg chg="del">
          <ac:chgData name="李茗宇" userId="c3c76665-5d13-4c74-93a1-21f2499b5a75" providerId="ADAL" clId="{87139612-918F-4277-8B83-A14BC6AE5273}" dt="2025-02-21T04:35:42.975" v="22" actId="478"/>
          <ac:picMkLst>
            <pc:docMk/>
            <pc:sldMk cId="654224462" sldId="302"/>
            <ac:picMk id="3" creationId="{2778DC06-1EC4-9297-9665-C2C7BE506A81}"/>
          </ac:picMkLst>
        </pc:picChg>
        <pc:picChg chg="add del mod">
          <ac:chgData name="李茗宇" userId="c3c76665-5d13-4c74-93a1-21f2499b5a75" providerId="ADAL" clId="{87139612-918F-4277-8B83-A14BC6AE5273}" dt="2025-02-21T04:50:31.409" v="58" actId="21"/>
          <ac:picMkLst>
            <pc:docMk/>
            <pc:sldMk cId="654224462" sldId="302"/>
            <ac:picMk id="5" creationId="{5493EA33-CCA9-10D5-915B-C8838C9CBE0A}"/>
          </ac:picMkLst>
        </pc:picChg>
        <pc:picChg chg="del">
          <ac:chgData name="李茗宇" userId="c3c76665-5d13-4c74-93a1-21f2499b5a75" providerId="ADAL" clId="{87139612-918F-4277-8B83-A14BC6AE5273}" dt="2025-02-21T04:35:44.304" v="24" actId="478"/>
          <ac:picMkLst>
            <pc:docMk/>
            <pc:sldMk cId="654224462" sldId="302"/>
            <ac:picMk id="6" creationId="{438B82A6-FCB7-F138-4CA2-DC83DB8D56FD}"/>
          </ac:picMkLst>
        </pc:picChg>
        <pc:picChg chg="del">
          <ac:chgData name="李茗宇" userId="c3c76665-5d13-4c74-93a1-21f2499b5a75" providerId="ADAL" clId="{87139612-918F-4277-8B83-A14BC6AE5273}" dt="2025-02-21T04:35:43.708" v="23" actId="478"/>
          <ac:picMkLst>
            <pc:docMk/>
            <pc:sldMk cId="654224462" sldId="302"/>
            <ac:picMk id="8" creationId="{DDE02F8C-22D3-1AA0-F4DA-BEB134A40851}"/>
          </ac:picMkLst>
        </pc:picChg>
        <pc:picChg chg="add mod">
          <ac:chgData name="李茗宇" userId="c3c76665-5d13-4c74-93a1-21f2499b5a75" providerId="ADAL" clId="{87139612-918F-4277-8B83-A14BC6AE5273}" dt="2025-02-21T04:50:37.839" v="62" actId="1076"/>
          <ac:picMkLst>
            <pc:docMk/>
            <pc:sldMk cId="654224462" sldId="302"/>
            <ac:picMk id="9" creationId="{D18018E5-155E-A6B5-BF52-AB1B5BB0F93F}"/>
          </ac:picMkLst>
        </pc:picChg>
      </pc:sldChg>
      <pc:sldChg chg="addSp delSp modSp new mod">
        <pc:chgData name="李茗宇" userId="c3c76665-5d13-4c74-93a1-21f2499b5a75" providerId="ADAL" clId="{87139612-918F-4277-8B83-A14BC6AE5273}" dt="2025-02-21T05:02:49.751" v="161" actId="1076"/>
        <pc:sldMkLst>
          <pc:docMk/>
          <pc:sldMk cId="1309225952" sldId="303"/>
        </pc:sldMkLst>
        <pc:spChg chg="mod">
          <ac:chgData name="李茗宇" userId="c3c76665-5d13-4c74-93a1-21f2499b5a75" providerId="ADAL" clId="{87139612-918F-4277-8B83-A14BC6AE5273}" dt="2025-02-21T05:02:49.751" v="161" actId="1076"/>
          <ac:spMkLst>
            <pc:docMk/>
            <pc:sldMk cId="1309225952" sldId="303"/>
            <ac:spMk id="2" creationId="{CB1E8610-83EB-D083-B62D-11C4CBF26DFB}"/>
          </ac:spMkLst>
        </pc:spChg>
        <pc:spChg chg="del">
          <ac:chgData name="李茗宇" userId="c3c76665-5d13-4c74-93a1-21f2499b5a75" providerId="ADAL" clId="{87139612-918F-4277-8B83-A14BC6AE5273}" dt="2025-02-21T04:53:10.948" v="95"/>
          <ac:spMkLst>
            <pc:docMk/>
            <pc:sldMk cId="1309225952" sldId="303"/>
            <ac:spMk id="3" creationId="{A4E0242A-5851-CD76-258F-C28570928F92}"/>
          </ac:spMkLst>
        </pc:spChg>
        <pc:spChg chg="add del mod">
          <ac:chgData name="李茗宇" userId="c3c76665-5d13-4c74-93a1-21f2499b5a75" providerId="ADAL" clId="{87139612-918F-4277-8B83-A14BC6AE5273}" dt="2025-02-21T04:53:21.339" v="100" actId="478"/>
          <ac:spMkLst>
            <pc:docMk/>
            <pc:sldMk cId="1309225952" sldId="303"/>
            <ac:spMk id="7" creationId="{33EEB79C-96C0-B584-2865-6C0C51752980}"/>
          </ac:spMkLst>
        </pc:spChg>
        <pc:spChg chg="add mod">
          <ac:chgData name="李茗宇" userId="c3c76665-5d13-4c74-93a1-21f2499b5a75" providerId="ADAL" clId="{87139612-918F-4277-8B83-A14BC6AE5273}" dt="2025-02-21T04:53:24.525" v="101" actId="1076"/>
          <ac:spMkLst>
            <pc:docMk/>
            <pc:sldMk cId="1309225952" sldId="303"/>
            <ac:spMk id="8" creationId="{551DDA2E-4E4F-3F28-D326-128CB6F0E6E6}"/>
          </ac:spMkLst>
        </pc:spChg>
        <pc:spChg chg="add mod">
          <ac:chgData name="李茗宇" userId="c3c76665-5d13-4c74-93a1-21f2499b5a75" providerId="ADAL" clId="{87139612-918F-4277-8B83-A14BC6AE5273}" dt="2025-02-21T04:55:44.961" v="126" actId="1076"/>
          <ac:spMkLst>
            <pc:docMk/>
            <pc:sldMk cId="1309225952" sldId="303"/>
            <ac:spMk id="23" creationId="{848F8593-ABD6-ABC4-4A0B-3381CF8BEE16}"/>
          </ac:spMkLst>
        </pc:spChg>
        <pc:spChg chg="add mod">
          <ac:chgData name="李茗宇" userId="c3c76665-5d13-4c74-93a1-21f2499b5a75" providerId="ADAL" clId="{87139612-918F-4277-8B83-A14BC6AE5273}" dt="2025-02-21T04:59:21.665" v="147" actId="1076"/>
          <ac:spMkLst>
            <pc:docMk/>
            <pc:sldMk cId="1309225952" sldId="303"/>
            <ac:spMk id="35" creationId="{08F8C34B-779D-8936-C57F-E5EC059AFBC2}"/>
          </ac:spMkLst>
        </pc:spChg>
        <pc:picChg chg="add mod">
          <ac:chgData name="李茗宇" userId="c3c76665-5d13-4c74-93a1-21f2499b5a75" providerId="ADAL" clId="{87139612-918F-4277-8B83-A14BC6AE5273}" dt="2025-02-21T04:55:11.977" v="116" actId="1076"/>
          <ac:picMkLst>
            <pc:docMk/>
            <pc:sldMk cId="1309225952" sldId="303"/>
            <ac:picMk id="5" creationId="{5493EA33-CCA9-10D5-915B-C8838C9CBE0A}"/>
          </ac:picMkLst>
        </pc:picChg>
        <pc:picChg chg="add mod">
          <ac:chgData name="李茗宇" userId="c3c76665-5d13-4c74-93a1-21f2499b5a75" providerId="ADAL" clId="{87139612-918F-4277-8B83-A14BC6AE5273}" dt="2025-02-21T04:57:22.874" v="130" actId="1076"/>
          <ac:picMkLst>
            <pc:docMk/>
            <pc:sldMk cId="1309225952" sldId="303"/>
            <ac:picMk id="25" creationId="{7AE645A9-D342-482A-6D33-BC1F9AE63C88}"/>
          </ac:picMkLst>
        </pc:picChg>
        <pc:cxnChg chg="add mod">
          <ac:chgData name="李茗宇" userId="c3c76665-5d13-4c74-93a1-21f2499b5a75" providerId="ADAL" clId="{87139612-918F-4277-8B83-A14BC6AE5273}" dt="2025-02-21T04:53:00.326" v="94" actId="1076"/>
          <ac:cxnSpMkLst>
            <pc:docMk/>
            <pc:sldMk cId="1309225952" sldId="303"/>
            <ac:cxnSpMk id="4" creationId="{6158E1B2-1C4D-2F49-61CB-54544E241BAC}"/>
          </ac:cxnSpMkLst>
        </pc:cxnChg>
        <pc:cxnChg chg="add mod">
          <ac:chgData name="李茗宇" userId="c3c76665-5d13-4c74-93a1-21f2499b5a75" providerId="ADAL" clId="{87139612-918F-4277-8B83-A14BC6AE5273}" dt="2025-02-21T04:58:26.481" v="139" actId="13822"/>
          <ac:cxnSpMkLst>
            <pc:docMk/>
            <pc:sldMk cId="1309225952" sldId="303"/>
            <ac:cxnSpMk id="9" creationId="{BEAF2993-1BD4-2209-A43E-1A125878AA48}"/>
          </ac:cxnSpMkLst>
        </pc:cxnChg>
        <pc:cxnChg chg="add del mod">
          <ac:chgData name="李茗宇" userId="c3c76665-5d13-4c74-93a1-21f2499b5a75" providerId="ADAL" clId="{87139612-918F-4277-8B83-A14BC6AE5273}" dt="2025-02-21T04:55:05.146" v="114" actId="21"/>
          <ac:cxnSpMkLst>
            <pc:docMk/>
            <pc:sldMk cId="1309225952" sldId="303"/>
            <ac:cxnSpMk id="11" creationId="{5B9D5663-77F6-1EB2-FB65-BAB4C5F7BD40}"/>
          </ac:cxnSpMkLst>
        </pc:cxnChg>
        <pc:cxnChg chg="add mod">
          <ac:chgData name="李茗宇" userId="c3c76665-5d13-4c74-93a1-21f2499b5a75" providerId="ADAL" clId="{87139612-918F-4277-8B83-A14BC6AE5273}" dt="2025-02-21T04:58:31.545" v="140" actId="17032"/>
          <ac:cxnSpMkLst>
            <pc:docMk/>
            <pc:sldMk cId="1309225952" sldId="303"/>
            <ac:cxnSpMk id="12" creationId="{3D3EBE41-E610-67FD-7D68-CDD9BCC482CE}"/>
          </ac:cxnSpMkLst>
        </pc:cxnChg>
        <pc:cxnChg chg="add mod">
          <ac:chgData name="李茗宇" userId="c3c76665-5d13-4c74-93a1-21f2499b5a75" providerId="ADAL" clId="{87139612-918F-4277-8B83-A14BC6AE5273}" dt="2025-02-21T04:54:29.804" v="110" actId="14100"/>
          <ac:cxnSpMkLst>
            <pc:docMk/>
            <pc:sldMk cId="1309225952" sldId="303"/>
            <ac:cxnSpMk id="13" creationId="{4045E66C-728C-D652-8B4E-F3A2ECE68B36}"/>
          </ac:cxnSpMkLst>
        </pc:cxnChg>
        <pc:cxnChg chg="add mod">
          <ac:chgData name="李茗宇" userId="c3c76665-5d13-4c74-93a1-21f2499b5a75" providerId="ADAL" clId="{87139612-918F-4277-8B83-A14BC6AE5273}" dt="2025-02-21T04:55:17.197" v="117" actId="1076"/>
          <ac:cxnSpMkLst>
            <pc:docMk/>
            <pc:sldMk cId="1309225952" sldId="303"/>
            <ac:cxnSpMk id="17" creationId="{5B9D5663-77F6-1EB2-FB65-BAB4C5F7BD40}"/>
          </ac:cxnSpMkLst>
        </pc:cxnChg>
        <pc:cxnChg chg="add mod">
          <ac:chgData name="李茗宇" userId="c3c76665-5d13-4c74-93a1-21f2499b5a75" providerId="ADAL" clId="{87139612-918F-4277-8B83-A14BC6AE5273}" dt="2025-02-21T04:55:33.015" v="124" actId="14100"/>
          <ac:cxnSpMkLst>
            <pc:docMk/>
            <pc:sldMk cId="1309225952" sldId="303"/>
            <ac:cxnSpMk id="18" creationId="{DD87B51D-C37B-5643-1C7D-B44E384CA704}"/>
          </ac:cxnSpMkLst>
        </pc:cxnChg>
        <pc:cxnChg chg="add mod">
          <ac:chgData name="李茗宇" userId="c3c76665-5d13-4c74-93a1-21f2499b5a75" providerId="ADAL" clId="{87139612-918F-4277-8B83-A14BC6AE5273}" dt="2025-02-21T04:58:44.215" v="141" actId="14100"/>
          <ac:cxnSpMkLst>
            <pc:docMk/>
            <pc:sldMk cId="1309225952" sldId="303"/>
            <ac:cxnSpMk id="26" creationId="{FDDDC34B-43BE-CC59-282C-AB5FE665D25C}"/>
          </ac:cxnSpMkLst>
        </pc:cxnChg>
        <pc:cxnChg chg="add mod">
          <ac:chgData name="李茗宇" userId="c3c76665-5d13-4c74-93a1-21f2499b5a75" providerId="ADAL" clId="{87139612-918F-4277-8B83-A14BC6AE5273}" dt="2025-02-21T04:58:49.540" v="142" actId="17032"/>
          <ac:cxnSpMkLst>
            <pc:docMk/>
            <pc:sldMk cId="1309225952" sldId="303"/>
            <ac:cxnSpMk id="28" creationId="{43D1123A-0F76-F17F-DDE1-07D1784FD56D}"/>
          </ac:cxnSpMkLst>
        </pc:cxnChg>
        <pc:cxnChg chg="add mod">
          <ac:chgData name="李茗宇" userId="c3c76665-5d13-4c74-93a1-21f2499b5a75" providerId="ADAL" clId="{87139612-918F-4277-8B83-A14BC6AE5273}" dt="2025-02-21T04:59:07.841" v="145" actId="14100"/>
          <ac:cxnSpMkLst>
            <pc:docMk/>
            <pc:sldMk cId="1309225952" sldId="303"/>
            <ac:cxnSpMk id="32" creationId="{F5308266-E1C8-0200-6F76-DA2286A4F6DC}"/>
          </ac:cxnSpMkLst>
        </pc:cxnChg>
        <pc:cxnChg chg="add mod">
          <ac:chgData name="李茗宇" userId="c3c76665-5d13-4c74-93a1-21f2499b5a75" providerId="ADAL" clId="{87139612-918F-4277-8B83-A14BC6AE5273}" dt="2025-02-21T04:59:21.665" v="147" actId="1076"/>
          <ac:cxnSpMkLst>
            <pc:docMk/>
            <pc:sldMk cId="1309225952" sldId="303"/>
            <ac:cxnSpMk id="34" creationId="{A5CA826D-BF3D-3C9C-6722-3C7BE3AD073C}"/>
          </ac:cxnSpMkLst>
        </pc:cxnChg>
      </pc:sldChg>
      <pc:sldChg chg="addSp delSp modSp new mod">
        <pc:chgData name="李茗宇" userId="c3c76665-5d13-4c74-93a1-21f2499b5a75" providerId="ADAL" clId="{87139612-918F-4277-8B83-A14BC6AE5273}" dt="2025-02-21T05:05:57.924" v="191" actId="14100"/>
        <pc:sldMkLst>
          <pc:docMk/>
          <pc:sldMk cId="465995923" sldId="304"/>
        </pc:sldMkLst>
        <pc:spChg chg="mod">
          <ac:chgData name="李茗宇" userId="c3c76665-5d13-4c74-93a1-21f2499b5a75" providerId="ADAL" clId="{87139612-918F-4277-8B83-A14BC6AE5273}" dt="2025-02-21T04:50:59.281" v="89" actId="20577"/>
          <ac:spMkLst>
            <pc:docMk/>
            <pc:sldMk cId="465995923" sldId="304"/>
            <ac:spMk id="2" creationId="{99F5E3E6-C6E0-8BB8-AEF2-73B24155EE05}"/>
          </ac:spMkLst>
        </pc:spChg>
        <pc:spChg chg="del">
          <ac:chgData name="李茗宇" userId="c3c76665-5d13-4c74-93a1-21f2499b5a75" providerId="ADAL" clId="{87139612-918F-4277-8B83-A14BC6AE5273}" dt="2025-02-21T05:01:14.373" v="148" actId="22"/>
          <ac:spMkLst>
            <pc:docMk/>
            <pc:sldMk cId="465995923" sldId="304"/>
            <ac:spMk id="3" creationId="{C519EF28-EB87-8932-978C-ABC7D0B9DE2E}"/>
          </ac:spMkLst>
        </pc:spChg>
        <pc:spChg chg="add mod">
          <ac:chgData name="李茗宇" userId="c3c76665-5d13-4c74-93a1-21f2499b5a75" providerId="ADAL" clId="{87139612-918F-4277-8B83-A14BC6AE5273}" dt="2025-02-21T05:03:16.642" v="167" actId="1076"/>
          <ac:spMkLst>
            <pc:docMk/>
            <pc:sldMk cId="465995923" sldId="304"/>
            <ac:spMk id="14" creationId="{6DCCB69B-0A17-AF75-2BC3-2D50C188FCF1}"/>
          </ac:spMkLst>
        </pc:spChg>
        <pc:spChg chg="add mod">
          <ac:chgData name="李茗宇" userId="c3c76665-5d13-4c74-93a1-21f2499b5a75" providerId="ADAL" clId="{87139612-918F-4277-8B83-A14BC6AE5273}" dt="2025-02-21T05:05:29.229" v="184" actId="1076"/>
          <ac:spMkLst>
            <pc:docMk/>
            <pc:sldMk cId="465995923" sldId="304"/>
            <ac:spMk id="27" creationId="{DDF55DD2-0E87-0FE0-0B4E-AFBB823C5997}"/>
          </ac:spMkLst>
        </pc:spChg>
        <pc:spChg chg="add mod">
          <ac:chgData name="李茗宇" userId="c3c76665-5d13-4c74-93a1-21f2499b5a75" providerId="ADAL" clId="{87139612-918F-4277-8B83-A14BC6AE5273}" dt="2025-02-21T05:05:57.924" v="191" actId="14100"/>
          <ac:spMkLst>
            <pc:docMk/>
            <pc:sldMk cId="465995923" sldId="304"/>
            <ac:spMk id="31" creationId="{F201052A-373B-2456-3AD0-7924FFCF7C08}"/>
          </ac:spMkLst>
        </pc:spChg>
        <pc:picChg chg="add mod ord">
          <ac:chgData name="李茗宇" userId="c3c76665-5d13-4c74-93a1-21f2499b5a75" providerId="ADAL" clId="{87139612-918F-4277-8B83-A14BC6AE5273}" dt="2025-02-21T05:03:16.642" v="167" actId="1076"/>
          <ac:picMkLst>
            <pc:docMk/>
            <pc:sldMk cId="465995923" sldId="304"/>
            <ac:picMk id="5" creationId="{C7A0AFD4-A0DF-6126-CA9D-2996E8819142}"/>
          </ac:picMkLst>
        </pc:picChg>
        <pc:picChg chg="add mod">
          <ac:chgData name="李茗宇" userId="c3c76665-5d13-4c74-93a1-21f2499b5a75" providerId="ADAL" clId="{87139612-918F-4277-8B83-A14BC6AE5273}" dt="2025-02-21T05:04:16.592" v="171" actId="1076"/>
          <ac:picMkLst>
            <pc:docMk/>
            <pc:sldMk cId="465995923" sldId="304"/>
            <ac:picMk id="18" creationId="{690B95D8-B627-1AE8-016A-3F6496250F41}"/>
          </ac:picMkLst>
        </pc:picChg>
        <pc:cxnChg chg="add mod">
          <ac:chgData name="李茗宇" userId="c3c76665-5d13-4c74-93a1-21f2499b5a75" providerId="ADAL" clId="{87139612-918F-4277-8B83-A14BC6AE5273}" dt="2025-02-21T05:03:16.642" v="167" actId="1076"/>
          <ac:cxnSpMkLst>
            <pc:docMk/>
            <pc:sldMk cId="465995923" sldId="304"/>
            <ac:cxnSpMk id="6" creationId="{BA30F8AF-A43D-6520-4604-70766A828F53}"/>
          </ac:cxnSpMkLst>
        </pc:cxnChg>
        <pc:cxnChg chg="add mod">
          <ac:chgData name="李茗宇" userId="c3c76665-5d13-4c74-93a1-21f2499b5a75" providerId="ADAL" clId="{87139612-918F-4277-8B83-A14BC6AE5273}" dt="2025-02-21T05:03:16.642" v="167" actId="1076"/>
          <ac:cxnSpMkLst>
            <pc:docMk/>
            <pc:sldMk cId="465995923" sldId="304"/>
            <ac:cxnSpMk id="10" creationId="{02C5F331-2CE9-E57E-C934-831F540CBE07}"/>
          </ac:cxnSpMkLst>
        </pc:cxnChg>
        <pc:cxnChg chg="add mod">
          <ac:chgData name="李茗宇" userId="c3c76665-5d13-4c74-93a1-21f2499b5a75" providerId="ADAL" clId="{87139612-918F-4277-8B83-A14BC6AE5273}" dt="2025-02-21T05:03:16.642" v="167" actId="1076"/>
          <ac:cxnSpMkLst>
            <pc:docMk/>
            <pc:sldMk cId="465995923" sldId="304"/>
            <ac:cxnSpMk id="11" creationId="{1EEE0A97-B75E-E9F2-856B-D1C5473FFBA5}"/>
          </ac:cxnSpMkLst>
        </pc:cxnChg>
        <pc:cxnChg chg="add mod">
          <ac:chgData name="李茗宇" userId="c3c76665-5d13-4c74-93a1-21f2499b5a75" providerId="ADAL" clId="{87139612-918F-4277-8B83-A14BC6AE5273}" dt="2025-02-21T05:03:16.642" v="167" actId="1076"/>
          <ac:cxnSpMkLst>
            <pc:docMk/>
            <pc:sldMk cId="465995923" sldId="304"/>
            <ac:cxnSpMk id="13" creationId="{96CACC48-3C3A-7CE6-EA1E-24C1DB03D605}"/>
          </ac:cxnSpMkLst>
        </pc:cxnChg>
        <pc:cxnChg chg="add mod">
          <ac:chgData name="李茗宇" userId="c3c76665-5d13-4c74-93a1-21f2499b5a75" providerId="ADAL" clId="{87139612-918F-4277-8B83-A14BC6AE5273}" dt="2025-02-21T05:04:52.567" v="176" actId="14100"/>
          <ac:cxnSpMkLst>
            <pc:docMk/>
            <pc:sldMk cId="465995923" sldId="304"/>
            <ac:cxnSpMk id="19" creationId="{02C1E53D-1F8E-92E2-9B84-A8AE729F27D3}"/>
          </ac:cxnSpMkLst>
        </pc:cxnChg>
        <pc:cxnChg chg="add mod">
          <ac:chgData name="李茗宇" userId="c3c76665-5d13-4c74-93a1-21f2499b5a75" providerId="ADAL" clId="{87139612-918F-4277-8B83-A14BC6AE5273}" dt="2025-02-21T05:05:05.352" v="179" actId="14100"/>
          <ac:cxnSpMkLst>
            <pc:docMk/>
            <pc:sldMk cId="465995923" sldId="304"/>
            <ac:cxnSpMk id="22" creationId="{C9E4550C-FAA1-9AA2-2EE3-F9C80CCD68C9}"/>
          </ac:cxnSpMkLst>
        </pc:cxnChg>
        <pc:cxnChg chg="add mod">
          <ac:chgData name="李茗宇" userId="c3c76665-5d13-4c74-93a1-21f2499b5a75" providerId="ADAL" clId="{87139612-918F-4277-8B83-A14BC6AE5273}" dt="2025-02-21T05:05:17.678" v="182" actId="14100"/>
          <ac:cxnSpMkLst>
            <pc:docMk/>
            <pc:sldMk cId="465995923" sldId="304"/>
            <ac:cxnSpMk id="24" creationId="{5A92EBBB-F932-D39B-6687-874E437CC4BF}"/>
          </ac:cxnSpMkLst>
        </pc:cxnChg>
        <pc:cxnChg chg="add mod">
          <ac:chgData name="李茗宇" userId="c3c76665-5d13-4c74-93a1-21f2499b5a75" providerId="ADAL" clId="{87139612-918F-4277-8B83-A14BC6AE5273}" dt="2025-02-21T05:05:29.229" v="184" actId="1076"/>
          <ac:cxnSpMkLst>
            <pc:docMk/>
            <pc:sldMk cId="465995923" sldId="304"/>
            <ac:cxnSpMk id="26" creationId="{30D8AAB1-B4E7-CA1A-1011-481DDCF15BF0}"/>
          </ac:cxnSpMkLst>
        </pc:cxnChg>
        <pc:cxnChg chg="add mod">
          <ac:chgData name="李茗宇" userId="c3c76665-5d13-4c74-93a1-21f2499b5a75" providerId="ADAL" clId="{87139612-918F-4277-8B83-A14BC6AE5273}" dt="2025-02-21T05:05:42.617" v="187" actId="14100"/>
          <ac:cxnSpMkLst>
            <pc:docMk/>
            <pc:sldMk cId="465995923" sldId="304"/>
            <ac:cxnSpMk id="28" creationId="{D02FEEEC-157A-73D3-A1E6-4E43C91B3FEE}"/>
          </ac:cxnSpMkLst>
        </pc:cxnChg>
        <pc:cxnChg chg="add mod">
          <ac:chgData name="李茗宇" userId="c3c76665-5d13-4c74-93a1-21f2499b5a75" providerId="ADAL" clId="{87139612-918F-4277-8B83-A14BC6AE5273}" dt="2025-02-21T05:05:57.924" v="191" actId="14100"/>
          <ac:cxnSpMkLst>
            <pc:docMk/>
            <pc:sldMk cId="465995923" sldId="304"/>
            <ac:cxnSpMk id="30" creationId="{5A12A24A-DD7D-F78C-7456-1C46D44515A1}"/>
          </ac:cxnSpMkLst>
        </pc:cxnChg>
      </pc:sldChg>
      <pc:sldMasterChg chg="add addSldLayout delSldLayout">
        <pc:chgData name="李茗宇" userId="c3c76665-5d13-4c74-93a1-21f2499b5a75" providerId="ADAL" clId="{87139612-918F-4277-8B83-A14BC6AE5273}" dt="2025-02-21T04:35:19.068" v="14" actId="27028"/>
        <pc:sldMasterMkLst>
          <pc:docMk/>
          <pc:sldMasterMk cId="619120416" sldId="2147483648"/>
        </pc:sldMasterMkLst>
        <pc:sldLayoutChg chg="add del">
          <pc:chgData name="李茗宇" userId="c3c76665-5d13-4c74-93a1-21f2499b5a75" providerId="ADAL" clId="{87139612-918F-4277-8B83-A14BC6AE5273}" dt="2025-02-21T04:35:19.068" v="14" actId="27028"/>
          <pc:sldLayoutMkLst>
            <pc:docMk/>
            <pc:sldMasterMk cId="619120416" sldId="2147483648"/>
            <pc:sldLayoutMk cId="685930829" sldId="2147483649"/>
          </pc:sldLayoutMkLst>
        </pc:sldLayoutChg>
        <pc:sldLayoutChg chg="add">
          <pc:chgData name="李茗宇" userId="c3c76665-5d13-4c74-93a1-21f2499b5a75" providerId="ADAL" clId="{87139612-918F-4277-8B83-A14BC6AE5273}" dt="2025-02-21T04:35:00.695" v="6" actId="27028"/>
          <pc:sldLayoutMkLst>
            <pc:docMk/>
            <pc:sldMasterMk cId="619120416" sldId="2147483648"/>
            <pc:sldLayoutMk cId="673870800" sldId="2147483650"/>
          </pc:sldLayoutMkLst>
        </pc:sldLayoutChg>
      </pc:sldMasterChg>
      <pc:sldMasterChg chg="replId modSldLayout">
        <pc:chgData name="李茗宇" userId="c3c76665-5d13-4c74-93a1-21f2499b5a75" providerId="ADAL" clId="{87139612-918F-4277-8B83-A14BC6AE5273}" dt="2025-02-21T04:35:19.068" v="14" actId="27028"/>
        <pc:sldMasterMkLst>
          <pc:docMk/>
          <pc:sldMasterMk cId="870412975" sldId="2147483660"/>
        </pc:sldMasterMkLst>
        <pc:sldLayoutChg chg="replId">
          <pc:chgData name="李茗宇" userId="c3c76665-5d13-4c74-93a1-21f2499b5a75" providerId="ADAL" clId="{87139612-918F-4277-8B83-A14BC6AE5273}" dt="2025-02-21T04:35:00.695" v="6" actId="27028"/>
          <pc:sldLayoutMkLst>
            <pc:docMk/>
            <pc:sldMasterMk cId="870412975" sldId="2147483660"/>
            <pc:sldLayoutMk cId="2610877684" sldId="2147483661"/>
          </pc:sldLayoutMkLst>
        </pc:sldLayoutChg>
        <pc:sldLayoutChg chg="replId">
          <pc:chgData name="李茗宇" userId="c3c76665-5d13-4c74-93a1-21f2499b5a75" providerId="ADAL" clId="{87139612-918F-4277-8B83-A14BC6AE5273}" dt="2025-02-21T04:35:19.068" v="14" actId="27028"/>
          <pc:sldLayoutMkLst>
            <pc:docMk/>
            <pc:sldMasterMk cId="870412975" sldId="2147483660"/>
            <pc:sldLayoutMk cId="2621691466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E1755-B39C-4706-914F-548C2EF5CA9F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18221-6AB4-4AF8-A035-0317A44FBD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14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C8BF7-EDB8-4473-96F9-2B01E0E017A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58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79EF1-BA4E-7B8E-36D7-379CB987B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66C01F-6E07-4B81-3207-8341B88C9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C0B3F1-4CF3-CFF7-6614-F7739FA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94DF-9966-4516-8BF5-7F11F3E69B68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54374F-1D83-A02D-6FDA-E9E6E209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9A1321-FDFA-18BE-4336-F6FB741D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A2F1-B463-4A75-9C94-BDC81A4D9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9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09820-23C6-106C-C8E7-FAD56FD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CF0DBA-6AD2-9608-CBD9-D3267EE68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193BE2-FAD6-FDB8-6D5E-E44F11D4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94DF-9966-4516-8BF5-7F11F3E69B68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7739CE-EF57-ECFE-200E-2C4AC0E6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93D3B2-0B66-5665-C3A7-319331A9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A2F1-B463-4A75-9C94-BDC81A4D9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2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9B41116-3D74-CB1C-20C2-636C67E79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6F6039-E566-A725-0168-0342753C4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D12976-A4AC-16C6-D719-74DD2356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94DF-9966-4516-8BF5-7F11F3E69B68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36B25C-78E1-91C4-B2E2-2827D912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B30834-DBD3-F1A3-376B-89000A80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A2F1-B463-4A75-9C94-BDC81A4D9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419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45A23-B780-6F84-324B-7B05E72B3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92D41A-4B46-37D8-82D9-A9EE3BA6D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00B7D6-0752-19B5-274C-A51B6FA2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6019E7-BE63-54AF-0D6D-354E0DF0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9847F4-A07C-AEB9-8C35-E8809D66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930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041BD-C78E-2A5E-0167-BE84E129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19C1C-F1D5-7DFE-FF18-B722EAAE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258796-8ACE-AC20-8D2E-2F313308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43F959-CC1F-49CB-00BC-DC0F00BC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AB40BA-BCD7-FB91-4B86-AC663B40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87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694BDB-10EA-CF5B-F35D-2A214FE1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0379F5-31C9-4186-B575-2FBFAF9F0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868CF7-7B0E-52E8-EDD1-01A93CFC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94DF-9966-4516-8BF5-7F11F3E69B68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CC8A41-7D7C-0043-D013-93C9A68F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4292D5-4098-FC32-C215-C1E33E31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A2F1-B463-4A75-9C94-BDC81A4D9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87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2ACAC-E694-DE9E-02EE-76989ED9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9D68E3-4357-7401-B075-5BBCB2F5A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E4FF8E-1EF1-A241-8671-B49B380C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94DF-9966-4516-8BF5-7F11F3E69B68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C74BA5-F094-BC17-0A06-2D734B4D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A3503-7C8F-7A73-91A7-3FFFF6F8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A2F1-B463-4A75-9C94-BDC81A4D9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22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3D0BA-D3BF-CD36-1CEC-4B5AE75E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C0B084-282B-5D28-3B34-7C6E3DDBA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A8520A-19B2-09F1-53D0-DF445C2C2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0620A7-CB9E-69F1-CDE4-0913BB95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94DF-9966-4516-8BF5-7F11F3E69B68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F36933-FAE5-CC8D-F8A6-9464CAFC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02DEDC-B63C-F48C-A79D-568B3CFD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A2F1-B463-4A75-9C94-BDC81A4D9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81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78E9D-46B1-8C18-ECEA-DF27B88A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6A8762-C7D3-C7C4-E988-51C46558A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93CB6A-7CA6-C503-E1AD-7E6E89FA4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4F2697B-3264-65F1-B6F5-CC6E6E76B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CD2321-1B3B-22A6-94E1-9AF0555F5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F1814D-5C8B-7CE5-2441-79480094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94DF-9966-4516-8BF5-7F11F3E69B68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E45483-28C3-E964-A746-B80E73B2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6DE993C-EFF2-A83D-365F-7F430B01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A2F1-B463-4A75-9C94-BDC81A4D9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32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9AAE7C-8E67-A72E-932D-18BB0CBA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6188D7-B925-4DB8-3402-E03BA407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94DF-9966-4516-8BF5-7F11F3E69B68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96E255-2BAD-32B7-203B-FF6981E5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2DC9FA-964F-1951-EED5-2F76DD49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A2F1-B463-4A75-9C94-BDC81A4D9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12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B706DA-C39B-FFF1-9BD7-735122DA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94DF-9966-4516-8BF5-7F11F3E69B68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ED2EAC-DDE7-071C-1DBB-803DF556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868C25-C407-32D2-FD1D-6C71FD66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A2F1-B463-4A75-9C94-BDC81A4D9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32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EE0285-C13D-E512-DE0A-01DD72EB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F8443D-5822-9A47-8F7F-DFA8D954C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196520-9DB6-5CF3-2932-715F26FD2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3FC6BA-D9F3-9C4F-A561-2A4AA83D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94DF-9966-4516-8BF5-7F11F3E69B68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9BA7C7-8447-2604-1066-8B49EB1F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3AC7B4-AC79-AF6A-AA96-9B98FCCE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A2F1-B463-4A75-9C94-BDC81A4D9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1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A45B5-55A3-E252-9600-141082A8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9423D2-846F-A701-737A-EB4545AEB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8F3F18-2FB0-0714-7A7C-4C987264E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1D5C22-6E41-5B52-1B82-C146A0E4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94DF-9966-4516-8BF5-7F11F3E69B68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610A4B-8F49-2FCD-C3C0-04D97916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E78D3E-55FC-5E3D-B172-1DAA568F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A2F1-B463-4A75-9C94-BDC81A4D9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90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6F5D32-B1B5-EAD9-E0D8-79FB4542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0409CB-ABEB-5E70-FCB4-71387BA5F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D892F6-0297-E28B-BF10-96AC69698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1F94DF-9966-4516-8BF5-7F11F3E69B68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75415-C98A-3E72-C67E-BEA84A366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BB3C61-6958-9B71-2912-A06DA01DC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3EA2F1-B463-4A75-9C94-BDC81A4D9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41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6D6183-34AA-407F-E578-2628890C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286C5D-66AC-5F54-CC68-05DDBBEEF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CF7400-62A9-FBB9-DD38-04598179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018E80-AD54-417D-BE97-1ECCED9A01C3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A823C5-CE3A-A4B2-2490-931A058C9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960002-6E96-483E-589D-0FA4B954B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12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aiLhrUfexY&amp;t=257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6B0A6-0668-D3CF-9806-36FA7568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0" y="1673669"/>
            <a:ext cx="6294120" cy="1325563"/>
          </a:xfrm>
        </p:spPr>
        <p:txBody>
          <a:bodyPr/>
          <a:lstStyle/>
          <a:p>
            <a:r>
              <a:rPr lang="en-US" altLang="zh-TW" dirty="0"/>
              <a:t>K</a:t>
            </a:r>
            <a:r>
              <a:rPr lang="zh-TW" altLang="en-US" dirty="0"/>
              <a:t>線圖趨勢策略交易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0DAADF5-8DFC-EA3A-8510-F023F0B53E80}"/>
              </a:ext>
            </a:extLst>
          </p:cNvPr>
          <p:cNvSpPr txBox="1"/>
          <p:nvPr/>
        </p:nvSpPr>
        <p:spPr>
          <a:xfrm>
            <a:off x="3200079" y="3708000"/>
            <a:ext cx="5791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參考影片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2" tooltip="https://www.youtube.com/watch?v=YaiLhrUfexY&amp;t=257s"/>
              </a:rPr>
              <a:t>https://www.youtube.com/watch?v=YaiLhrUfexY&amp;t=257s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006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5E3E6-C6E0-8BB8-AEF2-73B24155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買單範例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A0AFD4-A0DF-6126-CA9D-2996E8819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700968"/>
            <a:ext cx="4886325" cy="2647950"/>
          </a:xfr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A30F8AF-A43D-6520-4604-70766A828F53}"/>
              </a:ext>
            </a:extLst>
          </p:cNvPr>
          <p:cNvCxnSpPr>
            <a:cxnSpLocks/>
          </p:cNvCxnSpPr>
          <p:nvPr/>
        </p:nvCxnSpPr>
        <p:spPr>
          <a:xfrm flipV="1">
            <a:off x="6260230" y="2885090"/>
            <a:ext cx="0" cy="183682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2C5F331-2CE9-E57E-C934-831F540CBE07}"/>
              </a:ext>
            </a:extLst>
          </p:cNvPr>
          <p:cNvCxnSpPr>
            <a:cxnSpLocks/>
          </p:cNvCxnSpPr>
          <p:nvPr/>
        </p:nvCxnSpPr>
        <p:spPr>
          <a:xfrm flipH="1">
            <a:off x="6260230" y="2885090"/>
            <a:ext cx="1227896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EEE0A97-B75E-E9F2-856B-D1C5473FFBA5}"/>
              </a:ext>
            </a:extLst>
          </p:cNvPr>
          <p:cNvCxnSpPr>
            <a:cxnSpLocks/>
          </p:cNvCxnSpPr>
          <p:nvPr/>
        </p:nvCxnSpPr>
        <p:spPr>
          <a:xfrm flipV="1">
            <a:off x="7786751" y="2885090"/>
            <a:ext cx="0" cy="198645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6CACC48-3C3A-7CE6-EA1E-24C1DB03D605}"/>
              </a:ext>
            </a:extLst>
          </p:cNvPr>
          <p:cNvCxnSpPr>
            <a:cxnSpLocks/>
          </p:cNvCxnSpPr>
          <p:nvPr/>
        </p:nvCxnSpPr>
        <p:spPr>
          <a:xfrm flipV="1">
            <a:off x="7693080" y="4871546"/>
            <a:ext cx="93671" cy="661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CCB69B-0A17-AF75-2BC3-2D50C188FCF1}"/>
              </a:ext>
            </a:extLst>
          </p:cNvPr>
          <p:cNvSpPr txBox="1"/>
          <p:nvPr/>
        </p:nvSpPr>
        <p:spPr>
          <a:xfrm>
            <a:off x="7398131" y="5485163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止損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0B95D8-B627-1AE8-016A-3F6496250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9" y="2524753"/>
            <a:ext cx="4574974" cy="2876385"/>
          </a:xfrm>
          <a:prstGeom prst="rect">
            <a:avLst/>
          </a:prstGeom>
        </p:spPr>
      </p:pic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2C1E53D-1F8E-92E2-9B84-A8AE729F27D3}"/>
              </a:ext>
            </a:extLst>
          </p:cNvPr>
          <p:cNvCxnSpPr>
            <a:cxnSpLocks/>
          </p:cNvCxnSpPr>
          <p:nvPr/>
        </p:nvCxnSpPr>
        <p:spPr>
          <a:xfrm flipV="1">
            <a:off x="1005057" y="3878318"/>
            <a:ext cx="0" cy="116456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9E4550C-FAA1-9AA2-2EE3-F9C80CCD68C9}"/>
              </a:ext>
            </a:extLst>
          </p:cNvPr>
          <p:cNvCxnSpPr>
            <a:cxnSpLocks/>
          </p:cNvCxnSpPr>
          <p:nvPr/>
        </p:nvCxnSpPr>
        <p:spPr>
          <a:xfrm flipH="1">
            <a:off x="1005057" y="3878318"/>
            <a:ext cx="1012929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A92EBBB-F932-D39B-6687-874E437CC4BF}"/>
              </a:ext>
            </a:extLst>
          </p:cNvPr>
          <p:cNvCxnSpPr>
            <a:cxnSpLocks/>
          </p:cNvCxnSpPr>
          <p:nvPr/>
        </p:nvCxnSpPr>
        <p:spPr>
          <a:xfrm flipV="1">
            <a:off x="2279331" y="3878318"/>
            <a:ext cx="0" cy="132397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0D8AAB1-B4E7-CA1A-1011-481DDCF15BF0}"/>
              </a:ext>
            </a:extLst>
          </p:cNvPr>
          <p:cNvCxnSpPr>
            <a:cxnSpLocks/>
          </p:cNvCxnSpPr>
          <p:nvPr/>
        </p:nvCxnSpPr>
        <p:spPr>
          <a:xfrm flipV="1">
            <a:off x="2185660" y="5202293"/>
            <a:ext cx="93671" cy="661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DF55DD2-0E87-0FE0-0B4E-AFBB823C5997}"/>
              </a:ext>
            </a:extLst>
          </p:cNvPr>
          <p:cNvSpPr txBox="1"/>
          <p:nvPr/>
        </p:nvSpPr>
        <p:spPr>
          <a:xfrm>
            <a:off x="1890711" y="581591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止損</a:t>
            </a: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02FEEEC-157A-73D3-A1E6-4E43C91B3FEE}"/>
              </a:ext>
            </a:extLst>
          </p:cNvPr>
          <p:cNvCxnSpPr>
            <a:cxnSpLocks/>
          </p:cNvCxnSpPr>
          <p:nvPr/>
        </p:nvCxnSpPr>
        <p:spPr>
          <a:xfrm flipV="1">
            <a:off x="2279331" y="2601310"/>
            <a:ext cx="0" cy="126422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A12A24A-DD7D-F78C-7456-1C46D44515A1}"/>
              </a:ext>
            </a:extLst>
          </p:cNvPr>
          <p:cNvCxnSpPr>
            <a:cxnSpLocks/>
          </p:cNvCxnSpPr>
          <p:nvPr/>
        </p:nvCxnSpPr>
        <p:spPr>
          <a:xfrm flipH="1">
            <a:off x="2279331" y="2354882"/>
            <a:ext cx="40565" cy="24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201052A-373B-2456-3AD0-7924FFCF7C08}"/>
              </a:ext>
            </a:extLst>
          </p:cNvPr>
          <p:cNvSpPr txBox="1"/>
          <p:nvPr/>
        </p:nvSpPr>
        <p:spPr>
          <a:xfrm>
            <a:off x="2017986" y="2011162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止盈</a:t>
            </a:r>
          </a:p>
        </p:txBody>
      </p:sp>
    </p:spTree>
    <p:extLst>
      <p:ext uri="{BB962C8B-B14F-4D97-AF65-F5344CB8AC3E}">
        <p14:creationId xmlns:p14="http://schemas.microsoft.com/office/powerpoint/2010/main" val="46599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1E8610-83EB-D083-B62D-11C4CBF2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賣單範例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93EA33-CCA9-10D5-915B-C8838C9CB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071" y="3060763"/>
            <a:ext cx="3343275" cy="2343150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6158E1B2-1C4D-2F49-61CB-54544E241BAC}"/>
              </a:ext>
            </a:extLst>
          </p:cNvPr>
          <p:cNvCxnSpPr>
            <a:cxnSpLocks/>
          </p:cNvCxnSpPr>
          <p:nvPr/>
        </p:nvCxnSpPr>
        <p:spPr>
          <a:xfrm flipV="1">
            <a:off x="3706709" y="5289477"/>
            <a:ext cx="0" cy="378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51DDA2E-4E4F-3F28-D326-128CB6F0E6E6}"/>
              </a:ext>
            </a:extLst>
          </p:cNvPr>
          <p:cNvSpPr txBox="1"/>
          <p:nvPr/>
        </p:nvSpPr>
        <p:spPr>
          <a:xfrm>
            <a:off x="3404799" y="5667704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止盈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EAF2993-1BD4-2209-A43E-1A125878AA48}"/>
              </a:ext>
            </a:extLst>
          </p:cNvPr>
          <p:cNvCxnSpPr>
            <a:cxnSpLocks/>
          </p:cNvCxnSpPr>
          <p:nvPr/>
        </p:nvCxnSpPr>
        <p:spPr>
          <a:xfrm flipV="1">
            <a:off x="2176903" y="3200545"/>
            <a:ext cx="0" cy="93790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D3EBE41-E610-67FD-7D68-CDD9BCC482CE}"/>
              </a:ext>
            </a:extLst>
          </p:cNvPr>
          <p:cNvCxnSpPr>
            <a:cxnSpLocks/>
          </p:cNvCxnSpPr>
          <p:nvPr/>
        </p:nvCxnSpPr>
        <p:spPr>
          <a:xfrm flipH="1">
            <a:off x="2176903" y="4138448"/>
            <a:ext cx="1227896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045E66C-728C-D652-8B4E-F3A2ECE68B36}"/>
              </a:ext>
            </a:extLst>
          </p:cNvPr>
          <p:cNvCxnSpPr>
            <a:cxnSpLocks/>
          </p:cNvCxnSpPr>
          <p:nvPr/>
        </p:nvCxnSpPr>
        <p:spPr>
          <a:xfrm flipV="1">
            <a:off x="3706709" y="4138448"/>
            <a:ext cx="0" cy="115102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B9D5663-77F6-1EB2-FB65-BAB4C5F7BD40}"/>
              </a:ext>
            </a:extLst>
          </p:cNvPr>
          <p:cNvCxnSpPr>
            <a:cxnSpLocks/>
          </p:cNvCxnSpPr>
          <p:nvPr/>
        </p:nvCxnSpPr>
        <p:spPr>
          <a:xfrm flipV="1">
            <a:off x="3685582" y="3200544"/>
            <a:ext cx="0" cy="93790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D87B51D-C37B-5643-1C7D-B44E384CA704}"/>
              </a:ext>
            </a:extLst>
          </p:cNvPr>
          <p:cNvCxnSpPr>
            <a:cxnSpLocks/>
          </p:cNvCxnSpPr>
          <p:nvPr/>
        </p:nvCxnSpPr>
        <p:spPr>
          <a:xfrm flipH="1">
            <a:off x="3706708" y="2719552"/>
            <a:ext cx="1" cy="480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48F8593-ABD6-ABC4-4A0B-3381CF8BEE16}"/>
              </a:ext>
            </a:extLst>
          </p:cNvPr>
          <p:cNvSpPr txBox="1"/>
          <p:nvPr/>
        </p:nvSpPr>
        <p:spPr>
          <a:xfrm>
            <a:off x="3404799" y="237487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止損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7AE645A9-D342-482A-6D33-BC1F9AE63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30978"/>
            <a:ext cx="3678617" cy="2372935"/>
          </a:xfrm>
          <a:prstGeom prst="rect">
            <a:avLst/>
          </a:prstGeom>
        </p:spPr>
      </p:pic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DDDC34B-43BE-CC59-282C-AB5FE665D25C}"/>
              </a:ext>
            </a:extLst>
          </p:cNvPr>
          <p:cNvCxnSpPr>
            <a:cxnSpLocks/>
          </p:cNvCxnSpPr>
          <p:nvPr/>
        </p:nvCxnSpPr>
        <p:spPr>
          <a:xfrm flipV="1">
            <a:off x="6279116" y="3429000"/>
            <a:ext cx="0" cy="178938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43D1123A-0F76-F17F-DDE1-07D1784FD56D}"/>
              </a:ext>
            </a:extLst>
          </p:cNvPr>
          <p:cNvCxnSpPr>
            <a:cxnSpLocks/>
          </p:cNvCxnSpPr>
          <p:nvPr/>
        </p:nvCxnSpPr>
        <p:spPr>
          <a:xfrm flipH="1">
            <a:off x="6279116" y="5199289"/>
            <a:ext cx="1453870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308266-E1C8-0200-6F76-DA2286A4F6DC}"/>
              </a:ext>
            </a:extLst>
          </p:cNvPr>
          <p:cNvCxnSpPr>
            <a:cxnSpLocks/>
          </p:cNvCxnSpPr>
          <p:nvPr/>
        </p:nvCxnSpPr>
        <p:spPr>
          <a:xfrm flipV="1">
            <a:off x="8102554" y="3271345"/>
            <a:ext cx="0" cy="194704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5CA826D-BF3D-3C9C-6722-3C7BE3AD073C}"/>
              </a:ext>
            </a:extLst>
          </p:cNvPr>
          <p:cNvCxnSpPr>
            <a:cxnSpLocks/>
          </p:cNvCxnSpPr>
          <p:nvPr/>
        </p:nvCxnSpPr>
        <p:spPr>
          <a:xfrm flipH="1">
            <a:off x="8069546" y="2719552"/>
            <a:ext cx="1" cy="480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8F8C34B-779D-8936-C57F-E5EC059AFBC2}"/>
              </a:ext>
            </a:extLst>
          </p:cNvPr>
          <p:cNvSpPr txBox="1"/>
          <p:nvPr/>
        </p:nvSpPr>
        <p:spPr>
          <a:xfrm>
            <a:off x="7767637" y="237487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止損</a:t>
            </a:r>
          </a:p>
        </p:txBody>
      </p:sp>
    </p:spTree>
    <p:extLst>
      <p:ext uri="{BB962C8B-B14F-4D97-AF65-F5344CB8AC3E}">
        <p14:creationId xmlns:p14="http://schemas.microsoft.com/office/powerpoint/2010/main" val="130922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CA89E-4A6C-C958-B3EB-2ABD6DCD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</a:t>
            </a:r>
            <a:r>
              <a:rPr lang="zh-TW" altLang="en-US" dirty="0"/>
              <a:t>線圖趨勢策略交易</a:t>
            </a:r>
            <a:endParaRPr lang="en-US" altLang="zh-TW" dirty="0"/>
          </a:p>
          <a:p>
            <a:pPr lvl="1"/>
            <a:r>
              <a:rPr lang="en-US" altLang="zh-TW" dirty="0"/>
              <a:t>1. </a:t>
            </a:r>
            <a:r>
              <a:rPr lang="zh-TW" altLang="en-US" dirty="0"/>
              <a:t>買進策略</a:t>
            </a:r>
            <a:endParaRPr lang="en-US" altLang="zh-TW" dirty="0"/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賣出策略</a:t>
            </a:r>
            <a:endParaRPr lang="en-US" altLang="zh-TW" dirty="0"/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 err="1"/>
              <a:t>gpt</a:t>
            </a:r>
            <a:r>
              <a:rPr lang="zh-TW" altLang="en-US" dirty="0"/>
              <a:t>指令輸入</a:t>
            </a:r>
            <a:endParaRPr lang="en-US" altLang="zh-TW" dirty="0"/>
          </a:p>
          <a:p>
            <a:pPr lvl="1"/>
            <a:r>
              <a:rPr lang="en-US" altLang="zh-TW" dirty="0"/>
              <a:t>4. </a:t>
            </a:r>
            <a:r>
              <a:rPr lang="zh-TW" altLang="en-US" sz="2400" dirty="0"/>
              <a:t>問題與改動</a:t>
            </a:r>
            <a:endParaRPr lang="en-US" altLang="zh-TW" dirty="0"/>
          </a:p>
          <a:p>
            <a:pPr lvl="1"/>
            <a:r>
              <a:rPr lang="en-US" altLang="zh-TW" dirty="0"/>
              <a:t>5.</a:t>
            </a:r>
            <a:r>
              <a:rPr lang="zh-TW" altLang="en-US" dirty="0"/>
              <a:t> 回測結果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38BA014-269D-65D7-48F5-4746A34E7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Outlines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4096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097BB-174D-9823-7C38-5FE21AAF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買進策略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D91E3-4CA3-1DC8-D095-0A61B5489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檢察連續的五根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棒數值，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當第一根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棒的開盤價減掉第五根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棒的收盤價的絕對值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大於五根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棒中每一根的大小時，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若相減結果為負，則以第五根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棒的收盤價進行做多，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以兩倍相減數值為止益，一倍相減數值為止損</a:t>
            </a:r>
            <a:r>
              <a:rPr lang="zh-TW" altLang="en-US" sz="3200" dirty="0">
                <a:solidFill>
                  <a:prstClr val="black"/>
                </a:solidFill>
                <a:latin typeface="Aptos" panose="02110004020202020204"/>
                <a:ea typeface="新細明體" panose="02020500000000000000" pitchFamily="18" charset="-120"/>
              </a:rPr>
              <a:t>。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959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1270B-40D2-6DB2-7756-A594BBDB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賣出策略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F48521-600B-8B59-4FBD-CAB1456A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檢察連續的五根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棒數值，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當第一根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棒的開盤價減掉第五根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棒的收盤價的絕對值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大於五根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棒中每一根的大小時，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若相減結果為正，則以第五根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棒的收盤價進行做空，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以兩倍相減數值為止益，一倍相減數值為止損。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27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391A99D-FA22-0FD1-7DED-89550D23ECC7}"/>
              </a:ext>
            </a:extLst>
          </p:cNvPr>
          <p:cNvSpPr txBox="1"/>
          <p:nvPr/>
        </p:nvSpPr>
        <p:spPr>
          <a:xfrm>
            <a:off x="861355" y="1413063"/>
            <a:ext cx="1002389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寫一個</a:t>
            </a:r>
            <a:r>
              <a:rPr lang="en-US" altLang="zh-TW" sz="3200" dirty="0"/>
              <a:t>mq5</a:t>
            </a:r>
            <a:r>
              <a:rPr lang="zh-TW" altLang="en-US" sz="3200" dirty="0"/>
              <a:t>交易程式，</a:t>
            </a:r>
            <a:endParaRPr lang="en-US" altLang="zh-TW" sz="3200" dirty="0"/>
          </a:p>
          <a:p>
            <a:r>
              <a:rPr lang="zh-TW" altLang="en-US" sz="3200" dirty="0"/>
              <a:t>交易方法為檢察連續的五根</a:t>
            </a:r>
            <a:r>
              <a:rPr lang="en-US" altLang="zh-TW" sz="3200" dirty="0"/>
              <a:t>k</a:t>
            </a:r>
            <a:r>
              <a:rPr lang="zh-TW" altLang="en-US" sz="3200" dirty="0"/>
              <a:t>棒數值，</a:t>
            </a:r>
            <a:endParaRPr lang="en-US" altLang="zh-TW" sz="3200" dirty="0"/>
          </a:p>
          <a:p>
            <a:r>
              <a:rPr lang="zh-TW" altLang="en-US" sz="3200" dirty="0"/>
              <a:t>當第一根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棒的開盤價減掉第五根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棒的收盤價的絕對值</a:t>
            </a:r>
            <a:endParaRPr lang="en-US" altLang="zh-TW" sz="3200" dirty="0"/>
          </a:p>
          <a:p>
            <a:r>
              <a:rPr lang="zh-TW" altLang="en-US" sz="3200" dirty="0"/>
              <a:t>大於五根</a:t>
            </a:r>
            <a:r>
              <a:rPr lang="en-US" altLang="zh-TW" sz="3200" dirty="0"/>
              <a:t>k</a:t>
            </a:r>
            <a:r>
              <a:rPr lang="zh-TW" altLang="en-US" sz="3200" dirty="0"/>
              <a:t>棒中每一根的大小時，</a:t>
            </a:r>
            <a:endParaRPr lang="en-US" altLang="zh-TW" sz="3200" dirty="0"/>
          </a:p>
          <a:p>
            <a:r>
              <a:rPr lang="zh-TW" altLang="en-US" sz="3200" dirty="0"/>
              <a:t>若相減結果為負，則以第五根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棒的收盤價進行做多，</a:t>
            </a:r>
            <a:endParaRPr lang="en-US" altLang="zh-TW" sz="3200" dirty="0"/>
          </a:p>
          <a:p>
            <a:r>
              <a:rPr lang="zh-TW" altLang="en-US" sz="3200" dirty="0"/>
              <a:t>以兩倍相減數值為止益，一倍相減數值為止損</a:t>
            </a:r>
            <a:r>
              <a:rPr lang="en-US" altLang="zh-TW" sz="3200" dirty="0"/>
              <a:t>;</a:t>
            </a:r>
          </a:p>
          <a:p>
            <a:r>
              <a:rPr lang="zh-TW" altLang="en-US" sz="3200" dirty="0"/>
              <a:t>若相減結果為正，則以第五根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棒的收盤價進行做空，</a:t>
            </a:r>
            <a:endParaRPr lang="en-US" altLang="zh-TW" sz="3200" dirty="0"/>
          </a:p>
          <a:p>
            <a:r>
              <a:rPr lang="zh-TW" altLang="en-US" sz="3200" dirty="0"/>
              <a:t>以兩倍相減數值為止益，一倍相減數值為止損。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962281-0CE5-983C-0146-10E36A80EF80}"/>
              </a:ext>
            </a:extLst>
          </p:cNvPr>
          <p:cNvSpPr txBox="1"/>
          <p:nvPr/>
        </p:nvSpPr>
        <p:spPr>
          <a:xfrm>
            <a:off x="861355" y="366623"/>
            <a:ext cx="374493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3.</a:t>
            </a:r>
            <a:r>
              <a:rPr lang="zh-TW" altLang="en-US" sz="4400" dirty="0">
                <a:latin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TW" sz="4400" dirty="0" err="1"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gpt</a:t>
            </a:r>
            <a:r>
              <a:rPr lang="zh-TW" altLang="en-US" sz="4400" dirty="0">
                <a:latin typeface="ADLaM Display" panose="020F0502020204030204" pitchFamily="2" charset="0"/>
                <a:cs typeface="ADLaM Display" panose="020F0502020204030204" pitchFamily="2" charset="0"/>
              </a:rPr>
              <a:t>指令輸入</a:t>
            </a:r>
            <a:endParaRPr lang="en-US" altLang="zh-TW" sz="44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248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52293-ED8C-1352-1042-6FA822F8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-2476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err="1"/>
              <a:t>gpt</a:t>
            </a:r>
            <a:r>
              <a:rPr lang="zh-TW" altLang="en-US" sz="2800" dirty="0"/>
              <a:t>原版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8A35D9-CA3E-2848-47EA-BAE419B0F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857250"/>
            <a:ext cx="5600700" cy="59436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A003EA2-D8F2-745D-F188-EB342A71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857250"/>
            <a:ext cx="64008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3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1A94E-4168-4D08-1464-E90210FB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9575" cy="1025525"/>
          </a:xfrm>
        </p:spPr>
        <p:txBody>
          <a:bodyPr>
            <a:normAutofit/>
          </a:bodyPr>
          <a:lstStyle/>
          <a:p>
            <a:r>
              <a:rPr lang="en-US" altLang="zh-TW" dirty="0"/>
              <a:t>4. </a:t>
            </a:r>
            <a:r>
              <a:rPr lang="zh-TW" altLang="en-US" dirty="0"/>
              <a:t>問題與改動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3EEB7-EEFE-CCF2-7B31-A30EDA76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:Bar</a:t>
            </a:r>
            <a:r>
              <a:rPr lang="zh-TW" altLang="en-US" dirty="0"/>
              <a:t>不能使用，疑似為版本問題導致</a:t>
            </a:r>
            <a:r>
              <a:rPr lang="en-US" altLang="zh-TW" dirty="0"/>
              <a:t>Bar</a:t>
            </a:r>
            <a:r>
              <a:rPr lang="zh-TW" altLang="en-US" dirty="0"/>
              <a:t>無法直接宣告，且因為沒有止損導致完全沒有交易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改動，因為</a:t>
            </a:r>
            <a:r>
              <a:rPr lang="en-US" altLang="zh-TW" dirty="0"/>
              <a:t>bar</a:t>
            </a:r>
            <a:r>
              <a:rPr lang="zh-TW" altLang="en-US" dirty="0"/>
              <a:t>的作用可有可無選擇去掉，並於後續加入了止損</a:t>
            </a:r>
          </a:p>
        </p:txBody>
      </p:sp>
    </p:spTree>
    <p:extLst>
      <p:ext uri="{BB962C8B-B14F-4D97-AF65-F5344CB8AC3E}">
        <p14:creationId xmlns:p14="http://schemas.microsoft.com/office/powerpoint/2010/main" val="203515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2CBF48-3441-D250-BA3E-610D948F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8EBC35-2367-1DA6-2819-F6DE582C7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新增避免重複交易的判定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   添加右側程式碼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以實現功能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sz="2000" dirty="0"/>
              <a:t>(</a:t>
            </a:r>
            <a:r>
              <a:rPr lang="zh-TW" altLang="en-US" sz="2000" dirty="0"/>
              <a:t>要在交易判定式內加入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 對應的</a:t>
            </a:r>
            <a:r>
              <a:rPr lang="en-US" altLang="zh-TW" sz="2000" dirty="0" err="1"/>
              <a:t>PositionCount</a:t>
            </a:r>
            <a:r>
              <a:rPr lang="en-US" altLang="zh-TW" sz="2000" dirty="0"/>
              <a:t>==0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300478-C9A4-8083-1801-7AB59FD34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51" y="1986893"/>
            <a:ext cx="6632149" cy="450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5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94904-CD14-0834-C250-744204F8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8" y="486106"/>
            <a:ext cx="10515600" cy="1325563"/>
          </a:xfrm>
        </p:spPr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 回測輸入與結果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18018E5-155E-A6B5-BF52-AB1B5BB0F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61" y="2276946"/>
            <a:ext cx="91154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2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445</Words>
  <Application>Microsoft Office PowerPoint</Application>
  <PresentationFormat>寬螢幕</PresentationFormat>
  <Paragraphs>51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ADLaM Display</vt:lpstr>
      <vt:lpstr>Aptos</vt:lpstr>
      <vt:lpstr>Aptos Display</vt:lpstr>
      <vt:lpstr>Arial</vt:lpstr>
      <vt:lpstr>Office 佈景主題</vt:lpstr>
      <vt:lpstr>Office 佈景主題</vt:lpstr>
      <vt:lpstr>K線圖趨勢策略交易</vt:lpstr>
      <vt:lpstr>Outlines</vt:lpstr>
      <vt:lpstr>1. 買進策略</vt:lpstr>
      <vt:lpstr>2. 賣出策略</vt:lpstr>
      <vt:lpstr>PowerPoint 簡報</vt:lpstr>
      <vt:lpstr>gpt原版</vt:lpstr>
      <vt:lpstr>4. 問題與改動</vt:lpstr>
      <vt:lpstr>PowerPoint 簡報</vt:lpstr>
      <vt:lpstr>5. 回測輸入與結果</vt:lpstr>
      <vt:lpstr>買單範例</vt:lpstr>
      <vt:lpstr>賣單範例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李茗宇</dc:creator>
  <cp:lastModifiedBy>李茗宇</cp:lastModifiedBy>
  <cp:revision>1</cp:revision>
  <dcterms:created xsi:type="dcterms:W3CDTF">2025-02-21T02:09:40Z</dcterms:created>
  <dcterms:modified xsi:type="dcterms:W3CDTF">2025-02-21T05:06:32Z</dcterms:modified>
</cp:coreProperties>
</file>