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4" r:id="rId3"/>
    <p:sldId id="281" r:id="rId4"/>
    <p:sldId id="282" r:id="rId5"/>
    <p:sldId id="283" r:id="rId6"/>
    <p:sldId id="265" r:id="rId7"/>
    <p:sldId id="284" r:id="rId8"/>
    <p:sldId id="267" r:id="rId9"/>
    <p:sldId id="268" r:id="rId10"/>
    <p:sldId id="269" r:id="rId11"/>
    <p:sldId id="286" r:id="rId12"/>
    <p:sldId id="287" r:id="rId13"/>
    <p:sldId id="288" r:id="rId14"/>
    <p:sldId id="270" r:id="rId15"/>
    <p:sldId id="271" r:id="rId16"/>
    <p:sldId id="272" r:id="rId17"/>
    <p:sldId id="273" r:id="rId18"/>
    <p:sldId id="274" r:id="rId19"/>
    <p:sldId id="263" r:id="rId20"/>
    <p:sldId id="289" r:id="rId21"/>
    <p:sldId id="291" r:id="rId22"/>
    <p:sldId id="292" r:id="rId23"/>
    <p:sldId id="290" r:id="rId24"/>
    <p:sldId id="293" r:id="rId25"/>
    <p:sldId id="294" r:id="rId26"/>
    <p:sldId id="27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71EA7266-AB28-47F2-8931-DB4E84241B3A}">
          <p14:sldIdLst>
            <p14:sldId id="280"/>
          </p14:sldIdLst>
        </p14:section>
        <p14:section name="3EMA" id="{7FD692F8-6E03-4B62-BB88-BBB1FD1563F1}">
          <p14:sldIdLst>
            <p14:sldId id="264"/>
            <p14:sldId id="281"/>
            <p14:sldId id="282"/>
            <p14:sldId id="283"/>
            <p14:sldId id="265"/>
            <p14:sldId id="284"/>
            <p14:sldId id="267"/>
            <p14:sldId id="268"/>
          </p14:sldIdLst>
        </p14:section>
        <p14:section name="k棒趨勢" id="{E823EE4C-74B5-4F35-B929-DE55906ADDAD}">
          <p14:sldIdLst>
            <p14:sldId id="269"/>
            <p14:sldId id="286"/>
            <p14:sldId id="287"/>
            <p14:sldId id="288"/>
            <p14:sldId id="270"/>
            <p14:sldId id="271"/>
            <p14:sldId id="272"/>
            <p14:sldId id="273"/>
            <p14:sldId id="274"/>
          </p14:sldIdLst>
        </p14:section>
        <p14:section name="PA+MACD" id="{8D45C77C-DB53-4FEF-9DDC-98ABB6F526E0}">
          <p14:sldIdLst>
            <p14:sldId id="263"/>
            <p14:sldId id="289"/>
            <p14:sldId id="291"/>
            <p14:sldId id="292"/>
            <p14:sldId id="290"/>
            <p14:sldId id="293"/>
            <p14:sldId id="29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F33E6-2DC9-48F1-B6E2-F18231C7AA92}" v="7" dt="2024-10-04T05:13:5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茗宇" userId="c3c76665-5d13-4c74-93a1-21f2499b5a75" providerId="ADAL" clId="{E08F33E6-2DC9-48F1-B6E2-F18231C7AA92}"/>
    <pc:docChg chg="undo custSel addSld delSld modSld modSection">
      <pc:chgData name="李茗宇" userId="c3c76665-5d13-4c74-93a1-21f2499b5a75" providerId="ADAL" clId="{E08F33E6-2DC9-48F1-B6E2-F18231C7AA92}" dt="2024-10-04T06:25:43.492" v="223"/>
      <pc:docMkLst>
        <pc:docMk/>
      </pc:docMkLst>
      <pc:sldChg chg="addSp modSp mod">
        <pc:chgData name="李茗宇" userId="c3c76665-5d13-4c74-93a1-21f2499b5a75" providerId="ADAL" clId="{E08F33E6-2DC9-48F1-B6E2-F18231C7AA92}" dt="2024-10-04T03:30:12.065" v="51"/>
        <pc:sldMkLst>
          <pc:docMk/>
          <pc:sldMk cId="1523592936" sldId="267"/>
        </pc:sldMkLst>
        <pc:spChg chg="add mod">
          <ac:chgData name="李茗宇" userId="c3c76665-5d13-4c74-93a1-21f2499b5a75" providerId="ADAL" clId="{E08F33E6-2DC9-48F1-B6E2-F18231C7AA92}" dt="2024-10-04T03:29:13.896" v="44" actId="20577"/>
          <ac:spMkLst>
            <pc:docMk/>
            <pc:sldMk cId="1523592936" sldId="267"/>
            <ac:spMk id="3" creationId="{9EFB2AD0-79CE-4047-445C-C8B63EFA0B23}"/>
          </ac:spMkLst>
        </pc:spChg>
        <pc:spChg chg="add mod">
          <ac:chgData name="李茗宇" userId="c3c76665-5d13-4c74-93a1-21f2499b5a75" providerId="ADAL" clId="{E08F33E6-2DC9-48F1-B6E2-F18231C7AA92}" dt="2024-10-04T03:30:12.065" v="51"/>
          <ac:spMkLst>
            <pc:docMk/>
            <pc:sldMk cId="1523592936" sldId="267"/>
            <ac:spMk id="4" creationId="{457218EA-BAB5-03E6-F196-FD12862D09AD}"/>
          </ac:spMkLst>
        </pc:spChg>
      </pc:sldChg>
      <pc:sldChg chg="addSp modSp mod">
        <pc:chgData name="李茗宇" userId="c3c76665-5d13-4c74-93a1-21f2499b5a75" providerId="ADAL" clId="{E08F33E6-2DC9-48F1-B6E2-F18231C7AA92}" dt="2024-10-04T03:30:25.551" v="55" actId="1076"/>
        <pc:sldMkLst>
          <pc:docMk/>
          <pc:sldMk cId="654224462" sldId="273"/>
        </pc:sldMkLst>
        <pc:spChg chg="add mod">
          <ac:chgData name="李茗宇" userId="c3c76665-5d13-4c74-93a1-21f2499b5a75" providerId="ADAL" clId="{E08F33E6-2DC9-48F1-B6E2-F18231C7AA92}" dt="2024-10-04T03:30:25.551" v="55" actId="1076"/>
          <ac:spMkLst>
            <pc:docMk/>
            <pc:sldMk cId="654224462" sldId="273"/>
            <ac:spMk id="2" creationId="{26794904-CD14-0834-C250-744204F838D0}"/>
          </ac:spMkLst>
        </pc:spChg>
        <pc:picChg chg="mod">
          <ac:chgData name="李茗宇" userId="c3c76665-5d13-4c74-93a1-21f2499b5a75" providerId="ADAL" clId="{E08F33E6-2DC9-48F1-B6E2-F18231C7AA92}" dt="2024-10-04T03:29:59.277" v="49" actId="1076"/>
          <ac:picMkLst>
            <pc:docMk/>
            <pc:sldMk cId="654224462" sldId="273"/>
            <ac:picMk id="3" creationId="{2778DC06-1EC4-9297-9665-C2C7BE506A81}"/>
          </ac:picMkLst>
        </pc:picChg>
      </pc:sldChg>
      <pc:sldChg chg="del">
        <pc:chgData name="李茗宇" userId="c3c76665-5d13-4c74-93a1-21f2499b5a75" providerId="ADAL" clId="{E08F33E6-2DC9-48F1-B6E2-F18231C7AA92}" dt="2024-10-04T03:30:55.012" v="56" actId="47"/>
        <pc:sldMkLst>
          <pc:docMk/>
          <pc:sldMk cId="1425011373" sldId="275"/>
        </pc:sldMkLst>
      </pc:sldChg>
      <pc:sldChg chg="del">
        <pc:chgData name="李茗宇" userId="c3c76665-5d13-4c74-93a1-21f2499b5a75" providerId="ADAL" clId="{E08F33E6-2DC9-48F1-B6E2-F18231C7AA92}" dt="2024-10-04T03:30:57.179" v="57" actId="47"/>
        <pc:sldMkLst>
          <pc:docMk/>
          <pc:sldMk cId="3729428147" sldId="276"/>
        </pc:sldMkLst>
      </pc:sldChg>
      <pc:sldChg chg="modSp mod">
        <pc:chgData name="李茗宇" userId="c3c76665-5d13-4c74-93a1-21f2499b5a75" providerId="ADAL" clId="{E08F33E6-2DC9-48F1-B6E2-F18231C7AA92}" dt="2024-10-04T04:45:03.545" v="205" actId="20577"/>
        <pc:sldMkLst>
          <pc:docMk/>
          <pc:sldMk cId="2487164050" sldId="281"/>
        </pc:sldMkLst>
        <pc:spChg chg="mod">
          <ac:chgData name="李茗宇" userId="c3c76665-5d13-4c74-93a1-21f2499b5a75" providerId="ADAL" clId="{E08F33E6-2DC9-48F1-B6E2-F18231C7AA92}" dt="2024-10-04T04:45:03.545" v="205" actId="20577"/>
          <ac:spMkLst>
            <pc:docMk/>
            <pc:sldMk cId="2487164050" sldId="281"/>
            <ac:spMk id="3" creationId="{EB5CA89E-4A6C-C958-B3EB-2ABD6DCD30D7}"/>
          </ac:spMkLst>
        </pc:spChg>
      </pc:sldChg>
      <pc:sldChg chg="addSp delSp modSp mod">
        <pc:chgData name="李茗宇" userId="c3c76665-5d13-4c74-93a1-21f2499b5a75" providerId="ADAL" clId="{E08F33E6-2DC9-48F1-B6E2-F18231C7AA92}" dt="2024-10-04T03:26:15.118" v="6" actId="1076"/>
        <pc:sldMkLst>
          <pc:docMk/>
          <pc:sldMk cId="476806371" sldId="282"/>
        </pc:sldMkLst>
        <pc:spChg chg="del">
          <ac:chgData name="李茗宇" userId="c3c76665-5d13-4c74-93a1-21f2499b5a75" providerId="ADAL" clId="{E08F33E6-2DC9-48F1-B6E2-F18231C7AA92}" dt="2024-10-04T03:25:34.018" v="0" actId="22"/>
          <ac:spMkLst>
            <pc:docMk/>
            <pc:sldMk cId="476806371" sldId="282"/>
            <ac:spMk id="3" creationId="{C7DD91E3-4CA3-1DC8-D095-0A61B5489E04}"/>
          </ac:spMkLst>
        </pc:spChg>
        <pc:picChg chg="add mod ord">
          <ac:chgData name="李茗宇" userId="c3c76665-5d13-4c74-93a1-21f2499b5a75" providerId="ADAL" clId="{E08F33E6-2DC9-48F1-B6E2-F18231C7AA92}" dt="2024-10-04T03:26:15.118" v="6" actId="1076"/>
          <ac:picMkLst>
            <pc:docMk/>
            <pc:sldMk cId="476806371" sldId="282"/>
            <ac:picMk id="5" creationId="{6DA87858-5614-2C86-8D3C-DA75E5601B2B}"/>
          </ac:picMkLst>
        </pc:picChg>
      </pc:sldChg>
      <pc:sldChg chg="addSp delSp modSp mod">
        <pc:chgData name="李茗宇" userId="c3c76665-5d13-4c74-93a1-21f2499b5a75" providerId="ADAL" clId="{E08F33E6-2DC9-48F1-B6E2-F18231C7AA92}" dt="2024-10-04T03:28:17.794" v="10" actId="1076"/>
        <pc:sldMkLst>
          <pc:docMk/>
          <pc:sldMk cId="1272074819" sldId="283"/>
        </pc:sldMkLst>
        <pc:spChg chg="del">
          <ac:chgData name="李茗宇" userId="c3c76665-5d13-4c74-93a1-21f2499b5a75" providerId="ADAL" clId="{E08F33E6-2DC9-48F1-B6E2-F18231C7AA92}" dt="2024-10-04T03:28:13.440" v="7" actId="22"/>
          <ac:spMkLst>
            <pc:docMk/>
            <pc:sldMk cId="1272074819" sldId="283"/>
            <ac:spMk id="3" creationId="{26F48521-600B-8B59-4FBD-CAB1456AEBA5}"/>
          </ac:spMkLst>
        </pc:spChg>
        <pc:picChg chg="add mod ord">
          <ac:chgData name="李茗宇" userId="c3c76665-5d13-4c74-93a1-21f2499b5a75" providerId="ADAL" clId="{E08F33E6-2DC9-48F1-B6E2-F18231C7AA92}" dt="2024-10-04T03:28:17.794" v="10" actId="1076"/>
          <ac:picMkLst>
            <pc:docMk/>
            <pc:sldMk cId="1272074819" sldId="283"/>
            <ac:picMk id="5" creationId="{C675DCFA-D92B-062B-8A04-67720245EB01}"/>
          </ac:picMkLst>
        </pc:picChg>
      </pc:sldChg>
      <pc:sldChg chg="modSp mod">
        <pc:chgData name="李茗宇" userId="c3c76665-5d13-4c74-93a1-21f2499b5a75" providerId="ADAL" clId="{E08F33E6-2DC9-48F1-B6E2-F18231C7AA92}" dt="2024-10-04T04:44:14.030" v="185" actId="20577"/>
        <pc:sldMkLst>
          <pc:docMk/>
          <pc:sldMk cId="2840961646" sldId="286"/>
        </pc:sldMkLst>
        <pc:spChg chg="mod">
          <ac:chgData name="李茗宇" userId="c3c76665-5d13-4c74-93a1-21f2499b5a75" providerId="ADAL" clId="{E08F33E6-2DC9-48F1-B6E2-F18231C7AA92}" dt="2024-10-04T04:44:14.030" v="185" actId="20577"/>
          <ac:spMkLst>
            <pc:docMk/>
            <pc:sldMk cId="2840961646" sldId="286"/>
            <ac:spMk id="3" creationId="{EB5CA89E-4A6C-C958-B3EB-2ABD6DCD30D7}"/>
          </ac:spMkLst>
        </pc:spChg>
      </pc:sldChg>
      <pc:sldChg chg="addSp modSp">
        <pc:chgData name="李茗宇" userId="c3c76665-5d13-4c74-93a1-21f2499b5a75" providerId="ADAL" clId="{E08F33E6-2DC9-48F1-B6E2-F18231C7AA92}" dt="2024-10-04T05:13:46.828" v="217"/>
        <pc:sldMkLst>
          <pc:docMk/>
          <pc:sldMk cId="1659597999" sldId="287"/>
        </pc:sldMkLst>
        <pc:picChg chg="add mod">
          <ac:chgData name="李茗宇" userId="c3c76665-5d13-4c74-93a1-21f2499b5a75" providerId="ADAL" clId="{E08F33E6-2DC9-48F1-B6E2-F18231C7AA92}" dt="2024-10-04T05:13:46.828" v="217"/>
          <ac:picMkLst>
            <pc:docMk/>
            <pc:sldMk cId="1659597999" sldId="287"/>
            <ac:picMk id="9" creationId="{DABCD5A8-BB74-DB87-0C44-093C13E3C6A1}"/>
          </ac:picMkLst>
        </pc:picChg>
      </pc:sldChg>
      <pc:sldChg chg="addSp modSp">
        <pc:chgData name="李茗宇" userId="c3c76665-5d13-4c74-93a1-21f2499b5a75" providerId="ADAL" clId="{E08F33E6-2DC9-48F1-B6E2-F18231C7AA92}" dt="2024-10-04T05:13:54.448" v="219"/>
        <pc:sldMkLst>
          <pc:docMk/>
          <pc:sldMk cId="1219279302" sldId="288"/>
        </pc:sldMkLst>
        <pc:picChg chg="add mod">
          <ac:chgData name="李茗宇" userId="c3c76665-5d13-4c74-93a1-21f2499b5a75" providerId="ADAL" clId="{E08F33E6-2DC9-48F1-B6E2-F18231C7AA92}" dt="2024-10-04T05:13:54.448" v="219"/>
          <ac:picMkLst>
            <pc:docMk/>
            <pc:sldMk cId="1219279302" sldId="288"/>
            <ac:picMk id="5" creationId="{27959BA3-3FE1-A84C-16CC-D2CA8B9842E0}"/>
          </ac:picMkLst>
        </pc:picChg>
      </pc:sldChg>
      <pc:sldChg chg="modSp mod">
        <pc:chgData name="李茗宇" userId="c3c76665-5d13-4c74-93a1-21f2499b5a75" providerId="ADAL" clId="{E08F33E6-2DC9-48F1-B6E2-F18231C7AA92}" dt="2024-10-04T04:44:51.335" v="198" actId="20577"/>
        <pc:sldMkLst>
          <pc:docMk/>
          <pc:sldMk cId="3547181320" sldId="289"/>
        </pc:sldMkLst>
        <pc:spChg chg="mod">
          <ac:chgData name="李茗宇" userId="c3c76665-5d13-4c74-93a1-21f2499b5a75" providerId="ADAL" clId="{E08F33E6-2DC9-48F1-B6E2-F18231C7AA92}" dt="2024-10-04T04:44:51.335" v="198" actId="20577"/>
          <ac:spMkLst>
            <pc:docMk/>
            <pc:sldMk cId="3547181320" sldId="289"/>
            <ac:spMk id="3" creationId="{EB5CA89E-4A6C-C958-B3EB-2ABD6DCD30D7}"/>
          </ac:spMkLst>
        </pc:spChg>
      </pc:sldChg>
      <pc:sldChg chg="addSp delSp modSp mod">
        <pc:chgData name="李茗宇" userId="c3c76665-5d13-4c74-93a1-21f2499b5a75" providerId="ADAL" clId="{E08F33E6-2DC9-48F1-B6E2-F18231C7AA92}" dt="2024-10-04T06:25:26.548" v="222" actId="1076"/>
        <pc:sldMkLst>
          <pc:docMk/>
          <pc:sldMk cId="1216268166" sldId="291"/>
        </pc:sldMkLst>
        <pc:spChg chg="mod">
          <ac:chgData name="李茗宇" userId="c3c76665-5d13-4c74-93a1-21f2499b5a75" providerId="ADAL" clId="{E08F33E6-2DC9-48F1-B6E2-F18231C7AA92}" dt="2024-10-04T05:13:38.281" v="213" actId="20577"/>
          <ac:spMkLst>
            <pc:docMk/>
            <pc:sldMk cId="1216268166" sldId="291"/>
            <ac:spMk id="2" creationId="{C12097BB-174D-9823-7C38-5FE21AAFEA55}"/>
          </ac:spMkLst>
        </pc:spChg>
        <pc:spChg chg="del">
          <ac:chgData name="李茗宇" userId="c3c76665-5d13-4c74-93a1-21f2499b5a75" providerId="ADAL" clId="{E08F33E6-2DC9-48F1-B6E2-F18231C7AA92}" dt="2024-10-04T04:48:40.458" v="206" actId="22"/>
          <ac:spMkLst>
            <pc:docMk/>
            <pc:sldMk cId="1216268166" sldId="291"/>
            <ac:spMk id="3" creationId="{C7DD91E3-4CA3-1DC8-D095-0A61B5489E04}"/>
          </ac:spMkLst>
        </pc:spChg>
        <pc:spChg chg="add mod">
          <ac:chgData name="李茗宇" userId="c3c76665-5d13-4c74-93a1-21f2499b5a75" providerId="ADAL" clId="{E08F33E6-2DC9-48F1-B6E2-F18231C7AA92}" dt="2024-10-04T04:49:09.200" v="207" actId="21"/>
          <ac:spMkLst>
            <pc:docMk/>
            <pc:sldMk cId="1216268166" sldId="291"/>
            <ac:spMk id="7" creationId="{D48F1601-4C84-458A-735E-00EE066F30DF}"/>
          </ac:spMkLst>
        </pc:spChg>
        <pc:picChg chg="add del mod ord">
          <ac:chgData name="李茗宇" userId="c3c76665-5d13-4c74-93a1-21f2499b5a75" providerId="ADAL" clId="{E08F33E6-2DC9-48F1-B6E2-F18231C7AA92}" dt="2024-10-04T04:49:09.200" v="207" actId="21"/>
          <ac:picMkLst>
            <pc:docMk/>
            <pc:sldMk cId="1216268166" sldId="291"/>
            <ac:picMk id="5" creationId="{27959BA3-3FE1-A84C-16CC-D2CA8B9842E0}"/>
          </ac:picMkLst>
        </pc:picChg>
        <pc:picChg chg="add del mod">
          <ac:chgData name="李茗宇" userId="c3c76665-5d13-4c74-93a1-21f2499b5a75" providerId="ADAL" clId="{E08F33E6-2DC9-48F1-B6E2-F18231C7AA92}" dt="2024-10-04T05:13:43.799" v="216" actId="21"/>
          <ac:picMkLst>
            <pc:docMk/>
            <pc:sldMk cId="1216268166" sldId="291"/>
            <ac:picMk id="9" creationId="{DABCD5A8-BB74-DB87-0C44-093C13E3C6A1}"/>
          </ac:picMkLst>
        </pc:picChg>
        <pc:picChg chg="add mod">
          <ac:chgData name="李茗宇" userId="c3c76665-5d13-4c74-93a1-21f2499b5a75" providerId="ADAL" clId="{E08F33E6-2DC9-48F1-B6E2-F18231C7AA92}" dt="2024-10-04T06:25:26.548" v="222" actId="1076"/>
          <ac:picMkLst>
            <pc:docMk/>
            <pc:sldMk cId="1216268166" sldId="291"/>
            <ac:picMk id="11" creationId="{EF40BB8D-D771-62EF-1EB3-065DA7D37481}"/>
          </ac:picMkLst>
        </pc:picChg>
      </pc:sldChg>
      <pc:sldChg chg="addSp delSp modSp mod">
        <pc:chgData name="李茗宇" userId="c3c76665-5d13-4c74-93a1-21f2499b5a75" providerId="ADAL" clId="{E08F33E6-2DC9-48F1-B6E2-F18231C7AA92}" dt="2024-10-04T06:09:54.510" v="220" actId="22"/>
        <pc:sldMkLst>
          <pc:docMk/>
          <pc:sldMk cId="1447389459" sldId="292"/>
        </pc:sldMkLst>
        <pc:spChg chg="mod">
          <ac:chgData name="李茗宇" userId="c3c76665-5d13-4c74-93a1-21f2499b5a75" providerId="ADAL" clId="{E08F33E6-2DC9-48F1-B6E2-F18231C7AA92}" dt="2024-10-04T05:13:40.677" v="215" actId="20577"/>
          <ac:spMkLst>
            <pc:docMk/>
            <pc:sldMk cId="1447389459" sldId="292"/>
            <ac:spMk id="2" creationId="{51F1270B-40D2-6DB2-7756-A594BBDB2245}"/>
          </ac:spMkLst>
        </pc:spChg>
        <pc:spChg chg="del">
          <ac:chgData name="李茗宇" userId="c3c76665-5d13-4c74-93a1-21f2499b5a75" providerId="ADAL" clId="{E08F33E6-2DC9-48F1-B6E2-F18231C7AA92}" dt="2024-10-04T06:09:54.510" v="220" actId="22"/>
          <ac:spMkLst>
            <pc:docMk/>
            <pc:sldMk cId="1447389459" sldId="292"/>
            <ac:spMk id="3" creationId="{26F48521-600B-8B59-4FBD-CAB1456AEBA5}"/>
          </ac:spMkLst>
        </pc:spChg>
        <pc:picChg chg="add del mod">
          <ac:chgData name="李茗宇" userId="c3c76665-5d13-4c74-93a1-21f2499b5a75" providerId="ADAL" clId="{E08F33E6-2DC9-48F1-B6E2-F18231C7AA92}" dt="2024-10-04T05:13:51.402" v="218" actId="21"/>
          <ac:picMkLst>
            <pc:docMk/>
            <pc:sldMk cId="1447389459" sldId="292"/>
            <ac:picMk id="5" creationId="{27959BA3-3FE1-A84C-16CC-D2CA8B9842E0}"/>
          </ac:picMkLst>
        </pc:picChg>
        <pc:picChg chg="add mod ord">
          <ac:chgData name="李茗宇" userId="c3c76665-5d13-4c74-93a1-21f2499b5a75" providerId="ADAL" clId="{E08F33E6-2DC9-48F1-B6E2-F18231C7AA92}" dt="2024-10-04T06:09:54.510" v="220" actId="22"/>
          <ac:picMkLst>
            <pc:docMk/>
            <pc:sldMk cId="1447389459" sldId="292"/>
            <ac:picMk id="6" creationId="{CDAE12D2-FD48-D8E4-DEB0-4D1EFA220777}"/>
          </ac:picMkLst>
        </pc:picChg>
      </pc:sldChg>
      <pc:sldChg chg="modSp mod">
        <pc:chgData name="李茗宇" userId="c3c76665-5d13-4c74-93a1-21f2499b5a75" providerId="ADAL" clId="{E08F33E6-2DC9-48F1-B6E2-F18231C7AA92}" dt="2024-10-04T06:25:43.492" v="223"/>
        <pc:sldMkLst>
          <pc:docMk/>
          <pc:sldMk cId="3225379090" sldId="293"/>
        </pc:sldMkLst>
        <pc:spChg chg="mod">
          <ac:chgData name="李茗宇" userId="c3c76665-5d13-4c74-93a1-21f2499b5a75" providerId="ADAL" clId="{E08F33E6-2DC9-48F1-B6E2-F18231C7AA92}" dt="2024-10-04T03:31:18.953" v="87" actId="20577"/>
          <ac:spMkLst>
            <pc:docMk/>
            <pc:sldMk cId="3225379090" sldId="293"/>
            <ac:spMk id="2" creationId="{43364B19-18EF-484F-B1B4-F76BB14D0A92}"/>
          </ac:spMkLst>
        </pc:spChg>
        <pc:spChg chg="mod">
          <ac:chgData name="李茗宇" userId="c3c76665-5d13-4c74-93a1-21f2499b5a75" providerId="ADAL" clId="{E08F33E6-2DC9-48F1-B6E2-F18231C7AA92}" dt="2024-10-04T06:25:43.492" v="223"/>
          <ac:spMkLst>
            <pc:docMk/>
            <pc:sldMk cId="3225379090" sldId="293"/>
            <ac:spMk id="3" creationId="{F203139E-0716-7DD9-659D-E2956C47EA58}"/>
          </ac:spMkLst>
        </pc:spChg>
      </pc:sldChg>
      <pc:sldChg chg="modSp new mod">
        <pc:chgData name="李茗宇" userId="c3c76665-5d13-4c74-93a1-21f2499b5a75" providerId="ADAL" clId="{E08F33E6-2DC9-48F1-B6E2-F18231C7AA92}" dt="2024-10-04T03:31:34.909" v="128" actId="20577"/>
        <pc:sldMkLst>
          <pc:docMk/>
          <pc:sldMk cId="553149066" sldId="294"/>
        </pc:sldMkLst>
        <pc:spChg chg="mod">
          <ac:chgData name="李茗宇" userId="c3c76665-5d13-4c74-93a1-21f2499b5a75" providerId="ADAL" clId="{E08F33E6-2DC9-48F1-B6E2-F18231C7AA92}" dt="2024-10-04T03:31:34.909" v="128" actId="20577"/>
          <ac:spMkLst>
            <pc:docMk/>
            <pc:sldMk cId="553149066" sldId="294"/>
            <ac:spMk id="2" creationId="{B97AB046-58CB-F4D5-18C2-BC17C348D0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45A23-B780-6F84-324B-7B05E72B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92D41A-4B46-37D8-82D9-A9EE3BA6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0B7D6-0752-19B5-274C-A51B6FA2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019E7-BE63-54AF-0D6D-354E0DF0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847F4-A07C-AEB9-8C35-E8809D66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93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EB01E-FA63-5A47-84F8-B190FBA8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65A690-FB47-4EEE-9EAE-B37DDF31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7BB2D-C5C7-54F6-A156-B4D3ADD9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8CE2F-776B-D051-FBF7-F5EE3D4B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86C80-1252-423D-A6ED-9CD6CC5C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3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2775D3-7592-84A1-A402-BA1B162F5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1340E3-62D8-A68B-DB9A-9EDC71DF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5A047-03F1-D4EB-46DC-49E2F192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912264-C1C6-FAAE-D0F6-31C1943E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26362-E9DF-31D8-5ADA-FDF866C6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041BD-C78E-2A5E-0167-BE84E129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19C1C-F1D5-7DFE-FF18-B722EAAE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58796-8ACE-AC20-8D2E-2F313308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3F959-CC1F-49CB-00BC-DC0F00BC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B40BA-BCD7-FB91-4B86-AC663B4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1FFD3-8D13-E59C-7FC3-16E7F91C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9EA69-5D0C-E41C-2798-739C16B2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AC335-FAE8-DC18-2B1D-1C9A21C3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D8102-7384-360F-1D59-78E7E8AE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34F3C-BCD5-0250-BD74-75A3F4E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3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3568F-A685-5C54-90AC-0067AE7B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49DD4D-67B4-25BA-561F-B632E3291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BEEFB2-AC7E-7A20-32C4-80EFDDAD7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D24039-05AC-0CDB-AAC5-81734D0B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D71B9E-AA7C-43B8-1C65-94C7F19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5A0715-22A5-070F-6EC2-4610B316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1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B8B47-23A2-3D28-14C7-A38ED7DE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0AB10D-86DE-F960-4894-17CBECE0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19D6C9-3F56-CCAB-66E9-4DE5A03D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CDB2D7-34D3-DC5A-BFC9-878B79CFF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32ECBD-1C09-752E-1185-03D4B11BC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FE571B-2827-ED1C-8A76-3C50FDF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75D0FC-EE57-692B-74E5-67775ED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FAEB99-66B9-2C10-FB8B-4930F784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39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20862-35AE-1BB3-4E86-03B155A1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BD37C5-3A0B-B8A3-5DA2-4D38478B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A0B0A4-CA40-8E9A-21F1-412D7CC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89F543-BABA-B8B4-6E93-0272E0B4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54E204-EDD1-2AA0-1850-1C1BCF0C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4C5EA1-F0F1-7A97-B6D2-89416DB9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4DAEEC-B2E1-8AC0-0402-7F174BDA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E3DF5-3512-8693-9B81-EEE23766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707FB-0DE7-63C5-17E0-43D4FEAE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8427DC-C65D-BEEF-02D3-C219BA28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7E02CD-1F4B-4F62-EA6C-77429B8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AEA5F-A7F1-43A6-8DA1-46B2AD85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9A0BC1-724F-F8AF-7D02-A0A53BE9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5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6E833-CF7E-94B1-C2CF-790B8D35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7843FA-B9E3-1FE8-8FC4-3E2182259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63E16D-725A-4312-5B5F-A0C5A29D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5DFD3-93E3-7FC3-D6F0-1754A174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6CA31-99D6-8FB7-4AD0-9C0C57F2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17B4A-F57A-ADA9-628F-DE391390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6D6183-34AA-407F-E578-2628890C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286C5D-66AC-5F54-CC68-05DDBBEE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F7400-62A9-FBB9-DD38-04598179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18E80-AD54-417D-BE97-1ECCED9A01C3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823C5-CE3A-A4B2-2490-931A058C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960002-6E96-483E-589D-0FA4B954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2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aiLhrUfexY&amp;t=257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LsG2OlwFF8&amp;ab_channel=%E6%8A%95%E6%9C%BA%E5%AE%9E%E9%AA%8C%E5%AE%A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uKGC6a__0&amp;t=1s&amp;ab_channel=TraderD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070F9-7ADF-EA42-B8C2-0F52C93A9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程式交易策略</a:t>
            </a:r>
            <a:r>
              <a:rPr lang="en-US" altLang="zh-TW" dirty="0"/>
              <a:t>-</a:t>
            </a:r>
            <a:r>
              <a:rPr lang="en-US" altLang="zh-TW" dirty="0" err="1"/>
              <a:t>gpt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0C6146-84DE-8129-A184-E9FADE19A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4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6B0A6-0668-D3CF-9806-36FA7568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0" y="1673669"/>
            <a:ext cx="6294120" cy="1325563"/>
          </a:xfrm>
        </p:spPr>
        <p:txBody>
          <a:bodyPr/>
          <a:lstStyle/>
          <a:p>
            <a:r>
              <a:rPr lang="en-US" altLang="zh-TW" dirty="0"/>
              <a:t>No.2:K</a:t>
            </a:r>
            <a:r>
              <a:rPr lang="zh-TW" altLang="en-US" dirty="0"/>
              <a:t>線圖趨勢策略交易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DAADF5-8DFC-EA3A-8510-F023F0B53E80}"/>
              </a:ext>
            </a:extLst>
          </p:cNvPr>
          <p:cNvSpPr txBox="1"/>
          <p:nvPr/>
        </p:nvSpPr>
        <p:spPr>
          <a:xfrm>
            <a:off x="3200079" y="3708000"/>
            <a:ext cx="5791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參考影片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 tooltip="https://www.youtube.com/watch?v=YaiLhrUfexY&amp;t=257s"/>
              </a:rPr>
              <a:t>https://www.youtube.com/watch?v=YaiLhrUfexY&amp;t=257s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06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 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dirty="0"/>
          </a:p>
          <a:p>
            <a:pPr lvl="1"/>
            <a:r>
              <a:rPr lang="en-US" altLang="zh-TW" dirty="0"/>
              <a:t>2.1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2.2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2.4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2.5</a:t>
            </a:r>
            <a:r>
              <a:rPr lang="zh-TW" altLang="en-US" dirty="0"/>
              <a:t> 回測結果</a:t>
            </a:r>
            <a:endParaRPr lang="en-US" altLang="zh-TW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09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</a:t>
            </a:r>
            <a:r>
              <a:rPr lang="zh-TW" altLang="en-US" dirty="0"/>
              <a:t> 買進策略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D91E3-4CA3-1DC8-D095-0A61B548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BCD5A8-BB74-DB87-0C44-093C13E3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543050"/>
            <a:ext cx="90868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</a:t>
            </a:r>
            <a:r>
              <a:rPr lang="zh-TW" altLang="en-US" dirty="0"/>
              <a:t> 賣出策略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48521-600B-8B59-4FBD-CAB1456A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959BA3-3FE1-A84C-16CC-D2CA8B98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825625"/>
            <a:ext cx="93249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7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91A99D-FA22-0FD1-7DED-89550D23ECC7}"/>
              </a:ext>
            </a:extLst>
          </p:cNvPr>
          <p:cNvSpPr txBox="1"/>
          <p:nvPr/>
        </p:nvSpPr>
        <p:spPr>
          <a:xfrm>
            <a:off x="861355" y="1413063"/>
            <a:ext cx="100238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寫一個</a:t>
            </a:r>
            <a:r>
              <a:rPr lang="en-US" altLang="zh-TW" sz="3200" dirty="0"/>
              <a:t>mq5</a:t>
            </a:r>
            <a:r>
              <a:rPr lang="zh-TW" altLang="en-US" sz="3200" dirty="0"/>
              <a:t>交易程式，</a:t>
            </a:r>
            <a:endParaRPr lang="en-US" altLang="zh-TW" sz="3200" dirty="0"/>
          </a:p>
          <a:p>
            <a:r>
              <a:rPr lang="zh-TW" altLang="en-US" sz="3200" dirty="0"/>
              <a:t>交易方法為檢察連續的五根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棒數值，</a:t>
            </a:r>
            <a:endParaRPr lang="en-US" altLang="zh-TW" sz="3200" dirty="0"/>
          </a:p>
          <a:p>
            <a:r>
              <a:rPr lang="zh-TW" altLang="en-US" sz="3200" dirty="0"/>
              <a:t>當第一根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棒的開盤價減掉第五根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棒的收盤價的絕對值</a:t>
            </a:r>
            <a:endParaRPr lang="en-US" altLang="zh-TW" sz="3200" dirty="0"/>
          </a:p>
          <a:p>
            <a:r>
              <a:rPr lang="zh-TW" altLang="en-US" sz="3200" dirty="0"/>
              <a:t>大於五根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棒中每一根的大小時，</a:t>
            </a:r>
            <a:endParaRPr lang="en-US" altLang="zh-TW" sz="3200" dirty="0"/>
          </a:p>
          <a:p>
            <a:r>
              <a:rPr lang="zh-TW" altLang="en-US" sz="3200" dirty="0"/>
              <a:t>若相減結果為負，則以第五根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棒的收盤價進行做多，</a:t>
            </a:r>
            <a:endParaRPr lang="en-US" altLang="zh-TW" sz="3200" dirty="0"/>
          </a:p>
          <a:p>
            <a:r>
              <a:rPr lang="zh-TW" altLang="en-US" sz="3200" dirty="0"/>
              <a:t>以兩倍相減數值為止益，一倍相減數值為止損</a:t>
            </a:r>
            <a:r>
              <a:rPr lang="en-US" altLang="zh-TW" sz="3200" dirty="0"/>
              <a:t>;</a:t>
            </a:r>
          </a:p>
          <a:p>
            <a:r>
              <a:rPr lang="zh-TW" altLang="en-US" sz="3200" dirty="0"/>
              <a:t>若相減結果為正，則以第五根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棒的收盤價進行做空，</a:t>
            </a:r>
            <a:endParaRPr lang="en-US" altLang="zh-TW" sz="3200" dirty="0"/>
          </a:p>
          <a:p>
            <a:r>
              <a:rPr lang="zh-TW" altLang="en-US" sz="3200" dirty="0"/>
              <a:t>以兩倍相減數值為止益，一倍相減數值為止損。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962281-0CE5-983C-0146-10E36A80EF80}"/>
              </a:ext>
            </a:extLst>
          </p:cNvPr>
          <p:cNvSpPr txBox="1"/>
          <p:nvPr/>
        </p:nvSpPr>
        <p:spPr>
          <a:xfrm>
            <a:off x="861355" y="366623"/>
            <a:ext cx="411362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2.3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TW" sz="4400" dirty="0" err="1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gpt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指令輸入</a:t>
            </a:r>
            <a:endParaRPr lang="en-US" altLang="zh-TW" sz="44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48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2293-ED8C-1352-1042-6FA822F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-2476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gpt</a:t>
            </a:r>
            <a:r>
              <a:rPr lang="zh-TW" altLang="en-US" sz="2800" dirty="0"/>
              <a:t>原版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8A35D9-CA3E-2848-47EA-BAE419B0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857250"/>
            <a:ext cx="5600700" cy="5943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003EA2-D8F2-745D-F188-EB342A71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857250"/>
            <a:ext cx="64008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3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1A94E-4168-4D08-1464-E90210FB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9575" cy="1025525"/>
          </a:xfrm>
        </p:spPr>
        <p:txBody>
          <a:bodyPr>
            <a:normAutofit/>
          </a:bodyPr>
          <a:lstStyle/>
          <a:p>
            <a:r>
              <a:rPr lang="en-US" altLang="zh-TW" dirty="0"/>
              <a:t>2.4 </a:t>
            </a:r>
            <a:r>
              <a:rPr lang="zh-TW" altLang="en-US" dirty="0"/>
              <a:t>問題與改動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3EEB7-EEFE-CCF2-7B31-A30EDA76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:Bar</a:t>
            </a:r>
            <a:r>
              <a:rPr lang="zh-TW" altLang="en-US" dirty="0"/>
              <a:t>不能使用，疑似為版本問題導致</a:t>
            </a:r>
            <a:r>
              <a:rPr lang="en-US" altLang="zh-TW" dirty="0"/>
              <a:t>Bar</a:t>
            </a:r>
            <a:r>
              <a:rPr lang="zh-TW" altLang="en-US" dirty="0"/>
              <a:t>無法直接宣告，且因為沒有止損導致完全沒有交易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改動，因為</a:t>
            </a:r>
            <a:r>
              <a:rPr lang="en-US" altLang="zh-TW" dirty="0"/>
              <a:t>bar</a:t>
            </a:r>
            <a:r>
              <a:rPr lang="zh-TW" altLang="en-US" dirty="0"/>
              <a:t>的作用可有可無選擇去掉，並於後續加入了止損</a:t>
            </a:r>
          </a:p>
        </p:txBody>
      </p:sp>
    </p:spTree>
    <p:extLst>
      <p:ext uri="{BB962C8B-B14F-4D97-AF65-F5344CB8AC3E}">
        <p14:creationId xmlns:p14="http://schemas.microsoft.com/office/powerpoint/2010/main" val="203515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38B82A6-FCB7-F138-4CA2-DC83DB8D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9798"/>
            <a:ext cx="12192000" cy="25182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E02F8C-22D3-1AA0-F4DA-BEB134A4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6573"/>
            <a:ext cx="12192000" cy="18232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778DC06-1EC4-9297-9665-C2C7BE50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76" y="563832"/>
            <a:ext cx="8836152" cy="19527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794904-CD14-0834-C250-744204F8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486106"/>
            <a:ext cx="10515600" cy="1325563"/>
          </a:xfrm>
        </p:spPr>
        <p:txBody>
          <a:bodyPr/>
          <a:lstStyle/>
          <a:p>
            <a:r>
              <a:rPr lang="en-US" altLang="zh-TW" dirty="0"/>
              <a:t>2.5</a:t>
            </a:r>
            <a:r>
              <a:rPr lang="zh-TW" altLang="en-US" dirty="0"/>
              <a:t> 回測輸入與結果</a:t>
            </a:r>
          </a:p>
        </p:txBody>
      </p:sp>
    </p:spTree>
    <p:extLst>
      <p:ext uri="{BB962C8B-B14F-4D97-AF65-F5344CB8AC3E}">
        <p14:creationId xmlns:p14="http://schemas.microsoft.com/office/powerpoint/2010/main" val="65422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3C4250-EA50-17EB-FA09-1B3D4EDE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675"/>
            <a:ext cx="11849100" cy="41148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FA5B77-8A29-C97A-B759-099BA4E6B8D0}"/>
              </a:ext>
            </a:extLst>
          </p:cNvPr>
          <p:cNvSpPr txBox="1"/>
          <p:nvPr/>
        </p:nvSpPr>
        <p:spPr>
          <a:xfrm>
            <a:off x="1685925" y="552450"/>
            <a:ext cx="943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買賣主要以當一連續</a:t>
            </a:r>
            <a:r>
              <a:rPr lang="en-US" altLang="zh-TW" sz="2400" dirty="0"/>
              <a:t>k</a:t>
            </a:r>
            <a:r>
              <a:rPr lang="zh-TW" altLang="en-US" sz="2400" dirty="0"/>
              <a:t>棒區間突然發生較大的波動時進行做空或做多</a:t>
            </a:r>
            <a:endParaRPr lang="en-US" altLang="zh-TW" sz="2400" dirty="0"/>
          </a:p>
          <a:p>
            <a:r>
              <a:rPr lang="zh-TW" altLang="en-US" sz="2400" dirty="0"/>
              <a:t>實際成果看起來有照著預想方法進行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66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635A10-04A0-AA76-E1E6-7864866A10C0}"/>
              </a:ext>
            </a:extLst>
          </p:cNvPr>
          <p:cNvSpPr txBox="1"/>
          <p:nvPr/>
        </p:nvSpPr>
        <p:spPr>
          <a:xfrm>
            <a:off x="2522526" y="1988927"/>
            <a:ext cx="7607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No.3:PA+MACD</a:t>
            </a:r>
            <a:r>
              <a:rPr lang="zh-TW" altLang="en-US" sz="5400" dirty="0"/>
              <a:t>策略交易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AC4DC2-F4C9-6B62-36B5-3A9E63CAB79B}"/>
              </a:ext>
            </a:extLst>
          </p:cNvPr>
          <p:cNvSpPr txBox="1"/>
          <p:nvPr/>
        </p:nvSpPr>
        <p:spPr>
          <a:xfrm>
            <a:off x="233919" y="3429000"/>
            <a:ext cx="1218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參考資料</a:t>
            </a:r>
            <a:r>
              <a:rPr lang="en-US" altLang="zh-TW" sz="2400" dirty="0"/>
              <a:t>:</a:t>
            </a:r>
          </a:p>
          <a:p>
            <a:r>
              <a:rPr lang="en-US" altLang="zh-CN" sz="2400" dirty="0">
                <a:hlinkClick r:id="rId2"/>
              </a:rPr>
              <a:t>(108) 【</a:t>
            </a:r>
            <a:r>
              <a:rPr lang="zh-CN" altLang="en-US" sz="2400" dirty="0">
                <a:hlinkClick r:id="rId2"/>
              </a:rPr>
              <a:t>开年暴击！！</a:t>
            </a:r>
            <a:r>
              <a:rPr lang="en-US" altLang="zh-CN" sz="2400" dirty="0">
                <a:hlinkClick r:id="rId2"/>
              </a:rPr>
              <a:t>】1000</a:t>
            </a:r>
            <a:r>
              <a:rPr lang="zh-CN" altLang="en-US" sz="2400" dirty="0">
                <a:hlinkClick r:id="rId2"/>
              </a:rPr>
              <a:t>笔实盘交易</a:t>
            </a:r>
            <a:r>
              <a:rPr lang="en-US" altLang="zh-CN" sz="2400" dirty="0">
                <a:hlinkClick r:id="rId2"/>
              </a:rPr>
              <a:t>84%</a:t>
            </a:r>
            <a:r>
              <a:rPr lang="zh-CN" altLang="en-US" sz="2400" dirty="0">
                <a:hlinkClick r:id="rId2"/>
              </a:rPr>
              <a:t>胜率！！波兰超级交易员</a:t>
            </a:r>
            <a:r>
              <a:rPr lang="en-US" altLang="zh-CN" sz="2400" dirty="0">
                <a:hlinkClick r:id="rId2"/>
              </a:rPr>
              <a:t>Darek</a:t>
            </a:r>
            <a:r>
              <a:rPr lang="zh-CN" altLang="en-US" sz="2400" dirty="0">
                <a:hlinkClick r:id="rId2"/>
              </a:rPr>
              <a:t>的稳赢策略，</a:t>
            </a:r>
            <a:endParaRPr lang="en-US" altLang="zh-CN" sz="2400" dirty="0">
              <a:hlinkClick r:id="rId2"/>
            </a:endParaRPr>
          </a:p>
          <a:p>
            <a:r>
              <a:rPr lang="en-US" altLang="zh-CN" sz="2400" dirty="0">
                <a:hlinkClick r:id="rId2"/>
              </a:rPr>
              <a:t>PA+MACD</a:t>
            </a:r>
            <a:r>
              <a:rPr lang="zh-CN" altLang="en-US" sz="2400" dirty="0">
                <a:hlinkClick r:id="rId2"/>
              </a:rPr>
              <a:t>就是真圣杯 ，捅破交易的窗户纸！ </a:t>
            </a:r>
            <a:r>
              <a:rPr lang="en-US" altLang="zh-CN" sz="2400" dirty="0">
                <a:hlinkClick r:id="rId2"/>
              </a:rPr>
              <a:t>#macd #</a:t>
            </a:r>
            <a:r>
              <a:rPr lang="zh-CN" altLang="en-US" sz="2400" dirty="0">
                <a:hlinkClick r:id="rId2"/>
              </a:rPr>
              <a:t>供需交易法 </a:t>
            </a:r>
            <a:r>
              <a:rPr lang="en-US" altLang="zh-CN" sz="2400" dirty="0">
                <a:hlinkClick r:id="rId2"/>
              </a:rPr>
              <a:t>#</a:t>
            </a:r>
            <a:r>
              <a:rPr lang="zh-CN" altLang="en-US" sz="2400" dirty="0">
                <a:hlinkClick r:id="rId2"/>
              </a:rPr>
              <a:t>价格行为 </a:t>
            </a:r>
            <a:r>
              <a:rPr lang="en-US" altLang="zh-CN" sz="2400" dirty="0">
                <a:hlinkClick r:id="rId2"/>
              </a:rPr>
              <a:t>- YouTube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26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998DDE-EBC9-A295-EF8B-F5AB75055753}"/>
              </a:ext>
            </a:extLst>
          </p:cNvPr>
          <p:cNvSpPr txBox="1"/>
          <p:nvPr/>
        </p:nvSpPr>
        <p:spPr>
          <a:xfrm>
            <a:off x="3294303" y="1385869"/>
            <a:ext cx="5603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/>
              <a:t>No.1:3EMA</a:t>
            </a:r>
            <a:r>
              <a:rPr lang="zh-TW" altLang="en-US" sz="4800" dirty="0"/>
              <a:t>交易策略</a:t>
            </a:r>
            <a:endParaRPr lang="en-US" altLang="zh-TW" sz="4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62A0953-FC94-1E76-B0F1-04A008863B68}"/>
              </a:ext>
            </a:extLst>
          </p:cNvPr>
          <p:cNvSpPr txBox="1"/>
          <p:nvPr/>
        </p:nvSpPr>
        <p:spPr>
          <a:xfrm>
            <a:off x="2993899" y="2967335"/>
            <a:ext cx="6204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</a:p>
          <a:p>
            <a:r>
              <a:rPr lang="zh-TW" altLang="en-US" dirty="0">
                <a:hlinkClick r:id="rId2"/>
              </a:rPr>
              <a:t>🔴 </a:t>
            </a:r>
            <a:r>
              <a:rPr lang="en-US" altLang="zh-TW" dirty="0">
                <a:hlinkClick r:id="rId2"/>
              </a:rPr>
              <a:t>5-8-13 EMA "SCALPING" (FULL TUTORIAL for Beginners) – </a:t>
            </a:r>
          </a:p>
          <a:p>
            <a:r>
              <a:rPr lang="en-US" altLang="zh-TW" dirty="0">
                <a:hlinkClick r:id="rId2"/>
              </a:rPr>
              <a:t>One of The Best Absolute Methods for Trading (youtube.com)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 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pPr lvl="1"/>
            <a:r>
              <a:rPr lang="en-US" altLang="zh-TW" dirty="0"/>
              <a:t>3.1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3.2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3.3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3.4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3.5</a:t>
            </a:r>
            <a:r>
              <a:rPr lang="zh-TW" altLang="en-US" dirty="0"/>
              <a:t> 回測結果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718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</a:t>
            </a:r>
            <a:r>
              <a:rPr lang="zh-TW" altLang="en-US" dirty="0"/>
              <a:t> 買進策略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48F1601-4C84-458A-735E-00EE066F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F40BB8D-D771-62EF-1EB3-065DA7D3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486694"/>
            <a:ext cx="4829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</a:t>
            </a:r>
            <a:r>
              <a:rPr lang="zh-TW" altLang="en-US" dirty="0"/>
              <a:t> 賣出策略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DAE12D2-FD48-D8E4-DEB0-4D1EFA22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4738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D31E6-6781-8B88-497F-252346D6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2.3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TW" sz="4400" dirty="0" err="1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gpt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指令輸入</a:t>
            </a:r>
            <a:br>
              <a:rPr lang="en-US" altLang="zh-TW" sz="4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642B0-F690-9993-CA7A-5D30AE1E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</a:t>
            </a:r>
            <a:r>
              <a:rPr lang="en-US" altLang="zh-TW" dirty="0"/>
              <a:t>mq5</a:t>
            </a:r>
            <a:r>
              <a:rPr lang="zh-TW" altLang="en-US" dirty="0"/>
              <a:t>程式，用</a:t>
            </a:r>
            <a:r>
              <a:rPr lang="en-US" altLang="zh-TW" dirty="0"/>
              <a:t>MACD</a:t>
            </a:r>
            <a:r>
              <a:rPr lang="zh-TW" altLang="en-US" dirty="0"/>
              <a:t>進行觀察，</a:t>
            </a:r>
            <a:endParaRPr lang="en-US" altLang="zh-TW" dirty="0"/>
          </a:p>
          <a:p>
            <a:r>
              <a:rPr lang="zh-TW" altLang="en-US" dirty="0"/>
              <a:t>當連續</a:t>
            </a:r>
            <a:r>
              <a:rPr lang="en-US" altLang="zh-TW" dirty="0"/>
              <a:t>3</a:t>
            </a:r>
            <a:r>
              <a:rPr lang="zh-TW" altLang="en-US" dirty="0"/>
              <a:t>綠柱轉連續</a:t>
            </a:r>
            <a:r>
              <a:rPr lang="en-US" altLang="zh-TW" dirty="0"/>
              <a:t>3</a:t>
            </a:r>
            <a:r>
              <a:rPr lang="zh-TW" altLang="en-US" dirty="0"/>
              <a:t>紅柱時代表多轉空，</a:t>
            </a:r>
            <a:endParaRPr lang="en-US" altLang="zh-TW" dirty="0"/>
          </a:p>
          <a:p>
            <a:r>
              <a:rPr lang="zh-TW" altLang="en-US" dirty="0"/>
              <a:t>連續</a:t>
            </a:r>
            <a:r>
              <a:rPr lang="en-US" altLang="zh-TW" dirty="0"/>
              <a:t>3</a:t>
            </a:r>
            <a:r>
              <a:rPr lang="zh-TW" altLang="en-US" dirty="0"/>
              <a:t>紅柱轉連續</a:t>
            </a:r>
            <a:r>
              <a:rPr lang="en-US" altLang="zh-TW" dirty="0"/>
              <a:t>3</a:t>
            </a:r>
            <a:r>
              <a:rPr lang="zh-TW" altLang="en-US" dirty="0"/>
              <a:t>綠柱代表空轉多；</a:t>
            </a:r>
            <a:endParaRPr lang="en-US" altLang="zh-TW" dirty="0"/>
          </a:p>
          <a:p>
            <a:r>
              <a:rPr lang="zh-TW" altLang="en-US" dirty="0"/>
              <a:t>如果在上漲走勢中，價格達供給區附近時出現孕線型態並突破孕線低點收盤後，</a:t>
            </a:r>
            <a:endParaRPr lang="en-US" altLang="zh-TW" dirty="0"/>
          </a:p>
          <a:p>
            <a:r>
              <a:rPr lang="zh-TW" altLang="en-US" dirty="0"/>
              <a:t>向後找第一根紅柱，以收盤價做空，以入場</a:t>
            </a:r>
            <a:r>
              <a:rPr lang="en-US" altLang="zh-TW" dirty="0"/>
              <a:t>K</a:t>
            </a:r>
            <a:r>
              <a:rPr lang="zh-TW" altLang="en-US" dirty="0"/>
              <a:t>棒開盤價為止損；</a:t>
            </a:r>
            <a:endParaRPr lang="en-US" altLang="zh-TW" dirty="0"/>
          </a:p>
          <a:p>
            <a:r>
              <a:rPr lang="zh-TW" altLang="en-US" dirty="0"/>
              <a:t>如果在下降走勢時，出現大幅下跌隨後小幅上漲，且</a:t>
            </a:r>
            <a:r>
              <a:rPr lang="en-US" altLang="zh-TW" dirty="0"/>
              <a:t>MACD</a:t>
            </a:r>
            <a:r>
              <a:rPr lang="zh-TW" altLang="en-US" dirty="0"/>
              <a:t>轉綠柱時，</a:t>
            </a:r>
            <a:endParaRPr lang="en-US" altLang="zh-TW" dirty="0"/>
          </a:p>
          <a:p>
            <a:r>
              <a:rPr lang="zh-TW" altLang="en-US" dirty="0"/>
              <a:t>以收盤降進行作多，以入場</a:t>
            </a:r>
            <a:r>
              <a:rPr lang="en-US" altLang="zh-TW" dirty="0"/>
              <a:t>K</a:t>
            </a:r>
            <a:r>
              <a:rPr lang="zh-TW" altLang="en-US" dirty="0"/>
              <a:t>棒開盤價做止損。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077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64B19-18EF-484F-B1B4-F76BB14D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</a:t>
            </a:r>
            <a:r>
              <a:rPr lang="zh-TW" altLang="en-US" dirty="0"/>
              <a:t> 問題與改動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3139E-0716-7DD9-659D-E2956C47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Gpt</a:t>
            </a:r>
            <a:r>
              <a:rPr lang="zh-TW" altLang="en-US" dirty="0"/>
              <a:t>撰寫的程式都會缺少 </a:t>
            </a:r>
            <a:r>
              <a:rPr lang="en-US" altLang="zh-TW" dirty="0"/>
              <a:t>import</a:t>
            </a:r>
            <a:r>
              <a:rPr lang="zh-TW" altLang="en-US" dirty="0"/>
              <a:t>和變數宣告，需要自行補齊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379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AB046-58CB-F4D5-18C2-BC17C348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</a:t>
            </a:r>
            <a:r>
              <a:rPr lang="zh-TW" altLang="en-US" dirty="0"/>
              <a:t> 回測輸入與結果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87B47-EA43-8F0E-E39D-D88A998A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149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96177B-FEA1-051E-DE94-E7DDBA1D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792"/>
            <a:ext cx="12192000" cy="339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9A572B-AA2E-7182-0347-B24AE74E39E1}"/>
              </a:ext>
            </a:extLst>
          </p:cNvPr>
          <p:cNvSpPr txBox="1"/>
          <p:nvPr/>
        </p:nvSpPr>
        <p:spPr>
          <a:xfrm>
            <a:off x="1990725" y="33337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測試數據</a:t>
            </a:r>
            <a:r>
              <a:rPr lang="en-US" altLang="zh-TW" dirty="0"/>
              <a:t>(</a:t>
            </a:r>
            <a:r>
              <a:rPr lang="zh-TW" altLang="en-US" dirty="0"/>
              <a:t>暫無結果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</a:t>
            </a:r>
            <a:endParaRPr lang="en-US" altLang="zh-TW" sz="2800" dirty="0"/>
          </a:p>
          <a:p>
            <a:pPr lvl="1"/>
            <a:r>
              <a:rPr lang="en-US" altLang="zh-TW" dirty="0"/>
              <a:t>1.1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1.2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1.3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1.4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1.5</a:t>
            </a:r>
            <a:r>
              <a:rPr lang="zh-TW" altLang="en-US" dirty="0"/>
              <a:t> 回測結果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sz="2800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716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</a:t>
            </a:r>
            <a:r>
              <a:rPr lang="zh-TW" altLang="en-US" dirty="0"/>
              <a:t> 買進策略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A87858-5614-2C86-8D3C-DA75E5601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922" y="1690688"/>
            <a:ext cx="6926156" cy="4365689"/>
          </a:xfrm>
        </p:spPr>
      </p:pic>
    </p:spTree>
    <p:extLst>
      <p:ext uri="{BB962C8B-B14F-4D97-AF65-F5344CB8AC3E}">
        <p14:creationId xmlns:p14="http://schemas.microsoft.com/office/powerpoint/2010/main" val="47680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 賣出策略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75DCFA-D92B-062B-8A04-67720245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376" y="1690688"/>
            <a:ext cx="3585972" cy="4397085"/>
          </a:xfrm>
        </p:spPr>
      </p:pic>
    </p:spTree>
    <p:extLst>
      <p:ext uri="{BB962C8B-B14F-4D97-AF65-F5344CB8AC3E}">
        <p14:creationId xmlns:p14="http://schemas.microsoft.com/office/powerpoint/2010/main" val="12720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23353C-DBB9-DD4E-4DC6-0ED74EACD040}"/>
              </a:ext>
            </a:extLst>
          </p:cNvPr>
          <p:cNvSpPr txBox="1"/>
          <p:nvPr/>
        </p:nvSpPr>
        <p:spPr>
          <a:xfrm>
            <a:off x="585421" y="1364885"/>
            <a:ext cx="110211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寫出寫一個</a:t>
            </a:r>
            <a:r>
              <a:rPr lang="en-US" altLang="zh-TW" sz="3200" dirty="0"/>
              <a:t>mq5</a:t>
            </a:r>
            <a:r>
              <a:rPr lang="zh-TW" altLang="en-US" sz="3200" dirty="0"/>
              <a:t>交易程式，</a:t>
            </a:r>
            <a:endParaRPr lang="en-US" altLang="zh-TW" sz="3200" dirty="0"/>
          </a:p>
          <a:p>
            <a:r>
              <a:rPr lang="zh-TW" altLang="en-US" sz="3200" dirty="0"/>
              <a:t>使用</a:t>
            </a:r>
            <a:r>
              <a:rPr lang="en-US" altLang="zh-TW" sz="3200" dirty="0"/>
              <a:t>EMA5</a:t>
            </a:r>
            <a:r>
              <a:rPr lang="zh-TW" altLang="en-US" sz="3200" dirty="0"/>
              <a:t>線</a:t>
            </a:r>
            <a:r>
              <a:rPr lang="en-US" altLang="zh-TW" sz="3200" dirty="0"/>
              <a:t>,EMA8</a:t>
            </a:r>
            <a:r>
              <a:rPr lang="zh-TW" altLang="en-US" sz="3200" dirty="0"/>
              <a:t>線和</a:t>
            </a:r>
            <a:r>
              <a:rPr lang="en-US" altLang="zh-TW" sz="3200" dirty="0"/>
              <a:t>EMA13</a:t>
            </a:r>
            <a:r>
              <a:rPr lang="zh-TW" altLang="en-US" sz="3200" dirty="0"/>
              <a:t>線作為交易判斷指標，</a:t>
            </a:r>
            <a:endParaRPr lang="en-US" altLang="zh-TW" sz="3200" dirty="0"/>
          </a:p>
          <a:p>
            <a:r>
              <a:rPr lang="zh-TW" altLang="en-US" sz="3200" dirty="0"/>
              <a:t>當</a:t>
            </a:r>
            <a:r>
              <a:rPr lang="en-US" altLang="zh-TW" sz="3200" dirty="0"/>
              <a:t>EMA5&gt;EMA8&gt;EMA13</a:t>
            </a:r>
            <a:r>
              <a:rPr lang="zh-TW" altLang="en-US" sz="3200" dirty="0"/>
              <a:t>時，</a:t>
            </a:r>
            <a:endParaRPr lang="en-US" altLang="zh-TW" sz="3200" dirty="0"/>
          </a:p>
          <a:p>
            <a:r>
              <a:rPr lang="zh-TW" altLang="en-US" sz="3200" dirty="0"/>
              <a:t>往後找第一根白色</a:t>
            </a:r>
            <a:r>
              <a:rPr lang="en-US" altLang="zh-TW" sz="3200" dirty="0"/>
              <a:t>k</a:t>
            </a:r>
            <a:r>
              <a:rPr lang="zh-TW" altLang="en-US" sz="3200" dirty="0"/>
              <a:t>棒，</a:t>
            </a:r>
            <a:endParaRPr lang="en-US" altLang="zh-TW" sz="3200" dirty="0"/>
          </a:p>
          <a:p>
            <a:r>
              <a:rPr lang="zh-TW" altLang="en-US" sz="3200" dirty="0"/>
              <a:t>以當根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棒的收盤價進行買入，</a:t>
            </a:r>
            <a:endParaRPr lang="en-US" altLang="zh-TW" sz="3200" dirty="0"/>
          </a:p>
          <a:p>
            <a:r>
              <a:rPr lang="zh-TW" altLang="en-US" sz="3200" dirty="0"/>
              <a:t>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棒最低價為止損，</a:t>
            </a:r>
            <a:endParaRPr lang="en-US" altLang="zh-TW" sz="3200" dirty="0"/>
          </a:p>
          <a:p>
            <a:r>
              <a:rPr lang="zh-TW" altLang="en-US" sz="3200" dirty="0"/>
              <a:t>買進價和止損差距的兩倍量作為止盈</a:t>
            </a:r>
            <a:r>
              <a:rPr lang="en-US" altLang="zh-TW" sz="3200" dirty="0"/>
              <a:t>;</a:t>
            </a:r>
          </a:p>
          <a:p>
            <a:r>
              <a:rPr lang="zh-TW" altLang="en-US" sz="3200" dirty="0"/>
              <a:t>當</a:t>
            </a:r>
            <a:r>
              <a:rPr lang="en-US" altLang="zh-TW" sz="3200" dirty="0"/>
              <a:t>EMA5&lt;EMA8&lt;EMA13</a:t>
            </a:r>
            <a:r>
              <a:rPr lang="zh-TW" altLang="en-US" sz="3200" dirty="0"/>
              <a:t>時，</a:t>
            </a:r>
            <a:endParaRPr lang="en-US" altLang="zh-TW" sz="3200" dirty="0"/>
          </a:p>
          <a:p>
            <a:r>
              <a:rPr lang="zh-TW" altLang="en-US" sz="3200" dirty="0"/>
              <a:t>往後找第一根黑色</a:t>
            </a:r>
            <a:r>
              <a:rPr lang="en-US" altLang="zh-TW" sz="3200" dirty="0"/>
              <a:t>k</a:t>
            </a:r>
            <a:r>
              <a:rPr lang="zh-TW" altLang="en-US" sz="3200" dirty="0"/>
              <a:t>棒，以當根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棒的收盤價進行買入，</a:t>
            </a:r>
            <a:endParaRPr lang="en-US" altLang="zh-TW" sz="3200" dirty="0"/>
          </a:p>
          <a:p>
            <a:r>
              <a:rPr lang="zh-TW" altLang="en-US" sz="3200" dirty="0"/>
              <a:t>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棒最高價為止損，買進價和止損差距的兩倍量作為止盈。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A3813A4-E316-DE84-075A-C5A33F12283F}"/>
              </a:ext>
            </a:extLst>
          </p:cNvPr>
          <p:cNvSpPr txBox="1"/>
          <p:nvPr/>
        </p:nvSpPr>
        <p:spPr>
          <a:xfrm>
            <a:off x="585421" y="338328"/>
            <a:ext cx="4447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1.3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gpt</a:t>
            </a:r>
            <a:r>
              <a:rPr lang="zh-TW" altLang="en-US" sz="4800" dirty="0"/>
              <a:t>指令輸入</a:t>
            </a:r>
          </a:p>
        </p:txBody>
      </p:sp>
    </p:spTree>
    <p:extLst>
      <p:ext uri="{BB962C8B-B14F-4D97-AF65-F5344CB8AC3E}">
        <p14:creationId xmlns:p14="http://schemas.microsoft.com/office/powerpoint/2010/main" val="233358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C3518-0901-0407-DB76-3F220D3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sz="4400" dirty="0"/>
              <a:t>問題與改動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82CC0-4B50-D915-01D1-A98FA09D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Gpt</a:t>
            </a:r>
            <a:r>
              <a:rPr lang="zh-TW" altLang="en-US" dirty="0"/>
              <a:t>撰寫的程式都會缺少 </a:t>
            </a:r>
            <a:r>
              <a:rPr lang="en-US" altLang="zh-TW" dirty="0"/>
              <a:t>import</a:t>
            </a:r>
            <a:r>
              <a:rPr lang="zh-TW" altLang="en-US" dirty="0"/>
              <a:t>和變數宣告，需要自行補齊</a:t>
            </a:r>
          </a:p>
        </p:txBody>
      </p:sp>
    </p:spTree>
    <p:extLst>
      <p:ext uri="{BB962C8B-B14F-4D97-AF65-F5344CB8AC3E}">
        <p14:creationId xmlns:p14="http://schemas.microsoft.com/office/powerpoint/2010/main" val="219631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53B4A7F-768C-DB10-A6B3-0C50FDE8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7135"/>
            <a:ext cx="12192000" cy="18508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6F01F3B2-14C9-A717-7E0D-DA04CD9B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2057781"/>
            <a:ext cx="8734425" cy="2505075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9EFB2AD0-79CE-4047-445C-C8B63EFA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1.5</a:t>
            </a:r>
            <a:r>
              <a:rPr lang="zh-TW" altLang="en-US" dirty="0"/>
              <a:t> 回測輸入與結果</a:t>
            </a:r>
          </a:p>
        </p:txBody>
      </p:sp>
    </p:spTree>
    <p:extLst>
      <p:ext uri="{BB962C8B-B14F-4D97-AF65-F5344CB8AC3E}">
        <p14:creationId xmlns:p14="http://schemas.microsoft.com/office/powerpoint/2010/main" val="152359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FEC911B-36F1-1CFD-0216-FF109C2665AD}"/>
              </a:ext>
            </a:extLst>
          </p:cNvPr>
          <p:cNvSpPr txBox="1"/>
          <p:nvPr/>
        </p:nvSpPr>
        <p:spPr>
          <a:xfrm>
            <a:off x="386862" y="1072662"/>
            <a:ext cx="94179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這個交易方式依然有涉及一部份趨勢的概念，</a:t>
            </a:r>
            <a:endParaRPr lang="en-US" altLang="zh-TW" sz="3600" dirty="0"/>
          </a:p>
          <a:p>
            <a:r>
              <a:rPr lang="zh-TW" altLang="en-US" sz="3600" dirty="0"/>
              <a:t>用程式碼可能較難表達，</a:t>
            </a:r>
            <a:endParaRPr lang="en-US" altLang="zh-TW" sz="3600" dirty="0"/>
          </a:p>
          <a:p>
            <a:r>
              <a:rPr lang="zh-TW" altLang="en-US" sz="3600" dirty="0"/>
              <a:t>在不修改</a:t>
            </a:r>
            <a:r>
              <a:rPr lang="en-US" altLang="zh-TW" sz="3600" dirty="0" err="1"/>
              <a:t>gpt</a:t>
            </a:r>
            <a:r>
              <a:rPr lang="zh-TW" altLang="en-US" sz="3600" dirty="0"/>
              <a:t>編寫的結構的情況下，</a:t>
            </a:r>
            <a:endParaRPr lang="en-US" altLang="zh-TW" sz="3600" dirty="0"/>
          </a:p>
          <a:p>
            <a:r>
              <a:rPr lang="zh-TW" altLang="en-US" sz="3600" dirty="0"/>
              <a:t>交易結果依然是賠錢的，</a:t>
            </a:r>
            <a:endParaRPr lang="en-US" altLang="zh-TW" sz="3600" dirty="0"/>
          </a:p>
          <a:p>
            <a:r>
              <a:rPr lang="zh-TW" altLang="en-US" sz="3600" dirty="0"/>
              <a:t>我認為是因為有些交易沒有正常的結束，</a:t>
            </a:r>
            <a:endParaRPr lang="en-US" altLang="zh-TW" sz="3600" dirty="0"/>
          </a:p>
          <a:p>
            <a:r>
              <a:rPr lang="zh-TW" altLang="en-US" sz="3600" dirty="0"/>
              <a:t>但還未找到解決方式</a:t>
            </a:r>
          </a:p>
        </p:txBody>
      </p:sp>
    </p:spTree>
    <p:extLst>
      <p:ext uri="{BB962C8B-B14F-4D97-AF65-F5344CB8AC3E}">
        <p14:creationId xmlns:p14="http://schemas.microsoft.com/office/powerpoint/2010/main" val="126571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859</Words>
  <Application>Microsoft Office PowerPoint</Application>
  <PresentationFormat>寬螢幕</PresentationFormat>
  <Paragraphs>94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ADLaM Display</vt:lpstr>
      <vt:lpstr>Aptos</vt:lpstr>
      <vt:lpstr>Aptos Display</vt:lpstr>
      <vt:lpstr>Arial</vt:lpstr>
      <vt:lpstr>Office 佈景主題</vt:lpstr>
      <vt:lpstr>程式交易策略-gpt</vt:lpstr>
      <vt:lpstr>PowerPoint 簡報</vt:lpstr>
      <vt:lpstr>Outlines</vt:lpstr>
      <vt:lpstr>1.1 買進策略</vt:lpstr>
      <vt:lpstr>1.2 賣出策略</vt:lpstr>
      <vt:lpstr>PowerPoint 簡報</vt:lpstr>
      <vt:lpstr>1.4 問題與改動</vt:lpstr>
      <vt:lpstr>1.5 回測輸入與結果</vt:lpstr>
      <vt:lpstr>PowerPoint 簡報</vt:lpstr>
      <vt:lpstr>No.2:K線圖趨勢策略交易</vt:lpstr>
      <vt:lpstr>Outlines</vt:lpstr>
      <vt:lpstr>2.1 買進策略</vt:lpstr>
      <vt:lpstr>2.2 賣出策略</vt:lpstr>
      <vt:lpstr>PowerPoint 簡報</vt:lpstr>
      <vt:lpstr>gpt原版</vt:lpstr>
      <vt:lpstr>2.4 問題與改動</vt:lpstr>
      <vt:lpstr>2.5 回測輸入與結果</vt:lpstr>
      <vt:lpstr>PowerPoint 簡報</vt:lpstr>
      <vt:lpstr>PowerPoint 簡報</vt:lpstr>
      <vt:lpstr>Outlines</vt:lpstr>
      <vt:lpstr>3.1 買進策略</vt:lpstr>
      <vt:lpstr>3.2 賣出策略</vt:lpstr>
      <vt:lpstr>2.3 gpt指令輸入 </vt:lpstr>
      <vt:lpstr>3.4 問題與改動</vt:lpstr>
      <vt:lpstr>3.5 回測輸入與結果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李茗宇</dc:creator>
  <cp:lastModifiedBy>李茗宇</cp:lastModifiedBy>
  <cp:revision>4</cp:revision>
  <dcterms:created xsi:type="dcterms:W3CDTF">2024-09-13T03:19:17Z</dcterms:created>
  <dcterms:modified xsi:type="dcterms:W3CDTF">2024-10-04T06:25:46Z</dcterms:modified>
</cp:coreProperties>
</file>