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61" r:id="rId4"/>
    <p:sldId id="270" r:id="rId5"/>
    <p:sldId id="274" r:id="rId6"/>
    <p:sldId id="262" r:id="rId7"/>
    <p:sldId id="264" r:id="rId8"/>
    <p:sldId id="268" r:id="rId9"/>
    <p:sldId id="266" r:id="rId10"/>
    <p:sldId id="276" r:id="rId11"/>
    <p:sldId id="275" r:id="rId12"/>
    <p:sldId id="277" r:id="rId13"/>
    <p:sldId id="278" r:id="rId14"/>
    <p:sldId id="279" r:id="rId15"/>
    <p:sldId id="258" r:id="rId16"/>
    <p:sldId id="282" r:id="rId17"/>
    <p:sldId id="263" r:id="rId18"/>
    <p:sldId id="260" r:id="rId19"/>
    <p:sldId id="257" r:id="rId20"/>
    <p:sldId id="271" r:id="rId21"/>
    <p:sldId id="281" r:id="rId22"/>
    <p:sldId id="265" r:id="rId23"/>
    <p:sldId id="273" r:id="rId24"/>
    <p:sldId id="267" r:id="rId25"/>
    <p:sldId id="269" r:id="rId26"/>
    <p:sldId id="284" r:id="rId27"/>
    <p:sldId id="272" r:id="rId28"/>
    <p:sldId id="259" r:id="rId29"/>
    <p:sldId id="280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A4E4"/>
    <a:srgbClr val="000066"/>
    <a:srgbClr val="540000"/>
    <a:srgbClr val="544000"/>
    <a:srgbClr val="993300"/>
    <a:srgbClr val="0066CC"/>
    <a:srgbClr val="DA7326"/>
    <a:srgbClr val="FF9900"/>
    <a:srgbClr val="00FF99"/>
    <a:srgbClr val="EDE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3898" autoAdjust="0"/>
  </p:normalViewPr>
  <p:slideViewPr>
    <p:cSldViewPr snapToGrid="0">
      <p:cViewPr varScale="1">
        <p:scale>
          <a:sx n="105" d="100"/>
          <a:sy n="105" d="100"/>
        </p:scale>
        <p:origin x="9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8DDF9-9A83-4714-A42D-6D9B7B6A7CB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63F7-3347-454D-9D22-B8CFBBDFE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7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63F7-3347-454D-9D22-B8CFBBDFE95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17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63F7-3347-454D-9D22-B8CFBBDFE95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71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63F7-3347-454D-9D22-B8CFBBDFE95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60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63F7-3347-454D-9D22-B8CFBBDFE95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3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69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9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7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51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38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9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7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31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2265-B2DF-4DAA-B306-9335B756B0B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F27E-1869-44E1-8D69-0B5D40C6E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3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3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18" Type="http://schemas.openxmlformats.org/officeDocument/2006/relationships/image" Target="../media/image51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0" dirty="0"/>
              <a:t>CSPD6</a:t>
            </a:r>
            <a:endParaRPr lang="zh-TW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47868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0" dirty="0" smtClean="0"/>
              <a:t>Zero</a:t>
            </a:r>
          </a:p>
          <a:p>
            <a:pPr algn="ctr"/>
            <a:r>
              <a:rPr lang="en-US" altLang="zh-TW" sz="18000" dirty="0" smtClean="0"/>
              <a:t>Padding</a:t>
            </a:r>
            <a:endParaRPr lang="zh-TW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283497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0" dirty="0" err="1" smtClean="0"/>
              <a:t>ZCRn</a:t>
            </a:r>
            <a:endParaRPr lang="zh-TW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19723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0" dirty="0" err="1" smtClean="0"/>
              <a:t>CSPRn</a:t>
            </a:r>
            <a:endParaRPr lang="zh-TW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48497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0" dirty="0" smtClean="0"/>
              <a:t>Up</a:t>
            </a:r>
          </a:p>
          <a:p>
            <a:pPr algn="ctr"/>
            <a:r>
              <a:rPr lang="en-US" altLang="zh-TW" sz="18000" dirty="0" smtClean="0"/>
              <a:t>Sample</a:t>
            </a:r>
            <a:endParaRPr lang="zh-TW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9569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0" dirty="0" smtClean="0"/>
              <a:t>Down</a:t>
            </a:r>
          </a:p>
          <a:p>
            <a:pPr algn="ctr"/>
            <a:r>
              <a:rPr lang="en-US" altLang="zh-TW" sz="18000" dirty="0" smtClean="0"/>
              <a:t>Sample</a:t>
            </a:r>
            <a:endParaRPr lang="zh-TW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81958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1" y="2369215"/>
            <a:ext cx="2059636" cy="1152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58" y="2483620"/>
            <a:ext cx="1216678" cy="813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3" y="2471568"/>
            <a:ext cx="1477842" cy="8256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67" y="2483619"/>
            <a:ext cx="1442190" cy="813600"/>
          </a:xfrm>
          <a:prstGeom prst="rect">
            <a:avLst/>
          </a:prstGeom>
        </p:spPr>
      </p:pic>
      <p:sp>
        <p:nvSpPr>
          <p:cNvPr id="12" name="等於 11"/>
          <p:cNvSpPr/>
          <p:nvPr/>
        </p:nvSpPr>
        <p:spPr>
          <a:xfrm>
            <a:off x="2212097" y="2369215"/>
            <a:ext cx="1416369" cy="1152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" y="619125"/>
            <a:ext cx="12192000" cy="3305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" y="466725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err="1"/>
              <a:t>Shortconv</a:t>
            </a:r>
            <a:endParaRPr lang="zh-TW" altLang="en-US" sz="8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32" y="2483619"/>
            <a:ext cx="1442491" cy="892731"/>
          </a:xfrm>
          <a:prstGeom prst="rect">
            <a:avLst/>
          </a:prstGeom>
        </p:spPr>
      </p:pic>
      <p:cxnSp>
        <p:nvCxnSpPr>
          <p:cNvPr id="16" name="肘形接點 15"/>
          <p:cNvCxnSpPr>
            <a:cxnSpLocks/>
          </p:cNvCxnSpPr>
          <p:nvPr/>
        </p:nvCxnSpPr>
        <p:spPr>
          <a:xfrm flipV="1">
            <a:off x="3534596" y="2945215"/>
            <a:ext cx="737137" cy="208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cxnSpLocks/>
            <a:stCxn id="2" idx="3"/>
          </p:cNvCxnSpPr>
          <p:nvPr/>
        </p:nvCxnSpPr>
        <p:spPr>
          <a:xfrm>
            <a:off x="9832023" y="2929985"/>
            <a:ext cx="472209" cy="15438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10304232" y="2483619"/>
            <a:ext cx="1274885" cy="92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</a:t>
            </a:r>
          </a:p>
        </p:txBody>
      </p:sp>
      <p:cxnSp>
        <p:nvCxnSpPr>
          <p:cNvPr id="19" name="肘形接點 18"/>
          <p:cNvCxnSpPr>
            <a:endCxn id="18" idx="4"/>
          </p:cNvCxnSpPr>
          <p:nvPr/>
        </p:nvCxnSpPr>
        <p:spPr>
          <a:xfrm>
            <a:off x="3739081" y="2945215"/>
            <a:ext cx="7202594" cy="461596"/>
          </a:xfrm>
          <a:prstGeom prst="bentConnector4">
            <a:avLst>
              <a:gd name="adj1" fmla="val 450"/>
              <a:gd name="adj2" fmla="val 186789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cxnSpLocks/>
          </p:cNvCxnSpPr>
          <p:nvPr/>
        </p:nvCxnSpPr>
        <p:spPr>
          <a:xfrm flipV="1">
            <a:off x="11624650" y="2929985"/>
            <a:ext cx="567350" cy="3338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8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1" y="2369215"/>
            <a:ext cx="2059636" cy="1152000"/>
          </a:xfrm>
          <a:prstGeom prst="rect">
            <a:avLst/>
          </a:prstGeom>
        </p:spPr>
      </p:pic>
      <p:sp>
        <p:nvSpPr>
          <p:cNvPr id="12" name="等於 11"/>
          <p:cNvSpPr/>
          <p:nvPr/>
        </p:nvSpPr>
        <p:spPr>
          <a:xfrm>
            <a:off x="2212097" y="2369215"/>
            <a:ext cx="1416369" cy="1152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" y="619125"/>
            <a:ext cx="12192000" cy="3305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" y="466725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err="1"/>
              <a:t>Shortconv</a:t>
            </a:r>
            <a:endParaRPr lang="zh-TW" altLang="en-US" sz="8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44" y="2369215"/>
            <a:ext cx="2041911" cy="115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33" y="2369215"/>
            <a:ext cx="2041911" cy="1152000"/>
          </a:xfrm>
          <a:prstGeom prst="rect">
            <a:avLst/>
          </a:prstGeom>
        </p:spPr>
      </p:pic>
      <p:cxnSp>
        <p:nvCxnSpPr>
          <p:cNvPr id="15" name="肘形接點 14"/>
          <p:cNvCxnSpPr>
            <a:cxnSpLocks/>
            <a:endCxn id="4" idx="1"/>
          </p:cNvCxnSpPr>
          <p:nvPr/>
        </p:nvCxnSpPr>
        <p:spPr>
          <a:xfrm flipV="1">
            <a:off x="3534596" y="2945215"/>
            <a:ext cx="737137" cy="208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cxnSpLocks/>
            <a:stCxn id="3" idx="3"/>
          </p:cNvCxnSpPr>
          <p:nvPr/>
        </p:nvCxnSpPr>
        <p:spPr>
          <a:xfrm>
            <a:off x="8355555" y="2945215"/>
            <a:ext cx="1104968" cy="208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9460523" y="2483619"/>
            <a:ext cx="1274885" cy="92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</a:t>
            </a:r>
          </a:p>
        </p:txBody>
      </p:sp>
      <p:cxnSp>
        <p:nvCxnSpPr>
          <p:cNvPr id="27" name="肘形接點 26"/>
          <p:cNvCxnSpPr>
            <a:endCxn id="23" idx="4"/>
          </p:cNvCxnSpPr>
          <p:nvPr/>
        </p:nvCxnSpPr>
        <p:spPr>
          <a:xfrm>
            <a:off x="3812311" y="2945215"/>
            <a:ext cx="6285655" cy="461596"/>
          </a:xfrm>
          <a:prstGeom prst="bentConnector4">
            <a:avLst>
              <a:gd name="adj1" fmla="val -1231"/>
              <a:gd name="adj2" fmla="val 189524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cxnSpLocks/>
          </p:cNvCxnSpPr>
          <p:nvPr/>
        </p:nvCxnSpPr>
        <p:spPr>
          <a:xfrm>
            <a:off x="10853270" y="2945215"/>
            <a:ext cx="1104968" cy="208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2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" y="3176582"/>
            <a:ext cx="2059636" cy="1152000"/>
          </a:xfrm>
          <a:prstGeom prst="rect">
            <a:avLst/>
          </a:prstGeom>
        </p:spPr>
      </p:pic>
      <p:sp>
        <p:nvSpPr>
          <p:cNvPr id="12" name="等於 11"/>
          <p:cNvSpPr/>
          <p:nvPr/>
        </p:nvSpPr>
        <p:spPr>
          <a:xfrm>
            <a:off x="2183522" y="3176582"/>
            <a:ext cx="1416369" cy="1152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" y="619123"/>
            <a:ext cx="12192000" cy="5505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" y="466725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/>
              <a:t>SPP</a:t>
            </a:r>
            <a:endParaRPr lang="zh-TW" altLang="en-US" sz="8000" dirty="0"/>
          </a:p>
        </p:txBody>
      </p:sp>
      <p:sp>
        <p:nvSpPr>
          <p:cNvPr id="15" name="圓角矩形 14"/>
          <p:cNvSpPr/>
          <p:nvPr/>
        </p:nvSpPr>
        <p:spPr>
          <a:xfrm>
            <a:off x="121546" y="3176582"/>
            <a:ext cx="2061975" cy="1152000"/>
          </a:xfrm>
          <a:prstGeom prst="round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SPP</a:t>
            </a:r>
            <a:endParaRPr lang="zh-TW" altLang="en-US" sz="6000" dirty="0"/>
          </a:p>
        </p:txBody>
      </p:sp>
      <p:sp>
        <p:nvSpPr>
          <p:cNvPr id="16" name="圓角矩形 15"/>
          <p:cNvSpPr/>
          <p:nvPr/>
        </p:nvSpPr>
        <p:spPr>
          <a:xfrm>
            <a:off x="5485725" y="3213616"/>
            <a:ext cx="2061975" cy="1144234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MaxPooling</a:t>
            </a:r>
            <a:endParaRPr lang="zh-TW" altLang="en-US" sz="2800" dirty="0"/>
          </a:p>
        </p:txBody>
      </p:sp>
      <p:sp>
        <p:nvSpPr>
          <p:cNvPr id="17" name="圓角矩形 16"/>
          <p:cNvSpPr/>
          <p:nvPr/>
        </p:nvSpPr>
        <p:spPr>
          <a:xfrm>
            <a:off x="5485725" y="1916983"/>
            <a:ext cx="2061975" cy="1144234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MaxPooling</a:t>
            </a:r>
            <a:endParaRPr lang="zh-TW" altLang="en-US" sz="2800" dirty="0"/>
          </a:p>
        </p:txBody>
      </p:sp>
      <p:sp>
        <p:nvSpPr>
          <p:cNvPr id="18" name="圓角矩形 17"/>
          <p:cNvSpPr/>
          <p:nvPr/>
        </p:nvSpPr>
        <p:spPr>
          <a:xfrm>
            <a:off x="5485725" y="4488780"/>
            <a:ext cx="2061975" cy="1144234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MaxPooling</a:t>
            </a:r>
            <a:endParaRPr lang="zh-TW" altLang="en-US" sz="2800" dirty="0"/>
          </a:p>
        </p:txBody>
      </p:sp>
      <p:sp>
        <p:nvSpPr>
          <p:cNvPr id="24" name="梯形 23"/>
          <p:cNvSpPr/>
          <p:nvPr/>
        </p:nvSpPr>
        <p:spPr>
          <a:xfrm rot="5400000">
            <a:off x="9488269" y="2954813"/>
            <a:ext cx="2286000" cy="16287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3000" dirty="0" err="1"/>
              <a:t>Concat</a:t>
            </a:r>
            <a:endParaRPr lang="zh-TW" altLang="en-US" sz="3000" dirty="0"/>
          </a:p>
        </p:txBody>
      </p:sp>
      <p:cxnSp>
        <p:nvCxnSpPr>
          <p:cNvPr id="25" name="肘形接點 24"/>
          <p:cNvCxnSpPr>
            <a:stCxn id="24" idx="0"/>
          </p:cNvCxnSpPr>
          <p:nvPr/>
        </p:nvCxnSpPr>
        <p:spPr>
          <a:xfrm flipV="1">
            <a:off x="11445657" y="3769200"/>
            <a:ext cx="630468" cy="1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endCxn id="17" idx="1"/>
          </p:cNvCxnSpPr>
          <p:nvPr/>
        </p:nvCxnSpPr>
        <p:spPr>
          <a:xfrm flipV="1">
            <a:off x="3584117" y="2489100"/>
            <a:ext cx="1901608" cy="129550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弧形接點 36"/>
          <p:cNvCxnSpPr>
            <a:endCxn id="18" idx="1"/>
          </p:cNvCxnSpPr>
          <p:nvPr/>
        </p:nvCxnSpPr>
        <p:spPr>
          <a:xfrm>
            <a:off x="3599706" y="3771900"/>
            <a:ext cx="1886019" cy="1288997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弧形接點 37"/>
          <p:cNvCxnSpPr>
            <a:endCxn id="16" idx="1"/>
          </p:cNvCxnSpPr>
          <p:nvPr/>
        </p:nvCxnSpPr>
        <p:spPr>
          <a:xfrm>
            <a:off x="3584117" y="3784600"/>
            <a:ext cx="1901608" cy="1133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弧形接點 41"/>
          <p:cNvCxnSpPr>
            <a:stCxn id="17" idx="3"/>
            <a:endCxn id="24" idx="2"/>
          </p:cNvCxnSpPr>
          <p:nvPr/>
        </p:nvCxnSpPr>
        <p:spPr>
          <a:xfrm>
            <a:off x="7547700" y="2489100"/>
            <a:ext cx="2269182" cy="128010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18" idx="3"/>
            <a:endCxn id="24" idx="2"/>
          </p:cNvCxnSpPr>
          <p:nvPr/>
        </p:nvCxnSpPr>
        <p:spPr>
          <a:xfrm flipV="1">
            <a:off x="7547700" y="3769201"/>
            <a:ext cx="2269182" cy="1291696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stCxn id="16" idx="3"/>
            <a:endCxn id="24" idx="2"/>
          </p:cNvCxnSpPr>
          <p:nvPr/>
        </p:nvCxnSpPr>
        <p:spPr>
          <a:xfrm flipV="1">
            <a:off x="7547700" y="3769201"/>
            <a:ext cx="2269182" cy="1653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弧形接點 50"/>
          <p:cNvCxnSpPr>
            <a:stCxn id="12" idx="2"/>
            <a:endCxn id="24" idx="2"/>
          </p:cNvCxnSpPr>
          <p:nvPr/>
        </p:nvCxnSpPr>
        <p:spPr>
          <a:xfrm rot="5400000" flipH="1" flipV="1">
            <a:off x="6193259" y="467648"/>
            <a:ext cx="322069" cy="6925175"/>
          </a:xfrm>
          <a:prstGeom prst="curvedConnector4">
            <a:avLst>
              <a:gd name="adj1" fmla="val -583602"/>
              <a:gd name="adj2" fmla="val 8520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4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1" y="1921540"/>
            <a:ext cx="2040595" cy="1152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46" y="1921540"/>
            <a:ext cx="2061975" cy="1152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21" y="1921540"/>
            <a:ext cx="2042039" cy="1152000"/>
          </a:xfrm>
          <a:prstGeom prst="rect">
            <a:avLst/>
          </a:prstGeom>
        </p:spPr>
      </p:pic>
      <p:sp>
        <p:nvSpPr>
          <p:cNvPr id="12" name="等於 11"/>
          <p:cNvSpPr/>
          <p:nvPr/>
        </p:nvSpPr>
        <p:spPr>
          <a:xfrm>
            <a:off x="2212097" y="1921540"/>
            <a:ext cx="1416369" cy="1152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" y="1"/>
            <a:ext cx="12192000" cy="3181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" y="1905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/>
              <a:t>Transition </a:t>
            </a:r>
            <a:r>
              <a:rPr lang="en-US" altLang="zh-TW" sz="8000" dirty="0" err="1"/>
              <a:t>blk</a:t>
            </a:r>
            <a:endParaRPr lang="zh-TW" altLang="en-US" sz="8000" dirty="0"/>
          </a:p>
        </p:txBody>
      </p:sp>
      <p:sp>
        <p:nvSpPr>
          <p:cNvPr id="2" name="圓角矩形 1"/>
          <p:cNvSpPr/>
          <p:nvPr/>
        </p:nvSpPr>
        <p:spPr>
          <a:xfrm>
            <a:off x="159899" y="1921540"/>
            <a:ext cx="1892300" cy="1152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Transition </a:t>
            </a:r>
            <a:r>
              <a:rPr lang="en-US" altLang="zh-TW" sz="2000" dirty="0" err="1"/>
              <a:t>blk</a:t>
            </a:r>
            <a:endParaRPr lang="zh-TW" altLang="en-US" sz="20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60" y="1937139"/>
            <a:ext cx="2041200" cy="12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-1" y="0"/>
            <a:ext cx="12192000" cy="28532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-1" y="-257457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 err="1" smtClean="0"/>
              <a:t>ZCRn</a:t>
            </a:r>
            <a:endParaRPr lang="zh-TW" altLang="en-US" sz="10000" dirty="0"/>
          </a:p>
        </p:txBody>
      </p:sp>
      <p:sp>
        <p:nvSpPr>
          <p:cNvPr id="22" name="等於 21"/>
          <p:cNvSpPr/>
          <p:nvPr/>
        </p:nvSpPr>
        <p:spPr>
          <a:xfrm>
            <a:off x="2609273" y="1523468"/>
            <a:ext cx="1416369" cy="1152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9" y="1523468"/>
            <a:ext cx="2046410" cy="115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6"/>
          <a:stretch/>
        </p:blipFill>
        <p:spPr>
          <a:xfrm>
            <a:off x="4423506" y="1523468"/>
            <a:ext cx="2042726" cy="115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66" y="1523468"/>
            <a:ext cx="2041911" cy="1152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11" y="1523468"/>
            <a:ext cx="2046410" cy="1152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0"/>
          <a:stretch/>
        </p:blipFill>
        <p:spPr>
          <a:xfrm>
            <a:off x="4406572" y="1523468"/>
            <a:ext cx="204104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8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0" dirty="0" err="1" smtClean="0"/>
              <a:t>CSPRn</a:t>
            </a:r>
            <a:endParaRPr lang="zh-TW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98205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1" y="3211073"/>
            <a:ext cx="1921275" cy="1080000"/>
          </a:xfrm>
          <a:prstGeom prst="rect">
            <a:avLst/>
          </a:prstGeom>
        </p:spPr>
      </p:pic>
      <p:sp>
        <p:nvSpPr>
          <p:cNvPr id="7" name="等於 6"/>
          <p:cNvSpPr/>
          <p:nvPr/>
        </p:nvSpPr>
        <p:spPr>
          <a:xfrm>
            <a:off x="1968911" y="3211073"/>
            <a:ext cx="1416369" cy="1080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" y="1"/>
            <a:ext cx="12192000" cy="685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梯形 11"/>
          <p:cNvSpPr/>
          <p:nvPr/>
        </p:nvSpPr>
        <p:spPr>
          <a:xfrm rot="5400000">
            <a:off x="9617266" y="3007577"/>
            <a:ext cx="2286000" cy="16287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3000" dirty="0" err="1"/>
              <a:t>Concat</a:t>
            </a:r>
            <a:endParaRPr lang="zh-TW" altLang="en-US" sz="3000" dirty="0"/>
          </a:p>
        </p:txBody>
      </p:sp>
      <p:cxnSp>
        <p:nvCxnSpPr>
          <p:cNvPr id="14" name="肘形接點 13"/>
          <p:cNvCxnSpPr>
            <a:cxnSpLocks/>
          </p:cNvCxnSpPr>
          <p:nvPr/>
        </p:nvCxnSpPr>
        <p:spPr>
          <a:xfrm flipV="1">
            <a:off x="3248700" y="2639299"/>
            <a:ext cx="1795307" cy="1111774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cxnSpLocks/>
            <a:endCxn id="21" idx="1"/>
          </p:cNvCxnSpPr>
          <p:nvPr/>
        </p:nvCxnSpPr>
        <p:spPr>
          <a:xfrm rot="16200000" flipH="1">
            <a:off x="2884664" y="4163531"/>
            <a:ext cx="1161337" cy="326638"/>
          </a:xfrm>
          <a:prstGeom prst="bentConnector2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2" idx="3"/>
            <a:endCxn id="12" idx="2"/>
          </p:cNvCxnSpPr>
          <p:nvPr/>
        </p:nvCxnSpPr>
        <p:spPr>
          <a:xfrm>
            <a:off x="6960537" y="2633521"/>
            <a:ext cx="2985342" cy="1188444"/>
          </a:xfrm>
          <a:prstGeom prst="bentConnector3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cxnSpLocks/>
            <a:stCxn id="15" idx="3"/>
            <a:endCxn id="12" idx="2"/>
          </p:cNvCxnSpPr>
          <p:nvPr/>
        </p:nvCxnSpPr>
        <p:spPr>
          <a:xfrm flipV="1">
            <a:off x="9347508" y="3821965"/>
            <a:ext cx="598371" cy="1106999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2" idx="0"/>
          </p:cNvCxnSpPr>
          <p:nvPr/>
        </p:nvCxnSpPr>
        <p:spPr>
          <a:xfrm flipV="1">
            <a:off x="11574654" y="3821964"/>
            <a:ext cx="630468" cy="1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" y="496076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 err="1"/>
              <a:t>CSPDn</a:t>
            </a:r>
            <a:endParaRPr lang="zh-TW" altLang="en-US" sz="10000" dirty="0"/>
          </a:p>
        </p:txBody>
      </p:sp>
      <p:sp>
        <p:nvSpPr>
          <p:cNvPr id="15" name="圓角矩形 14"/>
          <p:cNvSpPr/>
          <p:nvPr/>
        </p:nvSpPr>
        <p:spPr>
          <a:xfrm>
            <a:off x="7455208" y="4352964"/>
            <a:ext cx="1892300" cy="1152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Transition </a:t>
            </a:r>
            <a:r>
              <a:rPr lang="en-US" altLang="zh-TW" sz="2000" dirty="0" err="1"/>
              <a:t>blk</a:t>
            </a:r>
            <a:endParaRPr lang="zh-TW" altLang="en-US" sz="20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69" y="4388964"/>
            <a:ext cx="1918509" cy="1080000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5043345" y="2114966"/>
            <a:ext cx="1917192" cy="103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Part One</a:t>
            </a:r>
            <a:endParaRPr lang="en-US" altLang="zh-TW" sz="3200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3628651" y="4388964"/>
            <a:ext cx="1917192" cy="103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Part Two</a:t>
            </a:r>
            <a:r>
              <a:rPr lang="zh-TW" altLang="en-US" sz="3200" dirty="0"/>
              <a:t> </a:t>
            </a:r>
            <a:endParaRPr lang="en-US" altLang="zh-TW" sz="3200" dirty="0" smtClean="0"/>
          </a:p>
        </p:txBody>
      </p:sp>
      <p:sp>
        <p:nvSpPr>
          <p:cNvPr id="23" name="文字方塊 22"/>
          <p:cNvSpPr txBox="1"/>
          <p:nvPr/>
        </p:nvSpPr>
        <p:spPr>
          <a:xfrm>
            <a:off x="6027052" y="5352507"/>
            <a:ext cx="9717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*n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6993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於 6"/>
          <p:cNvSpPr/>
          <p:nvPr/>
        </p:nvSpPr>
        <p:spPr>
          <a:xfrm>
            <a:off x="1968911" y="3211073"/>
            <a:ext cx="1416369" cy="1080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" y="1"/>
            <a:ext cx="12192000" cy="685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梯形 11"/>
          <p:cNvSpPr/>
          <p:nvPr/>
        </p:nvSpPr>
        <p:spPr>
          <a:xfrm rot="5400000">
            <a:off x="9519674" y="1808981"/>
            <a:ext cx="2286000" cy="16287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3000" dirty="0" err="1"/>
              <a:t>Concat</a:t>
            </a:r>
            <a:endParaRPr lang="zh-TW" altLang="en-US" sz="3000" dirty="0"/>
          </a:p>
        </p:txBody>
      </p:sp>
      <p:cxnSp>
        <p:nvCxnSpPr>
          <p:cNvPr id="14" name="肘形接點 13"/>
          <p:cNvCxnSpPr>
            <a:cxnSpLocks/>
          </p:cNvCxnSpPr>
          <p:nvPr/>
        </p:nvCxnSpPr>
        <p:spPr>
          <a:xfrm flipV="1">
            <a:off x="3248700" y="2639299"/>
            <a:ext cx="1795307" cy="1111774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5" idx="3"/>
            <a:endCxn id="12" idx="2"/>
          </p:cNvCxnSpPr>
          <p:nvPr/>
        </p:nvCxnSpPr>
        <p:spPr>
          <a:xfrm flipV="1">
            <a:off x="6588798" y="2623369"/>
            <a:ext cx="3259489" cy="6668"/>
          </a:xfrm>
          <a:prstGeom prst="bentConnector3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2" idx="0"/>
          </p:cNvCxnSpPr>
          <p:nvPr/>
        </p:nvCxnSpPr>
        <p:spPr>
          <a:xfrm flipV="1">
            <a:off x="11477062" y="2623368"/>
            <a:ext cx="630468" cy="1"/>
          </a:xfrm>
          <a:prstGeom prst="bentConnector3">
            <a:avLst>
              <a:gd name="adj1" fmla="val 50000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" y="496076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 err="1" smtClean="0"/>
              <a:t>CSPRn</a:t>
            </a:r>
            <a:endParaRPr lang="zh-TW" altLang="en-US" sz="10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8" y="3218593"/>
            <a:ext cx="1918509" cy="1080000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671606" y="2111482"/>
            <a:ext cx="1917192" cy="103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Part </a:t>
            </a:r>
            <a:r>
              <a:rPr lang="en-US" altLang="zh-TW" sz="3200" dirty="0" smtClean="0"/>
              <a:t>One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4669144" y="4245443"/>
            <a:ext cx="1917192" cy="103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Part Two</a:t>
            </a:r>
            <a:r>
              <a:rPr lang="zh-TW" altLang="en-US" sz="3200" dirty="0"/>
              <a:t> </a:t>
            </a:r>
            <a:endParaRPr lang="en-US" altLang="zh-TW" sz="3200" dirty="0" smtClean="0"/>
          </a:p>
        </p:txBody>
      </p:sp>
      <p:cxnSp>
        <p:nvCxnSpPr>
          <p:cNvPr id="20" name="肘形接點 19"/>
          <p:cNvCxnSpPr>
            <a:cxnSpLocks/>
            <a:endCxn id="19" idx="1"/>
          </p:cNvCxnSpPr>
          <p:nvPr/>
        </p:nvCxnSpPr>
        <p:spPr>
          <a:xfrm>
            <a:off x="3248699" y="3751073"/>
            <a:ext cx="1420445" cy="1012925"/>
          </a:xfrm>
          <a:prstGeom prst="bentConnector3">
            <a:avLst>
              <a:gd name="adj1" fmla="val 63273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cxnSpLocks/>
            <a:stCxn id="19" idx="3"/>
            <a:endCxn id="12" idx="2"/>
          </p:cNvCxnSpPr>
          <p:nvPr/>
        </p:nvCxnSpPr>
        <p:spPr>
          <a:xfrm flipV="1">
            <a:off x="6586336" y="2623369"/>
            <a:ext cx="3261951" cy="2140629"/>
          </a:xfrm>
          <a:prstGeom prst="bentConnector3">
            <a:avLst>
              <a:gd name="adj1" fmla="val 79766"/>
            </a:avLst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1" y="4223998"/>
            <a:ext cx="19309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7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於 6"/>
          <p:cNvSpPr/>
          <p:nvPr/>
        </p:nvSpPr>
        <p:spPr>
          <a:xfrm>
            <a:off x="3012197" y="2127388"/>
            <a:ext cx="1416369" cy="1080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" y="1"/>
            <a:ext cx="12192000" cy="3476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" y="107097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CBL</a:t>
            </a:r>
            <a:endParaRPr lang="zh-TW" altLang="en-US" sz="10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0" y="2146750"/>
            <a:ext cx="1913398" cy="108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27" y="2127388"/>
            <a:ext cx="1914411" cy="108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2" y="2127388"/>
            <a:ext cx="1913058" cy="108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24" y="2127292"/>
            <a:ext cx="19331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於 6"/>
          <p:cNvSpPr/>
          <p:nvPr/>
        </p:nvSpPr>
        <p:spPr>
          <a:xfrm>
            <a:off x="3012197" y="2127388"/>
            <a:ext cx="1416369" cy="1080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" y="1"/>
            <a:ext cx="12192000" cy="3476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" y="107097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 smtClean="0"/>
              <a:t>CBM</a:t>
            </a:r>
            <a:endParaRPr lang="zh-TW" altLang="en-US" sz="10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27" y="2127388"/>
            <a:ext cx="1914411" cy="108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2" y="2127388"/>
            <a:ext cx="1913058" cy="108000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8259624" y="2127388"/>
            <a:ext cx="1911600" cy="10800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Mish</a:t>
            </a:r>
            <a:endParaRPr lang="zh-TW" altLang="en-US" sz="6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1" y="2127388"/>
            <a:ext cx="191429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5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於 6"/>
          <p:cNvSpPr/>
          <p:nvPr/>
        </p:nvSpPr>
        <p:spPr>
          <a:xfrm>
            <a:off x="3012197" y="2127388"/>
            <a:ext cx="1416369" cy="1080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" y="1"/>
            <a:ext cx="12192000" cy="3476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" y="107097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Dense </a:t>
            </a:r>
            <a:r>
              <a:rPr lang="en-US" altLang="zh-TW" sz="10000" dirty="0" err="1"/>
              <a:t>blk</a:t>
            </a:r>
            <a:endParaRPr lang="zh-TW" altLang="en-US" sz="10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23" y="2127388"/>
            <a:ext cx="1933100" cy="108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19" y="2156275"/>
            <a:ext cx="1918509" cy="10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86" y="2127388"/>
            <a:ext cx="1913058" cy="108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23" y="2127388"/>
            <a:ext cx="191441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1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0958" y="76200"/>
            <a:ext cx="4474367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62849" y="-33372"/>
            <a:ext cx="439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Head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33" y="2385782"/>
            <a:ext cx="685047" cy="33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80" y="2385782"/>
            <a:ext cx="685410" cy="33840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0563187" y="2240268"/>
            <a:ext cx="1466850" cy="6301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rgbClr val="FF0000"/>
                </a:solidFill>
              </a:rPr>
              <a:t>YOLO_Loss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cxnSp>
        <p:nvCxnSpPr>
          <p:cNvPr id="9" name="肘形接點 8"/>
          <p:cNvCxnSpPr>
            <a:stCxn id="68" idx="3"/>
            <a:endCxn id="8" idx="1"/>
          </p:cNvCxnSpPr>
          <p:nvPr/>
        </p:nvCxnSpPr>
        <p:spPr>
          <a:xfrm>
            <a:off x="9397490" y="1430183"/>
            <a:ext cx="1165697" cy="11251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7" idx="3"/>
            <a:endCxn id="8" idx="1"/>
          </p:cNvCxnSpPr>
          <p:nvPr/>
        </p:nvCxnSpPr>
        <p:spPr>
          <a:xfrm>
            <a:off x="9397490" y="2554982"/>
            <a:ext cx="1165697" cy="3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66" idx="3"/>
            <a:endCxn id="8" idx="1"/>
          </p:cNvCxnSpPr>
          <p:nvPr/>
        </p:nvCxnSpPr>
        <p:spPr>
          <a:xfrm flipV="1">
            <a:off x="9394828" y="2555329"/>
            <a:ext cx="1168359" cy="1185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78458" y="76200"/>
            <a:ext cx="4672500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9945" y="76200"/>
            <a:ext cx="2878510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74585" y="-23850"/>
            <a:ext cx="48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Neck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8736" y="366670"/>
            <a:ext cx="26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(CSPDensenet121)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" y="2242078"/>
            <a:ext cx="684000" cy="337883"/>
          </a:xfrm>
          <a:prstGeom prst="rect">
            <a:avLst/>
          </a:prstGeom>
        </p:spPr>
      </p:pic>
      <p:sp>
        <p:nvSpPr>
          <p:cNvPr id="20" name="圓角矩形 19"/>
          <p:cNvSpPr/>
          <p:nvPr/>
        </p:nvSpPr>
        <p:spPr>
          <a:xfrm>
            <a:off x="825004" y="2238241"/>
            <a:ext cx="684000" cy="361809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CSPD</a:t>
            </a:r>
          </a:p>
          <a:p>
            <a:pPr algn="ctr"/>
            <a:r>
              <a:rPr lang="en-US" altLang="zh-TW" sz="1200" dirty="0"/>
              <a:t>6</a:t>
            </a:r>
            <a:endParaRPr lang="zh-TW" altLang="en-US" sz="1200" dirty="0"/>
          </a:p>
        </p:txBody>
      </p:sp>
      <p:sp>
        <p:nvSpPr>
          <p:cNvPr id="21" name="圓角矩形 20"/>
          <p:cNvSpPr/>
          <p:nvPr/>
        </p:nvSpPr>
        <p:spPr>
          <a:xfrm>
            <a:off x="1524244" y="2230114"/>
            <a:ext cx="684000" cy="361809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CSPD</a:t>
            </a:r>
          </a:p>
          <a:p>
            <a:pPr algn="ctr"/>
            <a:r>
              <a:rPr lang="en-US" altLang="zh-TW" sz="1200" dirty="0"/>
              <a:t>16</a:t>
            </a:r>
            <a:endParaRPr lang="zh-TW" altLang="en-US" sz="1200" dirty="0"/>
          </a:p>
        </p:txBody>
      </p:sp>
      <p:sp>
        <p:nvSpPr>
          <p:cNvPr id="22" name="圓角矩形 21"/>
          <p:cNvSpPr/>
          <p:nvPr/>
        </p:nvSpPr>
        <p:spPr>
          <a:xfrm>
            <a:off x="2251349" y="2228941"/>
            <a:ext cx="684000" cy="361809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CSPD</a:t>
            </a:r>
          </a:p>
          <a:p>
            <a:pPr algn="ctr"/>
            <a:r>
              <a:rPr lang="en-US" altLang="zh-TW" sz="1200" dirty="0"/>
              <a:t>24</a:t>
            </a:r>
            <a:endParaRPr lang="zh-TW" altLang="en-US" sz="12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89" y="746417"/>
            <a:ext cx="684000" cy="33788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73" y="812981"/>
            <a:ext cx="684000" cy="33788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57" y="879545"/>
            <a:ext cx="684000" cy="33788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4662804" y="114372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CBL*5</a:t>
            </a:r>
            <a:endParaRPr lang="zh-TW" altLang="en-US" dirty="0"/>
          </a:p>
        </p:txBody>
      </p:sp>
      <p:cxnSp>
        <p:nvCxnSpPr>
          <p:cNvPr id="32" name="肘形接點 31"/>
          <p:cNvCxnSpPr>
            <a:stCxn id="22" idx="0"/>
            <a:endCxn id="25" idx="1"/>
          </p:cNvCxnSpPr>
          <p:nvPr/>
        </p:nvCxnSpPr>
        <p:spPr>
          <a:xfrm rot="5400000" flipH="1" flipV="1">
            <a:off x="3072926" y="568910"/>
            <a:ext cx="1180454" cy="21396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5" idx="3"/>
            <a:endCxn id="67" idx="1"/>
          </p:cNvCxnSpPr>
          <p:nvPr/>
        </p:nvCxnSpPr>
        <p:spPr>
          <a:xfrm>
            <a:off x="5416957" y="1048487"/>
            <a:ext cx="2610076" cy="3816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53" y="2253446"/>
            <a:ext cx="684000" cy="33788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37" y="2320010"/>
            <a:ext cx="684000" cy="337883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21" y="2386574"/>
            <a:ext cx="684000" cy="33788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6312845" y="268359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CBL*5</a:t>
            </a:r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03" y="3442582"/>
            <a:ext cx="684000" cy="337883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87" y="3509146"/>
            <a:ext cx="684000" cy="337883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71" y="3575710"/>
            <a:ext cx="684000" cy="337883"/>
          </a:xfrm>
          <a:prstGeom prst="rect">
            <a:avLst/>
          </a:prstGeom>
        </p:spPr>
      </p:pic>
      <p:sp>
        <p:nvSpPr>
          <p:cNvPr id="43" name="文字方塊 42"/>
          <p:cNvSpPr txBox="1"/>
          <p:nvPr/>
        </p:nvSpPr>
        <p:spPr>
          <a:xfrm>
            <a:off x="6209645" y="387273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CBL*5</a:t>
            </a:r>
            <a:endParaRPr lang="zh-TW" altLang="en-US" dirty="0"/>
          </a:p>
        </p:txBody>
      </p:sp>
      <p:cxnSp>
        <p:nvCxnSpPr>
          <p:cNvPr id="44" name="肘形接點 43"/>
          <p:cNvCxnSpPr>
            <a:stCxn id="38" idx="3"/>
            <a:endCxn id="6" idx="1"/>
          </p:cNvCxnSpPr>
          <p:nvPr/>
        </p:nvCxnSpPr>
        <p:spPr>
          <a:xfrm flipV="1">
            <a:off x="7036521" y="2554982"/>
            <a:ext cx="990512" cy="5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42" idx="3"/>
            <a:endCxn id="65" idx="1"/>
          </p:cNvCxnSpPr>
          <p:nvPr/>
        </p:nvCxnSpPr>
        <p:spPr>
          <a:xfrm flipV="1">
            <a:off x="7066671" y="3741175"/>
            <a:ext cx="957700" cy="34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51" idx="0"/>
            <a:endCxn id="38" idx="1"/>
          </p:cNvCxnSpPr>
          <p:nvPr/>
        </p:nvCxnSpPr>
        <p:spPr>
          <a:xfrm>
            <a:off x="5777323" y="2555328"/>
            <a:ext cx="575198" cy="1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圖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88" y="2230671"/>
            <a:ext cx="684000" cy="33788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88" y="3509145"/>
            <a:ext cx="684000" cy="337883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25" y="2230412"/>
            <a:ext cx="604359" cy="338400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75" y="3508628"/>
            <a:ext cx="604359" cy="338400"/>
          </a:xfrm>
          <a:prstGeom prst="rect">
            <a:avLst/>
          </a:prstGeom>
        </p:spPr>
      </p:pic>
      <p:sp>
        <p:nvSpPr>
          <p:cNvPr id="51" name="梯形 50"/>
          <p:cNvSpPr/>
          <p:nvPr/>
        </p:nvSpPr>
        <p:spPr>
          <a:xfrm rot="5400000">
            <a:off x="5049203" y="2252387"/>
            <a:ext cx="850359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52" name="肘形接點 51"/>
          <p:cNvCxnSpPr>
            <a:stCxn id="53" idx="0"/>
            <a:endCxn id="42" idx="1"/>
          </p:cNvCxnSpPr>
          <p:nvPr/>
        </p:nvCxnSpPr>
        <p:spPr>
          <a:xfrm>
            <a:off x="5772281" y="3741175"/>
            <a:ext cx="610390" cy="34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梯形 52"/>
          <p:cNvSpPr/>
          <p:nvPr/>
        </p:nvSpPr>
        <p:spPr>
          <a:xfrm rot="5400000">
            <a:off x="5044161" y="3438234"/>
            <a:ext cx="850359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54" name="肘形接點 53"/>
          <p:cNvCxnSpPr/>
          <p:nvPr/>
        </p:nvCxnSpPr>
        <p:spPr>
          <a:xfrm rot="10800000" flipV="1">
            <a:off x="3492491" y="1605322"/>
            <a:ext cx="3229505" cy="794289"/>
          </a:xfrm>
          <a:prstGeom prst="bentConnector3">
            <a:avLst>
              <a:gd name="adj1" fmla="val 1068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6721995" y="1430184"/>
            <a:ext cx="0" cy="181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/>
          <p:nvPr/>
        </p:nvCxnSpPr>
        <p:spPr>
          <a:xfrm rot="10800000" flipV="1">
            <a:off x="3472609" y="3114112"/>
            <a:ext cx="3810685" cy="493320"/>
          </a:xfrm>
          <a:prstGeom prst="bentConnector3">
            <a:avLst>
              <a:gd name="adj1" fmla="val 105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7278852" y="2569055"/>
            <a:ext cx="4442" cy="565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21" idx="2"/>
            <a:endCxn id="51" idx="2"/>
          </p:cNvCxnSpPr>
          <p:nvPr/>
        </p:nvCxnSpPr>
        <p:spPr>
          <a:xfrm rot="5400000" flipH="1" flipV="1">
            <a:off x="3500545" y="921027"/>
            <a:ext cx="36595" cy="3305198"/>
          </a:xfrm>
          <a:prstGeom prst="bentConnector4">
            <a:avLst>
              <a:gd name="adj1" fmla="val -624676"/>
              <a:gd name="adj2" fmla="val 936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 rot="5400000" flipH="1" flipV="1">
            <a:off x="4938592" y="3762129"/>
            <a:ext cx="248763" cy="2068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49" idx="3"/>
            <a:endCxn id="51" idx="2"/>
          </p:cNvCxnSpPr>
          <p:nvPr/>
        </p:nvCxnSpPr>
        <p:spPr>
          <a:xfrm>
            <a:off x="4775584" y="2399612"/>
            <a:ext cx="395858" cy="155716"/>
          </a:xfrm>
          <a:prstGeom prst="bentConnector3">
            <a:avLst>
              <a:gd name="adj1" fmla="val 475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50" idx="3"/>
            <a:endCxn id="53" idx="2"/>
          </p:cNvCxnSpPr>
          <p:nvPr/>
        </p:nvCxnSpPr>
        <p:spPr>
          <a:xfrm>
            <a:off x="4761434" y="3677828"/>
            <a:ext cx="404966" cy="633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 flipV="1">
            <a:off x="1167005" y="3989939"/>
            <a:ext cx="3806508" cy="22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endCxn id="20" idx="2"/>
          </p:cNvCxnSpPr>
          <p:nvPr/>
        </p:nvCxnSpPr>
        <p:spPr>
          <a:xfrm flipV="1">
            <a:off x="1167004" y="2600050"/>
            <a:ext cx="0" cy="1412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71" y="3571975"/>
            <a:ext cx="685047" cy="338400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18" y="3571975"/>
            <a:ext cx="685410" cy="338400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33" y="1260983"/>
            <a:ext cx="685047" cy="338400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80" y="1260983"/>
            <a:ext cx="685410" cy="338400"/>
          </a:xfrm>
          <a:prstGeom prst="rect">
            <a:avLst/>
          </a:prstGeom>
        </p:spPr>
      </p:pic>
      <p:pic>
        <p:nvPicPr>
          <p:cNvPr id="69" name="圖片 6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" y="4762048"/>
            <a:ext cx="3059384" cy="1360800"/>
          </a:xfrm>
          <a:prstGeom prst="rect">
            <a:avLst/>
          </a:prstGeom>
        </p:spPr>
      </p:pic>
      <p:pic>
        <p:nvPicPr>
          <p:cNvPr id="71" name="圖片 70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70" y="5472681"/>
            <a:ext cx="3865666" cy="1360800"/>
          </a:xfrm>
          <a:prstGeom prst="rect">
            <a:avLst/>
          </a:prstGeom>
        </p:spPr>
      </p:pic>
      <p:sp>
        <p:nvSpPr>
          <p:cNvPr id="72" name="文字方塊 71"/>
          <p:cNvSpPr txBox="1"/>
          <p:nvPr/>
        </p:nvSpPr>
        <p:spPr>
          <a:xfrm>
            <a:off x="128912" y="-36972"/>
            <a:ext cx="287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Backbone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421041" y="385064"/>
            <a:ext cx="26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(YOLOV3_Head)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3" y="4244732"/>
            <a:ext cx="3843094" cy="131648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75" y="3508017"/>
            <a:ext cx="604800" cy="34265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69" y="2233982"/>
            <a:ext cx="604800" cy="342654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8640849" y="268359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26x26 / 1024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640849" y="3870082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52x52/ 512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8472369" y="163313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13x13</a:t>
            </a:r>
            <a:r>
              <a:rPr lang="zh-TW" altLang="en-US" dirty="0" smtClean="0"/>
              <a:t> </a:t>
            </a:r>
            <a:r>
              <a:rPr lang="en-US" altLang="zh-TW" dirty="0"/>
              <a:t>/ 1024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17" y="4381276"/>
            <a:ext cx="5215867" cy="24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5662" y="76200"/>
            <a:ext cx="3379663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45659" y="-33372"/>
            <a:ext cx="320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Head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17" y="2218726"/>
            <a:ext cx="685047" cy="33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01" y="2209933"/>
            <a:ext cx="747617" cy="369113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0563187" y="2064423"/>
            <a:ext cx="1466850" cy="6301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YOLOv4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Loss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cxnSp>
        <p:nvCxnSpPr>
          <p:cNvPr id="9" name="肘形接點 8"/>
          <p:cNvCxnSpPr>
            <a:stCxn id="68" idx="3"/>
            <a:endCxn id="8" idx="1"/>
          </p:cNvCxnSpPr>
          <p:nvPr/>
        </p:nvCxnSpPr>
        <p:spPr>
          <a:xfrm>
            <a:off x="10276718" y="1446014"/>
            <a:ext cx="286469" cy="9334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7" idx="3"/>
            <a:endCxn id="8" idx="1"/>
          </p:cNvCxnSpPr>
          <p:nvPr/>
        </p:nvCxnSpPr>
        <p:spPr>
          <a:xfrm flipV="1">
            <a:off x="10276718" y="2379484"/>
            <a:ext cx="286469" cy="150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66" idx="3"/>
            <a:endCxn id="8" idx="1"/>
          </p:cNvCxnSpPr>
          <p:nvPr/>
        </p:nvCxnSpPr>
        <p:spPr>
          <a:xfrm flipV="1">
            <a:off x="10274056" y="2379484"/>
            <a:ext cx="289131" cy="12361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78458" y="76200"/>
            <a:ext cx="5767204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9945" y="76200"/>
            <a:ext cx="2878510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79169" y="65321"/>
            <a:ext cx="48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Neck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8736" y="366670"/>
            <a:ext cx="26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CSPDarknet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2" name="肘形接點 31"/>
          <p:cNvCxnSpPr>
            <a:endCxn id="123" idx="1"/>
          </p:cNvCxnSpPr>
          <p:nvPr/>
        </p:nvCxnSpPr>
        <p:spPr>
          <a:xfrm rot="5400000" flipH="1" flipV="1">
            <a:off x="2102233" y="1264325"/>
            <a:ext cx="1455732" cy="4735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49" y="2086397"/>
            <a:ext cx="684000" cy="33788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33" y="2152961"/>
            <a:ext cx="684000" cy="337883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17" y="2219525"/>
            <a:ext cx="684000" cy="33788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354482" y="251654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CBL*5</a:t>
            </a:r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72" y="3309232"/>
            <a:ext cx="684000" cy="337883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56" y="3375796"/>
            <a:ext cx="684000" cy="337883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40" y="3442360"/>
            <a:ext cx="684000" cy="337883"/>
          </a:xfrm>
          <a:prstGeom prst="rect">
            <a:avLst/>
          </a:prstGeom>
        </p:spPr>
      </p:pic>
      <p:sp>
        <p:nvSpPr>
          <p:cNvPr id="43" name="文字方塊 42"/>
          <p:cNvSpPr txBox="1"/>
          <p:nvPr/>
        </p:nvSpPr>
        <p:spPr>
          <a:xfrm>
            <a:off x="5374861" y="371447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CBL*5</a:t>
            </a:r>
            <a:endParaRPr lang="zh-TW" altLang="en-US" dirty="0"/>
          </a:p>
        </p:txBody>
      </p:sp>
      <p:cxnSp>
        <p:nvCxnSpPr>
          <p:cNvPr id="45" name="肘形接點 44"/>
          <p:cNvCxnSpPr>
            <a:stCxn id="42" idx="3"/>
            <a:endCxn id="65" idx="1"/>
          </p:cNvCxnSpPr>
          <p:nvPr/>
        </p:nvCxnSpPr>
        <p:spPr>
          <a:xfrm flipV="1">
            <a:off x="6123940" y="3609291"/>
            <a:ext cx="2718115" cy="20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51" idx="0"/>
            <a:endCxn id="38" idx="1"/>
          </p:cNvCxnSpPr>
          <p:nvPr/>
        </p:nvCxnSpPr>
        <p:spPr>
          <a:xfrm>
            <a:off x="5277584" y="2385782"/>
            <a:ext cx="169333" cy="26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11" y="3438292"/>
            <a:ext cx="604359" cy="338400"/>
          </a:xfrm>
          <a:prstGeom prst="rect">
            <a:avLst/>
          </a:prstGeom>
        </p:spPr>
      </p:pic>
      <p:sp>
        <p:nvSpPr>
          <p:cNvPr id="51" name="梯形 50"/>
          <p:cNvSpPr/>
          <p:nvPr/>
        </p:nvSpPr>
        <p:spPr>
          <a:xfrm rot="5400000">
            <a:off x="4549464" y="2082841"/>
            <a:ext cx="850359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52" name="肘形接點 51"/>
          <p:cNvCxnSpPr>
            <a:stCxn id="53" idx="0"/>
            <a:endCxn id="42" idx="1"/>
          </p:cNvCxnSpPr>
          <p:nvPr/>
        </p:nvCxnSpPr>
        <p:spPr>
          <a:xfrm>
            <a:off x="5246817" y="3609456"/>
            <a:ext cx="193123" cy="1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梯形 52"/>
          <p:cNvSpPr/>
          <p:nvPr/>
        </p:nvSpPr>
        <p:spPr>
          <a:xfrm rot="5400000">
            <a:off x="4577681" y="3306515"/>
            <a:ext cx="732390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56" name="肘形接點 55"/>
          <p:cNvCxnSpPr/>
          <p:nvPr/>
        </p:nvCxnSpPr>
        <p:spPr>
          <a:xfrm rot="10800000" flipV="1">
            <a:off x="3196230" y="3012281"/>
            <a:ext cx="3025976" cy="595470"/>
          </a:xfrm>
          <a:prstGeom prst="bentConnector3">
            <a:avLst>
              <a:gd name="adj1" fmla="val 1049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6203963" y="2384997"/>
            <a:ext cx="5095" cy="6274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endCxn id="51" idx="2"/>
          </p:cNvCxnSpPr>
          <p:nvPr/>
        </p:nvCxnSpPr>
        <p:spPr>
          <a:xfrm rot="5400000" flipH="1" flipV="1">
            <a:off x="3165902" y="1086123"/>
            <a:ext cx="206141" cy="2805459"/>
          </a:xfrm>
          <a:prstGeom prst="bentConnector4">
            <a:avLst>
              <a:gd name="adj1" fmla="val -110895"/>
              <a:gd name="adj2" fmla="val 946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 rot="5400000" flipH="1" flipV="1">
            <a:off x="4644767" y="3766754"/>
            <a:ext cx="248763" cy="197608"/>
          </a:xfrm>
          <a:prstGeom prst="bentConnector3">
            <a:avLst>
              <a:gd name="adj1" fmla="val 994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endCxn id="51" idx="2"/>
          </p:cNvCxnSpPr>
          <p:nvPr/>
        </p:nvCxnSpPr>
        <p:spPr>
          <a:xfrm flipV="1">
            <a:off x="4238625" y="2385782"/>
            <a:ext cx="433078" cy="2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50" idx="3"/>
            <a:endCxn id="53" idx="2"/>
          </p:cNvCxnSpPr>
          <p:nvPr/>
        </p:nvCxnSpPr>
        <p:spPr>
          <a:xfrm>
            <a:off x="4467870" y="3607492"/>
            <a:ext cx="173066" cy="19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167006" y="3989940"/>
            <a:ext cx="331703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1167004" y="2600050"/>
            <a:ext cx="0" cy="1412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55" y="3440091"/>
            <a:ext cx="685047" cy="338400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76" y="3431298"/>
            <a:ext cx="746880" cy="368749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17" y="1260983"/>
            <a:ext cx="685047" cy="338400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76" y="1260982"/>
            <a:ext cx="749542" cy="370063"/>
          </a:xfrm>
          <a:prstGeom prst="rect">
            <a:avLst/>
          </a:prstGeom>
        </p:spPr>
      </p:pic>
      <p:sp>
        <p:nvSpPr>
          <p:cNvPr id="72" name="文字方塊 71"/>
          <p:cNvSpPr txBox="1"/>
          <p:nvPr/>
        </p:nvSpPr>
        <p:spPr>
          <a:xfrm>
            <a:off x="128912" y="-36972"/>
            <a:ext cx="287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Backbone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745659" y="474584"/>
            <a:ext cx="3373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(YOLOV3_Head)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4" y="2226196"/>
            <a:ext cx="684000" cy="385898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81" y="2220318"/>
            <a:ext cx="604359" cy="338400"/>
          </a:xfrm>
          <a:prstGeom prst="rect">
            <a:avLst/>
          </a:prstGeom>
        </p:spPr>
      </p:pic>
      <p:sp>
        <p:nvSpPr>
          <p:cNvPr id="104" name="梯形 103"/>
          <p:cNvSpPr/>
          <p:nvPr/>
        </p:nvSpPr>
        <p:spPr>
          <a:xfrm rot="5400000">
            <a:off x="7049610" y="1127925"/>
            <a:ext cx="867072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149" name="直線接點 148"/>
          <p:cNvCxnSpPr/>
          <p:nvPr/>
        </p:nvCxnSpPr>
        <p:spPr>
          <a:xfrm flipH="1">
            <a:off x="4490216" y="3607462"/>
            <a:ext cx="392" cy="405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圖片 1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55" y="1207926"/>
            <a:ext cx="684000" cy="337883"/>
          </a:xfrm>
          <a:prstGeom prst="rect">
            <a:avLst/>
          </a:prstGeom>
        </p:spPr>
      </p:pic>
      <p:pic>
        <p:nvPicPr>
          <p:cNvPr id="160" name="圖片 1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39" y="1274490"/>
            <a:ext cx="684000" cy="337883"/>
          </a:xfrm>
          <a:prstGeom prst="rect">
            <a:avLst/>
          </a:prstGeom>
        </p:spPr>
      </p:pic>
      <p:pic>
        <p:nvPicPr>
          <p:cNvPr id="161" name="圖片 1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23" y="1341054"/>
            <a:ext cx="684000" cy="337883"/>
          </a:xfrm>
          <a:prstGeom prst="rect">
            <a:avLst/>
          </a:prstGeom>
        </p:spPr>
      </p:pic>
      <p:sp>
        <p:nvSpPr>
          <p:cNvPr id="162" name="文字方塊 161"/>
          <p:cNvSpPr txBox="1"/>
          <p:nvPr/>
        </p:nvSpPr>
        <p:spPr>
          <a:xfrm>
            <a:off x="7899306" y="16310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CBM*5</a:t>
            </a:r>
            <a:endParaRPr lang="zh-TW" altLang="en-US" dirty="0"/>
          </a:p>
        </p:txBody>
      </p:sp>
      <p:pic>
        <p:nvPicPr>
          <p:cNvPr id="163" name="圖片 1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55" y="2148325"/>
            <a:ext cx="684000" cy="337883"/>
          </a:xfrm>
          <a:prstGeom prst="rect">
            <a:avLst/>
          </a:prstGeom>
        </p:spPr>
      </p:pic>
      <p:pic>
        <p:nvPicPr>
          <p:cNvPr id="164" name="圖片 1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39" y="2214889"/>
            <a:ext cx="684000" cy="337883"/>
          </a:xfrm>
          <a:prstGeom prst="rect">
            <a:avLst/>
          </a:prstGeom>
        </p:spPr>
      </p:pic>
      <p:pic>
        <p:nvPicPr>
          <p:cNvPr id="165" name="圖片 1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23" y="2281453"/>
            <a:ext cx="684000" cy="337883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7899306" y="257144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CBM*5</a:t>
            </a:r>
            <a:endParaRPr lang="zh-TW" altLang="en-US" dirty="0"/>
          </a:p>
        </p:txBody>
      </p:sp>
      <p:sp>
        <p:nvSpPr>
          <p:cNvPr id="167" name="梯形 166"/>
          <p:cNvSpPr/>
          <p:nvPr/>
        </p:nvSpPr>
        <p:spPr>
          <a:xfrm rot="5400000">
            <a:off x="7037928" y="2098671"/>
            <a:ext cx="867072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pic>
        <p:nvPicPr>
          <p:cNvPr id="168" name="圖片 1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60" y="3436462"/>
            <a:ext cx="604800" cy="342654"/>
          </a:xfrm>
          <a:prstGeom prst="rect">
            <a:avLst/>
          </a:prstGeom>
        </p:spPr>
      </p:pic>
      <p:pic>
        <p:nvPicPr>
          <p:cNvPr id="169" name="圖片 1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83" y="2214686"/>
            <a:ext cx="604800" cy="342654"/>
          </a:xfrm>
          <a:prstGeom prst="rect">
            <a:avLst/>
          </a:prstGeom>
        </p:spPr>
      </p:pic>
      <p:pic>
        <p:nvPicPr>
          <p:cNvPr id="172" name="圖片 1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42" y="2216841"/>
            <a:ext cx="681645" cy="346675"/>
          </a:xfrm>
          <a:prstGeom prst="rect">
            <a:avLst/>
          </a:prstGeom>
        </p:spPr>
      </p:pic>
      <p:pic>
        <p:nvPicPr>
          <p:cNvPr id="173" name="圖片 1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89" y="3448786"/>
            <a:ext cx="681645" cy="346675"/>
          </a:xfrm>
          <a:prstGeom prst="rect">
            <a:avLst/>
          </a:prstGeom>
        </p:spPr>
      </p:pic>
      <p:pic>
        <p:nvPicPr>
          <p:cNvPr id="174" name="圖片 1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" y="4236360"/>
            <a:ext cx="2567184" cy="1399919"/>
          </a:xfrm>
          <a:prstGeom prst="rect">
            <a:avLst/>
          </a:prstGeom>
        </p:spPr>
      </p:pic>
      <p:pic>
        <p:nvPicPr>
          <p:cNvPr id="176" name="圖片 1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89" y="2229035"/>
            <a:ext cx="681645" cy="346675"/>
          </a:xfrm>
          <a:prstGeom prst="rect">
            <a:avLst/>
          </a:prstGeom>
        </p:spPr>
      </p:pic>
      <p:pic>
        <p:nvPicPr>
          <p:cNvPr id="177" name="圖片 1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42" y="3442030"/>
            <a:ext cx="681645" cy="346675"/>
          </a:xfrm>
          <a:prstGeom prst="rect">
            <a:avLst/>
          </a:prstGeom>
        </p:spPr>
      </p:pic>
      <p:pic>
        <p:nvPicPr>
          <p:cNvPr id="178" name="圖片 1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41" y="2272661"/>
            <a:ext cx="681645" cy="346675"/>
          </a:xfrm>
          <a:prstGeom prst="rect">
            <a:avLst/>
          </a:prstGeom>
        </p:spPr>
      </p:pic>
      <p:pic>
        <p:nvPicPr>
          <p:cNvPr id="179" name="圖片 1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40" y="1335601"/>
            <a:ext cx="681645" cy="346675"/>
          </a:xfrm>
          <a:prstGeom prst="rect">
            <a:avLst/>
          </a:prstGeom>
        </p:spPr>
      </p:pic>
      <p:pic>
        <p:nvPicPr>
          <p:cNvPr id="180" name="圖片 1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55" y="1258711"/>
            <a:ext cx="681645" cy="346675"/>
          </a:xfrm>
          <a:prstGeom prst="rect">
            <a:avLst/>
          </a:prstGeom>
        </p:spPr>
      </p:pic>
      <p:pic>
        <p:nvPicPr>
          <p:cNvPr id="181" name="圖片 1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17" y="2216841"/>
            <a:ext cx="681645" cy="346675"/>
          </a:xfrm>
          <a:prstGeom prst="rect">
            <a:avLst/>
          </a:prstGeom>
        </p:spPr>
      </p:pic>
      <p:pic>
        <p:nvPicPr>
          <p:cNvPr id="182" name="圖片 1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54" y="3442030"/>
            <a:ext cx="681645" cy="3466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51" y="3130392"/>
            <a:ext cx="684000" cy="385898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73" y="3131190"/>
            <a:ext cx="684000" cy="423315"/>
          </a:xfrm>
          <a:prstGeom prst="rect">
            <a:avLst/>
          </a:prstGeom>
        </p:spPr>
      </p:pic>
      <p:cxnSp>
        <p:nvCxnSpPr>
          <p:cNvPr id="203" name="肘形接點 202"/>
          <p:cNvCxnSpPr>
            <a:endCxn id="195" idx="1"/>
          </p:cNvCxnSpPr>
          <p:nvPr/>
        </p:nvCxnSpPr>
        <p:spPr>
          <a:xfrm rot="5400000" flipH="1" flipV="1">
            <a:off x="6114194" y="3389227"/>
            <a:ext cx="298042" cy="1662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flipH="1" flipV="1">
            <a:off x="6178550" y="3359150"/>
            <a:ext cx="3060" cy="263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216"/>
          <p:cNvCxnSpPr>
            <a:stCxn id="196" idx="3"/>
            <a:endCxn id="167" idx="2"/>
          </p:cNvCxnSpPr>
          <p:nvPr/>
        </p:nvCxnSpPr>
        <p:spPr>
          <a:xfrm flipH="1" flipV="1">
            <a:off x="7168524" y="2401612"/>
            <a:ext cx="542249" cy="941236"/>
          </a:xfrm>
          <a:prstGeom prst="bentConnector5">
            <a:avLst>
              <a:gd name="adj1" fmla="val -42158"/>
              <a:gd name="adj2" fmla="val 45151"/>
              <a:gd name="adj3" fmla="val 14215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肘形接點 228"/>
          <p:cNvCxnSpPr>
            <a:stCxn id="176" idx="3"/>
            <a:endCxn id="167" idx="2"/>
          </p:cNvCxnSpPr>
          <p:nvPr/>
        </p:nvCxnSpPr>
        <p:spPr>
          <a:xfrm flipV="1">
            <a:off x="6132334" y="2401612"/>
            <a:ext cx="1036190" cy="7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接點 231"/>
          <p:cNvCxnSpPr>
            <a:stCxn id="167" idx="0"/>
          </p:cNvCxnSpPr>
          <p:nvPr/>
        </p:nvCxnSpPr>
        <p:spPr>
          <a:xfrm>
            <a:off x="7774405" y="2401612"/>
            <a:ext cx="159920" cy="3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接點 235"/>
          <p:cNvCxnSpPr>
            <a:endCxn id="181" idx="1"/>
          </p:cNvCxnSpPr>
          <p:nvPr/>
        </p:nvCxnSpPr>
        <p:spPr>
          <a:xfrm flipV="1">
            <a:off x="8682038" y="2390179"/>
            <a:ext cx="166079" cy="101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圖片 2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54" y="1560304"/>
            <a:ext cx="684000" cy="385898"/>
          </a:xfrm>
          <a:prstGeom prst="rect">
            <a:avLst/>
          </a:prstGeom>
        </p:spPr>
      </p:pic>
      <p:pic>
        <p:nvPicPr>
          <p:cNvPr id="241" name="圖片 2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76" y="1561102"/>
            <a:ext cx="684000" cy="423315"/>
          </a:xfrm>
          <a:prstGeom prst="rect">
            <a:avLst/>
          </a:prstGeom>
        </p:spPr>
      </p:pic>
      <p:cxnSp>
        <p:nvCxnSpPr>
          <p:cNvPr id="242" name="肘形接點 241"/>
          <p:cNvCxnSpPr>
            <a:stCxn id="176" idx="3"/>
            <a:endCxn id="240" idx="1"/>
          </p:cNvCxnSpPr>
          <p:nvPr/>
        </p:nvCxnSpPr>
        <p:spPr>
          <a:xfrm flipH="1" flipV="1">
            <a:off x="5575354" y="1753253"/>
            <a:ext cx="556980" cy="649120"/>
          </a:xfrm>
          <a:prstGeom prst="bentConnector5">
            <a:avLst>
              <a:gd name="adj1" fmla="val -41043"/>
              <a:gd name="adj2" fmla="val 57293"/>
              <a:gd name="adj3" fmla="val 1410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接點 249"/>
          <p:cNvCxnSpPr>
            <a:stCxn id="241" idx="3"/>
            <a:endCxn id="104" idx="2"/>
          </p:cNvCxnSpPr>
          <p:nvPr/>
        </p:nvCxnSpPr>
        <p:spPr>
          <a:xfrm flipV="1">
            <a:off x="6939776" y="1430866"/>
            <a:ext cx="240430" cy="341894"/>
          </a:xfrm>
          <a:prstGeom prst="bentConnector3">
            <a:avLst>
              <a:gd name="adj1" fmla="val 222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肘形接點 261"/>
          <p:cNvCxnSpPr/>
          <p:nvPr/>
        </p:nvCxnSpPr>
        <p:spPr>
          <a:xfrm>
            <a:off x="7767121" y="1425253"/>
            <a:ext cx="159920" cy="3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接點 262"/>
          <p:cNvCxnSpPr>
            <a:endCxn id="180" idx="1"/>
          </p:cNvCxnSpPr>
          <p:nvPr/>
        </p:nvCxnSpPr>
        <p:spPr>
          <a:xfrm>
            <a:off x="8667750" y="1423988"/>
            <a:ext cx="174305" cy="80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35" y="2234136"/>
            <a:ext cx="684269" cy="3852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8" y="2235396"/>
            <a:ext cx="684269" cy="3852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0" y="2227856"/>
            <a:ext cx="684269" cy="3852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17" y="4218422"/>
            <a:ext cx="2566800" cy="1399072"/>
          </a:xfrm>
          <a:prstGeom prst="rect">
            <a:avLst/>
          </a:prstGeom>
        </p:spPr>
      </p:pic>
      <p:pic>
        <p:nvPicPr>
          <p:cNvPr id="108" name="圖片 10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17" y="1247823"/>
            <a:ext cx="682445" cy="385200"/>
          </a:xfrm>
          <a:prstGeom prst="rect">
            <a:avLst/>
          </a:prstGeom>
        </p:spPr>
      </p:pic>
      <p:pic>
        <p:nvPicPr>
          <p:cNvPr id="110" name="圖片 10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07" y="2209011"/>
            <a:ext cx="682445" cy="385200"/>
          </a:xfrm>
          <a:prstGeom prst="rect">
            <a:avLst/>
          </a:prstGeom>
        </p:spPr>
      </p:pic>
      <p:pic>
        <p:nvPicPr>
          <p:cNvPr id="111" name="圖片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77" y="3433376"/>
            <a:ext cx="682445" cy="385200"/>
          </a:xfrm>
          <a:prstGeom prst="rect">
            <a:avLst/>
          </a:prstGeom>
        </p:spPr>
      </p:pic>
      <p:pic>
        <p:nvPicPr>
          <p:cNvPr id="112" name="圖片 1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92" y="1560010"/>
            <a:ext cx="682445" cy="385200"/>
          </a:xfrm>
          <a:prstGeom prst="rect">
            <a:avLst/>
          </a:prstGeom>
        </p:spPr>
      </p:pic>
      <p:pic>
        <p:nvPicPr>
          <p:cNvPr id="113" name="圖片 1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41" y="2202639"/>
            <a:ext cx="682445" cy="385200"/>
          </a:xfrm>
          <a:prstGeom prst="rect">
            <a:avLst/>
          </a:prstGeom>
        </p:spPr>
      </p:pic>
      <p:pic>
        <p:nvPicPr>
          <p:cNvPr id="114" name="圖片 1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32" y="3391492"/>
            <a:ext cx="682445" cy="385200"/>
          </a:xfrm>
          <a:prstGeom prst="rect">
            <a:avLst/>
          </a:prstGeom>
        </p:spPr>
      </p:pic>
      <p:pic>
        <p:nvPicPr>
          <p:cNvPr id="115" name="圖片 1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9" y="3140540"/>
            <a:ext cx="682445" cy="385200"/>
          </a:xfrm>
          <a:prstGeom prst="rect">
            <a:avLst/>
          </a:prstGeom>
        </p:spPr>
      </p:pic>
      <p:pic>
        <p:nvPicPr>
          <p:cNvPr id="116" name="圖片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02" y="2281623"/>
            <a:ext cx="682445" cy="385200"/>
          </a:xfrm>
          <a:prstGeom prst="rect">
            <a:avLst/>
          </a:prstGeom>
        </p:spPr>
      </p:pic>
      <p:pic>
        <p:nvPicPr>
          <p:cNvPr id="117" name="圖片 1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20" y="1293737"/>
            <a:ext cx="682445" cy="385200"/>
          </a:xfrm>
          <a:prstGeom prst="rect">
            <a:avLst/>
          </a:prstGeom>
        </p:spPr>
      </p:pic>
      <p:pic>
        <p:nvPicPr>
          <p:cNvPr id="118" name="圖片 1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92" y="2202639"/>
            <a:ext cx="682445" cy="385200"/>
          </a:xfrm>
          <a:prstGeom prst="rect">
            <a:avLst/>
          </a:prstGeom>
        </p:spPr>
      </p:pic>
      <p:pic>
        <p:nvPicPr>
          <p:cNvPr id="119" name="圖片 1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716" y="3422834"/>
            <a:ext cx="682445" cy="385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" y="5513923"/>
            <a:ext cx="2566800" cy="1344076"/>
          </a:xfrm>
          <a:prstGeom prst="rect">
            <a:avLst/>
          </a:prstGeom>
        </p:spPr>
      </p:pic>
      <p:sp>
        <p:nvSpPr>
          <p:cNvPr id="120" name="文字方塊 119"/>
          <p:cNvSpPr txBox="1"/>
          <p:nvPr/>
        </p:nvSpPr>
        <p:spPr>
          <a:xfrm>
            <a:off x="8877505" y="253321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38x38 / 512</a:t>
            </a:r>
            <a:endParaRPr lang="zh-TW" altLang="en-US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8930403" y="1563857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19x19/ 1024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8925398" y="373294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76x76/ 256</a:t>
            </a:r>
            <a:endParaRPr lang="zh-TW" altLang="en-US" dirty="0"/>
          </a:p>
        </p:txBody>
      </p:sp>
      <p:pic>
        <p:nvPicPr>
          <p:cNvPr id="123" name="圖片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49" y="604267"/>
            <a:ext cx="684000" cy="337883"/>
          </a:xfrm>
          <a:prstGeom prst="rect">
            <a:avLst/>
          </a:prstGeom>
        </p:spPr>
      </p:pic>
      <p:pic>
        <p:nvPicPr>
          <p:cNvPr id="124" name="圖片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33" y="670831"/>
            <a:ext cx="684000" cy="337883"/>
          </a:xfrm>
          <a:prstGeom prst="rect">
            <a:avLst/>
          </a:prstGeom>
        </p:spPr>
      </p:pic>
      <p:pic>
        <p:nvPicPr>
          <p:cNvPr id="125" name="圖片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17" y="737395"/>
            <a:ext cx="684000" cy="337883"/>
          </a:xfrm>
          <a:prstGeom prst="rect">
            <a:avLst/>
          </a:prstGeom>
        </p:spPr>
      </p:pic>
      <p:sp>
        <p:nvSpPr>
          <p:cNvPr id="126" name="圓角矩形 125"/>
          <p:cNvSpPr/>
          <p:nvPr/>
        </p:nvSpPr>
        <p:spPr>
          <a:xfrm>
            <a:off x="4767631" y="726336"/>
            <a:ext cx="684000" cy="360000"/>
          </a:xfrm>
          <a:prstGeom prst="round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SPP</a:t>
            </a:r>
            <a:endParaRPr lang="zh-TW" altLang="en-US" dirty="0"/>
          </a:p>
        </p:txBody>
      </p:sp>
      <p:pic>
        <p:nvPicPr>
          <p:cNvPr id="128" name="圖片 1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13" y="608298"/>
            <a:ext cx="684000" cy="337883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97" y="674862"/>
            <a:ext cx="684000" cy="337883"/>
          </a:xfrm>
          <a:prstGeom prst="rect">
            <a:avLst/>
          </a:prstGeom>
        </p:spPr>
      </p:pic>
      <p:pic>
        <p:nvPicPr>
          <p:cNvPr id="130" name="圖片 1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81" y="741426"/>
            <a:ext cx="684000" cy="337883"/>
          </a:xfrm>
          <a:prstGeom prst="rect">
            <a:avLst/>
          </a:prstGeom>
        </p:spPr>
      </p:pic>
      <p:sp>
        <p:nvSpPr>
          <p:cNvPr id="131" name="文字方塊 130"/>
          <p:cNvSpPr txBox="1"/>
          <p:nvPr/>
        </p:nvSpPr>
        <p:spPr>
          <a:xfrm>
            <a:off x="6222805" y="103844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CBL*3</a:t>
            </a:r>
            <a:endParaRPr lang="zh-TW" altLang="en-US" dirty="0"/>
          </a:p>
        </p:txBody>
      </p:sp>
      <p:cxnSp>
        <p:nvCxnSpPr>
          <p:cNvPr id="132" name="肘形接點 131"/>
          <p:cNvCxnSpPr>
            <a:stCxn id="125" idx="3"/>
            <a:endCxn id="126" idx="1"/>
          </p:cNvCxnSpPr>
          <p:nvPr/>
        </p:nvCxnSpPr>
        <p:spPr>
          <a:xfrm flipV="1">
            <a:off x="3841017" y="906336"/>
            <a:ext cx="92661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接點 132"/>
          <p:cNvCxnSpPr>
            <a:stCxn id="126" idx="3"/>
            <a:endCxn id="130" idx="1"/>
          </p:cNvCxnSpPr>
          <p:nvPr/>
        </p:nvCxnSpPr>
        <p:spPr>
          <a:xfrm>
            <a:off x="5451631" y="906336"/>
            <a:ext cx="810850" cy="40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接點 133"/>
          <p:cNvCxnSpPr>
            <a:stCxn id="130" idx="3"/>
            <a:endCxn id="104" idx="2"/>
          </p:cNvCxnSpPr>
          <p:nvPr/>
        </p:nvCxnSpPr>
        <p:spPr>
          <a:xfrm>
            <a:off x="6946481" y="910368"/>
            <a:ext cx="233725" cy="52049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接點 134"/>
          <p:cNvCxnSpPr>
            <a:endCxn id="110" idx="1"/>
          </p:cNvCxnSpPr>
          <p:nvPr/>
        </p:nvCxnSpPr>
        <p:spPr>
          <a:xfrm rot="10800000" flipV="1">
            <a:off x="3212507" y="1336431"/>
            <a:ext cx="3856508" cy="1065180"/>
          </a:xfrm>
          <a:prstGeom prst="bentConnector3">
            <a:avLst>
              <a:gd name="adj1" fmla="val 1059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069264" y="100471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CBL*4</a:t>
            </a:r>
            <a:endParaRPr lang="zh-TW" altLang="en-US" dirty="0"/>
          </a:p>
        </p:txBody>
      </p:sp>
      <p:pic>
        <p:nvPicPr>
          <p:cNvPr id="137" name="圖片 136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/>
          <a:stretch/>
        </p:blipFill>
        <p:spPr>
          <a:xfrm>
            <a:off x="5188172" y="4308811"/>
            <a:ext cx="3319806" cy="251634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4342992"/>
            <a:ext cx="3707875" cy="2488643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97453" y="1796771"/>
            <a:ext cx="176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608x608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7"/>
          <a:stretch/>
        </p:blipFill>
        <p:spPr>
          <a:xfrm>
            <a:off x="2609138" y="5598954"/>
            <a:ext cx="2566800" cy="12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5662" y="76200"/>
            <a:ext cx="3379663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45659" y="-33372"/>
            <a:ext cx="320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Head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17" y="2218726"/>
            <a:ext cx="685047" cy="33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64" y="2218726"/>
            <a:ext cx="685410" cy="33840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0563187" y="2064423"/>
            <a:ext cx="1466850" cy="6301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YOLOv4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Loss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cxnSp>
        <p:nvCxnSpPr>
          <p:cNvPr id="9" name="肘形接點 8"/>
          <p:cNvCxnSpPr>
            <a:stCxn id="68" idx="3"/>
            <a:endCxn id="8" idx="1"/>
          </p:cNvCxnSpPr>
          <p:nvPr/>
        </p:nvCxnSpPr>
        <p:spPr>
          <a:xfrm>
            <a:off x="10215174" y="1430183"/>
            <a:ext cx="348013" cy="9493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7" idx="3"/>
            <a:endCxn id="8" idx="1"/>
          </p:cNvCxnSpPr>
          <p:nvPr/>
        </p:nvCxnSpPr>
        <p:spPr>
          <a:xfrm flipV="1">
            <a:off x="10215174" y="2379484"/>
            <a:ext cx="348013" cy="84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66" idx="3"/>
            <a:endCxn id="8" idx="1"/>
          </p:cNvCxnSpPr>
          <p:nvPr/>
        </p:nvCxnSpPr>
        <p:spPr>
          <a:xfrm flipV="1">
            <a:off x="10212512" y="2379484"/>
            <a:ext cx="350675" cy="12298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78458" y="76200"/>
            <a:ext cx="5767204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9945" y="76200"/>
            <a:ext cx="2878510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79169" y="65321"/>
            <a:ext cx="48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Neck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8736" y="366670"/>
            <a:ext cx="26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(CSPDensenet121)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25004" y="2238241"/>
            <a:ext cx="684000" cy="361809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CSPD</a:t>
            </a:r>
          </a:p>
          <a:p>
            <a:pPr algn="ctr"/>
            <a:r>
              <a:rPr lang="en-US" altLang="zh-TW" sz="1200" dirty="0"/>
              <a:t>6</a:t>
            </a:r>
            <a:endParaRPr lang="zh-TW" altLang="en-US" sz="1200" dirty="0"/>
          </a:p>
        </p:txBody>
      </p:sp>
      <p:sp>
        <p:nvSpPr>
          <p:cNvPr id="21" name="圓角矩形 20"/>
          <p:cNvSpPr/>
          <p:nvPr/>
        </p:nvSpPr>
        <p:spPr>
          <a:xfrm>
            <a:off x="1524244" y="2230114"/>
            <a:ext cx="684000" cy="361809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CSPD</a:t>
            </a:r>
          </a:p>
          <a:p>
            <a:pPr algn="ctr"/>
            <a:r>
              <a:rPr lang="en-US" altLang="zh-TW" sz="1200" dirty="0"/>
              <a:t>16</a:t>
            </a:r>
            <a:endParaRPr lang="zh-TW" altLang="en-US" sz="1200" dirty="0"/>
          </a:p>
        </p:txBody>
      </p:sp>
      <p:sp>
        <p:nvSpPr>
          <p:cNvPr id="22" name="圓角矩形 21"/>
          <p:cNvSpPr/>
          <p:nvPr/>
        </p:nvSpPr>
        <p:spPr>
          <a:xfrm>
            <a:off x="2251349" y="2228941"/>
            <a:ext cx="684000" cy="361809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CSPD</a:t>
            </a:r>
          </a:p>
          <a:p>
            <a:pPr algn="ctr"/>
            <a:r>
              <a:rPr lang="en-US" altLang="zh-TW" sz="1200" dirty="0"/>
              <a:t>24</a:t>
            </a:r>
            <a:endParaRPr lang="zh-TW" altLang="en-US" sz="12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27" y="746417"/>
            <a:ext cx="684000" cy="33788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11" y="812981"/>
            <a:ext cx="684000" cy="33788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95" y="879545"/>
            <a:ext cx="684000" cy="33788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3571378" y="11695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CBL*6</a:t>
            </a:r>
            <a:endParaRPr lang="zh-TW" altLang="en-US" dirty="0"/>
          </a:p>
        </p:txBody>
      </p:sp>
      <p:cxnSp>
        <p:nvCxnSpPr>
          <p:cNvPr id="32" name="肘形接點 31"/>
          <p:cNvCxnSpPr>
            <a:stCxn id="22" idx="0"/>
            <a:endCxn id="25" idx="1"/>
          </p:cNvCxnSpPr>
          <p:nvPr/>
        </p:nvCxnSpPr>
        <p:spPr>
          <a:xfrm rot="5400000" flipH="1" flipV="1">
            <a:off x="2536595" y="1105241"/>
            <a:ext cx="1180454" cy="10669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49" y="2086397"/>
            <a:ext cx="684000" cy="33788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33" y="2152961"/>
            <a:ext cx="684000" cy="337883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17" y="2219525"/>
            <a:ext cx="684000" cy="33788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354482" y="251654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CBL*5</a:t>
            </a:r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72" y="3309232"/>
            <a:ext cx="684000" cy="337883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56" y="3375796"/>
            <a:ext cx="684000" cy="337883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40" y="3442360"/>
            <a:ext cx="684000" cy="337883"/>
          </a:xfrm>
          <a:prstGeom prst="rect">
            <a:avLst/>
          </a:prstGeom>
        </p:spPr>
      </p:pic>
      <p:sp>
        <p:nvSpPr>
          <p:cNvPr id="43" name="文字方塊 42"/>
          <p:cNvSpPr txBox="1"/>
          <p:nvPr/>
        </p:nvSpPr>
        <p:spPr>
          <a:xfrm>
            <a:off x="5374861" y="371447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CBL*5</a:t>
            </a:r>
            <a:endParaRPr lang="zh-TW" altLang="en-US" dirty="0"/>
          </a:p>
        </p:txBody>
      </p:sp>
      <p:cxnSp>
        <p:nvCxnSpPr>
          <p:cNvPr id="45" name="肘形接點 44"/>
          <p:cNvCxnSpPr>
            <a:stCxn id="42" idx="3"/>
            <a:endCxn id="65" idx="1"/>
          </p:cNvCxnSpPr>
          <p:nvPr/>
        </p:nvCxnSpPr>
        <p:spPr>
          <a:xfrm flipV="1">
            <a:off x="6123940" y="3609291"/>
            <a:ext cx="2718115" cy="20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51" idx="0"/>
            <a:endCxn id="38" idx="1"/>
          </p:cNvCxnSpPr>
          <p:nvPr/>
        </p:nvCxnSpPr>
        <p:spPr>
          <a:xfrm>
            <a:off x="5277584" y="2385782"/>
            <a:ext cx="169333" cy="26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11" y="3438292"/>
            <a:ext cx="604359" cy="338400"/>
          </a:xfrm>
          <a:prstGeom prst="rect">
            <a:avLst/>
          </a:prstGeom>
        </p:spPr>
      </p:pic>
      <p:sp>
        <p:nvSpPr>
          <p:cNvPr id="51" name="梯形 50"/>
          <p:cNvSpPr/>
          <p:nvPr/>
        </p:nvSpPr>
        <p:spPr>
          <a:xfrm rot="5400000">
            <a:off x="4549464" y="2082841"/>
            <a:ext cx="850359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52" name="肘形接點 51"/>
          <p:cNvCxnSpPr>
            <a:stCxn id="53" idx="0"/>
            <a:endCxn id="42" idx="1"/>
          </p:cNvCxnSpPr>
          <p:nvPr/>
        </p:nvCxnSpPr>
        <p:spPr>
          <a:xfrm>
            <a:off x="5246817" y="3609456"/>
            <a:ext cx="193123" cy="1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梯形 52"/>
          <p:cNvSpPr/>
          <p:nvPr/>
        </p:nvSpPr>
        <p:spPr>
          <a:xfrm rot="5400000">
            <a:off x="4577681" y="3306515"/>
            <a:ext cx="732390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54" name="肘形接點 53"/>
          <p:cNvCxnSpPr/>
          <p:nvPr/>
        </p:nvCxnSpPr>
        <p:spPr>
          <a:xfrm rot="10800000" flipV="1">
            <a:off x="3196352" y="1663134"/>
            <a:ext cx="1754191" cy="726643"/>
          </a:xfrm>
          <a:prstGeom prst="bentConnector3">
            <a:avLst>
              <a:gd name="adj1" fmla="val 1090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 flipV="1">
            <a:off x="4950253" y="1084300"/>
            <a:ext cx="77" cy="594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/>
          <p:nvPr/>
        </p:nvCxnSpPr>
        <p:spPr>
          <a:xfrm rot="10800000" flipV="1">
            <a:off x="3196230" y="3012281"/>
            <a:ext cx="3025976" cy="595470"/>
          </a:xfrm>
          <a:prstGeom prst="bentConnector3">
            <a:avLst>
              <a:gd name="adj1" fmla="val 1049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6203963" y="2384997"/>
            <a:ext cx="5095" cy="6274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21" idx="2"/>
            <a:endCxn id="51" idx="2"/>
          </p:cNvCxnSpPr>
          <p:nvPr/>
        </p:nvCxnSpPr>
        <p:spPr>
          <a:xfrm rot="5400000" flipH="1" flipV="1">
            <a:off x="3165902" y="1086123"/>
            <a:ext cx="206141" cy="2805459"/>
          </a:xfrm>
          <a:prstGeom prst="bentConnector4">
            <a:avLst>
              <a:gd name="adj1" fmla="val -110895"/>
              <a:gd name="adj2" fmla="val 946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 rot="5400000" flipH="1" flipV="1">
            <a:off x="4644767" y="3766754"/>
            <a:ext cx="248763" cy="197608"/>
          </a:xfrm>
          <a:prstGeom prst="bentConnector3">
            <a:avLst>
              <a:gd name="adj1" fmla="val 994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endCxn id="51" idx="2"/>
          </p:cNvCxnSpPr>
          <p:nvPr/>
        </p:nvCxnSpPr>
        <p:spPr>
          <a:xfrm flipV="1">
            <a:off x="4238625" y="2385782"/>
            <a:ext cx="433078" cy="2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50" idx="3"/>
            <a:endCxn id="53" idx="2"/>
          </p:cNvCxnSpPr>
          <p:nvPr/>
        </p:nvCxnSpPr>
        <p:spPr>
          <a:xfrm>
            <a:off x="4467870" y="3607492"/>
            <a:ext cx="173066" cy="19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167006" y="3989940"/>
            <a:ext cx="331703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endCxn id="20" idx="2"/>
          </p:cNvCxnSpPr>
          <p:nvPr/>
        </p:nvCxnSpPr>
        <p:spPr>
          <a:xfrm flipV="1">
            <a:off x="1167004" y="2600050"/>
            <a:ext cx="0" cy="1412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55" y="3440091"/>
            <a:ext cx="685047" cy="338400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02" y="3440091"/>
            <a:ext cx="685410" cy="338400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17" y="1260983"/>
            <a:ext cx="685047" cy="338400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64" y="1260983"/>
            <a:ext cx="685410" cy="338400"/>
          </a:xfrm>
          <a:prstGeom prst="rect">
            <a:avLst/>
          </a:prstGeom>
        </p:spPr>
      </p:pic>
      <p:pic>
        <p:nvPicPr>
          <p:cNvPr id="71" name="圖片 70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89" y="5491535"/>
            <a:ext cx="3865666" cy="1360800"/>
          </a:xfrm>
          <a:prstGeom prst="rect">
            <a:avLst/>
          </a:prstGeom>
        </p:spPr>
      </p:pic>
      <p:sp>
        <p:nvSpPr>
          <p:cNvPr id="72" name="文字方塊 71"/>
          <p:cNvSpPr txBox="1"/>
          <p:nvPr/>
        </p:nvSpPr>
        <p:spPr>
          <a:xfrm>
            <a:off x="128912" y="-36972"/>
            <a:ext cx="287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Backbone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745659" y="474584"/>
            <a:ext cx="3373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(YOLOV3_Head)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9" y="4273850"/>
            <a:ext cx="3869029" cy="131648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3" y="2216896"/>
            <a:ext cx="684000" cy="385898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81" y="2220318"/>
            <a:ext cx="604359" cy="338400"/>
          </a:xfrm>
          <a:prstGeom prst="rect">
            <a:avLst/>
          </a:prstGeom>
        </p:spPr>
      </p:pic>
      <p:sp>
        <p:nvSpPr>
          <p:cNvPr id="104" name="梯形 103"/>
          <p:cNvSpPr/>
          <p:nvPr/>
        </p:nvSpPr>
        <p:spPr>
          <a:xfrm rot="5400000">
            <a:off x="7049610" y="1127925"/>
            <a:ext cx="867072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149" name="直線接點 148"/>
          <p:cNvCxnSpPr/>
          <p:nvPr/>
        </p:nvCxnSpPr>
        <p:spPr>
          <a:xfrm flipH="1">
            <a:off x="4490216" y="3607462"/>
            <a:ext cx="392" cy="405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圖片 1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55" y="1207926"/>
            <a:ext cx="684000" cy="337883"/>
          </a:xfrm>
          <a:prstGeom prst="rect">
            <a:avLst/>
          </a:prstGeom>
        </p:spPr>
      </p:pic>
      <p:pic>
        <p:nvPicPr>
          <p:cNvPr id="160" name="圖片 1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39" y="1274490"/>
            <a:ext cx="684000" cy="337883"/>
          </a:xfrm>
          <a:prstGeom prst="rect">
            <a:avLst/>
          </a:prstGeom>
        </p:spPr>
      </p:pic>
      <p:pic>
        <p:nvPicPr>
          <p:cNvPr id="161" name="圖片 1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23" y="1341054"/>
            <a:ext cx="684000" cy="337883"/>
          </a:xfrm>
          <a:prstGeom prst="rect">
            <a:avLst/>
          </a:prstGeom>
        </p:spPr>
      </p:pic>
      <p:sp>
        <p:nvSpPr>
          <p:cNvPr id="162" name="文字方塊 161"/>
          <p:cNvSpPr txBox="1"/>
          <p:nvPr/>
        </p:nvSpPr>
        <p:spPr>
          <a:xfrm>
            <a:off x="7899306" y="16310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CBM*5</a:t>
            </a:r>
            <a:endParaRPr lang="zh-TW" altLang="en-US" dirty="0"/>
          </a:p>
        </p:txBody>
      </p:sp>
      <p:pic>
        <p:nvPicPr>
          <p:cNvPr id="163" name="圖片 1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55" y="2148325"/>
            <a:ext cx="684000" cy="337883"/>
          </a:xfrm>
          <a:prstGeom prst="rect">
            <a:avLst/>
          </a:prstGeom>
        </p:spPr>
      </p:pic>
      <p:pic>
        <p:nvPicPr>
          <p:cNvPr id="164" name="圖片 1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39" y="2214889"/>
            <a:ext cx="684000" cy="337883"/>
          </a:xfrm>
          <a:prstGeom prst="rect">
            <a:avLst/>
          </a:prstGeom>
        </p:spPr>
      </p:pic>
      <p:pic>
        <p:nvPicPr>
          <p:cNvPr id="165" name="圖片 1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23" y="2281453"/>
            <a:ext cx="684000" cy="337883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7899306" y="257144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CBM*5</a:t>
            </a:r>
            <a:endParaRPr lang="zh-TW" altLang="en-US" dirty="0"/>
          </a:p>
        </p:txBody>
      </p:sp>
      <p:sp>
        <p:nvSpPr>
          <p:cNvPr id="167" name="梯形 166"/>
          <p:cNvSpPr/>
          <p:nvPr/>
        </p:nvSpPr>
        <p:spPr>
          <a:xfrm rot="5400000">
            <a:off x="7037928" y="2098671"/>
            <a:ext cx="867072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pic>
        <p:nvPicPr>
          <p:cNvPr id="168" name="圖片 1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60" y="3436462"/>
            <a:ext cx="604800" cy="342654"/>
          </a:xfrm>
          <a:prstGeom prst="rect">
            <a:avLst/>
          </a:prstGeom>
        </p:spPr>
      </p:pic>
      <p:pic>
        <p:nvPicPr>
          <p:cNvPr id="169" name="圖片 1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83" y="2214686"/>
            <a:ext cx="604800" cy="342654"/>
          </a:xfrm>
          <a:prstGeom prst="rect">
            <a:avLst/>
          </a:prstGeom>
        </p:spPr>
      </p:pic>
      <p:pic>
        <p:nvPicPr>
          <p:cNvPr id="172" name="圖片 1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42" y="2216841"/>
            <a:ext cx="681645" cy="346675"/>
          </a:xfrm>
          <a:prstGeom prst="rect">
            <a:avLst/>
          </a:prstGeom>
        </p:spPr>
      </p:pic>
      <p:pic>
        <p:nvPicPr>
          <p:cNvPr id="173" name="圖片 1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89" y="3448786"/>
            <a:ext cx="681645" cy="346675"/>
          </a:xfrm>
          <a:prstGeom prst="rect">
            <a:avLst/>
          </a:prstGeom>
        </p:spPr>
      </p:pic>
      <p:pic>
        <p:nvPicPr>
          <p:cNvPr id="174" name="圖片 1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" y="5519201"/>
            <a:ext cx="3068918" cy="1350896"/>
          </a:xfrm>
          <a:prstGeom prst="rect">
            <a:avLst/>
          </a:prstGeom>
        </p:spPr>
      </p:pic>
      <p:pic>
        <p:nvPicPr>
          <p:cNvPr id="176" name="圖片 1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89" y="2229035"/>
            <a:ext cx="681645" cy="346675"/>
          </a:xfrm>
          <a:prstGeom prst="rect">
            <a:avLst/>
          </a:prstGeom>
        </p:spPr>
      </p:pic>
      <p:pic>
        <p:nvPicPr>
          <p:cNvPr id="177" name="圖片 1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42" y="3442030"/>
            <a:ext cx="681645" cy="346675"/>
          </a:xfrm>
          <a:prstGeom prst="rect">
            <a:avLst/>
          </a:prstGeom>
        </p:spPr>
      </p:pic>
      <p:pic>
        <p:nvPicPr>
          <p:cNvPr id="178" name="圖片 17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41" y="2272661"/>
            <a:ext cx="681645" cy="346675"/>
          </a:xfrm>
          <a:prstGeom prst="rect">
            <a:avLst/>
          </a:prstGeom>
        </p:spPr>
      </p:pic>
      <p:pic>
        <p:nvPicPr>
          <p:cNvPr id="179" name="圖片 1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40" y="1335601"/>
            <a:ext cx="681645" cy="346675"/>
          </a:xfrm>
          <a:prstGeom prst="rect">
            <a:avLst/>
          </a:prstGeom>
        </p:spPr>
      </p:pic>
      <p:pic>
        <p:nvPicPr>
          <p:cNvPr id="180" name="圖片 1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55" y="1258711"/>
            <a:ext cx="681645" cy="346675"/>
          </a:xfrm>
          <a:prstGeom prst="rect">
            <a:avLst/>
          </a:prstGeom>
        </p:spPr>
      </p:pic>
      <p:pic>
        <p:nvPicPr>
          <p:cNvPr id="181" name="圖片 1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17" y="2216841"/>
            <a:ext cx="681645" cy="346675"/>
          </a:xfrm>
          <a:prstGeom prst="rect">
            <a:avLst/>
          </a:prstGeom>
        </p:spPr>
      </p:pic>
      <p:pic>
        <p:nvPicPr>
          <p:cNvPr id="182" name="圖片 1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54" y="3442030"/>
            <a:ext cx="681645" cy="3466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51" y="3130392"/>
            <a:ext cx="684000" cy="385898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73" y="3131190"/>
            <a:ext cx="684000" cy="423315"/>
          </a:xfrm>
          <a:prstGeom prst="rect">
            <a:avLst/>
          </a:prstGeom>
        </p:spPr>
      </p:pic>
      <p:cxnSp>
        <p:nvCxnSpPr>
          <p:cNvPr id="203" name="肘形接點 202"/>
          <p:cNvCxnSpPr>
            <a:endCxn id="195" idx="1"/>
          </p:cNvCxnSpPr>
          <p:nvPr/>
        </p:nvCxnSpPr>
        <p:spPr>
          <a:xfrm rot="5400000" flipH="1" flipV="1">
            <a:off x="6114194" y="3389227"/>
            <a:ext cx="298042" cy="1662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flipH="1" flipV="1">
            <a:off x="6178550" y="3359150"/>
            <a:ext cx="3060" cy="263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216"/>
          <p:cNvCxnSpPr>
            <a:stCxn id="196" idx="3"/>
            <a:endCxn id="167" idx="2"/>
          </p:cNvCxnSpPr>
          <p:nvPr/>
        </p:nvCxnSpPr>
        <p:spPr>
          <a:xfrm flipH="1" flipV="1">
            <a:off x="7168524" y="2401612"/>
            <a:ext cx="542249" cy="941236"/>
          </a:xfrm>
          <a:prstGeom prst="bentConnector5">
            <a:avLst>
              <a:gd name="adj1" fmla="val -42158"/>
              <a:gd name="adj2" fmla="val 45151"/>
              <a:gd name="adj3" fmla="val 14215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肘形接點 228"/>
          <p:cNvCxnSpPr>
            <a:stCxn id="176" idx="3"/>
            <a:endCxn id="167" idx="2"/>
          </p:cNvCxnSpPr>
          <p:nvPr/>
        </p:nvCxnSpPr>
        <p:spPr>
          <a:xfrm flipV="1">
            <a:off x="6132334" y="2401612"/>
            <a:ext cx="1036190" cy="7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接點 231"/>
          <p:cNvCxnSpPr>
            <a:stCxn id="167" idx="0"/>
          </p:cNvCxnSpPr>
          <p:nvPr/>
        </p:nvCxnSpPr>
        <p:spPr>
          <a:xfrm>
            <a:off x="7774405" y="2401612"/>
            <a:ext cx="159920" cy="3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接點 235"/>
          <p:cNvCxnSpPr>
            <a:endCxn id="181" idx="1"/>
          </p:cNvCxnSpPr>
          <p:nvPr/>
        </p:nvCxnSpPr>
        <p:spPr>
          <a:xfrm flipV="1">
            <a:off x="8682038" y="2390179"/>
            <a:ext cx="166079" cy="101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圖片 2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54" y="1560304"/>
            <a:ext cx="684000" cy="385898"/>
          </a:xfrm>
          <a:prstGeom prst="rect">
            <a:avLst/>
          </a:prstGeom>
        </p:spPr>
      </p:pic>
      <p:pic>
        <p:nvPicPr>
          <p:cNvPr id="241" name="圖片 2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76" y="1561102"/>
            <a:ext cx="684000" cy="423315"/>
          </a:xfrm>
          <a:prstGeom prst="rect">
            <a:avLst/>
          </a:prstGeom>
        </p:spPr>
      </p:pic>
      <p:cxnSp>
        <p:nvCxnSpPr>
          <p:cNvPr id="242" name="肘形接點 241"/>
          <p:cNvCxnSpPr>
            <a:stCxn id="176" idx="3"/>
            <a:endCxn id="240" idx="1"/>
          </p:cNvCxnSpPr>
          <p:nvPr/>
        </p:nvCxnSpPr>
        <p:spPr>
          <a:xfrm flipH="1" flipV="1">
            <a:off x="5575354" y="1753253"/>
            <a:ext cx="556980" cy="649120"/>
          </a:xfrm>
          <a:prstGeom prst="bentConnector5">
            <a:avLst>
              <a:gd name="adj1" fmla="val -41043"/>
              <a:gd name="adj2" fmla="val 57293"/>
              <a:gd name="adj3" fmla="val 1410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接點 249"/>
          <p:cNvCxnSpPr>
            <a:stCxn id="241" idx="3"/>
            <a:endCxn id="104" idx="2"/>
          </p:cNvCxnSpPr>
          <p:nvPr/>
        </p:nvCxnSpPr>
        <p:spPr>
          <a:xfrm flipV="1">
            <a:off x="6939776" y="1430866"/>
            <a:ext cx="240430" cy="341894"/>
          </a:xfrm>
          <a:prstGeom prst="bentConnector3">
            <a:avLst>
              <a:gd name="adj1" fmla="val 222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肘形接點 254"/>
          <p:cNvCxnSpPr>
            <a:endCxn id="104" idx="2"/>
          </p:cNvCxnSpPr>
          <p:nvPr/>
        </p:nvCxnSpPr>
        <p:spPr>
          <a:xfrm>
            <a:off x="4352485" y="1086130"/>
            <a:ext cx="2827721" cy="3447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肘形接點 261"/>
          <p:cNvCxnSpPr/>
          <p:nvPr/>
        </p:nvCxnSpPr>
        <p:spPr>
          <a:xfrm>
            <a:off x="7767121" y="1425253"/>
            <a:ext cx="159920" cy="3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接點 262"/>
          <p:cNvCxnSpPr>
            <a:endCxn id="180" idx="1"/>
          </p:cNvCxnSpPr>
          <p:nvPr/>
        </p:nvCxnSpPr>
        <p:spPr>
          <a:xfrm>
            <a:off x="8667750" y="1423988"/>
            <a:ext cx="174305" cy="80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10" y="853564"/>
            <a:ext cx="682445" cy="385200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16" y="2205282"/>
            <a:ext cx="682445" cy="385200"/>
          </a:xfrm>
          <a:prstGeom prst="rect">
            <a:avLst/>
          </a:prstGeom>
        </p:spPr>
      </p:pic>
      <p:pic>
        <p:nvPicPr>
          <p:cNvPr id="103" name="圖片 10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79" y="3422767"/>
            <a:ext cx="682445" cy="385200"/>
          </a:xfrm>
          <a:prstGeom prst="rect">
            <a:avLst/>
          </a:prstGeom>
        </p:spPr>
      </p:pic>
      <p:pic>
        <p:nvPicPr>
          <p:cNvPr id="105" name="圖片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81" y="1547989"/>
            <a:ext cx="682445" cy="385200"/>
          </a:xfrm>
          <a:prstGeom prst="rect">
            <a:avLst/>
          </a:prstGeom>
        </p:spPr>
      </p:pic>
      <p:pic>
        <p:nvPicPr>
          <p:cNvPr id="106" name="圖片 1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56" y="2198682"/>
            <a:ext cx="682445" cy="385200"/>
          </a:xfrm>
          <a:prstGeom prst="rect">
            <a:avLst/>
          </a:prstGeom>
        </p:spPr>
      </p:pic>
      <p:pic>
        <p:nvPicPr>
          <p:cNvPr id="107" name="圖片 10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30" y="3421349"/>
            <a:ext cx="682445" cy="385200"/>
          </a:xfrm>
          <a:prstGeom prst="rect">
            <a:avLst/>
          </a:prstGeom>
        </p:spPr>
      </p:pic>
      <p:pic>
        <p:nvPicPr>
          <p:cNvPr id="108" name="圖片 10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86" y="3130741"/>
            <a:ext cx="682445" cy="385200"/>
          </a:xfrm>
          <a:prstGeom prst="rect">
            <a:avLst/>
          </a:prstGeom>
        </p:spPr>
      </p:pic>
      <p:pic>
        <p:nvPicPr>
          <p:cNvPr id="109" name="圖片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42" y="2279338"/>
            <a:ext cx="682445" cy="385200"/>
          </a:xfrm>
          <a:prstGeom prst="rect">
            <a:avLst/>
          </a:prstGeom>
        </p:spPr>
      </p:pic>
      <p:pic>
        <p:nvPicPr>
          <p:cNvPr id="110" name="圖片 10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376" y="1328060"/>
            <a:ext cx="682445" cy="385200"/>
          </a:xfrm>
          <a:prstGeom prst="rect">
            <a:avLst/>
          </a:prstGeom>
        </p:spPr>
      </p:pic>
      <p:pic>
        <p:nvPicPr>
          <p:cNvPr id="111" name="圖片 1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17" y="1247823"/>
            <a:ext cx="682445" cy="385200"/>
          </a:xfrm>
          <a:prstGeom prst="rect">
            <a:avLst/>
          </a:prstGeom>
        </p:spPr>
      </p:pic>
      <p:pic>
        <p:nvPicPr>
          <p:cNvPr id="112" name="圖片 1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82" y="2205282"/>
            <a:ext cx="682445" cy="385200"/>
          </a:xfrm>
          <a:prstGeom prst="rect">
            <a:avLst/>
          </a:prstGeom>
        </p:spPr>
      </p:pic>
      <p:pic>
        <p:nvPicPr>
          <p:cNvPr id="113" name="圖片 1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82" y="3414862"/>
            <a:ext cx="682445" cy="385200"/>
          </a:xfrm>
          <a:prstGeom prst="rect">
            <a:avLst/>
          </a:prstGeom>
        </p:spPr>
      </p:pic>
      <p:sp>
        <p:nvSpPr>
          <p:cNvPr id="115" name="文字方塊 114"/>
          <p:cNvSpPr txBox="1"/>
          <p:nvPr/>
        </p:nvSpPr>
        <p:spPr>
          <a:xfrm>
            <a:off x="8895059" y="25512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26x26 / 1024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8930403" y="1563857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13x13/ 1024</a:t>
            </a:r>
            <a:endParaRPr lang="zh-TW" altLang="en-US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8931057" y="372496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52x52/ 512</a:t>
            </a:r>
            <a:endParaRPr lang="zh-TW" altLang="en-US" dirty="0"/>
          </a:p>
        </p:txBody>
      </p:sp>
      <p:pic>
        <p:nvPicPr>
          <p:cNvPr id="114" name="圖片 113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" y="4244309"/>
            <a:ext cx="3059384" cy="1360800"/>
          </a:xfrm>
          <a:prstGeom prst="rect">
            <a:avLst/>
          </a:prstGeom>
        </p:spPr>
      </p:pic>
      <p:pic>
        <p:nvPicPr>
          <p:cNvPr id="118" name="圖片 1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17" y="4381276"/>
            <a:ext cx="5215867" cy="2455200"/>
          </a:xfrm>
          <a:prstGeom prst="rect">
            <a:avLst/>
          </a:prstGeom>
        </p:spPr>
      </p:pic>
      <p:sp>
        <p:nvSpPr>
          <p:cNvPr id="119" name="文字方塊 118"/>
          <p:cNvSpPr txBox="1"/>
          <p:nvPr/>
        </p:nvSpPr>
        <p:spPr>
          <a:xfrm>
            <a:off x="97453" y="1796771"/>
            <a:ext cx="176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416x416</a:t>
            </a:r>
          </a:p>
        </p:txBody>
      </p:sp>
    </p:spTree>
    <p:extLst>
      <p:ext uri="{BB962C8B-B14F-4D97-AF65-F5344CB8AC3E}">
        <p14:creationId xmlns:p14="http://schemas.microsoft.com/office/powerpoint/2010/main" val="18009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0958" y="76200"/>
            <a:ext cx="4474367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62849" y="-33372"/>
            <a:ext cx="439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Head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33" y="2385782"/>
            <a:ext cx="685047" cy="33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80" y="2385782"/>
            <a:ext cx="685410" cy="338400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10563187" y="2240268"/>
            <a:ext cx="1466850" cy="6301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rgbClr val="FF0000"/>
                </a:solidFill>
              </a:rPr>
              <a:t>YOLO_Loss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cxnSp>
        <p:nvCxnSpPr>
          <p:cNvPr id="15" name="肘形接點 14"/>
          <p:cNvCxnSpPr>
            <a:stCxn id="80" idx="3"/>
            <a:endCxn id="12" idx="1"/>
          </p:cNvCxnSpPr>
          <p:nvPr/>
        </p:nvCxnSpPr>
        <p:spPr>
          <a:xfrm>
            <a:off x="9397490" y="1430183"/>
            <a:ext cx="1165697" cy="11251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7" idx="3"/>
            <a:endCxn id="12" idx="1"/>
          </p:cNvCxnSpPr>
          <p:nvPr/>
        </p:nvCxnSpPr>
        <p:spPr>
          <a:xfrm>
            <a:off x="9397490" y="2554982"/>
            <a:ext cx="1165697" cy="3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78" idx="3"/>
            <a:endCxn id="12" idx="1"/>
          </p:cNvCxnSpPr>
          <p:nvPr/>
        </p:nvCxnSpPr>
        <p:spPr>
          <a:xfrm flipV="1">
            <a:off x="9394828" y="2555329"/>
            <a:ext cx="1168359" cy="1185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978458" y="76200"/>
            <a:ext cx="4672500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9945" y="76200"/>
            <a:ext cx="2878510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774585" y="-23850"/>
            <a:ext cx="48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Neck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8736" y="366670"/>
            <a:ext cx="26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(CSPDensenet121)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" y="2242078"/>
            <a:ext cx="684000" cy="337883"/>
          </a:xfrm>
          <a:prstGeom prst="rect">
            <a:avLst/>
          </a:prstGeom>
        </p:spPr>
      </p:pic>
      <p:sp>
        <p:nvSpPr>
          <p:cNvPr id="62" name="圓角矩形 61"/>
          <p:cNvSpPr/>
          <p:nvPr/>
        </p:nvSpPr>
        <p:spPr>
          <a:xfrm>
            <a:off x="825004" y="2238241"/>
            <a:ext cx="684000" cy="361809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CSPD</a:t>
            </a:r>
          </a:p>
          <a:p>
            <a:pPr algn="ctr"/>
            <a:r>
              <a:rPr lang="en-US" altLang="zh-TW" sz="1200" dirty="0"/>
              <a:t>6</a:t>
            </a:r>
            <a:endParaRPr lang="zh-TW" altLang="en-US" sz="1200" dirty="0"/>
          </a:p>
        </p:txBody>
      </p:sp>
      <p:sp>
        <p:nvSpPr>
          <p:cNvPr id="64" name="圓角矩形 63"/>
          <p:cNvSpPr/>
          <p:nvPr/>
        </p:nvSpPr>
        <p:spPr>
          <a:xfrm>
            <a:off x="1524244" y="2230114"/>
            <a:ext cx="684000" cy="361809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CSPD</a:t>
            </a:r>
          </a:p>
          <a:p>
            <a:pPr algn="ctr"/>
            <a:r>
              <a:rPr lang="en-US" altLang="zh-TW" sz="1200" dirty="0"/>
              <a:t>16</a:t>
            </a:r>
            <a:endParaRPr lang="zh-TW" altLang="en-US" sz="1200" dirty="0"/>
          </a:p>
        </p:txBody>
      </p:sp>
      <p:sp>
        <p:nvSpPr>
          <p:cNvPr id="65" name="圓角矩形 64"/>
          <p:cNvSpPr/>
          <p:nvPr/>
        </p:nvSpPr>
        <p:spPr>
          <a:xfrm>
            <a:off x="2251349" y="2228941"/>
            <a:ext cx="684000" cy="361809"/>
          </a:xfrm>
          <a:prstGeom prst="roundRect">
            <a:avLst/>
          </a:prstGeom>
          <a:solidFill>
            <a:srgbClr val="F7A5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CSPD</a:t>
            </a:r>
          </a:p>
          <a:p>
            <a:pPr algn="ctr"/>
            <a:r>
              <a:rPr lang="en-US" altLang="zh-TW" sz="1200" dirty="0"/>
              <a:t>24</a:t>
            </a:r>
            <a:endParaRPr lang="zh-TW" altLang="en-US" sz="1200" dirty="0"/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89" y="746417"/>
            <a:ext cx="684000" cy="337883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73" y="812981"/>
            <a:ext cx="684000" cy="337883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57" y="879545"/>
            <a:ext cx="684000" cy="337883"/>
          </a:xfrm>
          <a:prstGeom prst="rect">
            <a:avLst/>
          </a:prstGeom>
        </p:spPr>
      </p:pic>
      <p:sp>
        <p:nvSpPr>
          <p:cNvPr id="69" name="圓角矩形 68"/>
          <p:cNvSpPr/>
          <p:nvPr/>
        </p:nvSpPr>
        <p:spPr>
          <a:xfrm>
            <a:off x="4857671" y="868486"/>
            <a:ext cx="684000" cy="360000"/>
          </a:xfrm>
          <a:prstGeom prst="round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SPP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207381" y="117656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CBL*3</a:t>
            </a:r>
            <a:endParaRPr lang="zh-TW" altLang="en-US" dirty="0"/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53" y="750448"/>
            <a:ext cx="684000" cy="337883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37" y="817012"/>
            <a:ext cx="684000" cy="337883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21" y="883576"/>
            <a:ext cx="684000" cy="337883"/>
          </a:xfrm>
          <a:prstGeom prst="rect">
            <a:avLst/>
          </a:prstGeom>
        </p:spPr>
      </p:pic>
      <p:sp>
        <p:nvSpPr>
          <p:cNvPr id="74" name="文字方塊 73"/>
          <p:cNvSpPr txBox="1"/>
          <p:nvPr/>
        </p:nvSpPr>
        <p:spPr>
          <a:xfrm>
            <a:off x="6312845" y="11805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CBL*3</a:t>
            </a:r>
            <a:endParaRPr lang="zh-TW" altLang="en-US" dirty="0"/>
          </a:p>
        </p:txBody>
      </p:sp>
      <p:cxnSp>
        <p:nvCxnSpPr>
          <p:cNvPr id="76" name="肘形接點 75"/>
          <p:cNvCxnSpPr>
            <a:stCxn id="65" idx="0"/>
            <a:endCxn id="68" idx="1"/>
          </p:cNvCxnSpPr>
          <p:nvPr/>
        </p:nvCxnSpPr>
        <p:spPr>
          <a:xfrm rot="5400000" flipH="1" flipV="1">
            <a:off x="2329976" y="1311860"/>
            <a:ext cx="1180454" cy="6537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68" idx="3"/>
            <a:endCxn id="69" idx="1"/>
          </p:cNvCxnSpPr>
          <p:nvPr/>
        </p:nvCxnSpPr>
        <p:spPr>
          <a:xfrm flipV="1">
            <a:off x="3931057" y="1048486"/>
            <a:ext cx="92661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>
            <a:stCxn id="69" idx="3"/>
            <a:endCxn id="73" idx="1"/>
          </p:cNvCxnSpPr>
          <p:nvPr/>
        </p:nvCxnSpPr>
        <p:spPr>
          <a:xfrm>
            <a:off x="5541671" y="1048486"/>
            <a:ext cx="810850" cy="40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73" idx="3"/>
            <a:endCxn id="79" idx="1"/>
          </p:cNvCxnSpPr>
          <p:nvPr/>
        </p:nvCxnSpPr>
        <p:spPr>
          <a:xfrm>
            <a:off x="7036521" y="1052518"/>
            <a:ext cx="990512" cy="3776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圖片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53" y="2253446"/>
            <a:ext cx="684000" cy="337883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37" y="2320010"/>
            <a:ext cx="684000" cy="337883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21" y="2386574"/>
            <a:ext cx="684000" cy="337883"/>
          </a:xfrm>
          <a:prstGeom prst="rect">
            <a:avLst/>
          </a:prstGeom>
        </p:spPr>
      </p:pic>
      <p:sp>
        <p:nvSpPr>
          <p:cNvPr id="91" name="文字方塊 90"/>
          <p:cNvSpPr txBox="1"/>
          <p:nvPr/>
        </p:nvSpPr>
        <p:spPr>
          <a:xfrm>
            <a:off x="6312845" y="268359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CBL*5</a:t>
            </a:r>
            <a:endParaRPr lang="zh-TW" altLang="en-US" dirty="0"/>
          </a:p>
        </p:txBody>
      </p:sp>
      <p:pic>
        <p:nvPicPr>
          <p:cNvPr id="92" name="圖片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03" y="3442582"/>
            <a:ext cx="684000" cy="337883"/>
          </a:xfrm>
          <a:prstGeom prst="rect">
            <a:avLst/>
          </a:prstGeom>
        </p:spPr>
      </p:pic>
      <p:pic>
        <p:nvPicPr>
          <p:cNvPr id="93" name="圖片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87" y="3509146"/>
            <a:ext cx="684000" cy="337883"/>
          </a:xfrm>
          <a:prstGeom prst="rect">
            <a:avLst/>
          </a:prstGeom>
        </p:spPr>
      </p:pic>
      <p:pic>
        <p:nvPicPr>
          <p:cNvPr id="94" name="圖片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71" y="3575710"/>
            <a:ext cx="684000" cy="337883"/>
          </a:xfrm>
          <a:prstGeom prst="rect">
            <a:avLst/>
          </a:prstGeom>
        </p:spPr>
      </p:pic>
      <p:sp>
        <p:nvSpPr>
          <p:cNvPr id="95" name="文字方塊 94"/>
          <p:cNvSpPr txBox="1"/>
          <p:nvPr/>
        </p:nvSpPr>
        <p:spPr>
          <a:xfrm>
            <a:off x="6209645" y="387273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CBL*5</a:t>
            </a:r>
            <a:endParaRPr lang="zh-TW" altLang="en-US" dirty="0"/>
          </a:p>
        </p:txBody>
      </p:sp>
      <p:cxnSp>
        <p:nvCxnSpPr>
          <p:cNvPr id="96" name="肘形接點 95"/>
          <p:cNvCxnSpPr>
            <a:stCxn id="90" idx="3"/>
            <a:endCxn id="6" idx="1"/>
          </p:cNvCxnSpPr>
          <p:nvPr/>
        </p:nvCxnSpPr>
        <p:spPr>
          <a:xfrm flipV="1">
            <a:off x="7036521" y="2554982"/>
            <a:ext cx="990512" cy="5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接點 99"/>
          <p:cNvCxnSpPr>
            <a:stCxn id="94" idx="3"/>
            <a:endCxn id="75" idx="1"/>
          </p:cNvCxnSpPr>
          <p:nvPr/>
        </p:nvCxnSpPr>
        <p:spPr>
          <a:xfrm flipV="1">
            <a:off x="7066671" y="3741175"/>
            <a:ext cx="957700" cy="34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103"/>
          <p:cNvCxnSpPr>
            <a:stCxn id="111" idx="0"/>
            <a:endCxn id="90" idx="1"/>
          </p:cNvCxnSpPr>
          <p:nvPr/>
        </p:nvCxnSpPr>
        <p:spPr>
          <a:xfrm>
            <a:off x="5777323" y="2555328"/>
            <a:ext cx="575198" cy="1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圖片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88" y="2230671"/>
            <a:ext cx="684000" cy="337883"/>
          </a:xfrm>
          <a:prstGeom prst="rect">
            <a:avLst/>
          </a:prstGeom>
        </p:spPr>
      </p:pic>
      <p:pic>
        <p:nvPicPr>
          <p:cNvPr id="108" name="圖片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88" y="3509145"/>
            <a:ext cx="684000" cy="337883"/>
          </a:xfrm>
          <a:prstGeom prst="rect">
            <a:avLst/>
          </a:prstGeom>
        </p:spPr>
      </p:pic>
      <p:pic>
        <p:nvPicPr>
          <p:cNvPr id="109" name="圖片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25" y="2230412"/>
            <a:ext cx="604359" cy="338400"/>
          </a:xfrm>
          <a:prstGeom prst="rect">
            <a:avLst/>
          </a:prstGeom>
        </p:spPr>
      </p:pic>
      <p:pic>
        <p:nvPicPr>
          <p:cNvPr id="110" name="圖片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75" y="3508628"/>
            <a:ext cx="604359" cy="338400"/>
          </a:xfrm>
          <a:prstGeom prst="rect">
            <a:avLst/>
          </a:prstGeom>
        </p:spPr>
      </p:pic>
      <p:sp>
        <p:nvSpPr>
          <p:cNvPr id="111" name="梯形 110"/>
          <p:cNvSpPr/>
          <p:nvPr/>
        </p:nvSpPr>
        <p:spPr>
          <a:xfrm rot="5400000">
            <a:off x="5049203" y="2252387"/>
            <a:ext cx="850359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113" name="肘形接點 112"/>
          <p:cNvCxnSpPr>
            <a:stCxn id="114" idx="0"/>
            <a:endCxn id="94" idx="1"/>
          </p:cNvCxnSpPr>
          <p:nvPr/>
        </p:nvCxnSpPr>
        <p:spPr>
          <a:xfrm>
            <a:off x="5772281" y="3741175"/>
            <a:ext cx="610390" cy="34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梯形 113"/>
          <p:cNvSpPr/>
          <p:nvPr/>
        </p:nvSpPr>
        <p:spPr>
          <a:xfrm rot="5400000">
            <a:off x="5044161" y="3438234"/>
            <a:ext cx="850359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131" name="肘形接點 130"/>
          <p:cNvCxnSpPr>
            <a:endCxn id="107" idx="1"/>
          </p:cNvCxnSpPr>
          <p:nvPr/>
        </p:nvCxnSpPr>
        <p:spPr>
          <a:xfrm rot="10800000" flipV="1">
            <a:off x="3492489" y="1611943"/>
            <a:ext cx="4053033" cy="787669"/>
          </a:xfrm>
          <a:prstGeom prst="bentConnector3">
            <a:avLst>
              <a:gd name="adj1" fmla="val 1056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flipV="1">
            <a:off x="7531777" y="1442556"/>
            <a:ext cx="0" cy="1565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接點 155"/>
          <p:cNvCxnSpPr/>
          <p:nvPr/>
        </p:nvCxnSpPr>
        <p:spPr>
          <a:xfrm rot="10800000" flipV="1">
            <a:off x="3472609" y="3114112"/>
            <a:ext cx="3810685" cy="493320"/>
          </a:xfrm>
          <a:prstGeom prst="bentConnector3">
            <a:avLst>
              <a:gd name="adj1" fmla="val 105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flipV="1">
            <a:off x="7278852" y="2569055"/>
            <a:ext cx="4442" cy="565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接點 165"/>
          <p:cNvCxnSpPr>
            <a:stCxn id="64" idx="2"/>
            <a:endCxn id="111" idx="2"/>
          </p:cNvCxnSpPr>
          <p:nvPr/>
        </p:nvCxnSpPr>
        <p:spPr>
          <a:xfrm rot="5400000" flipH="1" flipV="1">
            <a:off x="3500545" y="921027"/>
            <a:ext cx="36595" cy="3305198"/>
          </a:xfrm>
          <a:prstGeom prst="bentConnector4">
            <a:avLst>
              <a:gd name="adj1" fmla="val -624676"/>
              <a:gd name="adj2" fmla="val 936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接點 171"/>
          <p:cNvCxnSpPr/>
          <p:nvPr/>
        </p:nvCxnSpPr>
        <p:spPr>
          <a:xfrm rot="5400000" flipH="1" flipV="1">
            <a:off x="4938592" y="3762129"/>
            <a:ext cx="248763" cy="2068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接點 180"/>
          <p:cNvCxnSpPr>
            <a:stCxn id="109" idx="3"/>
            <a:endCxn id="111" idx="2"/>
          </p:cNvCxnSpPr>
          <p:nvPr/>
        </p:nvCxnSpPr>
        <p:spPr>
          <a:xfrm>
            <a:off x="4775584" y="2399612"/>
            <a:ext cx="395858" cy="155716"/>
          </a:xfrm>
          <a:prstGeom prst="bentConnector3">
            <a:avLst>
              <a:gd name="adj1" fmla="val 475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接點 184"/>
          <p:cNvCxnSpPr>
            <a:cxnSpLocks/>
            <a:stCxn id="110" idx="3"/>
            <a:endCxn id="114" idx="2"/>
          </p:cNvCxnSpPr>
          <p:nvPr/>
        </p:nvCxnSpPr>
        <p:spPr>
          <a:xfrm>
            <a:off x="4761434" y="3677828"/>
            <a:ext cx="404966" cy="633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flipH="1" flipV="1">
            <a:off x="1167005" y="3989253"/>
            <a:ext cx="3806508" cy="22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endCxn id="62" idx="2"/>
          </p:cNvCxnSpPr>
          <p:nvPr/>
        </p:nvCxnSpPr>
        <p:spPr>
          <a:xfrm flipV="1">
            <a:off x="1167004" y="2600050"/>
            <a:ext cx="0" cy="1412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圖片 2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/>
          <a:stretch/>
        </p:blipFill>
        <p:spPr>
          <a:xfrm>
            <a:off x="8905383" y="4334327"/>
            <a:ext cx="3251200" cy="2533239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71" y="3571975"/>
            <a:ext cx="685047" cy="338400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18" y="3571975"/>
            <a:ext cx="685410" cy="338400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33" y="1260983"/>
            <a:ext cx="685047" cy="338400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80" y="1260983"/>
            <a:ext cx="685410" cy="338400"/>
          </a:xfrm>
          <a:prstGeom prst="rect">
            <a:avLst/>
          </a:prstGeom>
        </p:spPr>
      </p:pic>
      <p:pic>
        <p:nvPicPr>
          <p:cNvPr id="53" name="圖片 52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" y="4343304"/>
            <a:ext cx="2430995" cy="1164828"/>
          </a:xfrm>
          <a:prstGeom prst="rect">
            <a:avLst/>
          </a:prstGeom>
        </p:spPr>
      </p:pic>
      <p:sp>
        <p:nvSpPr>
          <p:cNvPr id="106" name="文字方塊 105"/>
          <p:cNvSpPr txBox="1"/>
          <p:nvPr/>
        </p:nvSpPr>
        <p:spPr>
          <a:xfrm>
            <a:off x="128912" y="-36972"/>
            <a:ext cx="287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Backbone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8421041" y="385064"/>
            <a:ext cx="26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(YOLOV3_Head)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1" name="圖片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75" y="3508017"/>
            <a:ext cx="604800" cy="342654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69" y="2233982"/>
            <a:ext cx="604800" cy="34265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54136" y="38148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13x13</a:t>
            </a:r>
            <a:r>
              <a:rPr lang="zh-TW" altLang="en-US" dirty="0" smtClean="0"/>
              <a:t> </a:t>
            </a:r>
            <a:r>
              <a:rPr lang="en-US" altLang="zh-TW" dirty="0"/>
              <a:t>/ 1024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8640849" y="268359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26x26 / 1024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8649499" y="15467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52x52/ 512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12" y="4324958"/>
            <a:ext cx="4024275" cy="2520144"/>
          </a:xfrm>
          <a:prstGeom prst="rect">
            <a:avLst/>
          </a:prstGeom>
        </p:spPr>
      </p:pic>
      <p:pic>
        <p:nvPicPr>
          <p:cNvPr id="87" name="圖片 86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25" y="4284679"/>
            <a:ext cx="2538387" cy="1223453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" y="5428604"/>
            <a:ext cx="4941619" cy="131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2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5662" y="76200"/>
            <a:ext cx="3379663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45659" y="-33372"/>
            <a:ext cx="320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Head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17" y="2218726"/>
            <a:ext cx="685047" cy="33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01" y="2209933"/>
            <a:ext cx="747617" cy="369113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0563187" y="2064423"/>
            <a:ext cx="1466850" cy="6301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YOLOv4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Loss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cxnSp>
        <p:nvCxnSpPr>
          <p:cNvPr id="9" name="肘形接點 8"/>
          <p:cNvCxnSpPr>
            <a:stCxn id="68" idx="3"/>
            <a:endCxn id="8" idx="1"/>
          </p:cNvCxnSpPr>
          <p:nvPr/>
        </p:nvCxnSpPr>
        <p:spPr>
          <a:xfrm>
            <a:off x="10276718" y="1446014"/>
            <a:ext cx="286469" cy="9334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7" idx="3"/>
            <a:endCxn id="8" idx="1"/>
          </p:cNvCxnSpPr>
          <p:nvPr/>
        </p:nvCxnSpPr>
        <p:spPr>
          <a:xfrm flipV="1">
            <a:off x="10276718" y="2379484"/>
            <a:ext cx="286469" cy="150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66" idx="3"/>
            <a:endCxn id="8" idx="1"/>
          </p:cNvCxnSpPr>
          <p:nvPr/>
        </p:nvCxnSpPr>
        <p:spPr>
          <a:xfrm flipV="1">
            <a:off x="10274056" y="2379484"/>
            <a:ext cx="289131" cy="12361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78458" y="76200"/>
            <a:ext cx="5767204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9945" y="76200"/>
            <a:ext cx="2878510" cy="4171950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79169" y="65321"/>
            <a:ext cx="48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Neck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8736" y="366670"/>
            <a:ext cx="26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CSPDarknet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27" y="746417"/>
            <a:ext cx="684000" cy="33788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11" y="812981"/>
            <a:ext cx="684000" cy="33788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95" y="879545"/>
            <a:ext cx="684000" cy="33788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3571378" y="11695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CBL*5</a:t>
            </a:r>
            <a:endParaRPr lang="zh-TW" altLang="en-US" dirty="0"/>
          </a:p>
        </p:txBody>
      </p:sp>
      <p:cxnSp>
        <p:nvCxnSpPr>
          <p:cNvPr id="32" name="肘形接點 31"/>
          <p:cNvCxnSpPr>
            <a:endCxn id="25" idx="1"/>
          </p:cNvCxnSpPr>
          <p:nvPr/>
        </p:nvCxnSpPr>
        <p:spPr>
          <a:xfrm rot="5400000" flipH="1" flipV="1">
            <a:off x="2536595" y="1105241"/>
            <a:ext cx="1180454" cy="10669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49" y="2086397"/>
            <a:ext cx="684000" cy="33788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33" y="2152961"/>
            <a:ext cx="684000" cy="337883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17" y="2219525"/>
            <a:ext cx="684000" cy="33788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354482" y="251654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CBL*5</a:t>
            </a:r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72" y="3309232"/>
            <a:ext cx="684000" cy="337883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56" y="3375796"/>
            <a:ext cx="684000" cy="337883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40" y="3442360"/>
            <a:ext cx="684000" cy="337883"/>
          </a:xfrm>
          <a:prstGeom prst="rect">
            <a:avLst/>
          </a:prstGeom>
        </p:spPr>
      </p:pic>
      <p:sp>
        <p:nvSpPr>
          <p:cNvPr id="43" name="文字方塊 42"/>
          <p:cNvSpPr txBox="1"/>
          <p:nvPr/>
        </p:nvSpPr>
        <p:spPr>
          <a:xfrm>
            <a:off x="5374861" y="371447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CBL*5</a:t>
            </a:r>
            <a:endParaRPr lang="zh-TW" altLang="en-US" dirty="0"/>
          </a:p>
        </p:txBody>
      </p:sp>
      <p:cxnSp>
        <p:nvCxnSpPr>
          <p:cNvPr id="45" name="肘形接點 44"/>
          <p:cNvCxnSpPr>
            <a:stCxn id="42" idx="3"/>
            <a:endCxn id="65" idx="1"/>
          </p:cNvCxnSpPr>
          <p:nvPr/>
        </p:nvCxnSpPr>
        <p:spPr>
          <a:xfrm flipV="1">
            <a:off x="6123940" y="3609291"/>
            <a:ext cx="2718115" cy="20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51" idx="0"/>
            <a:endCxn id="38" idx="1"/>
          </p:cNvCxnSpPr>
          <p:nvPr/>
        </p:nvCxnSpPr>
        <p:spPr>
          <a:xfrm>
            <a:off x="5277584" y="2385782"/>
            <a:ext cx="169333" cy="26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11" y="3438292"/>
            <a:ext cx="604359" cy="338400"/>
          </a:xfrm>
          <a:prstGeom prst="rect">
            <a:avLst/>
          </a:prstGeom>
        </p:spPr>
      </p:pic>
      <p:sp>
        <p:nvSpPr>
          <p:cNvPr id="51" name="梯形 50"/>
          <p:cNvSpPr/>
          <p:nvPr/>
        </p:nvSpPr>
        <p:spPr>
          <a:xfrm rot="5400000">
            <a:off x="4549464" y="2082841"/>
            <a:ext cx="850359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52" name="肘形接點 51"/>
          <p:cNvCxnSpPr>
            <a:stCxn id="53" idx="0"/>
            <a:endCxn id="42" idx="1"/>
          </p:cNvCxnSpPr>
          <p:nvPr/>
        </p:nvCxnSpPr>
        <p:spPr>
          <a:xfrm>
            <a:off x="5246817" y="3609456"/>
            <a:ext cx="193123" cy="1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梯形 52"/>
          <p:cNvSpPr/>
          <p:nvPr/>
        </p:nvSpPr>
        <p:spPr>
          <a:xfrm rot="5400000">
            <a:off x="4577681" y="3306515"/>
            <a:ext cx="732390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54" name="肘形接點 53"/>
          <p:cNvCxnSpPr/>
          <p:nvPr/>
        </p:nvCxnSpPr>
        <p:spPr>
          <a:xfrm rot="10800000" flipV="1">
            <a:off x="3196352" y="1663134"/>
            <a:ext cx="1754191" cy="726643"/>
          </a:xfrm>
          <a:prstGeom prst="bentConnector3">
            <a:avLst>
              <a:gd name="adj1" fmla="val 1090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 flipV="1">
            <a:off x="4950253" y="1084300"/>
            <a:ext cx="77" cy="594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/>
          <p:nvPr/>
        </p:nvCxnSpPr>
        <p:spPr>
          <a:xfrm rot="10800000" flipV="1">
            <a:off x="3196230" y="3012281"/>
            <a:ext cx="3025976" cy="595470"/>
          </a:xfrm>
          <a:prstGeom prst="bentConnector3">
            <a:avLst>
              <a:gd name="adj1" fmla="val 1049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6203963" y="2384997"/>
            <a:ext cx="5095" cy="6274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endCxn id="51" idx="2"/>
          </p:cNvCxnSpPr>
          <p:nvPr/>
        </p:nvCxnSpPr>
        <p:spPr>
          <a:xfrm rot="5400000" flipH="1" flipV="1">
            <a:off x="3165902" y="1086123"/>
            <a:ext cx="206141" cy="2805459"/>
          </a:xfrm>
          <a:prstGeom prst="bentConnector4">
            <a:avLst>
              <a:gd name="adj1" fmla="val -110895"/>
              <a:gd name="adj2" fmla="val 946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 rot="5400000" flipH="1" flipV="1">
            <a:off x="4644767" y="3766754"/>
            <a:ext cx="248763" cy="197608"/>
          </a:xfrm>
          <a:prstGeom prst="bentConnector3">
            <a:avLst>
              <a:gd name="adj1" fmla="val 994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endCxn id="51" idx="2"/>
          </p:cNvCxnSpPr>
          <p:nvPr/>
        </p:nvCxnSpPr>
        <p:spPr>
          <a:xfrm flipV="1">
            <a:off x="4238625" y="2385782"/>
            <a:ext cx="433078" cy="2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50" idx="3"/>
            <a:endCxn id="53" idx="2"/>
          </p:cNvCxnSpPr>
          <p:nvPr/>
        </p:nvCxnSpPr>
        <p:spPr>
          <a:xfrm>
            <a:off x="4467870" y="3607492"/>
            <a:ext cx="173066" cy="19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167006" y="3989940"/>
            <a:ext cx="331703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1167004" y="2600050"/>
            <a:ext cx="0" cy="1412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55" y="3440091"/>
            <a:ext cx="685047" cy="338400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76" y="3431298"/>
            <a:ext cx="746880" cy="368749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17" y="1260983"/>
            <a:ext cx="685047" cy="338400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76" y="1260982"/>
            <a:ext cx="749542" cy="370063"/>
          </a:xfrm>
          <a:prstGeom prst="rect">
            <a:avLst/>
          </a:prstGeom>
        </p:spPr>
      </p:pic>
      <p:sp>
        <p:nvSpPr>
          <p:cNvPr id="72" name="文字方塊 71"/>
          <p:cNvSpPr txBox="1"/>
          <p:nvPr/>
        </p:nvSpPr>
        <p:spPr>
          <a:xfrm>
            <a:off x="128912" y="-36972"/>
            <a:ext cx="287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Backbone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745659" y="474584"/>
            <a:ext cx="3373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(YOLOV3_Head)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4" y="2226196"/>
            <a:ext cx="684000" cy="385898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81" y="2220318"/>
            <a:ext cx="604359" cy="338400"/>
          </a:xfrm>
          <a:prstGeom prst="rect">
            <a:avLst/>
          </a:prstGeom>
        </p:spPr>
      </p:pic>
      <p:sp>
        <p:nvSpPr>
          <p:cNvPr id="104" name="梯形 103"/>
          <p:cNvSpPr/>
          <p:nvPr/>
        </p:nvSpPr>
        <p:spPr>
          <a:xfrm rot="5400000">
            <a:off x="7049610" y="1127925"/>
            <a:ext cx="867072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cxnSp>
        <p:nvCxnSpPr>
          <p:cNvPr id="149" name="直線接點 148"/>
          <p:cNvCxnSpPr/>
          <p:nvPr/>
        </p:nvCxnSpPr>
        <p:spPr>
          <a:xfrm flipH="1">
            <a:off x="4490216" y="3607462"/>
            <a:ext cx="392" cy="405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圖片 1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55" y="1207926"/>
            <a:ext cx="684000" cy="337883"/>
          </a:xfrm>
          <a:prstGeom prst="rect">
            <a:avLst/>
          </a:prstGeom>
        </p:spPr>
      </p:pic>
      <p:pic>
        <p:nvPicPr>
          <p:cNvPr id="160" name="圖片 1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39" y="1274490"/>
            <a:ext cx="684000" cy="337883"/>
          </a:xfrm>
          <a:prstGeom prst="rect">
            <a:avLst/>
          </a:prstGeom>
        </p:spPr>
      </p:pic>
      <p:pic>
        <p:nvPicPr>
          <p:cNvPr id="161" name="圖片 1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23" y="1341054"/>
            <a:ext cx="684000" cy="337883"/>
          </a:xfrm>
          <a:prstGeom prst="rect">
            <a:avLst/>
          </a:prstGeom>
        </p:spPr>
      </p:pic>
      <p:sp>
        <p:nvSpPr>
          <p:cNvPr id="162" name="文字方塊 161"/>
          <p:cNvSpPr txBox="1"/>
          <p:nvPr/>
        </p:nvSpPr>
        <p:spPr>
          <a:xfrm>
            <a:off x="7899306" y="16310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CBM*5</a:t>
            </a:r>
            <a:endParaRPr lang="zh-TW" altLang="en-US" dirty="0"/>
          </a:p>
        </p:txBody>
      </p:sp>
      <p:pic>
        <p:nvPicPr>
          <p:cNvPr id="163" name="圖片 1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55" y="2148325"/>
            <a:ext cx="684000" cy="337883"/>
          </a:xfrm>
          <a:prstGeom prst="rect">
            <a:avLst/>
          </a:prstGeom>
        </p:spPr>
      </p:pic>
      <p:pic>
        <p:nvPicPr>
          <p:cNvPr id="164" name="圖片 1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39" y="2214889"/>
            <a:ext cx="684000" cy="337883"/>
          </a:xfrm>
          <a:prstGeom prst="rect">
            <a:avLst/>
          </a:prstGeom>
        </p:spPr>
      </p:pic>
      <p:pic>
        <p:nvPicPr>
          <p:cNvPr id="165" name="圖片 1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23" y="2281453"/>
            <a:ext cx="684000" cy="337883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7899306" y="257144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CBM*5</a:t>
            </a:r>
            <a:endParaRPr lang="zh-TW" altLang="en-US" dirty="0"/>
          </a:p>
        </p:txBody>
      </p:sp>
      <p:sp>
        <p:nvSpPr>
          <p:cNvPr id="167" name="梯形 166"/>
          <p:cNvSpPr/>
          <p:nvPr/>
        </p:nvSpPr>
        <p:spPr>
          <a:xfrm rot="5400000">
            <a:off x="7037928" y="2098671"/>
            <a:ext cx="867072" cy="6058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err="1"/>
              <a:t>Concat</a:t>
            </a:r>
            <a:endParaRPr lang="zh-TW" altLang="en-US" sz="1200" dirty="0"/>
          </a:p>
        </p:txBody>
      </p:sp>
      <p:pic>
        <p:nvPicPr>
          <p:cNvPr id="168" name="圖片 1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60" y="3436462"/>
            <a:ext cx="604800" cy="342654"/>
          </a:xfrm>
          <a:prstGeom prst="rect">
            <a:avLst/>
          </a:prstGeom>
        </p:spPr>
      </p:pic>
      <p:pic>
        <p:nvPicPr>
          <p:cNvPr id="169" name="圖片 1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83" y="2214686"/>
            <a:ext cx="604800" cy="342654"/>
          </a:xfrm>
          <a:prstGeom prst="rect">
            <a:avLst/>
          </a:prstGeom>
        </p:spPr>
      </p:pic>
      <p:pic>
        <p:nvPicPr>
          <p:cNvPr id="172" name="圖片 1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42" y="2216841"/>
            <a:ext cx="681645" cy="346675"/>
          </a:xfrm>
          <a:prstGeom prst="rect">
            <a:avLst/>
          </a:prstGeom>
        </p:spPr>
      </p:pic>
      <p:pic>
        <p:nvPicPr>
          <p:cNvPr id="173" name="圖片 1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89" y="3448786"/>
            <a:ext cx="681645" cy="346675"/>
          </a:xfrm>
          <a:prstGeom prst="rect">
            <a:avLst/>
          </a:prstGeom>
        </p:spPr>
      </p:pic>
      <p:pic>
        <p:nvPicPr>
          <p:cNvPr id="174" name="圖片 1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" y="4261143"/>
            <a:ext cx="3453004" cy="1399919"/>
          </a:xfrm>
          <a:prstGeom prst="rect">
            <a:avLst/>
          </a:prstGeom>
        </p:spPr>
      </p:pic>
      <p:pic>
        <p:nvPicPr>
          <p:cNvPr id="175" name="圖片 1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40" y="912792"/>
            <a:ext cx="681645" cy="346675"/>
          </a:xfrm>
          <a:prstGeom prst="rect">
            <a:avLst/>
          </a:prstGeom>
        </p:spPr>
      </p:pic>
      <p:pic>
        <p:nvPicPr>
          <p:cNvPr id="176" name="圖片 1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89" y="2229035"/>
            <a:ext cx="681645" cy="346675"/>
          </a:xfrm>
          <a:prstGeom prst="rect">
            <a:avLst/>
          </a:prstGeom>
        </p:spPr>
      </p:pic>
      <p:pic>
        <p:nvPicPr>
          <p:cNvPr id="177" name="圖片 1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42" y="3442030"/>
            <a:ext cx="681645" cy="346675"/>
          </a:xfrm>
          <a:prstGeom prst="rect">
            <a:avLst/>
          </a:prstGeom>
        </p:spPr>
      </p:pic>
      <p:pic>
        <p:nvPicPr>
          <p:cNvPr id="178" name="圖片 1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41" y="2272661"/>
            <a:ext cx="681645" cy="346675"/>
          </a:xfrm>
          <a:prstGeom prst="rect">
            <a:avLst/>
          </a:prstGeom>
        </p:spPr>
      </p:pic>
      <p:pic>
        <p:nvPicPr>
          <p:cNvPr id="179" name="圖片 1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40" y="1335601"/>
            <a:ext cx="681645" cy="346675"/>
          </a:xfrm>
          <a:prstGeom prst="rect">
            <a:avLst/>
          </a:prstGeom>
        </p:spPr>
      </p:pic>
      <p:pic>
        <p:nvPicPr>
          <p:cNvPr id="180" name="圖片 1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55" y="1258711"/>
            <a:ext cx="681645" cy="346675"/>
          </a:xfrm>
          <a:prstGeom prst="rect">
            <a:avLst/>
          </a:prstGeom>
        </p:spPr>
      </p:pic>
      <p:pic>
        <p:nvPicPr>
          <p:cNvPr id="181" name="圖片 1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17" y="2216841"/>
            <a:ext cx="681645" cy="346675"/>
          </a:xfrm>
          <a:prstGeom prst="rect">
            <a:avLst/>
          </a:prstGeom>
        </p:spPr>
      </p:pic>
      <p:pic>
        <p:nvPicPr>
          <p:cNvPr id="182" name="圖片 1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54" y="3442030"/>
            <a:ext cx="681645" cy="3466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51" y="3130392"/>
            <a:ext cx="684000" cy="385898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73" y="3131190"/>
            <a:ext cx="684000" cy="423315"/>
          </a:xfrm>
          <a:prstGeom prst="rect">
            <a:avLst/>
          </a:prstGeom>
        </p:spPr>
      </p:pic>
      <p:cxnSp>
        <p:nvCxnSpPr>
          <p:cNvPr id="203" name="肘形接點 202"/>
          <p:cNvCxnSpPr>
            <a:endCxn id="195" idx="1"/>
          </p:cNvCxnSpPr>
          <p:nvPr/>
        </p:nvCxnSpPr>
        <p:spPr>
          <a:xfrm rot="5400000" flipH="1" flipV="1">
            <a:off x="6114194" y="3389227"/>
            <a:ext cx="298042" cy="1662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flipH="1" flipV="1">
            <a:off x="6178550" y="3359150"/>
            <a:ext cx="3060" cy="263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216"/>
          <p:cNvCxnSpPr>
            <a:stCxn id="196" idx="3"/>
            <a:endCxn id="167" idx="2"/>
          </p:cNvCxnSpPr>
          <p:nvPr/>
        </p:nvCxnSpPr>
        <p:spPr>
          <a:xfrm flipH="1" flipV="1">
            <a:off x="7168524" y="2401612"/>
            <a:ext cx="542249" cy="941236"/>
          </a:xfrm>
          <a:prstGeom prst="bentConnector5">
            <a:avLst>
              <a:gd name="adj1" fmla="val -42158"/>
              <a:gd name="adj2" fmla="val 45151"/>
              <a:gd name="adj3" fmla="val 14215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肘形接點 228"/>
          <p:cNvCxnSpPr>
            <a:stCxn id="176" idx="3"/>
            <a:endCxn id="167" idx="2"/>
          </p:cNvCxnSpPr>
          <p:nvPr/>
        </p:nvCxnSpPr>
        <p:spPr>
          <a:xfrm flipV="1">
            <a:off x="6132334" y="2401612"/>
            <a:ext cx="1036190" cy="7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接點 231"/>
          <p:cNvCxnSpPr>
            <a:stCxn id="167" idx="0"/>
          </p:cNvCxnSpPr>
          <p:nvPr/>
        </p:nvCxnSpPr>
        <p:spPr>
          <a:xfrm>
            <a:off x="7774405" y="2401612"/>
            <a:ext cx="159920" cy="3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接點 235"/>
          <p:cNvCxnSpPr>
            <a:endCxn id="181" idx="1"/>
          </p:cNvCxnSpPr>
          <p:nvPr/>
        </p:nvCxnSpPr>
        <p:spPr>
          <a:xfrm flipV="1">
            <a:off x="8682038" y="2390179"/>
            <a:ext cx="166079" cy="101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圖片 2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54" y="1560304"/>
            <a:ext cx="684000" cy="385898"/>
          </a:xfrm>
          <a:prstGeom prst="rect">
            <a:avLst/>
          </a:prstGeom>
        </p:spPr>
      </p:pic>
      <p:pic>
        <p:nvPicPr>
          <p:cNvPr id="241" name="圖片 2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76" y="1561102"/>
            <a:ext cx="684000" cy="423315"/>
          </a:xfrm>
          <a:prstGeom prst="rect">
            <a:avLst/>
          </a:prstGeom>
        </p:spPr>
      </p:pic>
      <p:cxnSp>
        <p:nvCxnSpPr>
          <p:cNvPr id="242" name="肘形接點 241"/>
          <p:cNvCxnSpPr>
            <a:stCxn id="176" idx="3"/>
            <a:endCxn id="240" idx="1"/>
          </p:cNvCxnSpPr>
          <p:nvPr/>
        </p:nvCxnSpPr>
        <p:spPr>
          <a:xfrm flipH="1" flipV="1">
            <a:off x="5575354" y="1753253"/>
            <a:ext cx="556980" cy="649120"/>
          </a:xfrm>
          <a:prstGeom prst="bentConnector5">
            <a:avLst>
              <a:gd name="adj1" fmla="val -41043"/>
              <a:gd name="adj2" fmla="val 57293"/>
              <a:gd name="adj3" fmla="val 1410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接點 249"/>
          <p:cNvCxnSpPr>
            <a:stCxn id="241" idx="3"/>
            <a:endCxn id="104" idx="2"/>
          </p:cNvCxnSpPr>
          <p:nvPr/>
        </p:nvCxnSpPr>
        <p:spPr>
          <a:xfrm flipV="1">
            <a:off x="6939776" y="1430866"/>
            <a:ext cx="240430" cy="341894"/>
          </a:xfrm>
          <a:prstGeom prst="bentConnector3">
            <a:avLst>
              <a:gd name="adj1" fmla="val 222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肘形接點 254"/>
          <p:cNvCxnSpPr>
            <a:stCxn id="175" idx="3"/>
            <a:endCxn id="104" idx="2"/>
          </p:cNvCxnSpPr>
          <p:nvPr/>
        </p:nvCxnSpPr>
        <p:spPr>
          <a:xfrm>
            <a:off x="4352485" y="1086130"/>
            <a:ext cx="2827721" cy="3447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肘形接點 261"/>
          <p:cNvCxnSpPr/>
          <p:nvPr/>
        </p:nvCxnSpPr>
        <p:spPr>
          <a:xfrm>
            <a:off x="7767121" y="1425253"/>
            <a:ext cx="159920" cy="34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接點 262"/>
          <p:cNvCxnSpPr>
            <a:endCxn id="180" idx="1"/>
          </p:cNvCxnSpPr>
          <p:nvPr/>
        </p:nvCxnSpPr>
        <p:spPr>
          <a:xfrm>
            <a:off x="8667750" y="1423988"/>
            <a:ext cx="174305" cy="80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35" y="2234136"/>
            <a:ext cx="684269" cy="3852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8" y="2235396"/>
            <a:ext cx="684269" cy="3852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0" y="2227856"/>
            <a:ext cx="684269" cy="3852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4"/>
          <a:stretch/>
        </p:blipFill>
        <p:spPr>
          <a:xfrm>
            <a:off x="3491832" y="5634880"/>
            <a:ext cx="3453004" cy="121974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/>
          <a:stretch/>
        </p:blipFill>
        <p:spPr>
          <a:xfrm>
            <a:off x="3479169" y="4315257"/>
            <a:ext cx="3460607" cy="1302237"/>
          </a:xfrm>
          <a:prstGeom prst="rect">
            <a:avLst/>
          </a:prstGeom>
        </p:spPr>
      </p:pic>
      <p:pic>
        <p:nvPicPr>
          <p:cNvPr id="108" name="圖片 10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17" y="1247823"/>
            <a:ext cx="682445" cy="385200"/>
          </a:xfrm>
          <a:prstGeom prst="rect">
            <a:avLst/>
          </a:prstGeom>
        </p:spPr>
      </p:pic>
      <p:pic>
        <p:nvPicPr>
          <p:cNvPr id="109" name="圖片 10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10" y="853564"/>
            <a:ext cx="682445" cy="385200"/>
          </a:xfrm>
          <a:prstGeom prst="rect">
            <a:avLst/>
          </a:prstGeom>
        </p:spPr>
      </p:pic>
      <p:pic>
        <p:nvPicPr>
          <p:cNvPr id="110" name="圖片 10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07" y="2209011"/>
            <a:ext cx="682445" cy="385200"/>
          </a:xfrm>
          <a:prstGeom prst="rect">
            <a:avLst/>
          </a:prstGeom>
        </p:spPr>
      </p:pic>
      <p:pic>
        <p:nvPicPr>
          <p:cNvPr id="111" name="圖片 1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77" y="3433376"/>
            <a:ext cx="682445" cy="385200"/>
          </a:xfrm>
          <a:prstGeom prst="rect">
            <a:avLst/>
          </a:prstGeom>
        </p:spPr>
      </p:pic>
      <p:pic>
        <p:nvPicPr>
          <p:cNvPr id="112" name="圖片 1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92" y="1560010"/>
            <a:ext cx="682445" cy="385200"/>
          </a:xfrm>
          <a:prstGeom prst="rect">
            <a:avLst/>
          </a:prstGeom>
        </p:spPr>
      </p:pic>
      <p:pic>
        <p:nvPicPr>
          <p:cNvPr id="113" name="圖片 1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41" y="2202639"/>
            <a:ext cx="682445" cy="385200"/>
          </a:xfrm>
          <a:prstGeom prst="rect">
            <a:avLst/>
          </a:prstGeom>
        </p:spPr>
      </p:pic>
      <p:pic>
        <p:nvPicPr>
          <p:cNvPr id="114" name="圖片 1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32" y="3391492"/>
            <a:ext cx="682445" cy="385200"/>
          </a:xfrm>
          <a:prstGeom prst="rect">
            <a:avLst/>
          </a:prstGeom>
        </p:spPr>
      </p:pic>
      <p:pic>
        <p:nvPicPr>
          <p:cNvPr id="115" name="圖片 1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9" y="3140540"/>
            <a:ext cx="682445" cy="385200"/>
          </a:xfrm>
          <a:prstGeom prst="rect">
            <a:avLst/>
          </a:prstGeom>
        </p:spPr>
      </p:pic>
      <p:pic>
        <p:nvPicPr>
          <p:cNvPr id="116" name="圖片 1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02" y="2281623"/>
            <a:ext cx="682445" cy="385200"/>
          </a:xfrm>
          <a:prstGeom prst="rect">
            <a:avLst/>
          </a:prstGeom>
        </p:spPr>
      </p:pic>
      <p:pic>
        <p:nvPicPr>
          <p:cNvPr id="117" name="圖片 1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20" y="1293737"/>
            <a:ext cx="682445" cy="385200"/>
          </a:xfrm>
          <a:prstGeom prst="rect">
            <a:avLst/>
          </a:prstGeom>
        </p:spPr>
      </p:pic>
      <p:pic>
        <p:nvPicPr>
          <p:cNvPr id="118" name="圖片 1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92" y="2202639"/>
            <a:ext cx="682445" cy="385200"/>
          </a:xfrm>
          <a:prstGeom prst="rect">
            <a:avLst/>
          </a:prstGeom>
        </p:spPr>
      </p:pic>
      <p:pic>
        <p:nvPicPr>
          <p:cNvPr id="119" name="圖片 1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716" y="3422834"/>
            <a:ext cx="682445" cy="385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" y="5551381"/>
            <a:ext cx="3465666" cy="1315169"/>
          </a:xfrm>
          <a:prstGeom prst="rect">
            <a:avLst/>
          </a:prstGeom>
        </p:spPr>
      </p:pic>
      <p:sp>
        <p:nvSpPr>
          <p:cNvPr id="120" name="文字方塊 119"/>
          <p:cNvSpPr txBox="1"/>
          <p:nvPr/>
        </p:nvSpPr>
        <p:spPr>
          <a:xfrm>
            <a:off x="8877505" y="253321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26x26 / 1024</a:t>
            </a:r>
            <a:endParaRPr lang="zh-TW" altLang="en-US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8930403" y="1563857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13x13/ 1024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8925398" y="373294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52x52/ 512</a:t>
            </a:r>
            <a:endParaRPr lang="zh-TW" altLang="en-US" dirty="0"/>
          </a:p>
        </p:txBody>
      </p:sp>
      <p:pic>
        <p:nvPicPr>
          <p:cNvPr id="123" name="圖片 1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38" y="4342992"/>
            <a:ext cx="5239561" cy="24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0" dirty="0"/>
              <a:t>CBL</a:t>
            </a:r>
            <a:endParaRPr lang="zh-TW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42432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0" dirty="0"/>
              <a:t>CBM</a:t>
            </a:r>
            <a:endParaRPr lang="zh-TW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339094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0" dirty="0" smtClean="0"/>
              <a:t>Mish</a:t>
            </a:r>
            <a:endParaRPr lang="zh-TW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96414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0" dirty="0"/>
              <a:t>SPP</a:t>
            </a:r>
            <a:endParaRPr lang="zh-TW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268782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0" dirty="0" err="1"/>
              <a:t>MaxPooling</a:t>
            </a:r>
            <a:endParaRPr lang="zh-TW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140902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0" dirty="0"/>
              <a:t>Average</a:t>
            </a:r>
          </a:p>
          <a:p>
            <a:pPr algn="ctr"/>
            <a:r>
              <a:rPr lang="en-US" altLang="zh-TW" sz="18000" dirty="0"/>
              <a:t>Pooling</a:t>
            </a:r>
            <a:endParaRPr lang="zh-TW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30149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DA73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0" dirty="0"/>
              <a:t>Dense </a:t>
            </a:r>
            <a:r>
              <a:rPr lang="en-US" altLang="zh-TW" sz="18000" dirty="0" err="1"/>
              <a:t>blk</a:t>
            </a:r>
            <a:endParaRPr lang="zh-TW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141305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36199</TotalTime>
  <Words>233</Words>
  <Application>Microsoft Office PowerPoint</Application>
  <PresentationFormat>寬螢幕</PresentationFormat>
  <Paragraphs>173</Paragraphs>
  <Slides>29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185</cp:revision>
  <dcterms:created xsi:type="dcterms:W3CDTF">2020-09-08T08:47:04Z</dcterms:created>
  <dcterms:modified xsi:type="dcterms:W3CDTF">2020-11-24T07:53:00Z</dcterms:modified>
</cp:coreProperties>
</file>