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92" r:id="rId3"/>
    <p:sldId id="261" r:id="rId4"/>
    <p:sldId id="262" r:id="rId5"/>
    <p:sldId id="264" r:id="rId6"/>
    <p:sldId id="293" r:id="rId7"/>
    <p:sldId id="265" r:id="rId8"/>
    <p:sldId id="267" r:id="rId9"/>
    <p:sldId id="268" r:id="rId10"/>
    <p:sldId id="303" r:id="rId11"/>
    <p:sldId id="270" r:id="rId12"/>
    <p:sldId id="274" r:id="rId13"/>
    <p:sldId id="276" r:id="rId14"/>
    <p:sldId id="277" r:id="rId15"/>
    <p:sldId id="278" r:id="rId16"/>
    <p:sldId id="280" r:id="rId17"/>
    <p:sldId id="281" r:id="rId18"/>
    <p:sldId id="284" r:id="rId19"/>
    <p:sldId id="286" r:id="rId20"/>
    <p:sldId id="287" r:id="rId21"/>
    <p:sldId id="288" r:id="rId22"/>
    <p:sldId id="290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6424" autoAdjust="0"/>
  </p:normalViewPr>
  <p:slideViewPr>
    <p:cSldViewPr snapToGrid="0" snapToObjects="1">
      <p:cViewPr varScale="1">
        <p:scale>
          <a:sx n="70" d="100"/>
          <a:sy n="70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961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int[][] arr = {{1,2,3},{4,5},{6,7,8,9}};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909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static void main(String[] args) 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int a = 10;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int b = 20;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System.out.println("a:"+a+",b:"+b);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change(a,b);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System.out.println("a:"+a+",b:"+b);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int[] arr = {1,2,3,4,5};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change(arr);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System.out.println(arr[1]);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public static void change(int a,int b) 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System.out.println("a:"+a+",b:"+b);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a = b;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b = a + b;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System.out.println("a:"+a+",b:"+b);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public static void change(int[] arr) 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for(int x=0; x&lt;arr.length; x++) 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if(arr[x]%2==0) {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arr[x]*=2;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48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88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8_Java&#35821;&#35328;&#22522;&#30784;(&#25968;&#32452;&#25805;&#20316;&#30340;&#20004;&#20010;&#24120;&#35265;&#23567;&#38382;&#39064;&#36234;&#30028;&#21644;&#31354;&#25351;&#3802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9_Java&#35821;&#35328;&#22522;&#30784;(&#25968;&#32452;&#30340;&#25805;&#20316;1&#36941;&#2138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0_Java&#35821;&#35328;&#22522;&#30784;(&#25968;&#32452;&#30340;&#25805;&#20316;2&#33719;&#21462;&#26368;&#20540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1_Java&#35821;&#35328;&#22522;&#30784;(&#25968;&#32452;&#30340;&#25805;&#20316;3&#21453;&#36716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2_Java&#35821;&#35328;&#22522;&#30784;(&#25968;&#32452;&#30340;&#25805;&#20316;4&#26597;&#34920;&#27861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3_Java&#35821;&#35328;&#22522;&#30784;(&#25968;&#32452;&#30340;&#25805;&#20316;5&#22522;&#26412;&#26597;&#25214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4_Java&#35821;&#35328;&#22522;&#30784;(&#20108;&#32500;&#25968;&#32452;&#27010;&#36848;&#21644;&#26684;&#24335;1&#30340;&#35762;&#3529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5_Java&#35821;&#35328;&#22522;&#30784;(&#20108;&#32500;&#25968;&#32452;&#26684;&#24335;1&#30340;&#20869;&#23384;&#22270;&#35299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6_Java&#35821;&#35328;&#22522;&#30784;(&#20108;&#32500;&#25968;&#32452;&#26684;&#24335;2&#30340;&#35762;&#35299;&#21450;&#20854;&#20869;&#23384;&#22270;&#35299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7_Java&#35821;&#35328;&#22522;&#30784;(&#20108;&#32500;&#25968;&#32452;&#26684;&#24335;3&#30340;&#35762;&#35299;&#21450;&#20854;&#20869;&#23384;&#22270;&#35299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8_Java&#35821;&#35328;&#22522;&#30784;(&#20108;&#32500;&#25968;&#32452;&#32451;&#20064;1&#36941;&#2138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19_Java&#35821;&#35328;&#22522;&#30784;(&#20108;&#32500;&#25968;&#32452;&#32451;&#20064;2&#27714;&#21644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20_Java&#35821;&#35328;&#22522;&#30784;(&#24605;&#32771;&#39064;Java&#20013;&#30340;&#21442;&#25968;&#20256;&#36882;&#38382;&#39064;&#21450;&#22270;&#35299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1_Java&#35821;&#35328;&#22522;&#30784;(&#25968;&#32452;&#27010;&#36848;&#21644;&#23450;&#20041;&#26684;&#24335;&#35828;&#26126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2_Java&#35821;&#35328;&#22522;&#30784;(&#25968;&#32452;&#30340;&#21021;&#22987;&#21270;&#21160;&#24577;&#21021;&#22987;&#2127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3_Java&#35821;&#35328;&#22522;&#30784;(Java&#20013;&#30340;&#20869;&#23384;&#20998;&#37197;&#20197;&#21450;&#26632;&#21644;&#22534;&#30340;&#21306;&#2103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4_Java&#35821;&#35328;&#22522;&#30784;(&#25968;&#32452;&#30340;&#20869;&#23384;&#22270;&#35299;1&#19968;&#20010;&#25968;&#3245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5_Java&#35821;&#35328;&#22522;&#30784;(&#25968;&#32452;&#30340;&#20869;&#23384;&#22270;&#35299;2&#20108;&#20010;&#25968;&#3245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6_Java&#35821;&#35328;&#22522;&#30784;(&#25968;&#32452;&#30340;&#20869;&#23384;&#22270;&#35299;3&#19977;&#20010;&#24341;&#29992;&#20004;&#20010;&#25968;&#3245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5_video/05.07_Java&#35821;&#35328;&#22522;&#30784;(&#25968;&#32452;&#30340;&#21021;&#22987;&#21270;&#38745;&#24577;&#21021;&#22987;&#21270;&#21450;&#20869;&#23384;&#22270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基础之核心基础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数组操作的两个常见小问题越界和空指针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数组操作的两个常见小问题越界和空指针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课程中</a:t>
            </a:r>
            <a:r>
              <a:rPr lang="zh-CN" altLang="en-US" sz="1800" dirty="0"/>
              <a:t>讲到了几种异常，产生的原因分别是</a:t>
            </a:r>
            <a:r>
              <a:rPr lang="zh-CN" altLang="en-US" sz="1800" dirty="0" smtClean="0"/>
              <a:t>什么</a:t>
            </a:r>
            <a:r>
              <a:rPr lang="en-US" altLang="zh-CN" sz="1800" dirty="0" smtClean="0"/>
              <a:t>?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数组的操作</a:t>
            </a:r>
            <a:r>
              <a:rPr lang="en-US" altLang="zh-CN"/>
              <a:t>1</a:t>
            </a:r>
            <a:r>
              <a:rPr lang="zh-CN" altLang="en-US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数组的操作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数组遍历的时候可以使用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循环。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练习课程中的代码</a:t>
            </a:r>
            <a:r>
              <a:rPr lang="en-US" altLang="zh-CN" sz="1800" dirty="0" smtClean="0"/>
              <a:t>(5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数组的操作</a:t>
            </a:r>
            <a:r>
              <a:rPr lang="en-US" altLang="zh-CN"/>
              <a:t>2</a:t>
            </a:r>
            <a:r>
              <a:rPr lang="zh-CN" altLang="en-US"/>
              <a:t>获取最值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数组的操作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获取最值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获取数组最值的思路。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数组的操作</a:t>
            </a:r>
            <a:r>
              <a:rPr lang="en-US" altLang="zh-CN"/>
              <a:t>3</a:t>
            </a:r>
            <a:r>
              <a:rPr lang="zh-CN" altLang="en-US"/>
              <a:t>反转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数组的操作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反转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数组反转的</a:t>
            </a:r>
            <a:r>
              <a:rPr lang="zh-CN" altLang="en-US" sz="1800" dirty="0" smtClean="0"/>
              <a:t>思路。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练习课程中的代码（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数组的操作</a:t>
            </a:r>
            <a:r>
              <a:rPr lang="en-US" altLang="zh-CN"/>
              <a:t>4</a:t>
            </a:r>
            <a:r>
              <a:rPr lang="zh-CN" altLang="en-US"/>
              <a:t>查表法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数组的操作</a:t>
            </a:r>
            <a:r>
              <a:rPr lang="en-US" altLang="zh-CN" sz="1900" dirty="0">
                <a:hlinkClick r:id="rId3" action="ppaction://hlinkfile"/>
              </a:rPr>
              <a:t>4</a:t>
            </a:r>
            <a:r>
              <a:rPr lang="zh-CN" altLang="en-US" sz="1900" dirty="0">
                <a:hlinkClick r:id="rId3" action="ppaction://hlinkfile"/>
              </a:rPr>
              <a:t>查表法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数组的操作</a:t>
            </a:r>
            <a:r>
              <a:rPr lang="en-US" altLang="zh-CN"/>
              <a:t>5</a:t>
            </a:r>
            <a:r>
              <a:rPr lang="zh-CN" altLang="en-US"/>
              <a:t>基本查找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数组的操作</a:t>
            </a:r>
            <a:r>
              <a:rPr lang="en-US" altLang="zh-CN" sz="1900" dirty="0">
                <a:hlinkClick r:id="rId3" action="ppaction://hlinkfile"/>
              </a:rPr>
              <a:t>5</a:t>
            </a:r>
            <a:r>
              <a:rPr lang="zh-CN" altLang="en-US" sz="1900" dirty="0">
                <a:hlinkClick r:id="rId3" action="ppaction://hlinkfile"/>
              </a:rPr>
              <a:t>基本查找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数组基本查找的思路。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二维数组概述和格式</a:t>
            </a:r>
            <a:r>
              <a:rPr lang="en-US" altLang="zh-CN"/>
              <a:t>1</a:t>
            </a:r>
            <a:r>
              <a:rPr lang="zh-CN" altLang="en-US"/>
              <a:t>的讲解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二维数组概述和格式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的讲解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二维数组的概述。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二维数组的第一种定义格式及注意事项分别是什么？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二维数组格式</a:t>
            </a:r>
            <a:r>
              <a:rPr lang="en-US" altLang="zh-CN"/>
              <a:t>1</a:t>
            </a:r>
            <a:r>
              <a:rPr lang="zh-CN" altLang="en-US"/>
              <a:t>的内存图解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二维数组格式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的内存图解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二维数组中多个一维数组的长度可以不同（之后学习），且存储的是一维数组的地址</a:t>
            </a:r>
            <a:r>
              <a:rPr lang="zh-CN" altLang="en-US" sz="1800" dirty="0" smtClean="0"/>
              <a:t>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二维数组格式</a:t>
            </a:r>
            <a:r>
              <a:rPr lang="en-US" altLang="zh-CN"/>
              <a:t>2</a:t>
            </a:r>
            <a:r>
              <a:rPr lang="zh-CN" altLang="en-US"/>
              <a:t>的讲解及其内存图解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二维数组格式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的讲解及其内存图解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二维数组格式</a:t>
            </a:r>
            <a:r>
              <a:rPr lang="en-US" altLang="zh-CN"/>
              <a:t>3</a:t>
            </a:r>
            <a:r>
              <a:rPr lang="zh-CN" altLang="en-US"/>
              <a:t>的讲解及其内存图解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二维数组格式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的讲解及其内存图解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/>
              <a:t>数组的概述及定义格式</a:t>
            </a:r>
          </a:p>
          <a:p>
            <a:r>
              <a:rPr lang="zh-CN" altLang="en-US" smtClean="0"/>
              <a:t>数组</a:t>
            </a:r>
            <a:r>
              <a:rPr lang="zh-CN" altLang="en-US"/>
              <a:t>的动态初始化</a:t>
            </a:r>
          </a:p>
          <a:p>
            <a:r>
              <a:rPr lang="zh-CN" altLang="en-US" smtClean="0"/>
              <a:t>数组</a:t>
            </a:r>
            <a:r>
              <a:rPr lang="zh-CN" altLang="en-US"/>
              <a:t>的内存分配及栈和堆的区别</a:t>
            </a:r>
          </a:p>
          <a:p>
            <a:r>
              <a:rPr lang="zh-CN" altLang="en-US" smtClean="0"/>
              <a:t>数组</a:t>
            </a:r>
            <a:r>
              <a:rPr lang="zh-CN" altLang="en-US"/>
              <a:t>的内存图解</a:t>
            </a:r>
          </a:p>
          <a:p>
            <a:r>
              <a:rPr lang="zh-CN" altLang="en-US" smtClean="0"/>
              <a:t>数组</a:t>
            </a:r>
            <a:r>
              <a:rPr lang="zh-CN" altLang="en-US"/>
              <a:t>的静态初始化及内存图</a:t>
            </a:r>
          </a:p>
          <a:p>
            <a:r>
              <a:rPr lang="zh-CN" altLang="en-US" smtClean="0"/>
              <a:t>数组</a:t>
            </a:r>
            <a:r>
              <a:rPr lang="zh-CN" altLang="en-US"/>
              <a:t>的常见操作</a:t>
            </a:r>
          </a:p>
          <a:p>
            <a:r>
              <a:rPr lang="zh-CN" altLang="en-US" smtClean="0"/>
              <a:t>二</a:t>
            </a:r>
            <a:r>
              <a:rPr lang="zh-CN" altLang="en-US"/>
              <a:t>维数组的概述及格式</a:t>
            </a:r>
          </a:p>
          <a:p>
            <a:r>
              <a:rPr lang="zh-CN" altLang="en-US" smtClean="0"/>
              <a:t>二</a:t>
            </a:r>
            <a:r>
              <a:rPr lang="zh-CN" altLang="en-US"/>
              <a:t>维数组的内存图</a:t>
            </a:r>
          </a:p>
          <a:p>
            <a:r>
              <a:rPr lang="zh-CN" altLang="en-US" smtClean="0"/>
              <a:t>二</a:t>
            </a:r>
            <a:r>
              <a:rPr lang="zh-CN" altLang="en-US"/>
              <a:t>维数组的练习</a:t>
            </a:r>
          </a:p>
          <a:p>
            <a:r>
              <a:rPr lang="en-US" altLang="zh-CN" smtClean="0"/>
              <a:t>Java</a:t>
            </a:r>
            <a:r>
              <a:rPr lang="zh-CN" altLang="en-US"/>
              <a:t>中的参数传递问题及图解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二维数组练习</a:t>
            </a:r>
            <a:r>
              <a:rPr lang="en-US" altLang="zh-CN"/>
              <a:t>1</a:t>
            </a:r>
            <a:r>
              <a:rPr lang="zh-CN" altLang="en-US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二维数组练习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遍历二维数组的思路。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367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二维数组练习</a:t>
            </a:r>
            <a:r>
              <a:rPr lang="en-US" altLang="zh-CN"/>
              <a:t>2</a:t>
            </a:r>
            <a:r>
              <a:rPr lang="zh-CN" altLang="en-US"/>
              <a:t>求和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52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二维数组练习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求和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二维数组的求和思路。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思考题：看程序，不运行直接说出结果。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483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r>
              <a:rPr lang="en-US" altLang="zh-CN"/>
              <a:t>Java</a:t>
            </a:r>
            <a:r>
              <a:rPr lang="zh-CN" altLang="en-US"/>
              <a:t>中的参数传递问题及图解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思考题</a:t>
            </a:r>
            <a:r>
              <a:rPr lang="en-US" altLang="zh-CN" sz="1900" dirty="0">
                <a:hlinkClick r:id="rId3" action="ppaction://hlinkfile"/>
              </a:rPr>
              <a:t>Java</a:t>
            </a:r>
            <a:r>
              <a:rPr lang="zh-CN" altLang="en-US" sz="1900" dirty="0">
                <a:hlinkClick r:id="rId3" action="ppaction://hlinkfile"/>
              </a:rPr>
              <a:t>中的参数传递问题及图解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形参的改变会影响实参吗？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84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/>
              <a:t>数组概述和定义格式说明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名称：</a:t>
            </a:r>
            <a:r>
              <a:rPr lang="en-US" altLang="zh-CN" sz="1900" dirty="0" err="1">
                <a:hlinkClick r:id="rId3" action="ppaction://hlinkfile"/>
              </a:rPr>
              <a:t>01_Java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数组概述和定义格式说明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口述数组的</a:t>
            </a:r>
            <a:r>
              <a:rPr lang="zh-CN" altLang="en-US" sz="1800" dirty="0" smtClean="0"/>
              <a:t>概念，格式</a:t>
            </a:r>
            <a:r>
              <a:rPr lang="zh-CN" altLang="en-US" sz="1800" dirty="0"/>
              <a:t>及格式中每部分的</a:t>
            </a:r>
            <a:r>
              <a:rPr lang="zh-CN" altLang="en-US" sz="1800" dirty="0" smtClean="0"/>
              <a:t>意义。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数组的初始化动态初始化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数组的初始化动态初始化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什么是数组的初始化？数组的初始化分为哪几种情况？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数组的动态初始化的格式是什么</a:t>
            </a:r>
            <a:r>
              <a:rPr lang="en-US" altLang="zh-CN" sz="1800" dirty="0" smtClean="0"/>
              <a:t>?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中的内存分配以及栈和堆的区别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(Java</a:t>
            </a:r>
            <a:r>
              <a:rPr lang="zh-CN" altLang="en-US" sz="1900" dirty="0">
                <a:hlinkClick r:id="rId3" action="ppaction://hlinkfile"/>
              </a:rPr>
              <a:t>中的内存分配以及栈和堆的区别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中，栈内存，堆内存分别存储什么？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总结与补充：计算机</a:t>
            </a:r>
            <a:r>
              <a:rPr lang="zh-CN" altLang="en-US" sz="1800" dirty="0"/>
              <a:t>中的内存机制会在以后学习过程</a:t>
            </a:r>
            <a:r>
              <a:rPr lang="zh-CN" altLang="en-US" sz="1800" dirty="0" smtClean="0"/>
              <a:t>中会不断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完善。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数组的内存图解</a:t>
            </a:r>
            <a:r>
              <a:rPr lang="en-US" altLang="zh-CN"/>
              <a:t>1</a:t>
            </a:r>
            <a:r>
              <a:rPr lang="zh-CN" altLang="en-US"/>
              <a:t>一个数组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名称： </a:t>
            </a:r>
            <a:r>
              <a:rPr lang="en-US" altLang="zh-CN" sz="1900" dirty="0" err="1">
                <a:hlinkClick r:id="rId3" action="ppaction://hlinkfile"/>
              </a:rPr>
              <a:t>04_Java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数组的内存图解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一个数组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数组的内存图解</a:t>
            </a:r>
            <a:r>
              <a:rPr lang="en-US" altLang="zh-CN"/>
              <a:t>2</a:t>
            </a:r>
            <a:r>
              <a:rPr lang="zh-CN" altLang="en-US"/>
              <a:t>二个数组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数组的内存图解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二个数组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数组的内存图解</a:t>
            </a:r>
            <a:r>
              <a:rPr lang="en-US" altLang="zh-CN"/>
              <a:t>3</a:t>
            </a:r>
            <a:r>
              <a:rPr lang="zh-CN" altLang="en-US"/>
              <a:t>三个引用两个数组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数组的内存图解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三个引用两个数组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数组的初始化静态初始化及内存图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数组的初始化静态初始化及内存图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口述数组的静态初始化的格式。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3753</TotalTime>
  <Pages>0</Pages>
  <Words>1380</Words>
  <Characters>0</Characters>
  <Application>Microsoft Office PowerPoint</Application>
  <DocSecurity>0</DocSecurity>
  <PresentationFormat>全屏显示(4:3)</PresentationFormat>
  <Lines>0</Lines>
  <Paragraphs>247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Java基础之核心基础</vt:lpstr>
      <vt:lpstr>课程内容</vt:lpstr>
      <vt:lpstr>数组概述和定义格式说明</vt:lpstr>
      <vt:lpstr>数组的初始化动态初始化</vt:lpstr>
      <vt:lpstr>Java中的内存分配以及栈和堆的区别</vt:lpstr>
      <vt:lpstr>数组的内存图解1一个数组</vt:lpstr>
      <vt:lpstr>数组的内存图解2二个数组</vt:lpstr>
      <vt:lpstr>数组的内存图解3三个引用两个数组</vt:lpstr>
      <vt:lpstr>数组的初始化静态初始化及内存图</vt:lpstr>
      <vt:lpstr>数组操作的两个常见小问题越界和空指针</vt:lpstr>
      <vt:lpstr>数组的操作1遍历</vt:lpstr>
      <vt:lpstr>数组的操作2获取最值</vt:lpstr>
      <vt:lpstr>数组的操作3反转</vt:lpstr>
      <vt:lpstr>数组的操作4查表法</vt:lpstr>
      <vt:lpstr>数组的操作5基本查找</vt:lpstr>
      <vt:lpstr>二维数组概述和格式1的讲解</vt:lpstr>
      <vt:lpstr>二维数组格式1的内存图解</vt:lpstr>
      <vt:lpstr>二维数组格式2的讲解及其内存图解</vt:lpstr>
      <vt:lpstr>二维数组格式3的讲解及其内存图解</vt:lpstr>
      <vt:lpstr>二维数组练习1遍历</vt:lpstr>
      <vt:lpstr>二维数组练习2求和</vt:lpstr>
      <vt:lpstr>思考题Java中的参数传递问题及图解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387</cp:revision>
  <dcterms:created xsi:type="dcterms:W3CDTF">2015-04-23T13:51:39Z</dcterms:created>
  <dcterms:modified xsi:type="dcterms:W3CDTF">2015-08-31T03:40:20Z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