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2"/>
  </p:notesMasterIdLst>
  <p:sldIdLst>
    <p:sldId id="256" r:id="rId2"/>
    <p:sldId id="292" r:id="rId3"/>
    <p:sldId id="304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277" r:id="rId16"/>
    <p:sldId id="305" r:id="rId17"/>
    <p:sldId id="278" r:id="rId18"/>
    <p:sldId id="280" r:id="rId19"/>
    <p:sldId id="281" r:id="rId20"/>
    <p:sldId id="284" r:id="rId21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81622" autoAdjust="0"/>
  </p:normalViewPr>
  <p:slideViewPr>
    <p:cSldViewPr snapToGrid="0" snapToObjects="1">
      <p:cViewPr varScale="1">
        <p:scale>
          <a:sx n="60" d="100"/>
          <a:sy n="60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373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Arial Black" panose="020B0A04020102020204" pitchFamily="34" charset="0"/>
              </a:rPr>
              <a:t>class Worker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Arial Black" panose="020B0A04020102020204" pitchFamily="34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Arial Black" panose="020B0A04020102020204" pitchFamily="34" charset="0"/>
              </a:rPr>
              <a:t>	        private int age = 20;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Arial Black" panose="020B0A04020102020204" pitchFamily="34" charset="0"/>
              </a:rPr>
              <a:t>        	public void show()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Arial Black" panose="020B0A04020102020204" pitchFamily="34" charset="0"/>
              </a:rPr>
              <a:t>	     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Arial Black" panose="020B0A04020102020204" pitchFamily="34" charset="0"/>
              </a:rPr>
              <a:t>		            int age = 18;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Arial Black" panose="020B0A04020102020204" pitchFamily="34" charset="0"/>
              </a:rPr>
              <a:t>            		System.out.println(age); //①	</a:t>
            </a:r>
            <a:endParaRPr lang="en-US" altLang="zh-CN" smtClean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latin typeface="Arial Black" panose="020B0A04020102020204" pitchFamily="34" charset="0"/>
              </a:rPr>
              <a:t>        	</a:t>
            </a:r>
            <a:r>
              <a:rPr lang="zh-CN" altLang="en-US" smtClean="0">
                <a:latin typeface="Arial Black" panose="020B0A04020102020204" pitchFamily="34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Arial Black" panose="020B0A04020102020204" pitchFamily="34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400" smtClean="0">
                <a:latin typeface="Arial Black" panose="020B0A04020102020204" pitchFamily="34" charset="0"/>
              </a:rPr>
              <a:t>代码中①处打印age是多少?如果想打印出另外一个值，那怎么办</a:t>
            </a:r>
            <a:endParaRPr lang="en-US" altLang="zh-CN" sz="1400" smtClean="0">
              <a:latin typeface="Arial Black" panose="020B0A04020102020204" pitchFamily="34" charset="0"/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定义一个手机类，要求属性都私有化，有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get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set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方法，定义出类，创建对象，然后调用。具体需求如下：</a:t>
            </a:r>
            <a:endParaRPr lang="en-US" altLang="zh-CN" sz="1200" kern="1200" smtClean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	      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手机类（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Phone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）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属性：品牌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brand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，价格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price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行为：打电话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call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，发短信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sendMessage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，玩游戏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,playGame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手机类：</a:t>
            </a:r>
            <a:r>
              <a:rPr lang="en-US" altLang="zh-CN" dirty="0" smtClean="0"/>
              <a:t>Phone</a:t>
            </a:r>
          </a:p>
          <a:p>
            <a:r>
              <a:rPr lang="en-US" altLang="zh-CN" dirty="0" smtClean="0"/>
              <a:t>			       </a:t>
            </a:r>
            <a:r>
              <a:rPr lang="zh-CN" altLang="en-US" dirty="0" smtClean="0"/>
              <a:t>属性：品牌</a:t>
            </a:r>
            <a:r>
              <a:rPr lang="en-US" altLang="zh-CN" dirty="0" smtClean="0"/>
              <a:t>(brand) </a:t>
            </a:r>
            <a:r>
              <a:rPr lang="zh-CN" altLang="en-US" dirty="0" smtClean="0"/>
              <a:t>，价格</a:t>
            </a:r>
            <a:r>
              <a:rPr lang="en-US" altLang="zh-CN" dirty="0" smtClean="0"/>
              <a:t>(price)</a:t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</a:t>
            </a:r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lang="zh-CN" altLang="en-US" dirty="0" smtClean="0"/>
              <a:t>行为：打电话</a:t>
            </a:r>
            <a:r>
              <a:rPr lang="en-US" altLang="zh-CN" dirty="0" smtClean="0"/>
              <a:t>(call)</a:t>
            </a:r>
            <a:r>
              <a:rPr lang="zh-CN" altLang="en-US" dirty="0" smtClean="0"/>
              <a:t>，发信息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sendMessage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，玩游戏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playGame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汽车类（</a:t>
            </a:r>
            <a:r>
              <a:rPr lang="en-US" altLang="zh-CN" dirty="0" smtClean="0"/>
              <a:t>Car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	      </a:t>
            </a:r>
            <a:r>
              <a:rPr lang="zh-CN" altLang="en-US" dirty="0" smtClean="0"/>
              <a:t>属性：车的颜色（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），车的轮胎个数（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行为：车会跑（</a:t>
            </a:r>
            <a:r>
              <a:rPr lang="en-US" altLang="zh-CN" dirty="0" smtClean="0"/>
              <a:t>run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2015/8/26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video/06.07_&#38754;&#21521;&#23545;&#35937;(&#19968;&#20010;&#23545;&#35937;&#30340;&#20869;&#23384;&#22270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video/06.08_&#38754;&#21521;&#23545;&#35937;(&#20108;&#20010;&#23545;&#35937;&#30340;&#20869;&#23384;&#22270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ideo/06.09_&#38754;&#21521;&#23545;&#35937;(&#19977;&#20010;&#24341;&#29992;&#20004;&#20010;&#23545;&#35937;&#30340;&#20869;&#23384;&#22270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/06.10_&#38754;&#21521;&#23545;&#35937;(&#25104;&#21592;&#21464;&#37327;&#21644;&#23616;&#37096;&#21464;&#37327;&#30340;&#21306;&#21035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06.11_&#38754;&#21521;&#23545;&#35937;(&#26041;&#27861;&#30340;&#24418;&#24335;&#21442;&#25968;&#26159;&#31867;&#21517;&#30340;&#26102;&#20505;&#22914;&#20309;&#35843;&#29992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video/06.12_&#38754;&#21521;&#23545;&#35937;(&#21311;&#21517;&#23545;&#35937;&#30340;&#27010;&#36848;&#21644;&#24212;&#29992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deo/06.13_&#38754;&#21521;&#23545;&#35937;(&#23553;&#35013;&#30340;&#27010;&#36848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video/06.14_&#38754;&#21521;&#23545;&#35937;(private&#20851;&#38190;&#23383;&#30340;&#27010;&#36848;&#21644;&#29305;&#28857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video/06.15_&#38754;&#21521;&#23545;&#35937;(this&#20851;&#38190;&#23383;&#30340;&#27010;&#36848;&#21644;&#24212;&#29992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video/06.16_&#38754;&#21521;&#23545;&#35937;(&#25163;&#26426;&#31867;&#20195;&#30721;&#21450;&#20854;&#27979;&#35797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video/06.01_&#38754;&#21521;&#23545;&#35937;(&#38754;&#21521;&#23545;&#35937;&#24605;&#24819;&#27010;&#36848;).av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video/06.02_&#38754;&#21521;&#23545;&#35937;(&#31867;&#19982;&#23545;&#35937;&#27010;&#36848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video/06.03_&#38754;&#21521;&#23545;&#35937;(&#23398;&#29983;&#31867;&#30340;&#23450;&#20041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ideo/06.04_&#38754;&#21521;&#23545;&#35937;(&#25163;&#26426;&#31867;&#30340;&#23450;&#20041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deo/06.05_&#38754;&#21521;&#23545;&#35937;(&#23398;&#29983;&#31867;&#30340;&#20351;&#29992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video/06.06_&#38754;&#21521;&#23545;&#35937;(&#25163;&#26426;&#31867;&#30340;&#20351;&#29992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smtClean="0"/>
              <a:t>基础之面向对象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一个对象的内存图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07_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一个对象的内存图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二个对象的内存图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/>
              <a:t>1</a:t>
            </a:r>
            <a:r>
              <a:rPr lang="en-US" altLang="zh-CN" sz="1900" dirty="0" smtClean="0"/>
              <a:t>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08_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二个对象的内存图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三个引用两个对象的内存图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9168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09_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三个引用两个对象的内存图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成员变量和局部变量的区别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10_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成员变量和局部变量的区别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成员变量与局部变量</a:t>
            </a:r>
            <a:r>
              <a:rPr lang="zh-CN" altLang="en-US" sz="1800"/>
              <a:t>有</a:t>
            </a:r>
            <a:r>
              <a:rPr lang="zh-CN" altLang="en-US" sz="1800" smtClean="0"/>
              <a:t>什么</a:t>
            </a:r>
            <a:r>
              <a:rPr lang="zh-CN" altLang="en-US" sz="1800"/>
              <a:t>区别</a:t>
            </a:r>
            <a:r>
              <a:rPr lang="zh-CN" altLang="en-US" sz="1800" smtClean="0"/>
              <a:t>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在使用变量的过程中， 查找变量的顺序是什么</a:t>
            </a:r>
            <a:r>
              <a:rPr lang="zh-CN" altLang="en-US" sz="1800" dirty="0" smtClean="0"/>
              <a:t>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方法的形式参数是类名的时候如何调用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11_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方法的形式参数是类名的时候如何调用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    如果</a:t>
            </a:r>
            <a:r>
              <a:rPr lang="zh-CN" altLang="en-US" sz="1800" dirty="0"/>
              <a:t>你看到了一个方法的形式参数是一个类类型</a:t>
            </a:r>
            <a:r>
              <a:rPr lang="en-US" altLang="zh-CN" sz="1800" dirty="0"/>
              <a:t>(</a:t>
            </a:r>
            <a:r>
              <a:rPr lang="zh-CN" altLang="en-US" sz="1800" dirty="0"/>
              <a:t>引用类型</a:t>
            </a:r>
            <a:r>
              <a:rPr lang="en-US" altLang="zh-CN" sz="1800" dirty="0"/>
              <a:t>)</a:t>
            </a:r>
            <a:r>
              <a:rPr lang="zh-CN" altLang="en-US" sz="1800" dirty="0"/>
              <a:t>，这里其实需要的是该类的对象。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匿名对象的概述和应用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12_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匿名对象的概述和应用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什么是匿名对象，有什么</a:t>
            </a:r>
            <a:r>
              <a:rPr lang="zh-CN" altLang="en-US" sz="1800" dirty="0" smtClean="0"/>
              <a:t>特点？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什么时候可以使用匿名</a:t>
            </a:r>
            <a:r>
              <a:rPr lang="zh-CN" altLang="en-US" sz="1800" dirty="0" smtClean="0"/>
              <a:t>对象？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smtClean="0"/>
              <a:t>封装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/>
              <a:t>封装的概述</a:t>
            </a:r>
          </a:p>
          <a:p>
            <a:r>
              <a:rPr lang="en-US" altLang="zh-CN" smtClean="0"/>
              <a:t>private</a:t>
            </a:r>
            <a:r>
              <a:rPr lang="zh-CN" altLang="en-US"/>
              <a:t>关键字概述及特点</a:t>
            </a:r>
          </a:p>
          <a:p>
            <a:r>
              <a:rPr lang="en-US" altLang="zh-CN" smtClean="0"/>
              <a:t>this</a:t>
            </a:r>
            <a:r>
              <a:rPr lang="zh-CN" altLang="en-US"/>
              <a:t>关键字的概述和应用</a:t>
            </a:r>
          </a:p>
          <a:p>
            <a:r>
              <a:rPr lang="zh-CN" altLang="en-US" smtClean="0"/>
              <a:t>编写</a:t>
            </a:r>
            <a:r>
              <a:rPr lang="zh-CN" altLang="en-US"/>
              <a:t>手机类并测试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46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封装的概述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13_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封装的概述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什么是封装？有什么好处？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封装的原则是什么？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private</a:t>
            </a:r>
            <a:r>
              <a:rPr lang="zh-CN" altLang="en-US"/>
              <a:t>关键字的概述和特点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14_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(private</a:t>
            </a:r>
            <a:r>
              <a:rPr lang="zh-CN" altLang="en-US" sz="1900" dirty="0">
                <a:hlinkClick r:id="rId3" action="ppaction://hlinkfile"/>
              </a:rPr>
              <a:t>关键字的概述和特点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被</a:t>
            </a:r>
            <a:r>
              <a:rPr lang="en-US" altLang="zh-CN" sz="1800" dirty="0" smtClean="0"/>
              <a:t>private</a:t>
            </a:r>
            <a:r>
              <a:rPr lang="zh-CN" altLang="en-US" sz="1800" dirty="0" smtClean="0"/>
              <a:t>修饰的成员有什么特点？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封装指的就是</a:t>
            </a:r>
            <a:r>
              <a:rPr lang="en-US" altLang="zh-CN" sz="1800" dirty="0" smtClean="0"/>
              <a:t>private</a:t>
            </a:r>
            <a:r>
              <a:rPr lang="zh-CN" altLang="en-US" sz="1800" dirty="0" smtClean="0"/>
              <a:t>，这句话对吗？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(</a:t>
            </a:r>
            <a:r>
              <a:rPr lang="zh-CN" altLang="en-US" sz="1800" dirty="0"/>
              <a:t>思考题</a:t>
            </a:r>
            <a:r>
              <a:rPr lang="en-US" altLang="zh-CN" sz="1800" dirty="0"/>
              <a:t>)</a:t>
            </a:r>
            <a:r>
              <a:rPr lang="en-US" altLang="zh-CN" sz="1800" dirty="0" smtClean="0"/>
              <a:t>getter/setter</a:t>
            </a:r>
            <a:r>
              <a:rPr lang="zh-CN" altLang="en-US" sz="1800" dirty="0" smtClean="0"/>
              <a:t>方法一定</a:t>
            </a:r>
            <a:r>
              <a:rPr lang="zh-CN" altLang="en-US" sz="1800" dirty="0"/>
              <a:t>要成对出现吗？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关键字的概述和应用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15_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(this</a:t>
            </a:r>
            <a:r>
              <a:rPr lang="zh-CN" altLang="en-US" sz="1900" dirty="0">
                <a:hlinkClick r:id="rId3" action="ppaction://hlinkfile"/>
              </a:rPr>
              <a:t>关键字的概述和应用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this</a:t>
            </a:r>
            <a:r>
              <a:rPr lang="zh-CN" altLang="en-US" sz="1800" dirty="0" smtClean="0"/>
              <a:t>关键字是什么？用途是什么？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查看注释中代码，完成代码后要求</a:t>
            </a:r>
            <a:endParaRPr lang="en-US" altLang="zh-CN" sz="1800" dirty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查看注释中需求，完成代码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smtClean="0"/>
              <a:t>面向对象的基本概述</a:t>
            </a:r>
            <a:endParaRPr lang="en-US" altLang="zh-CN" smtClean="0"/>
          </a:p>
          <a:p>
            <a:r>
              <a:rPr lang="zh-CN" altLang="en-US"/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手机类代码及其测试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16_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手机类代码及其测试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smtClean="0"/>
              <a:t>面向对象的基本概述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332134"/>
          </a:xfrm>
        </p:spPr>
        <p:txBody>
          <a:bodyPr/>
          <a:lstStyle/>
          <a:p>
            <a:r>
              <a:rPr lang="zh-CN" altLang="en-US" dirty="0"/>
              <a:t>面向对象思想概述</a:t>
            </a:r>
          </a:p>
          <a:p>
            <a:r>
              <a:rPr lang="zh-CN" altLang="en-US" dirty="0" smtClean="0"/>
              <a:t>类</a:t>
            </a:r>
            <a:r>
              <a:rPr lang="zh-CN" altLang="en-US" dirty="0"/>
              <a:t>与对象概述</a:t>
            </a:r>
          </a:p>
          <a:p>
            <a:r>
              <a:rPr lang="zh-CN" altLang="en-US" dirty="0" smtClean="0"/>
              <a:t>定义</a:t>
            </a:r>
            <a:r>
              <a:rPr lang="zh-CN" altLang="en-US" dirty="0"/>
              <a:t>出类并使用</a:t>
            </a:r>
          </a:p>
          <a:p>
            <a:r>
              <a:rPr lang="zh-CN" altLang="en-US" dirty="0" smtClean="0"/>
              <a:t>对象</a:t>
            </a:r>
            <a:r>
              <a:rPr lang="zh-CN" altLang="en-US" dirty="0"/>
              <a:t>的内存图讲解</a:t>
            </a:r>
          </a:p>
          <a:p>
            <a:r>
              <a:rPr lang="zh-CN" altLang="en-US" dirty="0" smtClean="0"/>
              <a:t>局部变量</a:t>
            </a:r>
            <a:r>
              <a:rPr lang="zh-CN" altLang="en-US" dirty="0"/>
              <a:t>和成员变量的区别</a:t>
            </a:r>
          </a:p>
          <a:p>
            <a:r>
              <a:rPr lang="zh-CN" altLang="en-US" dirty="0" smtClean="0"/>
              <a:t>方法</a:t>
            </a:r>
            <a:r>
              <a:rPr lang="zh-CN" altLang="en-US" dirty="0"/>
              <a:t>的形参是类名的时候如何调用</a:t>
            </a:r>
          </a:p>
          <a:p>
            <a:r>
              <a:rPr lang="zh-CN" altLang="en-US" dirty="0" smtClean="0"/>
              <a:t>匿名</a:t>
            </a:r>
            <a:r>
              <a:rPr lang="zh-CN" altLang="en-US" dirty="0"/>
              <a:t>对象的概述和使用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798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/>
              <a:t>面向对象思想概述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</a:t>
            </a:r>
            <a:r>
              <a:rPr lang="en-US" altLang="zh-CN" sz="1900" dirty="0">
                <a:hlinkClick r:id="rId3" action="ppaction://hlinkfile"/>
              </a:rPr>
              <a:t>01_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面向对象思想概述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掌握程度：了解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面向过程与</a:t>
            </a:r>
            <a:r>
              <a:rPr lang="zh-CN" altLang="en-US" sz="1800" dirty="0" smtClean="0"/>
              <a:t>面向对象有哪些区别</a:t>
            </a:r>
            <a:r>
              <a:rPr lang="zh-CN" altLang="en-US" sz="1800" dirty="0"/>
              <a:t>与</a:t>
            </a:r>
            <a:r>
              <a:rPr lang="zh-CN" altLang="en-US" sz="1800" dirty="0" smtClean="0"/>
              <a:t>联系？</a:t>
            </a:r>
            <a:r>
              <a:rPr lang="zh-CN" altLang="en-US" sz="1800" dirty="0"/>
              <a:t>最好能举例说明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面向对象的思想特点有哪些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面向对象</a:t>
            </a:r>
            <a:r>
              <a:rPr lang="zh-CN" altLang="en-US" sz="1800" dirty="0"/>
              <a:t>的三大特征分别是什么？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类与对象概述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32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02_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类与对象概述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什么是类，什么是对象？他们在生活中的体现分别是什么。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什么是成员变量，什么是成员方法？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学生类的定义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38631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03_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学生类的定义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练习课程中代码，定义出学生类（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按照注释中的需求，定义一个手机类（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手机类的定义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课程名称： </a:t>
            </a:r>
            <a:r>
              <a:rPr lang="en-US" altLang="zh-CN" sz="1900" dirty="0">
                <a:hlinkClick r:id="rId3" action="ppaction://hlinkfile"/>
              </a:rPr>
              <a:t>04_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手机类的定义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900" dirty="0"/>
              <a:t>	</a:t>
            </a:r>
            <a:r>
              <a:rPr lang="zh-CN" altLang="en-US" sz="1800" dirty="0" smtClean="0"/>
              <a:t>无</a:t>
            </a:r>
            <a:endParaRPr lang="zh-CN" altLang="en-US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学生类的使用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4121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05_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学生类的使用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参考学生类的调用方式，调用下刚才写的手机类（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手机类的使用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>
                <a:hlinkClick r:id="rId3" action="ppaction://hlinkfile"/>
              </a:rPr>
              <a:t>06_</a:t>
            </a:r>
            <a:r>
              <a:rPr lang="zh-CN" altLang="en-US" sz="1900" dirty="0">
                <a:hlinkClick r:id="rId3" action="ppaction://hlinkfile"/>
              </a:rPr>
              <a:t>面向对象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手机类的使用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按照注释中的需求，编写出汽车类，创建对象并调用（</a:t>
            </a:r>
            <a:r>
              <a:rPr lang="en-US" altLang="zh-CN" sz="1800" dirty="0" smtClean="0"/>
              <a:t>6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4191</TotalTime>
  <Pages>0</Pages>
  <Words>1181</Words>
  <Characters>0</Characters>
  <Application>Microsoft Office PowerPoint</Application>
  <DocSecurity>0</DocSecurity>
  <PresentationFormat>全屏显示(4:3)</PresentationFormat>
  <Lines>0</Lines>
  <Paragraphs>246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Arial Black</vt:lpstr>
      <vt:lpstr>Wingdings</vt:lpstr>
      <vt:lpstr>iOS基础主题</vt:lpstr>
      <vt:lpstr>Java基础之面向对象</vt:lpstr>
      <vt:lpstr>课程内容</vt:lpstr>
      <vt:lpstr>面向对象的基本概述</vt:lpstr>
      <vt:lpstr>面向对象思想概述</vt:lpstr>
      <vt:lpstr>类与对象概述</vt:lpstr>
      <vt:lpstr>学生类的定义</vt:lpstr>
      <vt:lpstr>手机类的定义</vt:lpstr>
      <vt:lpstr>学生类的使用</vt:lpstr>
      <vt:lpstr>手机类的使用</vt:lpstr>
      <vt:lpstr>一个对象的内存图</vt:lpstr>
      <vt:lpstr>二个对象的内存图</vt:lpstr>
      <vt:lpstr>三个引用两个对象的内存图</vt:lpstr>
      <vt:lpstr>成员变量和局部变量的区别</vt:lpstr>
      <vt:lpstr>方法的形式参数是类名的时候如何调用</vt:lpstr>
      <vt:lpstr>匿名对象的概述和应用</vt:lpstr>
      <vt:lpstr>封装</vt:lpstr>
      <vt:lpstr>封装的概述</vt:lpstr>
      <vt:lpstr>private关键字的概述和特点</vt:lpstr>
      <vt:lpstr>this关键字的概述和应用</vt:lpstr>
      <vt:lpstr>手机类代码及其测试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JX H</cp:lastModifiedBy>
  <cp:revision>399</cp:revision>
  <dcterms:created xsi:type="dcterms:W3CDTF">2015-04-23T13:51:39Z</dcterms:created>
  <dcterms:modified xsi:type="dcterms:W3CDTF">2015-08-26T08:04:47Z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