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4"/>
  </p:notesMasterIdLst>
  <p:sldIdLst>
    <p:sldId id="256" r:id="rId2"/>
    <p:sldId id="292" r:id="rId3"/>
    <p:sldId id="304" r:id="rId4"/>
    <p:sldId id="261" r:id="rId5"/>
    <p:sldId id="262" r:id="rId6"/>
    <p:sldId id="264" r:id="rId7"/>
    <p:sldId id="293" r:id="rId8"/>
    <p:sldId id="265" r:id="rId9"/>
    <p:sldId id="267" r:id="rId10"/>
    <p:sldId id="268" r:id="rId11"/>
    <p:sldId id="303" r:id="rId12"/>
    <p:sldId id="270" r:id="rId13"/>
    <p:sldId id="274" r:id="rId14"/>
    <p:sldId id="276" r:id="rId15"/>
    <p:sldId id="277" r:id="rId16"/>
    <p:sldId id="305" r:id="rId17"/>
    <p:sldId id="278" r:id="rId18"/>
    <p:sldId id="280" r:id="rId19"/>
    <p:sldId id="281" r:id="rId20"/>
    <p:sldId id="284" r:id="rId21"/>
    <p:sldId id="306" r:id="rId22"/>
    <p:sldId id="307" r:id="rId23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89442" autoAdjust="0"/>
  </p:normalViewPr>
  <p:slideViewPr>
    <p:cSldViewPr snapToGrid="0" snapToObjects="1">
      <p:cViewPr varScale="1">
        <p:scale>
          <a:sx n="104" d="100"/>
          <a:sy n="104" d="100"/>
        </p:scale>
        <p:origin x="18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63732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2718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31537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2459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手机类：</a:t>
            </a:r>
            <a:endParaRPr lang="en-US" altLang="zh-CN" dirty="0" smtClean="0"/>
          </a:p>
          <a:p>
            <a:r>
              <a:rPr lang="en-US" altLang="zh-CN" dirty="0" smtClean="0"/>
              <a:t>		    </a:t>
            </a:r>
            <a:r>
              <a:rPr lang="zh-CN" altLang="en-US" dirty="0" smtClean="0"/>
              <a:t>成员变量：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品牌（</a:t>
            </a:r>
            <a:r>
              <a:rPr lang="en-US" altLang="zh-CN" baseline="0" dirty="0" smtClean="0"/>
              <a:t>brand</a:t>
            </a:r>
            <a:r>
              <a:rPr lang="zh-CN" altLang="en-US" baseline="0" dirty="0" smtClean="0"/>
              <a:t>），价格（</a:t>
            </a:r>
            <a:r>
              <a:rPr lang="en-US" altLang="zh-CN" baseline="0" dirty="0" smtClean="0"/>
              <a:t>price</a:t>
            </a:r>
            <a:r>
              <a:rPr lang="zh-CN" altLang="en-US" baseline="0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		    </a:t>
            </a:r>
            <a:r>
              <a:rPr lang="zh-CN" altLang="en-US" dirty="0" smtClean="0"/>
              <a:t>构造方法： 无参构造，带参构造</a:t>
            </a:r>
            <a:endParaRPr lang="en-US" altLang="zh-CN" dirty="0" smtClean="0"/>
          </a:p>
          <a:p>
            <a:r>
              <a:rPr lang="en-US" altLang="zh-CN" dirty="0" smtClean="0"/>
              <a:t>		    </a:t>
            </a:r>
            <a:r>
              <a:rPr lang="zh-CN" altLang="en-US" dirty="0" smtClean="0"/>
              <a:t>成员方法：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各个字段对应的</a:t>
            </a:r>
            <a:r>
              <a:rPr lang="en-US" altLang="zh-CN" dirty="0" err="1" smtClean="0"/>
              <a:t>setXXX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getXXX</a:t>
            </a:r>
            <a:r>
              <a:rPr lang="en-US" altLang="zh-CN" dirty="0" smtClean="0"/>
              <a:t>()</a:t>
            </a:r>
            <a:r>
              <a:rPr lang="zh-CN" altLang="en-US" baseline="0" dirty="0" smtClean="0"/>
              <a:t>方法</a:t>
            </a:r>
            <a:r>
              <a:rPr lang="en-US" altLang="zh-CN" baseline="0" dirty="0" smtClean="0"/>
              <a:t>,</a:t>
            </a:r>
          </a:p>
          <a:p>
            <a:r>
              <a:rPr lang="en-US" altLang="zh-CN" baseline="0" dirty="0" smtClean="0"/>
              <a:t>        show()</a:t>
            </a:r>
            <a:r>
              <a:rPr lang="zh-CN" altLang="en-US" baseline="0" dirty="0" smtClean="0"/>
              <a:t>方法：这个方法用来显示手机的品牌和价格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矩形：</a:t>
            </a:r>
            <a:r>
              <a:rPr lang="en-US" altLang="zh-CN" dirty="0" smtClean="0"/>
              <a:t>Rectangle</a:t>
            </a:r>
          </a:p>
          <a:p>
            <a:r>
              <a:rPr lang="zh-CN" altLang="en-US" dirty="0" smtClean="0"/>
              <a:t>求周长的方法： </a:t>
            </a:r>
            <a:r>
              <a:rPr lang="en-US" altLang="zh-CN" dirty="0" err="1" smtClean="0"/>
              <a:t>getLength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求面积的方法： </a:t>
            </a:r>
            <a:r>
              <a:rPr lang="en-US" altLang="zh-CN" dirty="0" err="1" smtClean="0"/>
              <a:t>getArea</a:t>
            </a:r>
            <a:r>
              <a:rPr lang="en-US" altLang="zh-CN" dirty="0" smtClean="0"/>
              <a:t>()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员工类：</a:t>
            </a:r>
            <a:r>
              <a:rPr lang="en-US" altLang="zh-CN" dirty="0" smtClean="0"/>
              <a:t>Employee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成员变量：</a:t>
            </a:r>
            <a:endParaRPr lang="en-US" altLang="zh-CN" dirty="0" smtClean="0"/>
          </a:p>
          <a:p>
            <a:r>
              <a:rPr lang="en-US" altLang="zh-CN" dirty="0" smtClean="0"/>
              <a:t>        	    </a:t>
            </a:r>
            <a:r>
              <a:rPr lang="zh-CN" altLang="en-US" dirty="0" smtClean="0"/>
              <a:t>姓名（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），工号（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），工资（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构造方法：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zh-CN" altLang="en-US" dirty="0" smtClean="0"/>
              <a:t>无参构造和带参构造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成员方法：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zh-CN" altLang="en-US" dirty="0" smtClean="0"/>
              <a:t>各个字段的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	            work()</a:t>
            </a:r>
            <a:r>
              <a:rPr lang="zh-CN" altLang="en-US" dirty="0" smtClean="0"/>
              <a:t>；  这个方法是用来显示所有成员信息的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video/07.07_&#38754;&#21521;&#23545;&#35937;(&#38271;&#26041;&#24418;&#26696;&#20363;&#32451;&#20064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video/07.08_&#38754;&#21521;&#23545;&#35937;(&#21592;&#24037;&#31867;&#26696;&#20363;&#32451;&#20064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video/07.09_&#38754;&#21521;&#23545;&#35937;(static&#20851;&#38190;&#23383;&#21450;&#20869;&#23384;&#22270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video/07.10_&#38754;&#21521;&#23545;&#35937;(static&#20851;&#38190;&#23383;&#30340;&#29305;&#28857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video/07.11_&#38754;&#21521;&#23545;&#35937;(static&#30340;&#27880;&#24847;&#20107;&#39033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video/07.12_&#38754;&#21521;&#23545;&#35937;(&#38745;&#24577;&#21464;&#37327;&#21644;&#25104;&#21592;&#21464;&#37327;&#30340;&#21306;&#21035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video/07.13_&#38754;&#21521;&#23545;&#35937;(main&#26041;&#27861;&#30340;&#26684;&#24335;&#35814;&#32454;&#35299;&#37322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video/07.14_&#38754;&#21521;&#23545;&#35937;(&#24037;&#20855;&#31867;&#20013;&#20351;&#29992;&#38745;&#24577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video/07.15_&#38754;&#21521;&#23545;&#35937;(&#35828;&#26126;&#20070;&#30340;&#21046;&#20316;&#36807;&#31243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video/07.16_&#38754;&#21521;&#23545;&#35937;(&#22914;&#20309;&#20351;&#29992;JDK&#25552;&#20379;&#30340;&#24110;&#21161;&#25991;&#26723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video/07.17_&#38754;&#21521;&#23545;&#35937;(&#23398;&#20064;Math&#31867;&#30340;&#38543;&#26426;&#25968;&#21151;&#33021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video/07.18_&#38754;&#21521;&#23545;&#35937;(&#29468;&#25968;&#23383;&#23567;&#28216;&#25103;&#26696;&#20363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video/07.01_&#38754;&#21521;&#23545;&#35937;(&#26500;&#36896;&#26041;&#27861;Constructor&#27010;&#36848;&#21644;&#26684;&#24335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video/07.02_&#38754;&#21521;&#23545;&#35937;(&#26500;&#36896;&#26041;&#27861;&#30340;&#37325;&#36733;&#21450;&#27880;&#24847;&#20107;&#39033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video/07.03_&#38754;&#21521;&#23545;&#35937;(&#32473;&#25104;&#21592;&#21464;&#37327;&#36171;&#20540;&#30340;&#20004;&#31181;&#26041;&#24335;&#30340;&#21306;&#21035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video/07.04_&#38754;&#21521;&#23545;&#35937;(&#23398;&#29983;&#31867;&#30340;&#20195;&#30721;&#21450;&#27979;&#35797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video/07.05_&#38754;&#21521;&#23545;&#35937;(&#25163;&#26426;&#31867;&#30340;&#20195;&#30721;&#21450;&#27979;&#35797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video/07.06_&#38754;&#21521;&#23545;&#35937;(&#21019;&#24314;&#19968;&#20010;&#23545;&#35937;&#30340;&#27493;&#39588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基础之面向对象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长方形案例练习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长方形案例练习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根据给定的需求，定义出员工类并测试。（</a:t>
            </a:r>
            <a:r>
              <a:rPr lang="en-US" altLang="zh-CN" sz="1800" dirty="0" smtClean="0"/>
              <a:t>5-7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员工类案例练习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员工类案例练习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关键字及内存图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(static</a:t>
            </a:r>
            <a:r>
              <a:rPr lang="zh-CN" altLang="en-US" sz="1900" dirty="0">
                <a:hlinkClick r:id="rId3" action="ppaction://hlinkfile"/>
              </a:rPr>
              <a:t>关键字及内存图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(static</a:t>
            </a:r>
            <a:r>
              <a:rPr lang="zh-CN" altLang="en-US" sz="1900" dirty="0">
                <a:hlinkClick r:id="rId3" action="ppaction://hlinkfile"/>
              </a:rPr>
              <a:t>关键字的特点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00" dirty="0"/>
              <a:t>s</a:t>
            </a:r>
            <a:r>
              <a:rPr lang="en-US" altLang="zh-CN" sz="1800" dirty="0" smtClean="0"/>
              <a:t>tatic</a:t>
            </a:r>
            <a:r>
              <a:rPr lang="zh-CN" altLang="en-US" sz="1800" dirty="0" smtClean="0"/>
              <a:t>关键字的特点有哪些？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的注意事项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(static</a:t>
            </a:r>
            <a:r>
              <a:rPr lang="zh-CN" altLang="en-US" sz="1900" dirty="0">
                <a:hlinkClick r:id="rId3" action="ppaction://hlinkfile"/>
              </a:rPr>
              <a:t>的注意事项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使用</a:t>
            </a:r>
            <a:r>
              <a:rPr lang="en-US" altLang="zh-CN" sz="1800" dirty="0" smtClean="0"/>
              <a:t>static</a:t>
            </a:r>
            <a:r>
              <a:rPr lang="zh-CN" altLang="en-US" sz="1800" dirty="0" smtClean="0"/>
              <a:t>关键字，有哪些注意事项？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思考题：静态变量和成员变量有哪些区别？（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静态变量和成员变量的区别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静态变量和成员变量的区别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回顾下，咱们之前学习的局部变量和成员变量的区别是什么？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/>
              <a:t>如何使用及制作帮助文档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方法的格式详细解释</a:t>
            </a:r>
          </a:p>
          <a:p>
            <a:r>
              <a:rPr lang="zh-CN" altLang="en-US" dirty="0" smtClean="0"/>
              <a:t>如何</a:t>
            </a:r>
            <a:r>
              <a:rPr lang="zh-CN" altLang="en-US" dirty="0"/>
              <a:t>使用工具类中的静态方法</a:t>
            </a:r>
          </a:p>
          <a:p>
            <a:r>
              <a:rPr lang="zh-CN" altLang="en-US" dirty="0" smtClean="0"/>
              <a:t>说明书</a:t>
            </a:r>
            <a:r>
              <a:rPr lang="zh-CN" altLang="en-US" dirty="0"/>
              <a:t>的制作过程</a:t>
            </a:r>
          </a:p>
          <a:p>
            <a:r>
              <a:rPr lang="zh-CN" altLang="en-US" dirty="0" smtClean="0"/>
              <a:t>如何</a:t>
            </a:r>
            <a:r>
              <a:rPr lang="zh-CN" altLang="en-US" dirty="0"/>
              <a:t>使用</a:t>
            </a:r>
            <a:r>
              <a:rPr lang="en-US" altLang="zh-CN" dirty="0"/>
              <a:t>JDK</a:t>
            </a:r>
            <a:r>
              <a:rPr lang="zh-CN" altLang="en-US" dirty="0"/>
              <a:t>提供的帮助文档</a:t>
            </a:r>
          </a:p>
          <a:p>
            <a:r>
              <a:rPr lang="zh-CN" altLang="en-US" dirty="0" smtClean="0"/>
              <a:t>学习</a:t>
            </a:r>
            <a:r>
              <a:rPr lang="en-US" altLang="zh-CN" dirty="0"/>
              <a:t>Math</a:t>
            </a:r>
            <a:r>
              <a:rPr lang="zh-CN" altLang="en-US" dirty="0"/>
              <a:t>类的随机数功能</a:t>
            </a:r>
          </a:p>
          <a:p>
            <a:r>
              <a:rPr lang="zh-CN" altLang="en-US" dirty="0" smtClean="0"/>
              <a:t>猜</a:t>
            </a:r>
            <a:r>
              <a:rPr lang="zh-CN" altLang="en-US" dirty="0"/>
              <a:t>数字小游戏案例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469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方法的格式详细解释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13_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(main</a:t>
            </a:r>
            <a:r>
              <a:rPr lang="zh-CN" altLang="en-US" sz="1900" dirty="0">
                <a:hlinkClick r:id="rId3" action="ppaction://hlinkfile"/>
              </a:rPr>
              <a:t>方法的格式详细解释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工具类中使用静态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14_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工具类中使用静态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说明书的制作过程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15_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说明书的制作过程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 smtClean="0"/>
              <a:t>跟封装相关的知识点</a:t>
            </a:r>
            <a:endParaRPr lang="en-US" altLang="zh-CN" dirty="0" smtClean="0"/>
          </a:p>
          <a:p>
            <a:r>
              <a:rPr lang="zh-CN" altLang="en-US" dirty="0" smtClean="0"/>
              <a:t>如何使用及制作帮助文档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JDK</a:t>
            </a:r>
            <a:r>
              <a:rPr lang="zh-CN" altLang="en-US" dirty="0"/>
              <a:t>提供的帮助文档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16_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如何使用</a:t>
            </a:r>
            <a:r>
              <a:rPr lang="en-US" altLang="zh-CN" sz="1900" dirty="0">
                <a:hlinkClick r:id="rId3" action="ppaction://hlinkfile"/>
              </a:rPr>
              <a:t>JDK</a:t>
            </a:r>
            <a:r>
              <a:rPr lang="zh-CN" altLang="en-US" sz="1900" dirty="0">
                <a:hlinkClick r:id="rId3" action="ppaction://hlinkfile"/>
              </a:rPr>
              <a:t>提供的帮助文档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949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Math</a:t>
            </a:r>
            <a:r>
              <a:rPr lang="zh-CN" altLang="en-US" dirty="0"/>
              <a:t>类的随机数功能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17_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学习</a:t>
            </a:r>
            <a:r>
              <a:rPr lang="en-US" altLang="zh-CN" sz="1900" dirty="0">
                <a:hlinkClick r:id="rId3" action="ppaction://hlinkfile"/>
              </a:rPr>
              <a:t>Math</a:t>
            </a:r>
            <a:r>
              <a:rPr lang="zh-CN" altLang="en-US" sz="1900" dirty="0">
                <a:hlinkClick r:id="rId3" action="ppaction://hlinkfile"/>
              </a:rPr>
              <a:t>类的随机数功能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如何获取一个</a:t>
            </a:r>
            <a:r>
              <a:rPr lang="en-US" altLang="zh-CN" sz="1800" dirty="0" smtClean="0"/>
              <a:t>1-100</a:t>
            </a:r>
            <a:r>
              <a:rPr lang="zh-CN" altLang="en-US" sz="1800" dirty="0" smtClean="0"/>
              <a:t>之间的随机数？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思考题：</a:t>
            </a:r>
            <a:endParaRPr lang="en-US" altLang="zh-CN" sz="1800" dirty="0" smtClean="0"/>
          </a:p>
          <a:p>
            <a:pPr marL="1028700" lvl="2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1600" dirty="0" smtClean="0"/>
              <a:t>模拟猜</a:t>
            </a:r>
            <a:r>
              <a:rPr lang="zh-CN" altLang="en-US" sz="1600" dirty="0"/>
              <a:t>数字小游戏</a:t>
            </a:r>
            <a:r>
              <a:rPr lang="en-US" altLang="zh-CN" sz="1600" dirty="0"/>
              <a:t>(</a:t>
            </a:r>
            <a:r>
              <a:rPr lang="zh-CN" altLang="en-US" sz="1600" dirty="0"/>
              <a:t>数据在</a:t>
            </a:r>
            <a:r>
              <a:rPr lang="en-US" altLang="zh-CN" sz="1600" dirty="0"/>
              <a:t>1-100</a:t>
            </a:r>
            <a:r>
              <a:rPr lang="zh-CN" altLang="en-US" sz="1600" dirty="0"/>
              <a:t>之间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，应该怎么做？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分钟）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7331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猜数字小游戏案例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18_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猜数字小游戏案例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947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 smtClean="0"/>
              <a:t>跟封装相关的知识点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构造方法</a:t>
            </a:r>
          </a:p>
          <a:p>
            <a:r>
              <a:rPr lang="zh-CN" altLang="en-US" dirty="0" smtClean="0"/>
              <a:t>给</a:t>
            </a:r>
            <a:r>
              <a:rPr lang="zh-CN" altLang="en-US" dirty="0"/>
              <a:t>成员变量赋值的两种方式的区别</a:t>
            </a:r>
          </a:p>
          <a:p>
            <a:r>
              <a:rPr lang="zh-CN" altLang="en-US" dirty="0" smtClean="0"/>
              <a:t>案例</a:t>
            </a:r>
            <a:r>
              <a:rPr lang="zh-CN" altLang="en-US" dirty="0"/>
              <a:t>测试（学生类，手机类）</a:t>
            </a:r>
          </a:p>
          <a:p>
            <a:r>
              <a:rPr lang="zh-CN" altLang="en-US" dirty="0" smtClean="0"/>
              <a:t>创建</a:t>
            </a:r>
            <a:r>
              <a:rPr lang="zh-CN" altLang="en-US" dirty="0"/>
              <a:t>一个对象的步骤</a:t>
            </a:r>
          </a:p>
          <a:p>
            <a:r>
              <a:rPr lang="zh-CN" altLang="en-US" dirty="0" smtClean="0"/>
              <a:t>案例</a:t>
            </a:r>
            <a:r>
              <a:rPr lang="zh-CN" altLang="en-US" dirty="0"/>
              <a:t>练习（长方形案例，员工类案例）</a:t>
            </a:r>
          </a:p>
          <a:p>
            <a:r>
              <a:rPr lang="en-US" altLang="zh-CN" dirty="0" smtClean="0"/>
              <a:t>static</a:t>
            </a:r>
            <a:r>
              <a:rPr lang="zh-CN" altLang="en-US" dirty="0"/>
              <a:t>关键字</a:t>
            </a:r>
          </a:p>
          <a:p>
            <a:r>
              <a:rPr lang="zh-CN" altLang="en-US" dirty="0" smtClean="0"/>
              <a:t>静态变量</a:t>
            </a:r>
            <a:r>
              <a:rPr lang="zh-CN" altLang="en-US" dirty="0"/>
              <a:t>和成员变量的区别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构造方法</a:t>
            </a:r>
            <a:r>
              <a:rPr lang="en-US" altLang="zh-CN" dirty="0"/>
              <a:t>Constructor</a:t>
            </a:r>
            <a:r>
              <a:rPr lang="zh-CN" altLang="en-US" dirty="0"/>
              <a:t>概述和格式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构造方法</a:t>
            </a:r>
            <a:r>
              <a:rPr lang="en-US" altLang="zh-CN" sz="1900" dirty="0">
                <a:hlinkClick r:id="rId3" action="ppaction://hlinkfile"/>
              </a:rPr>
              <a:t>Constructor</a:t>
            </a:r>
            <a:r>
              <a:rPr lang="zh-CN" altLang="en-US" sz="1900" dirty="0">
                <a:hlinkClick r:id="rId3" action="ppaction://hlinkfile"/>
              </a:rPr>
              <a:t>概述和格式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</a:t>
            </a:r>
            <a:r>
              <a:rPr lang="zh-CN" altLang="en-US" sz="1900" dirty="0"/>
              <a:t>掌握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构造方法的作用及格式特点分别是什么？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思考：构造方法可以重载吗？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构造方法的重载及注意事项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2032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构造方法的重载及注意事项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使用构造方法的时候，注意事项有哪些？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思考题：</a:t>
            </a:r>
            <a:r>
              <a:rPr lang="zh-CN" altLang="en-US" sz="1800" dirty="0"/>
              <a:t>构造</a:t>
            </a:r>
            <a:r>
              <a:rPr lang="zh-CN" altLang="en-US" sz="1800" dirty="0" smtClean="0"/>
              <a:t>方法，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方法都可以给成员变量赋值，这两种赋值方式有什</a:t>
            </a:r>
            <a:r>
              <a:rPr lang="en-US" altLang="zh-CN" sz="1800" dirty="0" smtClean="0"/>
              <a:t>	       </a:t>
            </a:r>
            <a:r>
              <a:rPr lang="zh-CN" altLang="en-US" sz="1800" dirty="0" smtClean="0"/>
              <a:t>么区别？（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给成员变量赋值的两种方式的区别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给成员变量赋值的两种方式的区别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学生类的代码及测试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学生类的代码及测试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模仿刚才的学生类代码，写一个手机类并测试。（</a:t>
            </a:r>
            <a:r>
              <a:rPr lang="en-US" altLang="zh-CN" sz="1800" dirty="0" smtClean="0"/>
              <a:t>5-7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手机类的代码及测试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手机类的代码及测试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创建一个对象的步骤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创建一个对象的步骤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一</a:t>
            </a:r>
            <a:r>
              <a:rPr lang="zh-CN" altLang="en-US" sz="1800" dirty="0" smtClean="0"/>
              <a:t>个对象的创建过程做了哪些事情？</a:t>
            </a:r>
            <a:endParaRPr lang="en-US" altLang="zh-CN" sz="18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需求：</a:t>
            </a:r>
            <a:r>
              <a:rPr lang="zh-CN" altLang="en-US" sz="1800" dirty="0"/>
              <a:t>定义一个长方形</a:t>
            </a:r>
            <a:r>
              <a:rPr lang="zh-CN" altLang="en-US" sz="1800" dirty="0" smtClean="0"/>
              <a:t>类，类中有两个方法，分别求长方形的周长和面  </a:t>
            </a:r>
            <a:r>
              <a:rPr lang="en-US" altLang="zh-CN" sz="1800" dirty="0" smtClean="0"/>
              <a:t>	       </a:t>
            </a:r>
            <a:r>
              <a:rPr lang="zh-CN" altLang="en-US" sz="1800" dirty="0" smtClean="0"/>
              <a:t>积的方法，然后</a:t>
            </a:r>
            <a:r>
              <a:rPr lang="zh-CN" altLang="en-US" sz="1800" dirty="0"/>
              <a:t>定义一个测试类进行测试</a:t>
            </a:r>
            <a:r>
              <a:rPr lang="zh-CN" altLang="en-US" sz="1800" dirty="0" smtClean="0"/>
              <a:t>。（</a:t>
            </a:r>
            <a:r>
              <a:rPr lang="en-US" altLang="zh-CN" sz="1800" dirty="0" smtClean="0"/>
              <a:t>5-7</a:t>
            </a:r>
            <a:r>
              <a:rPr lang="zh-CN" altLang="en-US" sz="1800" dirty="0" smtClean="0"/>
              <a:t>分钟）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4240</TotalTime>
  <Pages>0</Pages>
  <Words>1264</Words>
  <Characters>0</Characters>
  <Application>Microsoft Office PowerPoint</Application>
  <DocSecurity>0</DocSecurity>
  <PresentationFormat>全屏显示(4:3)</PresentationFormat>
  <Lines>0</Lines>
  <Paragraphs>260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Java基础之面向对象</vt:lpstr>
      <vt:lpstr>课程内容</vt:lpstr>
      <vt:lpstr>跟封装相关的知识点</vt:lpstr>
      <vt:lpstr>构造方法Constructor概述和格式</vt:lpstr>
      <vt:lpstr>构造方法的重载及注意事项</vt:lpstr>
      <vt:lpstr>给成员变量赋值的两种方式的区别</vt:lpstr>
      <vt:lpstr>学生类的代码及测试</vt:lpstr>
      <vt:lpstr>手机类的代码及测试</vt:lpstr>
      <vt:lpstr>创建一个对象的步骤</vt:lpstr>
      <vt:lpstr>长方形案例练习</vt:lpstr>
      <vt:lpstr>员工类案例练习</vt:lpstr>
      <vt:lpstr>static关键字及内存图</vt:lpstr>
      <vt:lpstr>static关键字的特点</vt:lpstr>
      <vt:lpstr>static的注意事项</vt:lpstr>
      <vt:lpstr>静态变量和成员变量的区别</vt:lpstr>
      <vt:lpstr>如何使用及制作帮助文档</vt:lpstr>
      <vt:lpstr>main方法的格式详细解释</vt:lpstr>
      <vt:lpstr>工具类中使用静态</vt:lpstr>
      <vt:lpstr>说明书的制作过程</vt:lpstr>
      <vt:lpstr>如何使用JDK提供的帮助文档</vt:lpstr>
      <vt:lpstr>学习Math类的随机数功能</vt:lpstr>
      <vt:lpstr>猜数字小游戏案例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李鹏鹏</cp:lastModifiedBy>
  <cp:revision>467</cp:revision>
  <dcterms:created xsi:type="dcterms:W3CDTF">2015-04-23T13:51:39Z</dcterms:created>
  <dcterms:modified xsi:type="dcterms:W3CDTF">2015-08-18T06:55:26Z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