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276" r:id="rId15"/>
    <p:sldId id="277" r:id="rId16"/>
    <p:sldId id="278" r:id="rId17"/>
    <p:sldId id="305" r:id="rId18"/>
    <p:sldId id="280" r:id="rId19"/>
    <p:sldId id="281" r:id="rId20"/>
    <p:sldId id="284" r:id="rId21"/>
    <p:sldId id="306" r:id="rId22"/>
    <p:sldId id="307" r:id="rId23"/>
    <p:sldId id="308" r:id="rId24"/>
    <p:sldId id="309" r:id="rId25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1425" autoAdjust="0"/>
  </p:normalViewPr>
  <p:slideViewPr>
    <p:cSldViewPr snapToGrid="0" snapToObjects="1">
      <p:cViewPr varScale="1">
        <p:scale>
          <a:sx n="68" d="100"/>
          <a:sy n="68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1296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4389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7_Java&#24320;&#21457;&#24037;&#20855;(Eclipse&#20013;&#22914;&#20309;&#25552;&#39640;&#24320;&#21457;&#25928;&#29575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8_Java&#24320;&#21457;&#24037;&#20855;(Eclipse&#20013;&#19968;&#20010;&#26631;&#20934;&#23398;&#29983;&#31867;&#21450;&#20854;&#27979;&#35797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9_Java&#24320;&#21457;&#24037;&#20855;(Eclipse&#20013;&#25509;&#21475;&#25277;&#35937;&#31867;&#20855;&#20307;&#31867;&#20195;&#30721;&#20307;&#29616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0_Java&#24320;&#21457;&#24037;&#20855;(Eclipse&#20013;&#22914;&#20309;&#29983;&#25104;jar&#21253;&#24182;&#23548;&#20837;&#21040;&#39033;&#30446;&#20013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1_Java&#24320;&#21457;&#24037;&#20855;(Eclipse&#20013;&#22914;&#20309;&#21024;&#38500;&#39033;&#30446;&#21644;&#23548;&#20837;&#39033;&#30446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2_Java&#24320;&#21457;&#24037;&#20855;(Eclipse&#20013;&#26029;&#28857;&#35843;&#35797;&#30340;&#22522;&#26412;&#20351;&#29992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3_Java&#24320;&#21457;&#24037;&#20855;(Eclipse&#26597;&#30475;Java&#20013;&#21442;&#25968;&#20256;&#36882;&#38382;&#39064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4_&#24120;&#35265;&#23545;&#35937;(API&#27010;&#36848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5_&#24120;&#35265;&#23545;&#35937;(Object&#31867;&#30340;&#27010;&#36848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6_&#24120;&#35265;&#23545;&#35937;(Object&#31867;&#30340;hashCode()&#26041;&#27861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7_&#24120;&#35265;&#23545;&#35937;(Object&#31867;&#30340;getClass()&#26041;&#27861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8_&#24120;&#35265;&#23545;&#35937;(Object&#31867;&#30340;toString()&#26041;&#27861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19_&#24120;&#35265;&#23545;&#35937;(Object&#31867;&#30340;equals()&#26041;&#27861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20_&#24120;&#35265;&#23545;&#35937;(==&#21495;&#21644;equals&#26041;&#27861;&#30340;&#21306;&#21035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1_Java&#24320;&#21457;&#24037;&#20855;(&#24120;&#35265;&#24320;&#21457;&#24037;&#20855;&#20171;&#32461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2_Java&#24320;&#21457;&#24037;&#20855;(Eclipse&#20013;HelloWorld&#26696;&#20363;&#20197;&#21450;&#27721;&#21270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3_Java&#24320;&#21457;&#24037;&#20855;(Eclipse&#30340;&#35270;&#31383;&#21644;&#35270;&#22270;&#27010;&#36848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4_Java&#24320;&#21457;&#24037;&#20855;(Eclipse&#24037;&#20316;&#31354;&#38388;&#30340;&#22522;&#26412;&#37197;&#32622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5_Java&#24320;&#21457;&#24037;&#20855;(Eclipse&#20013;&#20869;&#23481;&#36741;&#21161;&#38190;&#30340;&#20351;&#29992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11_video/11.06_Java&#24320;&#21457;&#24037;&#20855;(Eclipse&#20013;&#24555;&#25463;&#38190;&#30340;&#20351;&#29992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核心之常用</a:t>
            </a:r>
            <a:r>
              <a:rPr lang="en-US" altLang="zh-CN" dirty="0" smtClean="0"/>
              <a:t>API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中如何提高开发效率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07_Java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中如何提高开发效率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用快捷键快速的编写一个完整的学生类，然后测试（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中一个标准学生类及其测试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08_Java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中一个标准学生类及其测试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中接口抽象类具体类代码体现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09_Java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中接口抽象类具体类代码体现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练习视频中的代码（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中如何生成</a:t>
            </a:r>
            <a:r>
              <a:rPr lang="en-US" altLang="zh-CN" dirty="0"/>
              <a:t>jar</a:t>
            </a:r>
            <a:r>
              <a:rPr lang="zh-CN" altLang="en-US" dirty="0"/>
              <a:t>包并导入到项目中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10_Java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 smtClean="0">
                <a:hlinkClick r:id="rId3" action="ppaction://hlinkfile"/>
              </a:rPr>
              <a:t>中生成</a:t>
            </a:r>
            <a:r>
              <a:rPr lang="en-US" altLang="zh-CN" sz="1900" dirty="0">
                <a:hlinkClick r:id="rId3" action="ppaction://hlinkfile"/>
              </a:rPr>
              <a:t>jar</a:t>
            </a:r>
            <a:r>
              <a:rPr lang="zh-CN" altLang="en-US" sz="1900" dirty="0">
                <a:hlinkClick r:id="rId3" action="ppaction://hlinkfile"/>
              </a:rPr>
              <a:t>包并导入到项目中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中如何删除项目和导入项目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11_Java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中如何删除项目和导入项目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r>
              <a:rPr lang="en-US" altLang="zh-CN" sz="1900" dirty="0">
                <a:hlinkClick r:id="rId3" action="ppaction://hlinkfile"/>
              </a:rPr>
              <a:t> 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中断点调试的基本使用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12_Java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中断点调试的基本使用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如何使用断点调试？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查看</a:t>
            </a:r>
            <a:r>
              <a:rPr lang="en-US" altLang="zh-CN" dirty="0"/>
              <a:t>Java</a:t>
            </a:r>
            <a:r>
              <a:rPr lang="zh-CN" altLang="en-US" dirty="0"/>
              <a:t>中参数传递问题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13_Java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查看</a:t>
            </a:r>
            <a:r>
              <a:rPr lang="en-US" altLang="zh-CN" sz="1900" dirty="0">
                <a:hlinkClick r:id="rId3" action="ppaction://hlinkfile"/>
              </a:rPr>
              <a:t>Java</a:t>
            </a:r>
            <a:r>
              <a:rPr lang="zh-CN" altLang="en-US" sz="1900" dirty="0">
                <a:hlinkClick r:id="rId3" action="ppaction://hlinkfile"/>
              </a:rPr>
              <a:t>中参数传递问题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常用类之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概述</a:t>
            </a:r>
          </a:p>
          <a:p>
            <a:r>
              <a:rPr lang="en-US" altLang="zh-CN" dirty="0" smtClean="0"/>
              <a:t>Object</a:t>
            </a:r>
            <a:r>
              <a:rPr lang="zh-CN" altLang="en-US" dirty="0"/>
              <a:t>类的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Object</a:t>
            </a:r>
            <a:r>
              <a:rPr lang="zh-CN" altLang="en-US" dirty="0" smtClean="0"/>
              <a:t>类的常见方法</a:t>
            </a:r>
            <a:endParaRPr lang="en-US" altLang="zh-CN" dirty="0" smtClean="0"/>
          </a:p>
          <a:p>
            <a:pPr marL="971550" lvl="2" indent="-514350">
              <a:buFont typeface="+mj-lt"/>
              <a:buAutoNum type="arabicPeriod"/>
            </a:pPr>
            <a:r>
              <a:rPr lang="en-US" altLang="zh-CN" sz="1800" dirty="0" err="1" smtClean="0"/>
              <a:t>hashCode</a:t>
            </a:r>
            <a:r>
              <a:rPr lang="en-US" altLang="zh-CN" sz="1800" dirty="0" smtClean="0"/>
              <a:t>()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altLang="zh-CN" sz="1800" dirty="0" err="1" smtClean="0"/>
              <a:t>getClass</a:t>
            </a:r>
            <a:r>
              <a:rPr lang="en-US" altLang="zh-CN" sz="1800" dirty="0" smtClean="0"/>
              <a:t>()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altLang="zh-CN" sz="1800" dirty="0" err="1" smtClean="0"/>
              <a:t>toString</a:t>
            </a:r>
            <a:r>
              <a:rPr lang="en-US" altLang="zh-CN" sz="1800" dirty="0" smtClean="0"/>
              <a:t>()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altLang="zh-CN" sz="1800" dirty="0"/>
              <a:t>e</a:t>
            </a:r>
            <a:r>
              <a:rPr lang="en-US" altLang="zh-CN" sz="1800" dirty="0" smtClean="0"/>
              <a:t>quals()</a:t>
            </a:r>
            <a:endParaRPr lang="zh-CN" altLang="en-US" sz="1800" dirty="0"/>
          </a:p>
          <a:p>
            <a:r>
              <a:rPr lang="en-US" altLang="zh-CN" dirty="0" smtClean="0"/>
              <a:t>==</a:t>
            </a:r>
            <a:r>
              <a:rPr lang="zh-CN" altLang="en-US" dirty="0"/>
              <a:t>和</a:t>
            </a:r>
            <a:r>
              <a:rPr lang="en-US" altLang="zh-CN" dirty="0"/>
              <a:t>equals()</a:t>
            </a:r>
            <a:r>
              <a:rPr lang="zh-CN" altLang="en-US" dirty="0"/>
              <a:t>方法的区别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(API</a:t>
            </a:r>
            <a:r>
              <a:rPr lang="zh-CN" altLang="en-US" sz="1900" dirty="0">
                <a:hlinkClick r:id="rId3" action="ppaction://hlinkfile"/>
              </a:rPr>
              <a:t>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类的概述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(Object</a:t>
            </a:r>
            <a:r>
              <a:rPr lang="zh-CN" altLang="en-US" sz="1900" dirty="0">
                <a:hlinkClick r:id="rId3" action="ppaction://hlinkfile"/>
              </a:rPr>
              <a:t>类的概述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：了解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所有的类都直接或者间接的继承自</a:t>
            </a:r>
            <a:r>
              <a:rPr lang="en-US" altLang="zh-CN" sz="1800" dirty="0" smtClean="0"/>
              <a:t>Object</a:t>
            </a:r>
            <a:r>
              <a:rPr lang="zh-CN" altLang="en-US" sz="1800" dirty="0" smtClean="0"/>
              <a:t>类。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开发工具（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常用类之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 err="1"/>
              <a:t>hashCode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(Object</a:t>
            </a:r>
            <a:r>
              <a:rPr lang="zh-CN" altLang="en-US" sz="1900" dirty="0">
                <a:hlinkClick r:id="rId3" action="ppaction://hlinkfile"/>
              </a:rPr>
              <a:t>类的</a:t>
            </a:r>
            <a:r>
              <a:rPr lang="en-US" altLang="zh-CN" sz="1900" dirty="0" err="1">
                <a:hlinkClick r:id="rId3" action="ppaction://hlinkfile"/>
              </a:rPr>
              <a:t>hashCode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 err="1"/>
              <a:t>getClass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(Object</a:t>
            </a:r>
            <a:r>
              <a:rPr lang="zh-CN" altLang="en-US" sz="1900" dirty="0">
                <a:hlinkClick r:id="rId3" action="ppaction://hlinkfile"/>
              </a:rPr>
              <a:t>类的</a:t>
            </a:r>
            <a:r>
              <a:rPr lang="en-US" altLang="zh-CN" sz="1900" dirty="0" err="1">
                <a:hlinkClick r:id="rId3" action="ppaction://hlinkfile"/>
              </a:rPr>
              <a:t>getClass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(Object</a:t>
            </a:r>
            <a:r>
              <a:rPr lang="zh-CN" altLang="en-US" sz="1900" dirty="0">
                <a:hlinkClick r:id="rId3" action="ppaction://hlinkfile"/>
              </a:rPr>
              <a:t>类的</a:t>
            </a:r>
            <a:r>
              <a:rPr lang="en-US" altLang="zh-CN" sz="1900" dirty="0" err="1">
                <a:hlinkClick r:id="rId3" action="ppaction://hlinkfile"/>
              </a:rPr>
              <a:t>toString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Object</a:t>
            </a:r>
            <a:r>
              <a:rPr lang="zh-CN" altLang="en-US" sz="1800" dirty="0" smtClean="0"/>
              <a:t>类的</a:t>
            </a:r>
            <a:r>
              <a:rPr lang="en-US" altLang="zh-CN" sz="1800" dirty="0" err="1" smtClean="0"/>
              <a:t>toString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返回的是什么？返回的字符串由什么组成？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类的</a:t>
            </a:r>
            <a:r>
              <a:rPr lang="en-US" altLang="zh-CN" dirty="0"/>
              <a:t>equals()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(Object</a:t>
            </a:r>
            <a:r>
              <a:rPr lang="zh-CN" altLang="en-US" sz="1900" dirty="0">
                <a:hlinkClick r:id="rId3" action="ppaction://hlinkfile"/>
              </a:rPr>
              <a:t>类的</a:t>
            </a:r>
            <a:r>
              <a:rPr lang="en-US" altLang="zh-CN" sz="1900" dirty="0">
                <a:hlinkClick r:id="rId3" action="ppaction://hlinkfile"/>
              </a:rPr>
              <a:t>equals()</a:t>
            </a:r>
            <a:r>
              <a:rPr lang="zh-CN" altLang="en-US" sz="1900" dirty="0">
                <a:hlinkClick r:id="rId3" action="ppaction://hlinkfile"/>
              </a:rPr>
              <a:t>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号和</a:t>
            </a:r>
            <a:r>
              <a:rPr lang="en-US" altLang="zh-CN" sz="1800" dirty="0" smtClean="0"/>
              <a:t>equals()</a:t>
            </a:r>
            <a:r>
              <a:rPr lang="zh-CN" altLang="en-US" sz="1800" dirty="0" smtClean="0"/>
              <a:t>方法有什么区别？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506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==</a:t>
            </a:r>
            <a:r>
              <a:rPr lang="zh-CN" altLang="en-US" dirty="0"/>
              <a:t>号和</a:t>
            </a:r>
            <a:r>
              <a:rPr lang="en-US" altLang="zh-CN" dirty="0"/>
              <a:t>equals</a:t>
            </a:r>
            <a:r>
              <a:rPr lang="zh-CN" altLang="en-US" dirty="0"/>
              <a:t>方法的区别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20_</a:t>
            </a:r>
            <a:r>
              <a:rPr lang="zh-CN" altLang="en-US" sz="1900" dirty="0">
                <a:hlinkClick r:id="rId3" action="ppaction://hlinkfile"/>
              </a:rPr>
              <a:t>常见对象</a:t>
            </a:r>
            <a:r>
              <a:rPr lang="en-US" altLang="zh-CN" sz="1900" dirty="0">
                <a:hlinkClick r:id="rId3" action="ppaction://hlinkfile"/>
              </a:rPr>
              <a:t>(==</a:t>
            </a:r>
            <a:r>
              <a:rPr lang="zh-CN" altLang="en-US" sz="1900" dirty="0">
                <a:hlinkClick r:id="rId3" action="ppaction://hlinkfile"/>
              </a:rPr>
              <a:t>号和</a:t>
            </a:r>
            <a:r>
              <a:rPr lang="en-US" altLang="zh-CN" sz="1900" dirty="0">
                <a:hlinkClick r:id="rId3" action="ppaction://hlinkfile"/>
              </a:rPr>
              <a:t>equals</a:t>
            </a:r>
            <a:r>
              <a:rPr lang="zh-CN" altLang="en-US" sz="1900" dirty="0">
                <a:hlinkClick r:id="rId3" action="ppaction://hlinkfile"/>
              </a:rPr>
              <a:t>方法的区别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010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开发工具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常见开发工具介绍</a:t>
            </a:r>
          </a:p>
          <a:p>
            <a:r>
              <a:rPr lang="en-US" altLang="zh-CN" dirty="0" smtClean="0"/>
              <a:t>Eclipse</a:t>
            </a:r>
            <a:r>
              <a:rPr lang="zh-CN" altLang="en-US" dirty="0"/>
              <a:t>的汉化及编写</a:t>
            </a:r>
            <a:r>
              <a:rPr lang="en-US" altLang="zh-CN" dirty="0"/>
              <a:t>HelloWorld</a:t>
            </a:r>
            <a:r>
              <a:rPr lang="zh-CN" altLang="en-US" dirty="0"/>
              <a:t>案例</a:t>
            </a:r>
          </a:p>
          <a:p>
            <a:r>
              <a:rPr lang="en-US" altLang="zh-CN" dirty="0" smtClean="0"/>
              <a:t>Eclipse</a:t>
            </a:r>
            <a:r>
              <a:rPr lang="zh-CN" altLang="en-US" dirty="0"/>
              <a:t>的常见操作</a:t>
            </a:r>
          </a:p>
          <a:p>
            <a:r>
              <a:rPr lang="en-US" altLang="zh-CN" dirty="0" smtClean="0"/>
              <a:t>Eclipse</a:t>
            </a:r>
            <a:r>
              <a:rPr lang="zh-CN" altLang="en-US" dirty="0"/>
              <a:t>编写案例</a:t>
            </a:r>
          </a:p>
          <a:p>
            <a:r>
              <a:rPr lang="en-US" altLang="zh-CN" dirty="0" smtClean="0"/>
              <a:t>Eclipse</a:t>
            </a:r>
            <a:r>
              <a:rPr lang="zh-CN" altLang="en-US" dirty="0"/>
              <a:t>中断点调试的基本使用</a:t>
            </a:r>
          </a:p>
          <a:p>
            <a:r>
              <a:rPr lang="en-US" altLang="zh-CN" dirty="0" smtClean="0"/>
              <a:t>Eclipse</a:t>
            </a:r>
            <a:r>
              <a:rPr lang="zh-CN" altLang="en-US" dirty="0"/>
              <a:t>查看</a:t>
            </a:r>
            <a:r>
              <a:rPr lang="en-US" altLang="zh-CN" dirty="0"/>
              <a:t>Java</a:t>
            </a:r>
            <a:r>
              <a:rPr lang="zh-CN" altLang="en-US" dirty="0"/>
              <a:t>中的参数传递问题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常见开发工具介绍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</a:t>
            </a:r>
            <a:r>
              <a:rPr lang="en-US" altLang="zh-CN" sz="1900" dirty="0">
                <a:hlinkClick r:id="rId3" action="ppaction://hlinkfile"/>
              </a:rPr>
              <a:t>01_Java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常见开发工具介绍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</a:t>
            </a:r>
            <a:r>
              <a:rPr lang="en-US" altLang="zh-CN" dirty="0"/>
              <a:t>HelloWorld</a:t>
            </a:r>
            <a:r>
              <a:rPr lang="zh-CN" altLang="en-US" dirty="0"/>
              <a:t>案例以及汉化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 smtClean="0"/>
              <a:t>名称： </a:t>
            </a:r>
            <a:r>
              <a:rPr lang="en-US" altLang="zh-CN" sz="1900" dirty="0" smtClean="0">
                <a:hlinkClick r:id="rId3" action="ppaction://hlinkfile"/>
              </a:rPr>
              <a:t>02_Java</a:t>
            </a:r>
            <a:r>
              <a:rPr lang="zh-CN" altLang="en-US" sz="1900" dirty="0" smtClean="0">
                <a:hlinkClick r:id="rId3" action="ppaction://hlinkfile"/>
              </a:rPr>
              <a:t>开发工具</a:t>
            </a:r>
            <a:r>
              <a:rPr lang="en-US" altLang="zh-CN" sz="1900" dirty="0" smtClean="0">
                <a:hlinkClick r:id="rId3" action="ppaction://hlinkfile"/>
              </a:rPr>
              <a:t>(Eclipse</a:t>
            </a:r>
            <a:r>
              <a:rPr lang="zh-CN" altLang="en-US" sz="1900" dirty="0" smtClean="0">
                <a:hlinkClick r:id="rId3" action="ppaction://hlinkfile"/>
              </a:rPr>
              <a:t>中</a:t>
            </a:r>
            <a:r>
              <a:rPr lang="en-US" altLang="zh-CN" sz="1900" dirty="0" err="1" smtClean="0">
                <a:hlinkClick r:id="rId3" action="ppaction://hlinkfile"/>
              </a:rPr>
              <a:t>HelloWorld</a:t>
            </a:r>
            <a:r>
              <a:rPr lang="zh-CN" altLang="en-US" sz="1900" dirty="0" smtClean="0">
                <a:hlinkClick r:id="rId3" action="ppaction://hlinkfile"/>
              </a:rPr>
              <a:t>案例</a:t>
            </a:r>
            <a:r>
              <a:rPr lang="zh-CN" altLang="en-US" sz="1900" dirty="0">
                <a:hlinkClick r:id="rId3" action="ppaction://hlinkfile"/>
              </a:rPr>
              <a:t>以及汉化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编写</a:t>
            </a:r>
            <a:r>
              <a:rPr lang="en-US" altLang="zh-CN" sz="1800" dirty="0" err="1" smtClean="0"/>
              <a:t>HelloWorld</a:t>
            </a:r>
            <a:r>
              <a:rPr lang="zh-CN" altLang="en-US" sz="1800" dirty="0" smtClean="0"/>
              <a:t>案例。（</a:t>
            </a:r>
            <a:r>
              <a:rPr lang="en-US" altLang="zh-CN" sz="1800" dirty="0" smtClean="0"/>
              <a:t>3-5</a:t>
            </a:r>
            <a:r>
              <a:rPr lang="zh-CN" altLang="en-US" sz="1800" dirty="0" smtClean="0"/>
              <a:t>分钟）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的视窗和视图概述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03_Java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的视窗和视图概述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工作空间的基本配置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工作空间的基本配置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窗体乱了，怎么办？</a:t>
            </a:r>
            <a:endParaRPr lang="en-US" altLang="zh-CN" sz="19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控制台找不到了，怎么做？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中内容辅助键的使用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05_Java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中内容辅助键的使用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Eclipse</a:t>
            </a:r>
            <a:r>
              <a:rPr lang="zh-CN" altLang="en-US" dirty="0"/>
              <a:t>中快捷键的使用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名称： </a:t>
            </a:r>
            <a:r>
              <a:rPr lang="en-US" altLang="zh-CN" sz="1900" dirty="0">
                <a:hlinkClick r:id="rId3" action="ppaction://hlinkfile"/>
              </a:rPr>
              <a:t>06_Java</a:t>
            </a:r>
            <a:r>
              <a:rPr lang="zh-CN" altLang="en-US" sz="1900" dirty="0">
                <a:hlinkClick r:id="rId3" action="ppaction://hlinkfile"/>
              </a:rPr>
              <a:t>开发工具</a:t>
            </a:r>
            <a:r>
              <a:rPr lang="en-US" altLang="zh-CN" sz="1900" dirty="0">
                <a:hlinkClick r:id="rId3" action="ppaction://hlinkfile"/>
              </a:rPr>
              <a:t>(Eclipse</a:t>
            </a:r>
            <a:r>
              <a:rPr lang="zh-CN" altLang="en-US" sz="1900" dirty="0">
                <a:hlinkClick r:id="rId3" action="ppaction://hlinkfile"/>
              </a:rPr>
              <a:t>中快捷键的使用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新建，格式化，导包，查看源码，抽取方法，改名的快捷键分别是什么？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4376</TotalTime>
  <Pages>0</Pages>
  <Words>1218</Words>
  <Characters>0</Characters>
  <Application>Microsoft Office PowerPoint</Application>
  <DocSecurity>0</DocSecurity>
  <PresentationFormat>全屏显示(4:3)</PresentationFormat>
  <Lines>0</Lines>
  <Paragraphs>243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Java核心之常用API</vt:lpstr>
      <vt:lpstr>课程内容</vt:lpstr>
      <vt:lpstr>Java开发工具</vt:lpstr>
      <vt:lpstr>常见开发工具介绍</vt:lpstr>
      <vt:lpstr>Eclipse中HelloWorld案例以及汉化</vt:lpstr>
      <vt:lpstr>Eclipse的视窗和视图概述</vt:lpstr>
      <vt:lpstr>Eclipse工作空间的基本配置</vt:lpstr>
      <vt:lpstr>Eclipse中内容辅助键的使用</vt:lpstr>
      <vt:lpstr>Eclipse中快捷键的使用</vt:lpstr>
      <vt:lpstr>Eclipse中如何提高开发效率</vt:lpstr>
      <vt:lpstr>Eclipse中一个标准学生类及其测试</vt:lpstr>
      <vt:lpstr>Eclipse中接口抽象类具体类代码体现</vt:lpstr>
      <vt:lpstr>Eclipse中如何生成jar包并导入到项目中</vt:lpstr>
      <vt:lpstr>Eclipse中如何删除项目和导入项目</vt:lpstr>
      <vt:lpstr>Eclipse中断点调试的基本使用</vt:lpstr>
      <vt:lpstr>Eclipse查看Java中参数传递问题</vt:lpstr>
      <vt:lpstr>API常用类之Object类</vt:lpstr>
      <vt:lpstr>API概述</vt:lpstr>
      <vt:lpstr>Object类的概述</vt:lpstr>
      <vt:lpstr>Object类的hashCode()方法</vt:lpstr>
      <vt:lpstr>Object类的getClass()方法</vt:lpstr>
      <vt:lpstr>Object类的toString()方法</vt:lpstr>
      <vt:lpstr>Object类的equals()方法</vt:lpstr>
      <vt:lpstr>==号和equals方法的区别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nai</cp:lastModifiedBy>
  <cp:revision>474</cp:revision>
  <dcterms:created xsi:type="dcterms:W3CDTF">2015-04-23T13:51:39Z</dcterms:created>
  <dcterms:modified xsi:type="dcterms:W3CDTF">2015-09-01T03:42:32Z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