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0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305" r:id="rId16"/>
    <p:sldId id="277" r:id="rId17"/>
    <p:sldId id="278" r:id="rId18"/>
    <p:sldId id="280" r:id="rId19"/>
    <p:sldId id="281" r:id="rId20"/>
    <p:sldId id="284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5386" autoAdjust="0"/>
  </p:normalViewPr>
  <p:slideViewPr>
    <p:cSldViewPr snapToGrid="0" snapToObjects="1">
      <p:cViewPr varScale="1">
        <p:scale>
          <a:sx n="66" d="100"/>
          <a:sy n="66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	String s = "</a:t>
            </a:r>
            <a:r>
              <a:rPr lang="en-US" altLang="zh-CN" dirty="0" err="1" smtClean="0"/>
              <a:t>heima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(s);</a:t>
            </a:r>
          </a:p>
          <a:p>
            <a:r>
              <a:rPr lang="en-US" altLang="zh-CN" dirty="0" smtClean="0"/>
              <a:t>		change(s);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(s);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("---------------------");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sb.append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heima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change(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public static void change(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sb.append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itcast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public static void change(String s) {</a:t>
            </a:r>
          </a:p>
          <a:p>
            <a:r>
              <a:rPr lang="en-US" altLang="zh-CN" dirty="0" smtClean="0"/>
              <a:t>		s += "</a:t>
            </a:r>
            <a:r>
              <a:rPr lang="en-US" altLang="zh-CN" dirty="0" err="1" smtClean="0"/>
              <a:t>itcast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784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23350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现在有一个String s = “100” ;， 我们怎么把这个字符串转换为整数int a = 100？反过来呢？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3807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35255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看程序写结果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Integer i1 = new Integer(97);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Integer i2 = new Integer(97);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(i1 == i2);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(i1.equals(i2));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("-----------");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Integer i3 = new Integer(197);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Integer i4 = new Integer(197);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(i3 == i4);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(i3.equals(i4));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("-----------");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Integer i5 = 97;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Integer i6 = 97;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(i5 == i6);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(i5.equals(i6));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("-----------");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Integer i7 = 197;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Integer i8 = 197;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(i7 == i8);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(i7.equals(i8));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58091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172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看程序说结果: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StringBuffer sb = new StringBuffer();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sb.append("hello").append("world").append("java");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sb.replace(5, 10, "林青霞");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System.out.println(sb);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A:hello林青霞ava 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B:hell林青霞ava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C:hell林青霞java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D:hello林青霞java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StringBuffer sb = new StringBuffer();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sb.append("hello").append("world").append("java");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String s = sb.substring(5);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dirty="0" err="1" smtClean="0"/>
              <a:t>System.out.print</a:t>
            </a:r>
            <a:r>
              <a:rPr lang="en-US" altLang="zh-CN" sz="1900" dirty="0" smtClean="0"/>
              <a:t>(s);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dirty="0" err="1" smtClean="0"/>
              <a:t>System.out.print</a:t>
            </a:r>
            <a:r>
              <a:rPr lang="en-US" altLang="zh-CN" sz="1900" dirty="0" smtClean="0"/>
              <a:t>("  ");</a:t>
            </a:r>
            <a:endParaRPr lang="zh-CN" altLang="en-US" sz="1900" dirty="0" smtClean="0"/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System.out.println(sb);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900" dirty="0" smtClean="0"/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A: hello 	helloworldjava  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B: hello 	wolrdjava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C: worldjava</a:t>
            </a:r>
            <a:r>
              <a:rPr lang="en-US" altLang="zh-CN" sz="1900" dirty="0" smtClean="0"/>
              <a:t>	</a:t>
            </a:r>
            <a:r>
              <a:rPr lang="zh-CN" altLang="en-US" sz="1900" dirty="0" smtClean="0"/>
              <a:t>	 worldjava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D: worldjava 	helloworldjava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* 需求：把数组中的数据按照指定个格式拼接成一个字符串</a:t>
            </a:r>
            <a:br>
              <a:rPr lang="zh-CN" altLang="en-US" dirty="0" smtClean="0"/>
            </a:br>
            <a:r>
              <a:rPr lang="zh-CN" altLang="en-US" dirty="0" smtClean="0"/>
              <a:t>    * 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举例：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{1,2,3};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输出结果：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"[1, 2, 3]"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举例：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         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键盘录入：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abc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        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输出结果：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cba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</a:t>
            </a: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07_&#24120;&#35265;&#23545;&#35937;(StringBuffer&#21644;String&#30340;&#30456;&#20114;&#36716;&#25442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08_&#24120;&#35265;&#23545;&#35937;(&#25226;&#25968;&#32452;&#36716;&#25104;&#23383;&#31526;&#20018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09_&#24120;&#35265;&#23545;&#35937;(&#23383;&#31526;&#20018;&#21453;&#36716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10_&#24120;&#35265;&#23545;&#35937;(StringBuffer&#21644;StringBuilder&#30340;&#21306;&#21035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11_&#24120;&#35265;&#23545;&#35937;(String&#21644;StringBuffer&#20998;&#21035;&#20316;&#20026;&#21442;&#25968;&#20256;&#36882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12_&#24120;&#35265;&#23545;&#35937;(&#25968;&#32452;&#39640;&#32423;&#20882;&#27873;&#25490;&#24207;&#21407;&#29702;&#22270;&#35299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13_&#24120;&#35265;&#23545;&#35937;(&#25968;&#32452;&#39640;&#32423;&#20882;&#27873;&#25490;&#24207;&#20195;&#30721;&#23454;&#29616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14_&#24120;&#35265;&#23545;&#35937;(&#25968;&#32452;&#39640;&#32423;&#36873;&#25321;&#25490;&#24207;&#21407;&#29702;&#22270;&#35299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15_&#24120;&#35265;&#23545;&#35937;(&#25968;&#32452;&#39640;&#32423;&#36873;&#25321;&#25490;&#24207;&#20195;&#30721;&#23454;&#29616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16_&#24120;&#35265;&#23545;&#35937;(&#25968;&#32452;&#39640;&#32423;&#20108;&#20998;&#26597;&#25214;&#21407;&#29702;&#22270;&#35299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17_&#24120;&#35265;&#23545;&#35937;(&#25968;&#32452;&#39640;&#32423;&#20108;&#20998;&#26597;&#25214;&#20195;&#30721;&#23454;&#29616;&#21450;&#27880;&#24847;&#20107;&#39033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18_&#24120;&#35265;&#23545;&#35937;(Arrays&#31867;&#30340;&#27010;&#36848;&#21644;&#26041;&#27861;&#20351;&#29992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19_&#24120;&#35265;&#23545;&#35937;(&#22522;&#26412;&#31867;&#22411;&#21253;&#35013;&#31867;&#30340;&#27010;&#36848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20_&#24120;&#35265;&#23545;&#35937;(Integer&#31867;&#30340;&#27010;&#36848;&#21644;&#26500;&#36896;&#26041;&#27861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21_&#24120;&#35265;&#23545;&#35937;(String&#21644;int&#31867;&#22411;&#30340;&#30456;&#20114;&#36716;&#25442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22_&#24120;&#35265;&#23545;&#35937;(JDK5&#30340;&#26032;&#29305;&#24615;&#33258;&#21160;&#35013;&#31665;&#21644;&#25286;&#31665;)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23_&#24120;&#35265;&#23545;&#35937;(Integer&#30340;&#38754;&#35797;&#39064;)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01_&#24120;&#35265;&#23545;&#35937;(StringBuffer&#31867;&#30340;&#27010;&#36848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02_&#24120;&#35265;&#23545;&#35937;(StringBuffer&#31867;&#30340;&#26500;&#36896;&#26041;&#27861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03_&#24120;&#35265;&#23545;&#35937;(StringBuffer&#30340;&#28155;&#21152;&#21151;&#33021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04_&#24120;&#35265;&#23545;&#35937;(StringBuffer&#30340;&#21024;&#38500;&#21151;&#33021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05_&#24120;&#35265;&#23545;&#35937;(StringBuffer&#30340;&#26367;&#25442;&#21644;&#21453;&#36716;&#21151;&#33021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13.06_&#24120;&#35265;&#23545;&#35937;(StringBuffer&#30340;&#25130;&#21462;&#21151;&#33021;&#21450;&#27880;&#24847;&#20107;&#39033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核心之常用</a:t>
            </a:r>
            <a:r>
              <a:rPr lang="en-US" altLang="zh-CN" dirty="0" smtClean="0"/>
              <a:t>API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和</a:t>
            </a:r>
            <a:r>
              <a:rPr lang="en-US" altLang="zh-CN" dirty="0"/>
              <a:t>String</a:t>
            </a:r>
            <a:r>
              <a:rPr lang="zh-CN" altLang="en-US" dirty="0"/>
              <a:t>的相互转换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StringBuffer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String</a:t>
            </a:r>
            <a:r>
              <a:rPr lang="zh-CN" altLang="en-US" sz="1900" dirty="0">
                <a:hlinkClick r:id="rId3" action="ppaction://hlinkfile"/>
              </a:rPr>
              <a:t>的相互转换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思考：查看备注的需求，用</a:t>
            </a:r>
            <a:r>
              <a:rPr lang="en-US" altLang="zh-CN" sz="1800" dirty="0" err="1" smtClean="0"/>
              <a:t>StringBuffer</a:t>
            </a:r>
            <a:r>
              <a:rPr lang="zh-CN" altLang="en-US" sz="1800" dirty="0" smtClean="0"/>
              <a:t>的功能看如何用实现（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把数组转成字符串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把数组转成字符串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练习视频中的代码（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把字符串</a:t>
            </a:r>
            <a:r>
              <a:rPr lang="zh-CN" altLang="en-US" sz="1800" dirty="0" smtClean="0"/>
              <a:t>反转，用</a:t>
            </a:r>
            <a:r>
              <a:rPr lang="en-US" altLang="zh-CN" sz="1800" dirty="0" err="1" smtClean="0"/>
              <a:t>StringBuffer</a:t>
            </a:r>
            <a:r>
              <a:rPr lang="zh-CN" altLang="en-US" sz="1800" dirty="0" smtClean="0"/>
              <a:t>的功能如何实现？（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字符串反转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字符串反转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和</a:t>
            </a:r>
            <a:r>
              <a:rPr lang="en-US" altLang="zh-CN" dirty="0" err="1"/>
              <a:t>StringBuilder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353" y="1910789"/>
            <a:ext cx="8221122" cy="4546571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StringBuffer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 err="1">
                <a:hlinkClick r:id="rId3" action="ppaction://hlinkfile"/>
              </a:rPr>
              <a:t>StringBuilder</a:t>
            </a:r>
            <a:r>
              <a:rPr lang="zh-CN" altLang="en-US" sz="1900" dirty="0">
                <a:hlinkClick r:id="rId3" action="ppaction://hlinkfile"/>
              </a:rPr>
              <a:t>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 err="1"/>
              <a:t>StringBuffer</a:t>
            </a:r>
            <a:r>
              <a:rPr lang="zh-CN" altLang="en-US" sz="1800" dirty="0"/>
              <a:t>和</a:t>
            </a:r>
            <a:r>
              <a:rPr lang="en-US" altLang="zh-CN" sz="1800" dirty="0" err="1" smtClean="0"/>
              <a:t>StringBuilder</a:t>
            </a:r>
            <a:r>
              <a:rPr lang="zh-CN" altLang="en-US" sz="1800" dirty="0" smtClean="0"/>
              <a:t>有什么区别？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String</a:t>
            </a:r>
            <a:r>
              <a:rPr lang="zh-CN" altLang="en-US" sz="1800" dirty="0"/>
              <a:t>和</a:t>
            </a:r>
            <a:r>
              <a:rPr lang="en-US" altLang="zh-CN" sz="1800" dirty="0" err="1" smtClean="0"/>
              <a:t>StringBuffer,StringBuilder</a:t>
            </a:r>
            <a:r>
              <a:rPr lang="zh-CN" altLang="en-US" sz="1800" dirty="0" smtClean="0"/>
              <a:t>有什么区别？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思考备注中的需求，不运行，直接说出结果。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 err="1"/>
              <a:t>StringBuffer</a:t>
            </a:r>
            <a:r>
              <a:rPr lang="zh-CN" altLang="en-US" dirty="0"/>
              <a:t>分别作为参数传递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 err="1">
                <a:hlinkClick r:id="rId3" action="ppaction://hlinkfile"/>
              </a:rPr>
              <a:t>StringBuffer</a:t>
            </a:r>
            <a:r>
              <a:rPr lang="zh-CN" altLang="en-US" sz="1900" dirty="0">
                <a:hlinkClick r:id="rId3" action="ppaction://hlinkfile"/>
              </a:rPr>
              <a:t>分别作为参数传递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    </a:t>
            </a:r>
            <a:r>
              <a:rPr lang="en-US" altLang="zh-CN" sz="1800" dirty="0"/>
              <a:t>String</a:t>
            </a:r>
            <a:r>
              <a:rPr lang="zh-CN" altLang="en-US" sz="1800" dirty="0"/>
              <a:t>类虽然是引用数据类型</a:t>
            </a:r>
            <a:r>
              <a:rPr lang="en-US" altLang="zh-CN" sz="1800" dirty="0"/>
              <a:t>,</a:t>
            </a:r>
            <a:r>
              <a:rPr lang="zh-CN" altLang="en-US" sz="1800" dirty="0"/>
              <a:t>但是他当作参数传递时和基本数据类型是一样的。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数组（</a:t>
            </a:r>
            <a:r>
              <a:rPr lang="en-US" altLang="zh-CN" dirty="0"/>
              <a:t>Array</a:t>
            </a:r>
            <a:r>
              <a:rPr lang="zh-CN" altLang="en-US" dirty="0"/>
              <a:t>）高级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冒泡排序原理图解及代码实现</a:t>
            </a:r>
          </a:p>
          <a:p>
            <a:r>
              <a:rPr lang="zh-CN" altLang="en-US" dirty="0" smtClean="0"/>
              <a:t>选择</a:t>
            </a:r>
            <a:r>
              <a:rPr lang="zh-CN" altLang="en-US" dirty="0"/>
              <a:t>排序原理图解及代码实现</a:t>
            </a:r>
          </a:p>
          <a:p>
            <a:r>
              <a:rPr lang="zh-CN" altLang="en-US" dirty="0" smtClean="0"/>
              <a:t>二</a:t>
            </a:r>
            <a:r>
              <a:rPr lang="zh-CN" altLang="en-US" dirty="0"/>
              <a:t>分查找原理图解</a:t>
            </a:r>
          </a:p>
          <a:p>
            <a:r>
              <a:rPr lang="zh-CN" altLang="en-US" dirty="0" smtClean="0"/>
              <a:t>二</a:t>
            </a:r>
            <a:r>
              <a:rPr lang="zh-CN" altLang="en-US" dirty="0"/>
              <a:t>分查找代码实现及注意事项</a:t>
            </a:r>
          </a:p>
          <a:p>
            <a:r>
              <a:rPr lang="en-US" altLang="zh-CN" dirty="0" smtClean="0"/>
              <a:t>Arrays</a:t>
            </a:r>
            <a:r>
              <a:rPr lang="zh-CN" altLang="en-US" dirty="0"/>
              <a:t>类的概述和方法使用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数组高级冒泡排序原理图解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数组高级冒泡排序原理图解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数组高级冒泡排序代码实现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数组高级冒泡排序代码实现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练习视频中的代码（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数组高级选择排序原理图解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数组高级选择排序原理图解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数组高级选择排序代码实现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数组高级选择排序代码实现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数组（</a:t>
            </a:r>
            <a:r>
              <a:rPr lang="en-US" altLang="zh-CN" dirty="0"/>
              <a:t>Array</a:t>
            </a:r>
            <a:r>
              <a:rPr lang="zh-CN" altLang="en-US" dirty="0"/>
              <a:t>）</a:t>
            </a:r>
            <a:r>
              <a:rPr lang="zh-CN" altLang="en-US" dirty="0" smtClean="0"/>
              <a:t>高级</a:t>
            </a:r>
            <a:endParaRPr lang="en-US" altLang="zh-CN" dirty="0" smtClean="0"/>
          </a:p>
          <a:p>
            <a:r>
              <a:rPr lang="zh-CN" altLang="en-US" dirty="0"/>
              <a:t>基本类型包装类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数组高级二分查找原理图解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数组高级二分查找原理图解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二</a:t>
            </a:r>
            <a:r>
              <a:rPr lang="zh-CN" altLang="en-US" sz="1800" dirty="0" smtClean="0"/>
              <a:t>分查找的前提条件是什么？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数组高级二分查找代码实现及注意事项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数组高级二分查找代码实现及注意事项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无序数组可以使用二分查找吗？说明原因。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类的概述和方法使用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(Arrays</a:t>
            </a:r>
            <a:r>
              <a:rPr lang="zh-CN" altLang="en-US" sz="1900" dirty="0">
                <a:hlinkClick r:id="rId3" action="ppaction://hlinkfile"/>
              </a:rPr>
              <a:t>类的概述和方法使用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基本类型包装类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基本类型包装类的概述</a:t>
            </a:r>
          </a:p>
          <a:p>
            <a:r>
              <a:rPr lang="en-US" altLang="zh-CN" dirty="0" smtClean="0"/>
              <a:t>Integer</a:t>
            </a:r>
            <a:r>
              <a:rPr lang="zh-CN" altLang="en-US" dirty="0"/>
              <a:t>类的概述和构造方法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和</a:t>
            </a:r>
            <a:r>
              <a:rPr lang="en-US" altLang="zh-CN" dirty="0" err="1"/>
              <a:t>int</a:t>
            </a:r>
            <a:r>
              <a:rPr lang="zh-CN" altLang="en-US" dirty="0"/>
              <a:t>类型的相互转换</a:t>
            </a:r>
          </a:p>
          <a:p>
            <a:r>
              <a:rPr lang="en-US" altLang="zh-CN" dirty="0" smtClean="0"/>
              <a:t>JDK5</a:t>
            </a:r>
            <a:r>
              <a:rPr lang="zh-CN" altLang="en-US" dirty="0"/>
              <a:t>的新特性自动装箱和拆箱</a:t>
            </a:r>
          </a:p>
          <a:p>
            <a:r>
              <a:rPr lang="en-US" altLang="zh-CN" dirty="0" smtClean="0"/>
              <a:t>Integer</a:t>
            </a:r>
            <a:r>
              <a:rPr lang="zh-CN" altLang="en-US" dirty="0"/>
              <a:t>类的面试题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5828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基本类型包装类的概述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基本类型包装类的概述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数据类型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char</a:t>
            </a:r>
            <a:r>
              <a:rPr lang="zh-CN" altLang="en-US" sz="1800" dirty="0" smtClean="0"/>
              <a:t>对应的包装类分别是什么？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5669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</a:t>
            </a:r>
            <a:r>
              <a:rPr lang="zh-CN" altLang="en-US" dirty="0"/>
              <a:t>类的概述和构造方法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(Integer</a:t>
            </a:r>
            <a:r>
              <a:rPr lang="zh-CN" altLang="en-US" sz="1900" dirty="0">
                <a:hlinkClick r:id="rId3" action="ppaction://hlinkfile"/>
              </a:rPr>
              <a:t>类的概述和构造方法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查看注释中的需求，思考解题</a:t>
            </a:r>
            <a:r>
              <a:rPr lang="zh-CN" altLang="en-US" sz="1800" dirty="0" smtClean="0"/>
              <a:t>思路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17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 err="1"/>
              <a:t>int</a:t>
            </a:r>
            <a:r>
              <a:rPr lang="zh-CN" altLang="en-US" dirty="0"/>
              <a:t>类型的相互转换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 err="1">
                <a:hlinkClick r:id="rId3" action="ppaction://hlinkfile"/>
              </a:rPr>
              <a:t>int</a:t>
            </a:r>
            <a:r>
              <a:rPr lang="zh-CN" altLang="en-US" sz="1900" dirty="0">
                <a:hlinkClick r:id="rId3" action="ppaction://hlinkfile"/>
              </a:rPr>
              <a:t>类型的相互转换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8640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JDK5</a:t>
            </a:r>
            <a:r>
              <a:rPr lang="zh-CN" altLang="en-US" dirty="0"/>
              <a:t>的新特性自动装箱和拆箱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(JDK5</a:t>
            </a:r>
            <a:r>
              <a:rPr lang="zh-CN" altLang="en-US" sz="1900" dirty="0">
                <a:hlinkClick r:id="rId3" action="ppaction://hlinkfile"/>
              </a:rPr>
              <a:t>的新特性自动装箱和拆箱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查看备注中的代码，不运行直接说出结果。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290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</a:t>
            </a:r>
            <a:r>
              <a:rPr lang="zh-CN" altLang="en-US" dirty="0"/>
              <a:t>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(Integer</a:t>
            </a:r>
            <a:r>
              <a:rPr lang="zh-CN" altLang="en-US" sz="1900" dirty="0">
                <a:hlinkClick r:id="rId3" action="ppaction://hlinkfile"/>
              </a:rPr>
              <a:t>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673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类的概述及构造方法</a:t>
            </a:r>
          </a:p>
          <a:p>
            <a:r>
              <a:rPr lang="en-US" altLang="zh-CN" dirty="0" err="1" smtClean="0"/>
              <a:t>StringBuffer</a:t>
            </a:r>
            <a:r>
              <a:rPr lang="zh-CN" altLang="en-US" dirty="0"/>
              <a:t>类的添加功能</a:t>
            </a:r>
          </a:p>
          <a:p>
            <a:r>
              <a:rPr lang="en-US" altLang="zh-CN" dirty="0" err="1" smtClean="0"/>
              <a:t>StringBuffer</a:t>
            </a:r>
            <a:r>
              <a:rPr lang="zh-CN" altLang="en-US" dirty="0"/>
              <a:t>类的删除功能</a:t>
            </a:r>
          </a:p>
          <a:p>
            <a:r>
              <a:rPr lang="en-US" altLang="zh-CN" dirty="0" err="1" smtClean="0"/>
              <a:t>StringBuffer</a:t>
            </a:r>
            <a:r>
              <a:rPr lang="zh-CN" altLang="en-US" dirty="0"/>
              <a:t>类的替换、反转功能</a:t>
            </a:r>
          </a:p>
          <a:p>
            <a:r>
              <a:rPr lang="en-US" altLang="zh-CN" dirty="0" err="1" smtClean="0"/>
              <a:t>StringBuffer</a:t>
            </a:r>
            <a:r>
              <a:rPr lang="zh-CN" altLang="en-US" dirty="0"/>
              <a:t>类的截取功能及注意事项</a:t>
            </a:r>
          </a:p>
          <a:p>
            <a:r>
              <a:rPr lang="en-US" altLang="zh-CN" dirty="0" err="1" smtClean="0"/>
              <a:t>StringBuffer</a:t>
            </a:r>
            <a:r>
              <a:rPr lang="zh-CN" altLang="en-US" dirty="0"/>
              <a:t>和</a:t>
            </a:r>
            <a:r>
              <a:rPr lang="en-US" altLang="zh-CN" dirty="0"/>
              <a:t>String</a:t>
            </a:r>
            <a:r>
              <a:rPr lang="zh-CN" altLang="en-US" dirty="0"/>
              <a:t>的相互转换</a:t>
            </a:r>
          </a:p>
          <a:p>
            <a:r>
              <a:rPr lang="en-US" altLang="zh-CN" dirty="0" err="1" smtClean="0"/>
              <a:t>StringBuffer</a:t>
            </a:r>
            <a:r>
              <a:rPr lang="zh-CN" altLang="en-US" dirty="0"/>
              <a:t>类的案例测试</a:t>
            </a:r>
          </a:p>
          <a:p>
            <a:r>
              <a:rPr lang="en-US" altLang="zh-CN" dirty="0" err="1" smtClean="0"/>
              <a:t>StringBuffer</a:t>
            </a:r>
            <a:r>
              <a:rPr lang="zh-CN" altLang="en-US" dirty="0"/>
              <a:t>和</a:t>
            </a:r>
            <a:r>
              <a:rPr lang="en-US" altLang="zh-CN" dirty="0" err="1"/>
              <a:t>StringBuilder</a:t>
            </a:r>
            <a:r>
              <a:rPr lang="zh-CN" altLang="en-US" dirty="0"/>
              <a:t>的区别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类的概述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StringBuffer</a:t>
            </a:r>
            <a:r>
              <a:rPr lang="zh-CN" altLang="en-US" sz="1900" dirty="0">
                <a:hlinkClick r:id="rId3" action="ppaction://hlinkfile"/>
              </a:rPr>
              <a:t>类的概述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StringBuffer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String</a:t>
            </a:r>
            <a:r>
              <a:rPr lang="zh-CN" altLang="en-US" sz="1800" dirty="0" smtClean="0"/>
              <a:t>有什么区别？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类的构造方法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StringBuffer</a:t>
            </a:r>
            <a:r>
              <a:rPr lang="zh-CN" altLang="en-US" sz="1900" dirty="0">
                <a:hlinkClick r:id="rId3" action="ppaction://hlinkfile"/>
              </a:rPr>
              <a:t>类的构造方法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的</a:t>
            </a:r>
            <a:r>
              <a:rPr lang="zh-CN" altLang="en-US" dirty="0" smtClean="0"/>
              <a:t>添加功能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StringBuffer</a:t>
            </a:r>
            <a:r>
              <a:rPr lang="zh-CN" altLang="en-US" sz="1900" dirty="0">
                <a:hlinkClick r:id="rId3" action="ppaction://hlinkfile"/>
              </a:rPr>
              <a:t>的添加功能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的删除功能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StringBuffer</a:t>
            </a:r>
            <a:r>
              <a:rPr lang="zh-CN" altLang="en-US" sz="1900" dirty="0">
                <a:hlinkClick r:id="rId3" action="ppaction://hlinkfile"/>
              </a:rPr>
              <a:t>的删除功能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思考：已知字符串“</a:t>
            </a:r>
            <a:r>
              <a:rPr lang="en-US" altLang="zh-CN" sz="1800" dirty="0" err="1" smtClean="0"/>
              <a:t>heima</a:t>
            </a:r>
            <a:r>
              <a:rPr lang="zh-CN" altLang="en-US" sz="1800" dirty="0" smtClean="0"/>
              <a:t>”，如何把字符串转换成“</a:t>
            </a:r>
            <a:r>
              <a:rPr lang="en-US" altLang="zh-CN" sz="1800" dirty="0" err="1" smtClean="0"/>
              <a:t>baima</a:t>
            </a:r>
            <a:r>
              <a:rPr lang="zh-CN" altLang="en-US" sz="1800" dirty="0" smtClean="0"/>
              <a:t>”。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的替换和反转功能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StringBuffer</a:t>
            </a:r>
            <a:r>
              <a:rPr lang="zh-CN" altLang="en-US" sz="1900" dirty="0">
                <a:hlinkClick r:id="rId3" action="ppaction://hlinkfile"/>
              </a:rPr>
              <a:t>的替换和反转功能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看备注中的代码，不运行直接说出结果。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思考：如何从字符串“</a:t>
            </a:r>
            <a:r>
              <a:rPr lang="en-US" altLang="zh-CN" sz="1800" dirty="0" err="1" smtClean="0"/>
              <a:t>woaiheima</a:t>
            </a:r>
            <a:r>
              <a:rPr lang="zh-CN" altLang="en-US" sz="1800" dirty="0" smtClean="0"/>
              <a:t>”中截出来字符串“</a:t>
            </a:r>
            <a:r>
              <a:rPr lang="en-US" altLang="zh-CN" sz="1800" dirty="0" err="1" smtClean="0"/>
              <a:t>heima</a:t>
            </a:r>
            <a:r>
              <a:rPr lang="zh-CN" altLang="en-US" sz="1800" dirty="0" smtClean="0"/>
              <a:t>”。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的截取功能及注意事项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StringBuffer</a:t>
            </a:r>
            <a:r>
              <a:rPr lang="zh-CN" altLang="en-US" sz="1900" dirty="0">
                <a:hlinkClick r:id="rId3" action="ppaction://hlinkfile"/>
              </a:rPr>
              <a:t>的截取功能及注意事项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看备注中的代码，不运行直接说出结果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练习视频中的代码（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4276</TotalTime>
  <Pages>0</Pages>
  <Words>1694</Words>
  <Characters>0</Characters>
  <Application>Microsoft Office PowerPoint</Application>
  <DocSecurity>0</DocSecurity>
  <PresentationFormat>全屏显示(4:3)</PresentationFormat>
  <Lines>0</Lines>
  <Paragraphs>336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Java核心之常用API</vt:lpstr>
      <vt:lpstr>课程内容</vt:lpstr>
      <vt:lpstr>StringBuffer类</vt:lpstr>
      <vt:lpstr>StringBuffer类的概述</vt:lpstr>
      <vt:lpstr>StringBuffer类的构造方法</vt:lpstr>
      <vt:lpstr>StringBuffer的添加功能</vt:lpstr>
      <vt:lpstr>StringBuffer的删除功能</vt:lpstr>
      <vt:lpstr>StringBuffer的替换和反转功能</vt:lpstr>
      <vt:lpstr>StringBuffer的截取功能及注意事项</vt:lpstr>
      <vt:lpstr>StringBuffer和String的相互转换</vt:lpstr>
      <vt:lpstr>把数组转成字符串</vt:lpstr>
      <vt:lpstr>字符串反转</vt:lpstr>
      <vt:lpstr>StringBuffer和StringBuilder的区别</vt:lpstr>
      <vt:lpstr>String和StringBuffer分别作为参数传递</vt:lpstr>
      <vt:lpstr>数组（Array）高级</vt:lpstr>
      <vt:lpstr>数组高级冒泡排序原理图解</vt:lpstr>
      <vt:lpstr>数组高级冒泡排序代码实现</vt:lpstr>
      <vt:lpstr>数组高级选择排序原理图解</vt:lpstr>
      <vt:lpstr>数组高级选择排序代码实现</vt:lpstr>
      <vt:lpstr>数组高级二分查找原理图解</vt:lpstr>
      <vt:lpstr>数组高级二分查找代码实现及注意事项</vt:lpstr>
      <vt:lpstr>Arrays类的概述和方法使用</vt:lpstr>
      <vt:lpstr>基本类型包装类</vt:lpstr>
      <vt:lpstr>基本类型包装类的概述</vt:lpstr>
      <vt:lpstr>Integer类的概述和构造方法</vt:lpstr>
      <vt:lpstr>String和int类型的相互转换</vt:lpstr>
      <vt:lpstr>JDK5的新特性自动装箱和拆箱</vt:lpstr>
      <vt:lpstr>Integer的面试题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nai</cp:lastModifiedBy>
  <cp:revision>487</cp:revision>
  <dcterms:created xsi:type="dcterms:W3CDTF">2015-04-23T13:51:39Z</dcterms:created>
  <dcterms:modified xsi:type="dcterms:W3CDTF">2015-09-16T01:39:25Z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