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305" r:id="rId15"/>
    <p:sldId id="276" r:id="rId16"/>
    <p:sldId id="277" r:id="rId17"/>
    <p:sldId id="278" r:id="rId18"/>
    <p:sldId id="280" r:id="rId19"/>
    <p:sldId id="281" r:id="rId20"/>
    <p:sldId id="284" r:id="rId21"/>
    <p:sldId id="306" r:id="rId22"/>
    <p:sldId id="307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3" autoAdjust="0"/>
    <p:restoredTop sz="96424" autoAdjust="0"/>
  </p:normalViewPr>
  <p:slideViewPr>
    <p:cSldViewPr snapToGrid="0" snapToObjects="1">
      <p:cViewPr varScale="1">
        <p:scale>
          <a:sx n="70" d="100"/>
          <a:sy n="70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3350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3807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525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7_&#24120;&#35265;&#23545;&#35937;(&#27491;&#21017;&#34920;&#36798;&#24335;&#30340;&#26367;&#25442;&#21151;&#3302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8_&#24120;&#35265;&#23545;&#35937;(&#27491;&#21017;&#34920;&#36798;&#24335;&#30340;&#20998;&#32452;&#21151;&#33021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9_&#24120;&#35265;&#23545;&#35937;(Pattern&#21644;Matcher&#30340;&#27010;&#36848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0_&#24120;&#35265;&#23545;&#35937;(&#27491;&#21017;&#34920;&#36798;&#24335;&#30340;&#33719;&#21462;&#21151;&#33021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1_&#24120;&#35265;&#23545;&#35937;(Math&#31867;&#27010;&#36848;&#21644;&#26041;&#27861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2_&#24120;&#35265;&#23545;&#35937;(Random&#31867;&#30340;&#27010;&#36848;&#21644;&#26041;&#27861;&#20351;&#29992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3_&#24120;&#35265;&#23545;&#35937;(System&#31867;&#30340;&#27010;&#36848;&#21644;&#26041;&#27861;&#20351;&#2999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4_&#24120;&#35265;&#23545;&#35937;(BigInteger&#31867;&#30340;&#27010;&#36848;&#21644;&#26041;&#27861;&#20351;&#2999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5_&#24120;&#35265;&#23545;&#35937;(BigDecimal&#31867;&#30340;&#27010;&#36848;&#21644;&#26041;&#27861;&#20351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6_&#24120;&#35265;&#23545;&#35937;(Date&#31867;&#30340;&#27010;&#36848;&#21644;&#26041;&#27861;&#20351;&#29992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7_&#24120;&#35265;&#23545;&#35937;(SimpleDateFormat&#31867;&#23454;&#29616;&#26085;&#26399;&#21644;&#23383;&#31526;&#20018;&#30340;&#30456;&#20114;&#36716;&#25442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8_&#24120;&#35265;&#23545;&#35937;(&#20320;&#26469;&#21040;&#36825;&#20010;&#19990;&#30028;&#22810;&#23569;&#22825;&#26696;&#20363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19_&#24120;&#35265;&#23545;&#35937;(Calendar&#31867;&#30340;&#27010;&#36848;&#21644;&#33719;&#21462;&#26085;&#26399;&#30340;&#26041;&#27861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20_&#24120;&#35265;&#23545;&#35937;(Calendar&#31867;&#30340;add()&#21644;set()&#26041;&#27861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21_&#24120;&#35265;&#23545;&#35937;(&#22914;&#20309;&#33719;&#21462;&#20219;&#24847;&#24180;&#20221;&#26159;&#24179;&#24180;&#36824;&#26159;&#38384;&#24180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1_&#24120;&#35265;&#23545;&#35937;(&#27491;&#21017;&#34920;&#36798;&#24335;&#30340;&#27010;&#36848;&#21644;&#31616;&#21333;&#20351;&#29992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2_&#24120;&#35265;&#23545;&#35937;(&#23383;&#31526;&#31867;&#28436;&#31034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3_&#24120;&#35265;&#23545;&#35937;(&#39044;&#23450;&#20041;&#23383;&#31526;&#31867;&#28436;&#31034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4_&#24120;&#35265;&#23545;&#35937;(&#25968;&#37327;&#3578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5_&#24120;&#35265;&#23545;&#35937;(&#27491;&#21017;&#34920;&#36798;&#24335;&#30340;&#20998;&#21106;&#21151;&#3302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4_video/14.06_&#24120;&#35265;&#23545;&#35937;(&#25226;&#32473;&#23450;&#23383;&#31526;&#20018;&#20013;&#30340;&#25968;&#23383;&#25490;&#24207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核心之常用</a:t>
            </a:r>
            <a:r>
              <a:rPr lang="en-US" altLang="zh-CN" dirty="0" smtClean="0"/>
              <a:t>API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正则表达式的替换功能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正则表达式的替换功能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思考：请</a:t>
            </a:r>
            <a:r>
              <a:rPr lang="zh-CN" altLang="en-US" sz="1800" dirty="0"/>
              <a:t>按照叠词切割： 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sdqqfgkkkhjppppkl</a:t>
            </a:r>
            <a:r>
              <a:rPr lang="en-US" altLang="zh-CN" sz="1800" dirty="0" smtClean="0"/>
              <a:t>“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正则表达式的分组功能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正则表达式的分组功能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</a:t>
            </a:r>
            <a:r>
              <a:rPr lang="zh-CN" altLang="en-US" dirty="0"/>
              <a:t>和</a:t>
            </a:r>
            <a:r>
              <a:rPr lang="en-US" altLang="zh-CN" dirty="0"/>
              <a:t>Matcher</a:t>
            </a:r>
            <a:r>
              <a:rPr lang="zh-CN" altLang="en-US" dirty="0"/>
              <a:t>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(Pattern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Matcher</a:t>
            </a:r>
            <a:r>
              <a:rPr lang="zh-CN" altLang="en-US" sz="1900" dirty="0">
                <a:hlinkClick r:id="rId3" action="ppaction://hlinkfile"/>
              </a:rPr>
              <a:t>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 </a:t>
            </a:r>
            <a:r>
              <a:rPr lang="zh-CN" altLang="en-US" sz="1800" dirty="0" smtClean="0"/>
              <a:t>思考：如何把</a:t>
            </a:r>
            <a:r>
              <a:rPr lang="zh-CN" altLang="en-US" sz="1800" dirty="0"/>
              <a:t>一个字符串中的手机号码获取</a:t>
            </a:r>
            <a:r>
              <a:rPr lang="zh-CN" altLang="en-US" sz="1800" dirty="0" smtClean="0"/>
              <a:t>出来 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正则表达式的获取功能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正则表达式的获取功能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其他常见</a:t>
            </a:r>
            <a:r>
              <a:rPr lang="zh-CN" altLang="en-US" dirty="0"/>
              <a:t>对象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895" y="1911350"/>
            <a:ext cx="8232580" cy="4946650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类概述和方法使用 </a:t>
            </a:r>
          </a:p>
          <a:p>
            <a:r>
              <a:rPr lang="en-US" altLang="zh-CN" dirty="0" smtClean="0"/>
              <a:t>Random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zh-CN" altLang="en-US" dirty="0"/>
          </a:p>
          <a:p>
            <a:r>
              <a:rPr lang="en-US" altLang="zh-CN" dirty="0" err="1" smtClean="0"/>
              <a:t>BigInteger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BigDecimal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r>
              <a:rPr lang="zh-CN" altLang="en-US" dirty="0"/>
              <a:t>类的概述和方法使用</a:t>
            </a:r>
          </a:p>
          <a:p>
            <a:r>
              <a:rPr lang="en-US" altLang="zh-CN" dirty="0" err="1" smtClean="0"/>
              <a:t>SimpleDateFormat</a:t>
            </a:r>
            <a:r>
              <a:rPr lang="zh-CN" altLang="en-US" dirty="0"/>
              <a:t>类实现日期和字符串的相互转换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：你来到这个世界多少天</a:t>
            </a:r>
          </a:p>
          <a:p>
            <a:r>
              <a:rPr lang="en-US" altLang="zh-CN" dirty="0" smtClean="0"/>
              <a:t>Calendar</a:t>
            </a:r>
            <a:r>
              <a:rPr lang="zh-CN" altLang="en-US" dirty="0"/>
              <a:t>类的概述和获取日期的方法</a:t>
            </a:r>
          </a:p>
          <a:p>
            <a:r>
              <a:rPr lang="en-US" altLang="zh-CN" dirty="0" smtClean="0"/>
              <a:t>Calendar</a:t>
            </a:r>
            <a:r>
              <a:rPr lang="zh-CN" altLang="en-US" dirty="0"/>
              <a:t>类的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set()</a:t>
            </a:r>
            <a:r>
              <a:rPr lang="zh-CN" altLang="en-US" dirty="0"/>
              <a:t>方法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：如何获取任意年份是平年还是闰年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(Math</a:t>
            </a:r>
            <a:r>
              <a:rPr lang="zh-CN" altLang="en-US" sz="1900" dirty="0">
                <a:hlinkClick r:id="rId3" action="ppaction://hlinkfile"/>
              </a:rPr>
              <a:t>类概述和方法使用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(Random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Random</a:t>
            </a:r>
            <a:r>
              <a:rPr lang="zh-CN" altLang="en-US" sz="1800" dirty="0" smtClean="0"/>
              <a:t>类，如何获取一个</a:t>
            </a:r>
            <a:r>
              <a:rPr lang="en-US" altLang="zh-CN" sz="1800" dirty="0" smtClean="0"/>
              <a:t>1-100</a:t>
            </a:r>
            <a:r>
              <a:rPr lang="zh-CN" altLang="en-US" sz="1800" dirty="0" smtClean="0"/>
              <a:t>之间的随机数？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(System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System</a:t>
            </a:r>
            <a:r>
              <a:rPr lang="zh-CN" altLang="en-US" sz="1800" dirty="0" smtClean="0"/>
              <a:t>类可以被实例化吗？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如何获取系统当前时间的毫秒值？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BigInteger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BigDecimal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其他常见对象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(Date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日期和字符串的相互转换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17_SimpleDateFormat</a:t>
            </a:r>
            <a:r>
              <a:rPr lang="zh-CN" altLang="en-US" sz="1900" dirty="0">
                <a:hlinkClick r:id="rId3" action="ppaction://hlinkfile"/>
              </a:rPr>
              <a:t>类实现日期和字符串的相互</a:t>
            </a:r>
            <a:r>
              <a:rPr lang="zh-CN" altLang="en-US" sz="1900" dirty="0" smtClean="0">
                <a:hlinkClick r:id="rId3" action="ppaction://hlinkfile"/>
              </a:rPr>
              <a:t>转换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思考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你</a:t>
            </a:r>
            <a:r>
              <a:rPr lang="zh-CN" altLang="en-US" sz="1600" dirty="0"/>
              <a:t>来到这个世界</a:t>
            </a:r>
            <a:r>
              <a:rPr lang="zh-CN" altLang="en-US" sz="1600" dirty="0" smtClean="0"/>
              <a:t>多少天，用代码应该怎么做</a:t>
            </a:r>
            <a:r>
              <a:rPr lang="en-US" altLang="zh-CN" sz="1600" dirty="0" smtClean="0"/>
              <a:t>?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分钟）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你来到这个世界多少天案例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你来到这个世界多少天案例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练习课程中的代码（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类的概述和获取日期的方法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(Calendar</a:t>
            </a:r>
            <a:r>
              <a:rPr lang="zh-CN" altLang="en-US" sz="1900" dirty="0">
                <a:hlinkClick r:id="rId3" action="ppaction://hlinkfile"/>
              </a:rPr>
              <a:t>类的概述和获取日期的方法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566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类的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set()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(Calendar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>
                <a:hlinkClick r:id="rId3" action="ppaction://hlinkfile"/>
              </a:rPr>
              <a:t>add()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set()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思考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键盘</a:t>
            </a:r>
            <a:r>
              <a:rPr lang="zh-CN" altLang="en-US" sz="1600" dirty="0"/>
              <a:t>录入任意一个年份，</a:t>
            </a:r>
            <a:r>
              <a:rPr lang="zh-CN" altLang="en-US" sz="1600" dirty="0" smtClean="0"/>
              <a:t>判断是</a:t>
            </a:r>
            <a:r>
              <a:rPr lang="zh-CN" altLang="en-US" sz="1600" dirty="0"/>
              <a:t>闰年还是</a:t>
            </a:r>
            <a:r>
              <a:rPr lang="zh-CN" altLang="en-US" sz="1600" dirty="0" smtClean="0"/>
              <a:t>平年（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分钟）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17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如何获取任意年份是平年还是闰年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如何获取任意年份是平年还是闰年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64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正则表达式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正则表达式的概述和简单使用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的分类及演示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的分割功能及案例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的替换功能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的分组功能</a:t>
            </a:r>
          </a:p>
          <a:p>
            <a:r>
              <a:rPr lang="en-US" altLang="zh-CN" dirty="0" smtClean="0"/>
              <a:t>Pattern</a:t>
            </a:r>
            <a:r>
              <a:rPr lang="zh-CN" altLang="en-US" dirty="0"/>
              <a:t>和</a:t>
            </a:r>
            <a:r>
              <a:rPr lang="en-US" altLang="zh-CN" dirty="0"/>
              <a:t>Matcher</a:t>
            </a:r>
            <a:r>
              <a:rPr lang="zh-CN" altLang="en-US" dirty="0"/>
              <a:t>的概述</a:t>
            </a:r>
          </a:p>
          <a:p>
            <a:r>
              <a:rPr lang="zh-CN" altLang="en-US" dirty="0" smtClean="0"/>
              <a:t>正则表达式</a:t>
            </a:r>
            <a:r>
              <a:rPr lang="zh-CN" altLang="en-US" dirty="0"/>
              <a:t>的获取功能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正则表达式的概述和简单使用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正则表达式的概述和简单使用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字符类演示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预定义字符类演示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预定义字符类演示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数量词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正则表达式的分割功能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正则表达式的分割功能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我有如下一个字符串</a:t>
            </a:r>
            <a:r>
              <a:rPr lang="en-US" altLang="zh-CN" sz="1800" dirty="0"/>
              <a:t>:”91 27 46 38 50”</a:t>
            </a:r>
            <a:r>
              <a:rPr lang="zh-CN" altLang="en-US" sz="1800" dirty="0"/>
              <a:t>，请写代码实现最终输出结果是：”</a:t>
            </a:r>
            <a:r>
              <a:rPr lang="en-US" altLang="zh-CN" sz="1800" dirty="0"/>
              <a:t>27 38 46 50 91</a:t>
            </a:r>
            <a:r>
              <a:rPr lang="en-US" altLang="zh-CN" sz="1800" dirty="0" smtClean="0"/>
              <a:t>”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把给定字符串</a:t>
            </a:r>
            <a:r>
              <a:rPr lang="zh-CN" altLang="en-US" dirty="0" smtClean="0"/>
              <a:t>中的数字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把给定字符串中的数字排序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4519</TotalTime>
  <Pages>0</Pages>
  <Words>1296</Words>
  <Characters>0</Characters>
  <Application>Microsoft Office PowerPoint</Application>
  <DocSecurity>0</DocSecurity>
  <PresentationFormat>全屏显示(4:3)</PresentationFormat>
  <Lines>0</Lines>
  <Paragraphs>257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Java核心之常用API</vt:lpstr>
      <vt:lpstr>课程内容</vt:lpstr>
      <vt:lpstr>正则表达式</vt:lpstr>
      <vt:lpstr>正则表达式的概述和简单使用</vt:lpstr>
      <vt:lpstr>字符类演示</vt:lpstr>
      <vt:lpstr>预定义字符类演示</vt:lpstr>
      <vt:lpstr>数量词</vt:lpstr>
      <vt:lpstr>正则表达式的分割功能</vt:lpstr>
      <vt:lpstr>把给定字符串中的数字排序</vt:lpstr>
      <vt:lpstr>正则表达式的替换功能</vt:lpstr>
      <vt:lpstr>正则表达式的分组功能</vt:lpstr>
      <vt:lpstr>Pattern和Matcher的概述</vt:lpstr>
      <vt:lpstr>正则表达式的获取功能</vt:lpstr>
      <vt:lpstr>API其他常见对象</vt:lpstr>
      <vt:lpstr>Math类概述和方法使用</vt:lpstr>
      <vt:lpstr>Random类的概述和方法使用</vt:lpstr>
      <vt:lpstr>System类的概述和方法使用</vt:lpstr>
      <vt:lpstr>BigInteger类的概述和方法使用</vt:lpstr>
      <vt:lpstr>BigDecimal类的概述和方法使用</vt:lpstr>
      <vt:lpstr>Date类的概述和方法使用</vt:lpstr>
      <vt:lpstr>日期和字符串的相互转换</vt:lpstr>
      <vt:lpstr>你来到这个世界多少天案例</vt:lpstr>
      <vt:lpstr>Calendar类的概述和获取日期的方法</vt:lpstr>
      <vt:lpstr>Calendar类的add()和set()方法</vt:lpstr>
      <vt:lpstr>如何获取任意年份是平年还是闰年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518</cp:revision>
  <dcterms:created xsi:type="dcterms:W3CDTF">2015-04-23T13:51:39Z</dcterms:created>
  <dcterms:modified xsi:type="dcterms:W3CDTF">2015-09-01T07:00:44Z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