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303" r:id="rId11"/>
    <p:sldId id="305" r:id="rId12"/>
    <p:sldId id="270" r:id="rId13"/>
    <p:sldId id="274" r:id="rId14"/>
    <p:sldId id="276" r:id="rId15"/>
    <p:sldId id="277" r:id="rId16"/>
    <p:sldId id="278" r:id="rId17"/>
    <p:sldId id="280" r:id="rId18"/>
    <p:sldId id="281" r:id="rId19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7" autoAdjust="0"/>
    <p:restoredTop sz="88716" autoAdjust="0"/>
  </p:normalViewPr>
  <p:slideViewPr>
    <p:cSldViewPr snapToGrid="0" snapToObjects="1">
      <p:cViewPr varScale="1">
        <p:scale>
          <a:sx n="66" d="100"/>
          <a:sy n="66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/>
              <a:t>我有一个集合，然后往里边添加</a:t>
            </a:r>
            <a:r>
              <a:rPr lang="en-US" altLang="zh-CN" sz="1800" dirty="0" smtClean="0"/>
              <a:t>hello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world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三个元素，</a:t>
            </a:r>
            <a:endParaRPr lang="en-US" altLang="zh-CN" sz="1800" dirty="0" smtClean="0"/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/>
              <a:t>我想判断里面有没有</a:t>
            </a:r>
            <a:r>
              <a:rPr lang="en-US" altLang="zh-CN" sz="1800" dirty="0" smtClean="0"/>
              <a:t>“world”</a:t>
            </a:r>
            <a:r>
              <a:rPr lang="zh-CN" altLang="en-US" sz="1800" dirty="0" smtClean="0"/>
              <a:t>这个元素。</a:t>
            </a:r>
            <a:endParaRPr lang="en-US" altLang="zh-CN" sz="1800" dirty="0" smtClean="0"/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/>
              <a:t>如果有，我就添加一个</a:t>
            </a:r>
            <a:r>
              <a:rPr lang="en-US" altLang="zh-CN" sz="1800" dirty="0" smtClean="0"/>
              <a:t>“</a:t>
            </a:r>
            <a:r>
              <a:rPr lang="en-US" altLang="zh-CN" sz="1800" dirty="0" err="1" smtClean="0"/>
              <a:t>javaee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元素，没有什么都不添加。</a:t>
            </a:r>
            <a:endParaRPr lang="en-US" altLang="zh-CN" sz="1800" dirty="0" smtClean="0"/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 smtClean="0"/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注意：用迭代器来做。</a:t>
            </a: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7_&#38598;&#21512;&#26694;&#26550;(&#36845;&#20195;&#22120;&#30340;&#21407;&#29702;&#21450;&#28304;&#30721;&#35299;&#2651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8_&#38598;&#21512;&#26694;&#26550;(List&#38598;&#21512;&#30340;&#29305;&#26377;&#21151;&#33021;&#27010;&#36848;&#21644;&#27979;&#35797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9_&#38598;&#21512;&#26694;&#26550;(List&#38598;&#21512;&#23384;&#20648;&#23398;&#29983;&#23545;&#35937;&#24182;&#36941;&#21382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0_&#38598;&#21512;&#26694;&#26550;(&#24182;&#21457;&#20462;&#25913;&#24322;&#24120;&#20135;&#29983;&#30340;&#21407;&#22240;&#21450;&#35299;&#20915;&#26041;&#26696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1_&#38598;&#21512;&#26694;&#26550;(ListIterator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2_&#38598;&#21512;&#26694;&#26550;(Vector&#30340;&#29305;&#26377;&#21151;&#33021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3_&#38598;&#21512;&#26694;&#26550;(&#25968;&#25454;&#32467;&#26500;&#20043;&#25968;&#32452;&#21644;&#38142;&#34920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4_&#38598;&#21512;&#26694;&#26550;(List&#30340;&#19977;&#20010;&#23376;&#31867;&#30340;&#29305;&#28857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1_&#38598;&#21512;&#26694;&#26550;(&#23545;&#35937;&#25968;&#32452;&#30340;&#27010;&#36848;&#21644;&#20351;&#29992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2_&#38598;&#21512;&#26694;&#26550;(&#38598;&#21512;&#30340;&#30001;&#26469;&#21450;&#38598;&#21512;&#32487;&#25215;&#20307;&#31995;&#22270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3_&#38598;&#21512;&#26694;&#26550;(Collection&#38598;&#21512;&#30340;&#22522;&#26412;&#21151;&#33021;&#27979;&#35797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4_&#38598;&#21512;&#26694;&#26550;(&#38598;&#21512;&#30340;&#36941;&#21382;&#20043;&#38598;&#21512;&#36716;&#25968;&#32452;&#36941;&#21382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5_&#38598;&#21512;&#26694;&#26550;(Collection&#38598;&#21512;&#30340;&#24102;All&#21151;&#33021;&#27979;&#35797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6_&#38598;&#21512;&#26694;&#26550;(&#38598;&#21512;&#30340;&#36941;&#21382;&#20043;&#36845;&#20195;&#22120;&#36941;&#21382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核心之集合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迭代器的原理及源码解析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迭代器的原理及源码解析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难</a:t>
            </a:r>
            <a:r>
              <a:rPr lang="zh-CN" altLang="en-US" sz="1900" dirty="0" smtClean="0"/>
              <a:t>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集合的特有功能概述和测试</a:t>
            </a:r>
          </a:p>
          <a:p>
            <a:r>
              <a:rPr lang="en-US" altLang="zh-CN" dirty="0" smtClean="0"/>
              <a:t>List</a:t>
            </a:r>
            <a:r>
              <a:rPr lang="zh-CN" altLang="en-US" dirty="0"/>
              <a:t>集合存储学生对象并遍历</a:t>
            </a:r>
          </a:p>
          <a:p>
            <a:r>
              <a:rPr lang="zh-CN" altLang="en-US" dirty="0" smtClean="0"/>
              <a:t>并发</a:t>
            </a:r>
            <a:r>
              <a:rPr lang="zh-CN" altLang="en-US" dirty="0"/>
              <a:t>修改异常产生的原因及解决方案</a:t>
            </a:r>
          </a:p>
          <a:p>
            <a:r>
              <a:rPr lang="zh-CN" altLang="en-US" dirty="0" smtClean="0"/>
              <a:t>列表</a:t>
            </a:r>
            <a:r>
              <a:rPr lang="zh-CN" altLang="en-US" dirty="0"/>
              <a:t>迭代器</a:t>
            </a:r>
            <a:r>
              <a:rPr lang="en-US" altLang="zh-CN" dirty="0"/>
              <a:t>(</a:t>
            </a:r>
            <a:r>
              <a:rPr lang="en-US" altLang="zh-CN" dirty="0" err="1"/>
              <a:t>ListIterator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Vector</a:t>
            </a:r>
            <a:r>
              <a:rPr lang="zh-CN" altLang="en-US" dirty="0"/>
              <a:t>的特有功能</a:t>
            </a:r>
          </a:p>
          <a:p>
            <a:r>
              <a:rPr lang="zh-CN" altLang="en-US" dirty="0" smtClean="0"/>
              <a:t>数据结构</a:t>
            </a:r>
            <a:r>
              <a:rPr lang="zh-CN" altLang="en-US" dirty="0"/>
              <a:t>之数组和链表</a:t>
            </a:r>
          </a:p>
          <a:p>
            <a:r>
              <a:rPr lang="en-US" altLang="zh-CN" dirty="0" smtClean="0"/>
              <a:t>List</a:t>
            </a:r>
            <a:r>
              <a:rPr lang="zh-CN" altLang="en-US" dirty="0"/>
              <a:t>的三个子类的特点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集合的特有功能概述和测试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(List</a:t>
            </a:r>
            <a:r>
              <a:rPr lang="zh-CN" altLang="en-US" sz="1900" dirty="0">
                <a:hlinkClick r:id="rId3" action="ppaction://hlinkfile"/>
              </a:rPr>
              <a:t>集合的特有功能概述和测试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集合存储学生对象并遍历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(List</a:t>
            </a:r>
            <a:r>
              <a:rPr lang="zh-CN" altLang="en-US" sz="1900" dirty="0">
                <a:hlinkClick r:id="rId3" action="ppaction://hlinkfile"/>
              </a:rPr>
              <a:t>集合存储学生对象并遍历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查看注释中的需求，用代码实现（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并发修改异常产生的原因及解决方案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并发修改异常产生的原因及解决方案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并发修改异常是如何产生的？怎么解决？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ListIterator</a:t>
            </a:r>
            <a:r>
              <a:rPr lang="zh-CN" altLang="en-US" dirty="0" smtClean="0"/>
              <a:t>（列表迭代器）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(ListIterator).avi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</a:t>
            </a:r>
            <a:r>
              <a:rPr lang="zh-CN" altLang="en-US" sz="1900"/>
              <a:t>程度</a:t>
            </a:r>
            <a:r>
              <a:rPr lang="zh-CN" altLang="en-US" sz="1900" smtClean="0"/>
              <a:t>：了解</a:t>
            </a: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的特有功能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(Vector</a:t>
            </a:r>
            <a:r>
              <a:rPr lang="zh-CN" altLang="en-US" sz="1900" dirty="0">
                <a:hlinkClick r:id="rId3" action="ppaction://hlinkfile"/>
              </a:rPr>
              <a:t>的特有功能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数据结构之数组和链表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数据结构之数组和链表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数组和链表的数据结构特点分别是什么？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的三个子类的特点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(List</a:t>
            </a:r>
            <a:r>
              <a:rPr lang="zh-CN" altLang="en-US" sz="1900" dirty="0">
                <a:hlinkClick r:id="rId3" action="ppaction://hlinkfile"/>
              </a:rPr>
              <a:t>的三个子类的特点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List</a:t>
            </a:r>
            <a:r>
              <a:rPr lang="zh-CN" altLang="en-US" sz="1800" dirty="0" smtClean="0"/>
              <a:t>的三个子类的特点是什么？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List</a:t>
            </a:r>
            <a:r>
              <a:rPr lang="zh-CN" altLang="en-US" sz="1800" dirty="0" smtClean="0"/>
              <a:t>有三个儿子，我们到底使用谁呢</a:t>
            </a:r>
            <a:r>
              <a:rPr lang="zh-CN" altLang="en-US" sz="1800" dirty="0"/>
              <a:t>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集合框架</a:t>
            </a: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集合框架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对象数组的概述和使用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的由来及其体系图</a:t>
            </a:r>
          </a:p>
          <a:p>
            <a:r>
              <a:rPr lang="en-US" altLang="zh-CN" dirty="0" smtClean="0"/>
              <a:t>Collection</a:t>
            </a:r>
            <a:r>
              <a:rPr lang="zh-CN" altLang="en-US" dirty="0"/>
              <a:t>集合的基本功能测试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遍历之集合转数组遍历</a:t>
            </a:r>
          </a:p>
          <a:p>
            <a:r>
              <a:rPr lang="en-US" altLang="zh-CN" dirty="0" smtClean="0"/>
              <a:t>Collection</a:t>
            </a:r>
            <a:r>
              <a:rPr lang="zh-CN" altLang="en-US" dirty="0"/>
              <a:t>集合带</a:t>
            </a:r>
            <a:r>
              <a:rPr lang="en-US" altLang="zh-CN" dirty="0"/>
              <a:t>All</a:t>
            </a:r>
            <a:r>
              <a:rPr lang="zh-CN" altLang="en-US" dirty="0"/>
              <a:t>功能测试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遍历之迭代器遍历</a:t>
            </a:r>
          </a:p>
          <a:p>
            <a:r>
              <a:rPr lang="zh-CN" altLang="en-US" dirty="0" smtClean="0"/>
              <a:t>迭代</a:t>
            </a:r>
            <a:r>
              <a:rPr lang="zh-CN" altLang="en-US" dirty="0"/>
              <a:t>器的原理及源码解析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对象数组的概述和使用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对象数组的概述和使用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</a:t>
            </a:r>
            <a:r>
              <a:rPr lang="zh-CN" altLang="en-US" sz="1900" dirty="0"/>
              <a:t>掌握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数组和集合存储引用数据类型</a:t>
            </a:r>
            <a:r>
              <a:rPr lang="en-US" altLang="zh-CN" sz="1800" dirty="0"/>
              <a:t>,</a:t>
            </a:r>
            <a:r>
              <a:rPr lang="zh-CN" altLang="en-US" sz="1800" dirty="0"/>
              <a:t>存的都是地址</a:t>
            </a:r>
            <a:r>
              <a:rPr lang="zh-CN" altLang="en-US" sz="1800" dirty="0" smtClean="0"/>
              <a:t>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集合的由来及集合继承体系图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5322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集合的由来及集合继承体系图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思考集合体系的</a:t>
            </a:r>
            <a:r>
              <a:rPr lang="zh-CN" altLang="en-US" sz="1800" dirty="0" smtClean="0"/>
              <a:t>学习方法，应该怎么学？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单列集合体系是什么样子的</a:t>
            </a:r>
            <a:r>
              <a:rPr lang="zh-CN" altLang="en-US" sz="1800" dirty="0" smtClean="0"/>
              <a:t>？</a:t>
            </a:r>
            <a:endParaRPr lang="en-US" altLang="zh-CN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集合和数组的区别是什么？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/>
              <a:t>集合的基本功能测试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(Collection</a:t>
            </a:r>
            <a:r>
              <a:rPr lang="zh-CN" altLang="en-US" sz="1900" dirty="0">
                <a:hlinkClick r:id="rId3" action="ppaction://hlinkfile"/>
              </a:rPr>
              <a:t>集合的基本功能测试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如何获取字符串，数组，集合的长度？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集合的遍历之集合转数组遍历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集合的遍历之集合转数组遍历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练习课程中的代码（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/>
              <a:t>集合的带</a:t>
            </a:r>
            <a:r>
              <a:rPr lang="en-US" altLang="zh-CN" dirty="0"/>
              <a:t>All</a:t>
            </a:r>
            <a:r>
              <a:rPr lang="zh-CN" altLang="en-US" dirty="0"/>
              <a:t>功能测试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(Collection</a:t>
            </a:r>
            <a:r>
              <a:rPr lang="zh-CN" altLang="en-US" sz="1900" dirty="0">
                <a:hlinkClick r:id="rId3" action="ppaction://hlinkfile"/>
              </a:rPr>
              <a:t>集合的带</a:t>
            </a:r>
            <a:r>
              <a:rPr lang="en-US" altLang="zh-CN" sz="1900" dirty="0">
                <a:hlinkClick r:id="rId3" action="ppaction://hlinkfile"/>
              </a:rPr>
              <a:t>All</a:t>
            </a:r>
            <a:r>
              <a:rPr lang="zh-CN" altLang="en-US" sz="1900" dirty="0">
                <a:hlinkClick r:id="rId3" action="ppaction://hlinkfile"/>
              </a:rPr>
              <a:t>功能测试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集合的遍历之迭代器遍历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6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集合的遍历之迭代器遍历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</a:t>
            </a:r>
            <a:r>
              <a:rPr lang="zh-CN" altLang="en-US" sz="1800" dirty="0" smtClean="0">
                <a:sym typeface="Wingdings" panose="05000000000000000000" pitchFamily="2" charset="2"/>
              </a:rPr>
              <a:t>：（</a:t>
            </a:r>
            <a:r>
              <a:rPr lang="en-US" altLang="zh-CN" sz="1800" dirty="0" smtClean="0">
                <a:sym typeface="Wingdings" panose="05000000000000000000" pitchFamily="2" charset="2"/>
              </a:rPr>
              <a:t>5-8</a:t>
            </a:r>
            <a:r>
              <a:rPr lang="zh-CN" altLang="en-US" sz="1800" dirty="0" smtClean="0">
                <a:sym typeface="Wingdings" panose="05000000000000000000" pitchFamily="2" charset="2"/>
              </a:rPr>
              <a:t>分钟）</a:t>
            </a:r>
            <a:endParaRPr lang="en-US" altLang="zh-CN" sz="1800" dirty="0" smtClean="0"/>
          </a:p>
          <a:p>
            <a:pPr lvl="3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：首先定义一个标准学生类（</a:t>
            </a:r>
            <a:r>
              <a:rPr lang="en-US" altLang="zh-CN" sz="1800" dirty="0" smtClean="0"/>
              <a:t>name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age</a:t>
            </a:r>
            <a:r>
              <a:rPr lang="zh-CN" altLang="en-US" sz="1800" dirty="0"/>
              <a:t>属性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3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：用集合存储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个学生，然后遍历集合。打印出每个学生的</a:t>
            </a:r>
            <a:r>
              <a:rPr lang="en-US" altLang="zh-CN" sz="1800" dirty="0" smtClean="0"/>
              <a:t>name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age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4825</TotalTime>
  <Pages>0</Pages>
  <Words>1028</Words>
  <Characters>0</Characters>
  <Application>Microsoft Office PowerPoint</Application>
  <DocSecurity>0</DocSecurity>
  <PresentationFormat>全屏显示(4:3)</PresentationFormat>
  <Lines>0</Lines>
  <Paragraphs>185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Java核心之集合</vt:lpstr>
      <vt:lpstr>课程内容</vt:lpstr>
      <vt:lpstr>集合框架</vt:lpstr>
      <vt:lpstr>对象数组的概述和使用</vt:lpstr>
      <vt:lpstr>集合的由来及集合继承体系图</vt:lpstr>
      <vt:lpstr>Collection集合的基本功能测试</vt:lpstr>
      <vt:lpstr>集合的遍历之集合转数组遍历</vt:lpstr>
      <vt:lpstr>Collection集合的带All功能测试</vt:lpstr>
      <vt:lpstr>集合的遍历之迭代器遍历</vt:lpstr>
      <vt:lpstr>迭代器的原理及源码解析</vt:lpstr>
      <vt:lpstr>List集合</vt:lpstr>
      <vt:lpstr>List集合的特有功能概述和测试</vt:lpstr>
      <vt:lpstr>List集合存储学生对象并遍历</vt:lpstr>
      <vt:lpstr>并发修改异常产生的原因及解决方案</vt:lpstr>
      <vt:lpstr>ListIterator（列表迭代器）</vt:lpstr>
      <vt:lpstr>Vector的特有功能</vt:lpstr>
      <vt:lpstr>数据结构之数组和链表</vt:lpstr>
      <vt:lpstr>List的三个子类的特点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JX H</cp:lastModifiedBy>
  <cp:revision>517</cp:revision>
  <dcterms:created xsi:type="dcterms:W3CDTF">2015-04-23T13:51:39Z</dcterms:created>
  <dcterms:modified xsi:type="dcterms:W3CDTF">2016-06-10T08:46:28Z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