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306" r:id="rId7"/>
    <p:sldId id="264" r:id="rId8"/>
    <p:sldId id="293" r:id="rId9"/>
    <p:sldId id="265" r:id="rId10"/>
    <p:sldId id="307" r:id="rId11"/>
    <p:sldId id="267" r:id="rId12"/>
    <p:sldId id="268" r:id="rId13"/>
    <p:sldId id="303" r:id="rId14"/>
    <p:sldId id="270" r:id="rId15"/>
    <p:sldId id="274" r:id="rId16"/>
    <p:sldId id="276" r:id="rId17"/>
    <p:sldId id="277" r:id="rId18"/>
    <p:sldId id="308" r:id="rId19"/>
    <p:sldId id="278" r:id="rId20"/>
    <p:sldId id="280" r:id="rId21"/>
    <p:sldId id="281" r:id="rId22"/>
    <p:sldId id="309" r:id="rId23"/>
    <p:sldId id="310" r:id="rId24"/>
    <p:sldId id="311" r:id="rId25"/>
    <p:sldId id="312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2996" autoAdjust="0"/>
  </p:normalViewPr>
  <p:slideViewPr>
    <p:cSldViewPr snapToGrid="0" snapToObjects="1">
      <p:cViewPr varScale="1">
        <p:scale>
          <a:sx n="64" d="100"/>
          <a:sy n="6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87098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053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我们学科，学科又分为若干班级，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整个学科是一个大集合，若干班级分别为每一个小集合。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aseline="0" dirty="0" smtClean="0"/>
              <a:t>    Java</a:t>
            </a:r>
            <a:r>
              <a:rPr lang="zh-CN" altLang="en-US" baseline="0" dirty="0" smtClean="0"/>
              <a:t>学科</a:t>
            </a:r>
            <a:endParaRPr lang="en-US" altLang="zh-CN" baseline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班级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     </a:t>
            </a:r>
            <a:r>
              <a:rPr lang="zh-CN" altLang="en-US" baseline="0" dirty="0" smtClean="0"/>
              <a:t>张三，</a:t>
            </a:r>
            <a:r>
              <a:rPr lang="en-US" altLang="zh-CN" baseline="0" dirty="0" smtClean="0"/>
              <a:t>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/>
              <a:t>	             </a:t>
            </a:r>
            <a:r>
              <a:rPr lang="zh-CN" altLang="en-US" baseline="0" dirty="0" smtClean="0"/>
              <a:t>李四，</a:t>
            </a:r>
            <a:r>
              <a:rPr lang="en-US" altLang="zh-CN" baseline="0" dirty="0" smtClean="0"/>
              <a:t>30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班级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王五，</a:t>
            </a:r>
            <a:r>
              <a:rPr lang="en-US" altLang="zh-CN" baseline="0" dirty="0" smtClean="0"/>
              <a:t>40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	             </a:t>
            </a:r>
            <a:r>
              <a:rPr lang="zh-CN" altLang="en-US" baseline="0" dirty="0" smtClean="0"/>
              <a:t>赵六，</a:t>
            </a:r>
            <a:r>
              <a:rPr lang="en-US" altLang="zh-CN" baseline="0" dirty="0" smtClean="0"/>
              <a:t>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43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自定义对象：用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类来做，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267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6_&#38598;&#21512;&#26694;&#26550;(&#27867;&#22411;(generic)&#27010;&#36848;&#21644;&#22522;&#26412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7_&#38598;&#21512;&#26694;&#26550;(ArrayList&#23384;&#20648;&#23383;&#31526;&#20018;&#21644;&#33258;&#23450;&#20041;&#23545;&#35937;&#24182;&#36941;&#21382;&#27867;&#22411;&#29256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8_&#38598;&#21512;&#26694;&#26550;(&#27867;&#22411;&#30340;&#30001;&#26469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9_&#38598;&#21512;&#26694;&#26550;(&#27867;&#22411;&#31867;&#30340;&#27010;&#36848;&#21450;&#20351;&#2999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0_&#38598;&#21512;&#26694;&#26550;(&#27867;&#22411;&#26041;&#27861;&#30340;&#27010;&#36848;&#21644;&#20351;&#29992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1_&#38598;&#21512;&#26694;&#26550;(&#27867;&#22411;&#25509;&#21475;&#30340;&#27010;&#36848;&#21644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2_&#38598;&#21512;&#26694;&#26550;(&#27867;&#22411;&#39640;&#32423;&#20043;&#36890;&#37197;&#31526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3_&#38598;&#21512;&#26694;&#26550;(&#22686;&#24378;for&#30340;&#27010;&#36848;&#21644;&#20351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4_&#38598;&#21512;&#26694;&#26550;(ArrayList&#23384;&#20648;&#33258;&#23450;&#20041;&#23545;&#35937;&#24182;&#36941;&#21382;&#22686;&#24378;for&#29256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5_&#38598;&#21512;&#26694;&#26550;(&#19977;&#31181;&#36845;&#20195;&#30340;&#33021;&#21542;&#21024;&#38500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6_&#38598;&#21512;&#26694;&#26550;(&#38745;&#24577;&#23548;&#20837;&#30340;&#27010;&#36848;&#21644;&#20351;&#29992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7_&#38598;&#21512;&#26694;&#26550;(&#21487;&#21464;&#21442;&#25968;&#30340;&#27010;&#36848;&#21644;&#20351;&#29992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8_&#38598;&#21512;&#26694;&#26550;(Arrays&#24037;&#20855;&#31867;&#30340;asList()&#26041;&#27861;&#30340;&#20351;&#29992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19_&#38598;&#21512;&#26694;&#26550;(&#38598;&#21512;&#23884;&#22871;&#20043;ArrayList&#23884;&#22871;ArrayList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1_&#38598;&#21512;&#26694;&#26550;(&#21435;&#38500;ArrayList&#20013;&#37325;&#22797;&#23383;&#31526;&#20018;&#20803;&#32032;&#26041;&#24335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2_&#38598;&#21512;&#26694;&#26550;(&#21435;&#38500;ArrayList&#20013;&#37325;&#22797;&#33258;&#23450;&#20041;&#23545;&#35937;&#20803;&#32032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3_&#38598;&#21512;&#26694;&#26550;(LinkedList&#30340;&#29305;&#26377;&#21151;&#33021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4_&#38598;&#21512;&#26694;&#26550;(&#26632;&#21644;&#38431;&#21015;&#25968;&#25454;&#32467;&#26500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6_video/16.05_&#38598;&#21512;&#26694;&#26550;(&#29992;LinkedList&#27169;&#25311;&#26632;&#25968;&#25454;&#32467;&#26500;&#30340;&#38598;&#21512;&#24182;&#27979;&#35797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核心之集合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泛型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(generic)</a:t>
            </a:r>
            <a:r>
              <a:rPr lang="zh-CN" altLang="en-US" dirty="0"/>
              <a:t>概述和基本使用</a:t>
            </a:r>
          </a:p>
          <a:p>
            <a:r>
              <a:rPr lang="en-US" altLang="zh-CN" dirty="0" err="1" smtClean="0"/>
              <a:t>ArrayList</a:t>
            </a:r>
            <a:r>
              <a:rPr lang="zh-CN" altLang="en-US" dirty="0"/>
              <a:t>存储字符串和自定义对象并遍历泛型版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型的由来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型类的概述及使用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型方法的概述和使用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型接口的概述和使用</a:t>
            </a:r>
          </a:p>
          <a:p>
            <a:r>
              <a:rPr lang="zh-CN" altLang="en-US" dirty="0" smtClean="0"/>
              <a:t>泛</a:t>
            </a:r>
            <a:r>
              <a:rPr lang="zh-CN" altLang="en-US" dirty="0"/>
              <a:t>型高级之通配符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421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(generic)</a:t>
            </a:r>
            <a:r>
              <a:rPr lang="zh-CN" altLang="en-US" dirty="0"/>
              <a:t>概述和基本使用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</a:t>
            </a:r>
            <a:r>
              <a:rPr lang="en-US" altLang="zh-CN" sz="1900" dirty="0">
                <a:hlinkClick r:id="rId3" action="ppaction://hlinkfile"/>
              </a:rPr>
              <a:t>(generic)</a:t>
            </a:r>
            <a:r>
              <a:rPr lang="zh-CN" altLang="en-US" sz="1900" dirty="0">
                <a:hlinkClick r:id="rId3" action="ppaction://hlinkfile"/>
              </a:rPr>
              <a:t>概述和基本使用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泛型的好处是什么？  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泛</a:t>
            </a:r>
            <a:r>
              <a:rPr lang="zh-CN" altLang="en-US" sz="1800" dirty="0" smtClean="0"/>
              <a:t>型的</a:t>
            </a:r>
            <a:r>
              <a:rPr lang="en-US" altLang="zh-CN" sz="1800" dirty="0" smtClean="0"/>
              <a:t>&lt;&gt;</a:t>
            </a:r>
            <a:r>
              <a:rPr lang="zh-CN" altLang="en-US" sz="1800" dirty="0" smtClean="0"/>
              <a:t>中可以放基本数据类型吗？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存储字符串和自定义对象并遍历泛型版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07_ArrayList</a:t>
            </a:r>
            <a:r>
              <a:rPr lang="zh-CN" altLang="en-US" sz="1900" dirty="0">
                <a:hlinkClick r:id="rId3" action="ppaction://hlinkfile"/>
              </a:rPr>
              <a:t>存储字符串和自定义对象并遍历泛型</a:t>
            </a:r>
            <a:r>
              <a:rPr lang="zh-CN" altLang="en-US" sz="1900" dirty="0" smtClean="0">
                <a:hlinkClick r:id="rId3" action="ppaction://hlinkfile"/>
              </a:rPr>
              <a:t>版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练习“</a:t>
            </a:r>
            <a:r>
              <a:rPr lang="en-US" altLang="zh-CN" sz="1800" dirty="0" err="1"/>
              <a:t>ArrayList</a:t>
            </a:r>
            <a:r>
              <a:rPr lang="zh-CN" altLang="en-US" sz="1800" dirty="0"/>
              <a:t>存储字符串并遍历泛型版</a:t>
            </a:r>
            <a:r>
              <a:rPr lang="zh-CN" altLang="en-US" sz="1800" dirty="0" smtClean="0"/>
              <a:t>”（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泛型的由来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泛型的由来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泛型类的概述及使用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泛型类的概述及使用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泛型方法的概述和使用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泛型方法的概述和使用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泛型接口的概述和使用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泛型接口的概述和使用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泛型高级之通配符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泛型高级之通配符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集合加强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的概述和使用</a:t>
            </a:r>
          </a:p>
          <a:p>
            <a:r>
              <a:rPr lang="en-US" altLang="zh-CN" dirty="0" err="1" smtClean="0"/>
              <a:t>ArrayList</a:t>
            </a:r>
            <a:r>
              <a:rPr lang="zh-CN" altLang="en-US" dirty="0"/>
              <a:t>存储自定义对象并遍历增强</a:t>
            </a:r>
            <a:r>
              <a:rPr lang="en-US" altLang="zh-CN" dirty="0"/>
              <a:t>for</a:t>
            </a:r>
            <a:r>
              <a:rPr lang="zh-CN" altLang="en-US" dirty="0"/>
              <a:t>版</a:t>
            </a:r>
          </a:p>
          <a:p>
            <a:r>
              <a:rPr lang="zh-CN" altLang="en-US" dirty="0" smtClean="0"/>
              <a:t>静态</a:t>
            </a:r>
            <a:r>
              <a:rPr lang="zh-CN" altLang="en-US" dirty="0"/>
              <a:t>导入的概述和使用</a:t>
            </a:r>
          </a:p>
          <a:p>
            <a:r>
              <a:rPr lang="zh-CN" altLang="en-US" dirty="0" smtClean="0"/>
              <a:t>可变</a:t>
            </a:r>
            <a:r>
              <a:rPr lang="zh-CN" altLang="en-US" dirty="0"/>
              <a:t>参数的概述和使用</a:t>
            </a:r>
          </a:p>
          <a:p>
            <a:r>
              <a:rPr lang="en-US" altLang="zh-CN" dirty="0" smtClean="0"/>
              <a:t>Arrays</a:t>
            </a:r>
            <a:r>
              <a:rPr lang="zh-CN" altLang="en-US" dirty="0"/>
              <a:t>工具类的</a:t>
            </a:r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方法的使用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嵌套之</a:t>
            </a:r>
            <a:r>
              <a:rPr lang="en-US" altLang="zh-CN" dirty="0" err="1"/>
              <a:t>ArrayList</a:t>
            </a:r>
            <a:r>
              <a:rPr lang="zh-CN" altLang="en-US" dirty="0"/>
              <a:t>嵌套</a:t>
            </a:r>
            <a:r>
              <a:rPr lang="en-US" altLang="zh-CN" dirty="0" err="1"/>
              <a:t>ArrayList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190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增强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口述增强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的格式。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 smtClean="0"/>
              <a:t>集合加强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存储自定义对象并遍历增强</a:t>
            </a:r>
            <a:r>
              <a:rPr lang="en-US" altLang="zh-CN" dirty="0"/>
              <a:t>for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14_ArrayList</a:t>
            </a:r>
            <a:r>
              <a:rPr lang="zh-CN" altLang="en-US" sz="1900" dirty="0">
                <a:hlinkClick r:id="rId3" action="ppaction://hlinkfile"/>
              </a:rPr>
              <a:t>存储自定义对象并遍历增强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 smtClean="0">
                <a:hlinkClick r:id="rId3" action="ppaction://hlinkfile"/>
              </a:rPr>
              <a:t>版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三种迭代的能否删除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三种迭代的能否删除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静态导入的概述和使用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静态导入的概述和使用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可变参数的概述和使用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可变参数的概述和使用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使用可变参数的时候有哪些注意事项？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74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工具类的</a:t>
            </a:r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(Arrays</a:t>
            </a:r>
            <a:r>
              <a:rPr lang="zh-CN" altLang="en-US" sz="1900" dirty="0">
                <a:hlinkClick r:id="rId3" action="ppaction://hlinkfile"/>
              </a:rPr>
              <a:t>工具类的</a:t>
            </a:r>
            <a:r>
              <a:rPr lang="en-US" altLang="zh-CN" sz="1900" dirty="0" err="1">
                <a:hlinkClick r:id="rId3" action="ppaction://hlinkfile"/>
              </a:rPr>
              <a:t>asList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思考备注中的需求，看用代码如何实现（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97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集合嵌套之</a:t>
            </a:r>
            <a:r>
              <a:rPr lang="en-US" altLang="zh-CN" dirty="0" err="1"/>
              <a:t>ArrayList</a:t>
            </a:r>
            <a:r>
              <a:rPr lang="zh-CN" altLang="en-US" dirty="0"/>
              <a:t>嵌套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集合嵌套之</a:t>
            </a:r>
            <a:r>
              <a:rPr lang="en-US" altLang="zh-CN" sz="1900" dirty="0" err="1">
                <a:hlinkClick r:id="rId3" action="ppaction://hlinkfile"/>
              </a:rPr>
              <a:t>ArrayList</a:t>
            </a:r>
            <a:r>
              <a:rPr lang="zh-CN" altLang="en-US" sz="1900" dirty="0">
                <a:hlinkClick r:id="rId3" action="ppaction://hlinkfile"/>
              </a:rPr>
              <a:t>嵌套</a:t>
            </a:r>
            <a:r>
              <a:rPr lang="en-US" altLang="zh-CN" sz="1900" dirty="0">
                <a:hlinkClick r:id="rId3" action="ppaction://hlinkfile"/>
              </a:rPr>
              <a:t>ArrayList).</a:t>
            </a:r>
            <a:r>
              <a:rPr lang="en-US" altLang="zh-CN" sz="1900" dirty="0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4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中重复字符串元素方式</a:t>
            </a:r>
          </a:p>
          <a:p>
            <a:r>
              <a:rPr lang="zh-CN" altLang="en-US" dirty="0" smtClean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中重复自定义对象元素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中重复字符串元素方式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去除</a:t>
            </a:r>
            <a:r>
              <a:rPr lang="en-US" altLang="zh-CN" sz="1900" dirty="0" err="1">
                <a:hlinkClick r:id="rId3" action="ppaction://hlinkfile"/>
              </a:rPr>
              <a:t>ArrayList</a:t>
            </a:r>
            <a:r>
              <a:rPr lang="zh-CN" altLang="en-US" sz="1900" dirty="0">
                <a:hlinkClick r:id="rId3" action="ppaction://hlinkfile"/>
              </a:rPr>
              <a:t>中重复字符串元素方式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</a:t>
            </a:r>
            <a:r>
              <a:rPr lang="zh-CN" altLang="en-US" sz="1800" dirty="0" smtClean="0">
                <a:sym typeface="Wingdings" panose="05000000000000000000" pitchFamily="2" charset="2"/>
              </a:rPr>
              <a:t>（</a:t>
            </a:r>
            <a:r>
              <a:rPr lang="en-US" altLang="zh-CN" sz="1800" dirty="0" smtClean="0">
                <a:sym typeface="Wingdings" panose="05000000000000000000" pitchFamily="2" charset="2"/>
              </a:rPr>
              <a:t>5-7</a:t>
            </a:r>
            <a:r>
              <a:rPr lang="zh-CN" altLang="en-US" sz="1800" dirty="0" smtClean="0">
                <a:sym typeface="Wingdings" panose="05000000000000000000" pitchFamily="2" charset="2"/>
              </a:rPr>
              <a:t>分钟）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ArrayList</a:t>
            </a:r>
            <a:r>
              <a:rPr lang="zh-CN" altLang="en-US" sz="1800" dirty="0"/>
              <a:t>去除集合中自定义对象元素的重复值</a:t>
            </a:r>
            <a:r>
              <a:rPr lang="en-US" altLang="zh-CN" sz="1800" dirty="0"/>
              <a:t>(</a:t>
            </a:r>
            <a:r>
              <a:rPr lang="zh-CN" altLang="en-US" sz="1800" dirty="0"/>
              <a:t>对象的成员变量值相同</a:t>
            </a:r>
            <a:r>
              <a:rPr lang="en-US" altLang="zh-CN" sz="1800" dirty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去除</a:t>
            </a:r>
            <a:r>
              <a:rPr lang="en-US" altLang="zh-CN" dirty="0" err="1"/>
              <a:t>ArrayList</a:t>
            </a:r>
            <a:r>
              <a:rPr lang="zh-CN" altLang="en-US" dirty="0"/>
              <a:t>中重复自定义对象元素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去除</a:t>
            </a:r>
            <a:r>
              <a:rPr lang="en-US" altLang="zh-CN" sz="1900" dirty="0" err="1">
                <a:hlinkClick r:id="rId3" action="ppaction://hlinkfile"/>
              </a:rPr>
              <a:t>ArrayList</a:t>
            </a:r>
            <a:r>
              <a:rPr lang="zh-CN" altLang="en-US" sz="1900" dirty="0">
                <a:hlinkClick r:id="rId3" action="ppaction://hlinkfile"/>
              </a:rPr>
              <a:t>中重复自定义对象元素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完善刚才写的代码，自己加上注释（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集合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的特有功能</a:t>
            </a:r>
          </a:p>
          <a:p>
            <a:r>
              <a:rPr lang="zh-CN" altLang="en-US" dirty="0" smtClean="0"/>
              <a:t>栈</a:t>
            </a:r>
            <a:r>
              <a:rPr lang="zh-CN" altLang="en-US" dirty="0"/>
              <a:t>和队列数据结构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/>
              <a:t>LinkedList</a:t>
            </a:r>
            <a:r>
              <a:rPr lang="zh-CN" altLang="en-US" dirty="0"/>
              <a:t>模拟栈数据结构的集合并测试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8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en-US" dirty="0"/>
              <a:t>的特有功能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LinkedList</a:t>
            </a:r>
            <a:r>
              <a:rPr lang="zh-CN" altLang="en-US" sz="1900" dirty="0">
                <a:hlinkClick r:id="rId3" action="ppaction://hlinkfile"/>
              </a:rPr>
              <a:t>的特有功能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栈和队列数据结构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栈和队列数据结构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数据结构栈和队列的特点分别是什么？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请用</a:t>
            </a:r>
            <a:r>
              <a:rPr lang="en-US" altLang="zh-CN" sz="1800" dirty="0" err="1"/>
              <a:t>LinkedList</a:t>
            </a:r>
            <a:r>
              <a:rPr lang="zh-CN" altLang="en-US" sz="1800" dirty="0"/>
              <a:t>模拟栈数据结构的</a:t>
            </a:r>
            <a:r>
              <a:rPr lang="zh-CN" altLang="en-US" sz="1800" dirty="0" smtClean="0"/>
              <a:t>集合（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LinkedList</a:t>
            </a:r>
            <a:r>
              <a:rPr lang="zh-CN" altLang="en-US" dirty="0"/>
              <a:t>模拟栈数据结构的集合并测试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</a:t>
            </a:r>
            <a:r>
              <a:rPr lang="en-US" altLang="zh-CN" sz="1900" dirty="0" smtClean="0">
                <a:hlinkClick r:id="rId3" action="ppaction://hlinkfile"/>
              </a:rPr>
              <a:t>_</a:t>
            </a:r>
            <a:r>
              <a:rPr lang="zh-CN" altLang="en-US" sz="1900" dirty="0" smtClean="0">
                <a:hlinkClick r:id="rId3" action="ppaction://hlinkfile"/>
              </a:rPr>
              <a:t>用</a:t>
            </a:r>
            <a:r>
              <a:rPr lang="en-US" altLang="zh-CN" sz="1900" dirty="0" err="1">
                <a:hlinkClick r:id="rId3" action="ppaction://hlinkfile"/>
              </a:rPr>
              <a:t>LinkedList</a:t>
            </a:r>
            <a:r>
              <a:rPr lang="zh-CN" altLang="en-US" sz="1900" dirty="0">
                <a:hlinkClick r:id="rId3" action="ppaction://hlinkfile"/>
              </a:rPr>
              <a:t>模拟栈数据结构的集合并</a:t>
            </a:r>
            <a:r>
              <a:rPr lang="zh-CN" altLang="en-US" sz="1900" dirty="0" smtClean="0">
                <a:hlinkClick r:id="rId3" action="ppaction://hlinkfile"/>
              </a:rPr>
              <a:t>测试</a:t>
            </a:r>
            <a:r>
              <a:rPr lang="en-US" altLang="zh-CN" sz="1900" dirty="0" smtClean="0">
                <a:hlinkClick r:id="rId3" action="ppaction://hlinkfile"/>
              </a:rPr>
              <a:t>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4702</TotalTime>
  <Pages>0</Pages>
  <Words>1302</Words>
  <Characters>0</Characters>
  <Application>Microsoft Office PowerPoint</Application>
  <DocSecurity>0</DocSecurity>
  <PresentationFormat>全屏显示(4:3)</PresentationFormat>
  <Lines>0</Lines>
  <Paragraphs>254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ArrayList集合</vt:lpstr>
      <vt:lpstr>去除ArrayList中重复字符串元素方式</vt:lpstr>
      <vt:lpstr>去除ArrayList中重复自定义对象元素</vt:lpstr>
      <vt:lpstr>LinkedList集合</vt:lpstr>
      <vt:lpstr>LinkedList的特有功能</vt:lpstr>
      <vt:lpstr>栈和队列数据结构</vt:lpstr>
      <vt:lpstr>用LinkedList模拟栈数据结构的集合并测试</vt:lpstr>
      <vt:lpstr>泛型</vt:lpstr>
      <vt:lpstr>泛型(generic)概述和基本使用</vt:lpstr>
      <vt:lpstr>ArrayList存储字符串和自定义对象并遍历泛型版</vt:lpstr>
      <vt:lpstr>泛型的由来</vt:lpstr>
      <vt:lpstr>泛型类的概述及使用</vt:lpstr>
      <vt:lpstr>泛型方法的概述和使用</vt:lpstr>
      <vt:lpstr>泛型接口的概述和使用</vt:lpstr>
      <vt:lpstr>泛型高级之通配符</vt:lpstr>
      <vt:lpstr>集合加强</vt:lpstr>
      <vt:lpstr>增强for的概述和使用</vt:lpstr>
      <vt:lpstr>ArrayList存储自定义对象并遍历增强for版</vt:lpstr>
      <vt:lpstr>三种迭代的能否删除</vt:lpstr>
      <vt:lpstr>静态导入的概述和使用</vt:lpstr>
      <vt:lpstr>可变参数的概述和使用</vt:lpstr>
      <vt:lpstr>Arrays工具类的asList()方法的使用</vt:lpstr>
      <vt:lpstr>集合嵌套之ArrayList嵌套ArrayList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535</cp:revision>
  <dcterms:created xsi:type="dcterms:W3CDTF">2015-04-23T13:51:39Z</dcterms:created>
  <dcterms:modified xsi:type="dcterms:W3CDTF">2015-09-14T09:38:18Z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