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92" r:id="rId3"/>
    <p:sldId id="261" r:id="rId4"/>
    <p:sldId id="262" r:id="rId5"/>
    <p:sldId id="264" r:id="rId6"/>
    <p:sldId id="293" r:id="rId7"/>
    <p:sldId id="265" r:id="rId8"/>
    <p:sldId id="267" r:id="rId9"/>
    <p:sldId id="303" r:id="rId10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1425" autoAdjust="0"/>
  </p:normalViewPr>
  <p:slideViewPr>
    <p:cSldViewPr snapToGrid="0" snapToObjects="1">
      <p:cViewPr varScale="1">
        <p:scale>
          <a:sx n="55" d="100"/>
          <a:sy n="55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1_File&#31867;&#36882;&#24402;&#32451;&#20064;(&#32479;&#35745;&#35813;&#25991;&#20214;&#22841;&#22823;&#2356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2_File&#31867;&#36882;&#24402;&#32451;&#20064;(&#21024;&#38500;&#35813;&#25991;&#20214;&#22841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3_File&#31867;&#36882;&#24402;&#32451;&#20064;(&#25335;&#3612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4_File&#31867;&#36882;&#24402;&#32451;&#20064;(&#25353;&#23618;&#32423;&#25171;&#21360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5_&#36882;&#24402;&#32451;&#20064;(&#26000;&#27874;&#37027;&#22865;&#25968;&#21015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6_&#36882;&#24402;&#32451;&#20064;(1000&#30340;&#38454;&#20056;&#25152;&#26377;&#38646;&#21644;&#23614;&#37096;&#38646;&#30340;&#20010;&#25968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3.07_&#38598;&#21512;&#32451;&#20064;(&#32422;&#29791;&#22827;&#29615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之递归练习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统计该文件夹大小</a:t>
            </a:r>
          </a:p>
          <a:p>
            <a:r>
              <a:rPr lang="zh-CN" altLang="en-US" dirty="0" smtClean="0"/>
              <a:t>删除</a:t>
            </a:r>
            <a:r>
              <a:rPr lang="zh-CN" altLang="en-US" dirty="0"/>
              <a:t>该文件夹</a:t>
            </a:r>
          </a:p>
          <a:p>
            <a:r>
              <a:rPr lang="zh-CN" altLang="en-US" dirty="0" smtClean="0"/>
              <a:t>拷贝</a:t>
            </a:r>
            <a:endParaRPr lang="zh-CN" altLang="en-US" dirty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层级打印</a:t>
            </a:r>
          </a:p>
          <a:p>
            <a:r>
              <a:rPr lang="zh-CN" altLang="en-US" dirty="0" smtClean="0"/>
              <a:t>斐波那契数</a:t>
            </a:r>
            <a:r>
              <a:rPr lang="zh-CN" altLang="en-US" dirty="0"/>
              <a:t>列</a:t>
            </a:r>
          </a:p>
          <a:p>
            <a:r>
              <a:rPr lang="en-US" altLang="zh-CN" dirty="0" smtClean="0"/>
              <a:t>1000</a:t>
            </a:r>
            <a:r>
              <a:rPr lang="zh-CN" altLang="en-US" dirty="0"/>
              <a:t>的阶乘所有零和尾部零的个数</a:t>
            </a:r>
          </a:p>
          <a:p>
            <a:r>
              <a:rPr lang="en-US" altLang="zh-CN" dirty="0" smtClean="0"/>
              <a:t>1000</a:t>
            </a:r>
            <a:r>
              <a:rPr lang="zh-CN" altLang="en-US" dirty="0"/>
              <a:t>的阶乘尾部零的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/>
              <a:t>约瑟夫</a:t>
            </a:r>
            <a:r>
              <a:rPr lang="zh-CN" altLang="en-US" dirty="0" smtClean="0"/>
              <a:t>环（集合练习）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统计该文件夹大小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01_File</a:t>
            </a:r>
            <a:r>
              <a:rPr lang="zh-CN" altLang="en-US" sz="1900" dirty="0">
                <a:hlinkClick r:id="rId3" action="ppaction://hlinkfile"/>
              </a:rPr>
              <a:t>类递归练习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统计该文件夹大小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r>
              <a:rPr lang="en-US" altLang="zh-CN" sz="1800" dirty="0" smtClean="0"/>
              <a:t>(8</a:t>
            </a:r>
            <a:r>
              <a:rPr lang="zh-CN" altLang="zh-CN" sz="1800" dirty="0" smtClean="0"/>
              <a:t>分钟</a:t>
            </a:r>
            <a:r>
              <a:rPr lang="en-US" altLang="zh-CN" sz="18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删除该文件夹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02_File</a:t>
            </a:r>
            <a:r>
              <a:rPr lang="zh-CN" altLang="en-US" sz="1900" dirty="0">
                <a:hlinkClick r:id="rId3" action="ppaction://hlinkfile"/>
              </a:rPr>
              <a:t>类递归练习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删除该文件夹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dirty="0"/>
              <a:t>整理视频中的代码思路，记录疑惑点，并练习代码</a:t>
            </a:r>
            <a:r>
              <a:rPr lang="en-US" altLang="zh-CN" dirty="0" smtClean="0"/>
              <a:t>(8</a:t>
            </a:r>
            <a:r>
              <a:rPr lang="zh-CN" altLang="zh-CN" dirty="0" smtClean="0"/>
              <a:t>分钟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03_File</a:t>
            </a:r>
            <a:r>
              <a:rPr lang="zh-CN" altLang="en-US" sz="1900" dirty="0">
                <a:hlinkClick r:id="rId3" action="ppaction://hlinkfile"/>
              </a:rPr>
              <a:t>类递归练习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拷贝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 smtClean="0"/>
              <a:t>(12</a:t>
            </a:r>
            <a:r>
              <a:rPr lang="zh-CN" altLang="zh-CN" sz="1800" dirty="0" smtClean="0"/>
              <a:t>分钟</a:t>
            </a:r>
            <a:r>
              <a:rPr lang="en-US" altLang="zh-CN" sz="18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  实现需求</a:t>
            </a:r>
            <a:r>
              <a:rPr lang="en-US" altLang="zh-CN" sz="1800" dirty="0" smtClean="0"/>
              <a:t>:</a:t>
            </a:r>
            <a:r>
              <a:rPr lang="zh-CN" altLang="zh-CN" sz="1800" dirty="0" smtClean="0"/>
              <a:t>从</a:t>
            </a:r>
            <a:r>
              <a:rPr lang="zh-CN" altLang="zh-CN" sz="1800" dirty="0"/>
              <a:t>键盘接收一个文件夹路径</a:t>
            </a:r>
            <a:r>
              <a:rPr lang="en-US" altLang="zh-CN" sz="1800" dirty="0"/>
              <a:t>,</a:t>
            </a:r>
            <a:r>
              <a:rPr lang="zh-CN" altLang="zh-CN" sz="1800" dirty="0"/>
              <a:t>把文件夹中的所有文件以及文件夹的名字按层级</a:t>
            </a:r>
            <a:r>
              <a:rPr lang="zh-CN" altLang="zh-CN" sz="1800" dirty="0" smtClean="0"/>
              <a:t>打印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(8</a:t>
            </a:r>
            <a:r>
              <a:rPr lang="zh-CN" altLang="en-US" sz="1800" dirty="0" smtClean="0"/>
              <a:t>分钟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按层级打印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04_File</a:t>
            </a:r>
            <a:r>
              <a:rPr lang="zh-CN" altLang="en-US" sz="1900" dirty="0">
                <a:hlinkClick r:id="rId3" action="ppaction://hlinkfile"/>
              </a:rPr>
              <a:t>类递归练习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按层级打印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递归练习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斐波那契数列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1000</a:t>
            </a:r>
            <a:r>
              <a:rPr lang="zh-CN" altLang="en-US" dirty="0"/>
              <a:t>的阶乘所有零和尾部零的个数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递归练习</a:t>
            </a:r>
            <a:r>
              <a:rPr lang="en-US" altLang="zh-CN" sz="1900" dirty="0">
                <a:hlinkClick r:id="rId3" action="ppaction://hlinkfile"/>
              </a:rPr>
              <a:t>(1000</a:t>
            </a:r>
            <a:r>
              <a:rPr lang="zh-CN" altLang="en-US" sz="1900" dirty="0">
                <a:hlinkClick r:id="rId3" action="ppaction://hlinkfile"/>
              </a:rPr>
              <a:t>的阶乘所有零和尾部零的个数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 smtClean="0"/>
              <a:t>整理视频中的代码思路，记录疑惑点，并练习代码</a:t>
            </a:r>
            <a:r>
              <a:rPr lang="en-US" altLang="zh-CN" sz="1800" dirty="0" smtClean="0"/>
              <a:t>(8</a:t>
            </a:r>
            <a:r>
              <a:rPr lang="zh-CN" altLang="zh-CN" sz="1800" dirty="0" smtClean="0"/>
              <a:t>分钟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约瑟夫环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集合练习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约瑟夫环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4801</TotalTime>
  <Pages>0</Pages>
  <Words>392</Words>
  <Characters>0</Characters>
  <Application>Microsoft Office PowerPoint</Application>
  <DocSecurity>0</DocSecurity>
  <PresentationFormat>全屏显示(4:3)</PresentationFormat>
  <Lines>0</Lines>
  <Paragraphs>95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Java之递归练习</vt:lpstr>
      <vt:lpstr>课程内容</vt:lpstr>
      <vt:lpstr>统计该文件夹大小</vt:lpstr>
      <vt:lpstr>删除该文件夹</vt:lpstr>
      <vt:lpstr>拷贝</vt:lpstr>
      <vt:lpstr>按层级打印</vt:lpstr>
      <vt:lpstr>斐波那契数列</vt:lpstr>
      <vt:lpstr>1000的阶乘所有零和尾部零的个数</vt:lpstr>
      <vt:lpstr>约瑟夫环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贾乐飞</cp:lastModifiedBy>
  <cp:revision>674</cp:revision>
  <dcterms:created xsi:type="dcterms:W3CDTF">2015-04-23T13:51:39Z</dcterms:created>
  <dcterms:modified xsi:type="dcterms:W3CDTF">2015-09-10T09:06:46Z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