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317" r:id="rId3"/>
    <p:sldId id="318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311" r:id="rId16"/>
    <p:sldId id="278" r:id="rId17"/>
    <p:sldId id="280" r:id="rId18"/>
    <p:sldId id="281" r:id="rId19"/>
    <p:sldId id="309" r:id="rId20"/>
    <p:sldId id="312" r:id="rId21"/>
    <p:sldId id="313" r:id="rId22"/>
    <p:sldId id="314" r:id="rId23"/>
    <p:sldId id="315" r:id="rId24"/>
    <p:sldId id="316" r:id="rId2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8" autoAdjust="0"/>
    <p:restoredTop sz="91425" autoAdjust="0"/>
  </p:normalViewPr>
  <p:slideViewPr>
    <p:cSldViewPr snapToGrid="0" snapToObjects="1">
      <p:cViewPr varScale="1">
        <p:scale>
          <a:sx n="45" d="100"/>
          <a:sy n="45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7131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92658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067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0673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55140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1139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05721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5690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7_&#22810;&#32447;&#31243;(&#20004;&#31181;&#26041;&#24335;&#30340;&#21306;&#2103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8_&#22810;&#32447;&#31243;(&#21311;&#21517;&#20869;&#37096;&#31867;&#23454;&#29616;&#32447;&#31243;&#30340;&#20004;&#31181;&#26041;&#243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9_&#22810;&#32447;&#31243;(&#33719;&#21462;&#21517;&#23383;&#21644;&#35774;&#32622;&#21517;&#2338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0_&#22810;&#32447;&#31243;(&#33719;&#21462;&#24403;&#21069;&#32447;&#31243;&#30340;&#23545;&#35937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1_&#22810;&#32447;&#31243;(&#20241;&#30496;&#32447;&#31243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2_&#22810;&#32447;&#31243;(&#23432;&#25252;&#32447;&#31243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3_&#22810;&#32447;&#31243;(&#21152;&#20837;&#32447;&#3124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4_&#22810;&#32447;&#31243;(&#31036;&#35753;&#32447;&#31243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5_&#22810;&#32447;&#31243;(&#35774;&#32622;&#32447;&#31243;&#30340;&#20248;&#20808;&#32423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6_&#22810;&#32447;&#31243;(&#21516;&#27493;&#20195;&#30721;&#22359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7_&#22810;&#32447;&#31243;(&#21516;&#27493;&#26041;&#27861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8_&#22810;&#32447;&#31243;(&#32447;&#31243;&#23433;&#20840;&#38382;&#39064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19_&#22810;&#32447;&#31243;(&#28779;&#36710;&#31449;&#21334;&#31080;&#30340;&#20363;&#23376;&#29992;&#23454;&#29616;Runnable&#25509;&#2147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20_&#22810;&#32447;&#31243;(&#27515;&#38145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21_&#22810;&#32447;&#31243;(&#20197;&#21069;&#30340;&#32447;&#31243;&#23433;&#20840;&#30340;&#31867;&#22238;&#39038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1_&#22810;&#32447;&#31243;(&#22810;&#32447;&#31243;&#30340;&#24341;&#20837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2_&#22810;&#32447;&#31243;(&#22810;&#32447;&#31243;&#24182;&#34892;&#21644;&#24182;&#21457;&#30340;&#21306;&#21035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3_&#22810;&#32447;&#31243;(Java&#31243;&#24207;&#36816;&#34892;&#21407;&#29702;&#21644;JVM&#30340;&#21551;&#21160;&#26159;&#22810;&#32447;&#31243;&#30340;&#2152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4_&#22810;&#32447;&#31243;(&#22810;&#32447;&#31243;&#31243;&#24207;&#23454;&#29616;&#30340;&#26041;&#24335;1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5_&#22810;&#32447;&#31243;(&#22810;&#32447;&#31243;&#31243;&#24207;&#23454;&#29616;&#30340;&#26041;&#24335;2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24.06_&#22810;&#32447;&#31243;(&#23454;&#29616;Runnable&#30340;&#21407;&#29702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两种方式的区别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匿名内部类实现线程的两种方式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匿名内部类实现线程的两种方式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获取名字和设置名字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获取名字和设置名字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获取当前线程的对象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获取当前线程的对象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休眠线程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休眠线程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守护线程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守护线程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411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加入线程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礼让线程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礼让线程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/>
              <a:t>1</a:t>
            </a:r>
            <a:r>
              <a:rPr lang="zh-CN" altLang="zh-CN" sz="1800" dirty="0"/>
              <a:t>、整理视频中的代码思路，记录疑惑点，并练习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设置线程的优先级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设置线程的优先级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同步代码块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同步代码块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多线程的引入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线程并行和并发的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程序运行原理和</a:t>
            </a:r>
            <a:r>
              <a:rPr lang="en-US" altLang="zh-CN" dirty="0" err="1"/>
              <a:t>JVM</a:t>
            </a:r>
            <a:r>
              <a:rPr lang="zh-CN" altLang="en-US" dirty="0"/>
              <a:t>的启动是多线程的吗</a:t>
            </a:r>
          </a:p>
          <a:p>
            <a:r>
              <a:rPr lang="zh-CN" altLang="en-US" dirty="0"/>
              <a:t>多线程程序实现的方式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多线程程序实现的方式</a:t>
            </a:r>
            <a:r>
              <a:rPr lang="en-US" altLang="zh-CN" dirty="0"/>
              <a:t>2</a:t>
            </a:r>
          </a:p>
          <a:p>
            <a:r>
              <a:rPr lang="zh-CN" altLang="en-US" dirty="0" smtClean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的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zh-CN" altLang="en-US" dirty="0"/>
              <a:t>两种方式的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匿名内部类实现线程的两种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r>
              <a:rPr lang="zh-CN" altLang="en-US" dirty="0"/>
              <a:t>获取名字和设置</a:t>
            </a:r>
            <a:r>
              <a:rPr lang="zh-CN" altLang="en-US" dirty="0" smtClean="0"/>
              <a:t>名字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59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同步方法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54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线程安全问题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23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火车站卖票的例子用实现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火车站卖票的例子用实现</a:t>
            </a:r>
            <a:r>
              <a:rPr lang="en-US" altLang="zh-CN" sz="1900" dirty="0">
                <a:hlinkClick r:id="rId3" action="ppaction://hlinkfile"/>
              </a:rPr>
              <a:t>Runnable</a:t>
            </a:r>
            <a:r>
              <a:rPr lang="zh-CN" altLang="en-US" sz="1900" dirty="0">
                <a:hlinkClick r:id="rId3" action="ppaction://hlinkfile"/>
              </a:rPr>
              <a:t>接口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748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死锁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41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以前的线程安全的类回顾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21_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以前的线程安全的类回顾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lvl="1" indent="0">
              <a:buNone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6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获取当前线程的对象</a:t>
            </a:r>
            <a:endParaRPr lang="en-US" altLang="zh-CN" dirty="0"/>
          </a:p>
          <a:p>
            <a:r>
              <a:rPr lang="zh-CN" altLang="en-US" dirty="0"/>
              <a:t>休眠线程、守护线程、加入线程、礼让线程</a:t>
            </a:r>
            <a:endParaRPr lang="en-US" altLang="zh-CN" dirty="0"/>
          </a:p>
          <a:p>
            <a:r>
              <a:rPr lang="zh-CN" altLang="en-US" dirty="0"/>
              <a:t>设置线程的优先级</a:t>
            </a:r>
            <a:endParaRPr lang="en-US" altLang="zh-CN" dirty="0"/>
          </a:p>
          <a:p>
            <a:r>
              <a:rPr lang="zh-CN" altLang="en-US" dirty="0"/>
              <a:t>同步代码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同步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线程安全问题</a:t>
            </a:r>
          </a:p>
          <a:p>
            <a:r>
              <a:rPr lang="zh-CN" altLang="en-US" dirty="0"/>
              <a:t>火车站卖票的例子用实现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</a:p>
          <a:p>
            <a:r>
              <a:rPr lang="zh-CN" altLang="en-US" dirty="0"/>
              <a:t>死锁</a:t>
            </a:r>
          </a:p>
          <a:p>
            <a:r>
              <a:rPr lang="zh-CN" altLang="en-US" dirty="0"/>
              <a:t>以前的线程安全的类回顾</a:t>
            </a:r>
          </a:p>
        </p:txBody>
      </p:sp>
    </p:spTree>
    <p:extLst>
      <p:ext uri="{BB962C8B-B14F-4D97-AF65-F5344CB8AC3E}">
        <p14:creationId xmlns:p14="http://schemas.microsoft.com/office/powerpoint/2010/main" val="256016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多线程的引入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多线程的引入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多线程并行和并发的区别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多线程并行和并发的区别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程序运行原理和</a:t>
            </a:r>
            <a:r>
              <a:rPr lang="en-US" altLang="zh-CN" dirty="0"/>
              <a:t>JVM</a:t>
            </a:r>
            <a:r>
              <a:rPr lang="zh-CN" altLang="en-US" dirty="0"/>
              <a:t>的启动是多线程的吗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03_Java</a:t>
            </a:r>
            <a:r>
              <a:rPr lang="zh-CN" altLang="en-US" sz="1900" dirty="0">
                <a:hlinkClick r:id="rId3" action="ppaction://hlinkfile"/>
              </a:rPr>
              <a:t>程序运行原理和</a:t>
            </a:r>
            <a:r>
              <a:rPr lang="en-US" altLang="zh-CN" sz="1900" dirty="0">
                <a:hlinkClick r:id="rId3" action="ppaction://hlinkfile"/>
              </a:rPr>
              <a:t>JVM</a:t>
            </a:r>
            <a:r>
              <a:rPr lang="zh-CN" altLang="en-US" sz="1900" dirty="0">
                <a:hlinkClick r:id="rId3" action="ppaction://hlinkfile"/>
              </a:rPr>
              <a:t>的启动是多线程的</a:t>
            </a:r>
            <a:r>
              <a:rPr lang="zh-CN" altLang="en-US" sz="1900" dirty="0" smtClean="0">
                <a:hlinkClick r:id="rId3" action="ppaction://hlinkfile"/>
              </a:rPr>
              <a:t>吗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多线程程序实现的方式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多线程程序实现的方式</a:t>
            </a:r>
            <a:r>
              <a:rPr lang="en-US" altLang="zh-CN" sz="1900" dirty="0">
                <a:hlinkClick r:id="rId3" action="ppaction://hlinkfile"/>
              </a:rPr>
              <a:t>1).avi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多线程程序实现的方式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多线程程序实现的方式</a:t>
            </a:r>
            <a:r>
              <a:rPr lang="en-US" altLang="zh-CN" sz="1900" dirty="0">
                <a:hlinkClick r:id="rId3" action="ppaction://hlinkfile"/>
              </a:rPr>
              <a:t>2).avi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实现</a:t>
            </a:r>
            <a:r>
              <a:rPr lang="en-US" altLang="zh-CN" sz="1900" dirty="0">
                <a:hlinkClick r:id="rId3" action="ppaction://hlinkfile"/>
              </a:rPr>
              <a:t>Runnable</a:t>
            </a:r>
            <a:r>
              <a:rPr lang="zh-CN" altLang="en-US" sz="1900" dirty="0">
                <a:hlinkClick r:id="rId3" action="ppaction://hlinkfile"/>
              </a:rPr>
              <a:t>的原理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5110</TotalTime>
  <Pages>0</Pages>
  <Words>1196</Words>
  <Characters>0</Characters>
  <Application>Microsoft Office PowerPoint</Application>
  <DocSecurity>0</DocSecurity>
  <PresentationFormat>全屏显示(4:3)</PresentationFormat>
  <Lines>0</Lines>
  <Paragraphs>277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Java核心之多线程(上)</vt:lpstr>
      <vt:lpstr>课程内容</vt:lpstr>
      <vt:lpstr>课程内容</vt:lpstr>
      <vt:lpstr>多线程的引入</vt:lpstr>
      <vt:lpstr>多线程并行和并发的区别</vt:lpstr>
      <vt:lpstr>Java程序运行原理和JVM的启动是多线程的吗</vt:lpstr>
      <vt:lpstr>多线程程序实现的方式1</vt:lpstr>
      <vt:lpstr>多线程程序实现的方式2</vt:lpstr>
      <vt:lpstr>实现Runnable的原理</vt:lpstr>
      <vt:lpstr>两种方式的区别</vt:lpstr>
      <vt:lpstr>匿名内部类实现线程的两种方式</vt:lpstr>
      <vt:lpstr>获取名字和设置名字</vt:lpstr>
      <vt:lpstr>获取当前线程的对象</vt:lpstr>
      <vt:lpstr>休眠线程</vt:lpstr>
      <vt:lpstr>守护线程</vt:lpstr>
      <vt:lpstr>加入线程</vt:lpstr>
      <vt:lpstr>礼让线程</vt:lpstr>
      <vt:lpstr>设置线程的优先级</vt:lpstr>
      <vt:lpstr>同步代码块</vt:lpstr>
      <vt:lpstr>同步方法</vt:lpstr>
      <vt:lpstr>线程安全问题</vt:lpstr>
      <vt:lpstr>火车站卖票的例子用实现Runnable接口</vt:lpstr>
      <vt:lpstr>死锁</vt:lpstr>
      <vt:lpstr>以前的线程安全的类回顾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贾乐飞</cp:lastModifiedBy>
  <cp:revision>684</cp:revision>
  <dcterms:created xsi:type="dcterms:W3CDTF">2015-04-23T13:51:39Z</dcterms:created>
  <dcterms:modified xsi:type="dcterms:W3CDTF">2015-09-15T02:45:16Z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