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92" r:id="rId3"/>
    <p:sldId id="317" r:id="rId4"/>
    <p:sldId id="261" r:id="rId5"/>
    <p:sldId id="262" r:id="rId6"/>
    <p:sldId id="264" r:id="rId7"/>
    <p:sldId id="293" r:id="rId8"/>
    <p:sldId id="265" r:id="rId9"/>
    <p:sldId id="320" r:id="rId10"/>
    <p:sldId id="267" r:id="rId11"/>
    <p:sldId id="268" r:id="rId12"/>
    <p:sldId id="303" r:id="rId13"/>
    <p:sldId id="270" r:id="rId14"/>
    <p:sldId id="274" r:id="rId15"/>
    <p:sldId id="276" r:id="rId16"/>
    <p:sldId id="311" r:id="rId17"/>
    <p:sldId id="278" r:id="rId18"/>
    <p:sldId id="280" r:id="rId19"/>
    <p:sldId id="281" r:id="rId20"/>
    <p:sldId id="321" r:id="rId21"/>
    <p:sldId id="309" r:id="rId22"/>
    <p:sldId id="312" r:id="rId23"/>
    <p:sldId id="313" r:id="rId24"/>
    <p:sldId id="314" r:id="rId25"/>
    <p:sldId id="315" r:id="rId26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8" autoAdjust="0"/>
    <p:restoredTop sz="91425" autoAdjust="0"/>
  </p:normalViewPr>
  <p:slideViewPr>
    <p:cSldViewPr snapToGrid="0" snapToObjects="1">
      <p:cViewPr varScale="1">
        <p:scale>
          <a:sx n="54" d="100"/>
          <a:sy n="54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9265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8461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0672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55140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113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0572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2015/9/17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2015/9/18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6_&#32593;&#32476;&#32534;&#31243;(UDP&#20256;&#36755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7_&#32593;&#32476;&#32534;&#31243;(UDP&#20256;&#36755;&#20248;&#21270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8_&#32593;&#32476;&#32534;&#31243;(UDP&#20256;&#36755;&#22810;&#32447;&#31243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9_&#32593;&#32476;&#32534;&#31243;(UDP&#32842;&#22825;&#22270;&#24418;&#21270;&#30028;&#38754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0_&#32593;&#32476;&#32534;&#31243;(UDP&#32842;&#22825;&#21457;&#36865;&#21151;&#33021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1_&#32593;&#32476;&#32534;&#31243;(UDP&#32842;&#22825;&#35760;&#24405;&#21151;&#33021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2_&#32593;&#32476;&#32534;&#31243;(UDP&#32842;&#22825;&#28165;&#23631;&#21151;&#33021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3_&#32593;&#32476;&#32534;&#31243;(UDP&#32842;&#22825;&#38663;&#21160;&#21151;&#33021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4_&#32593;&#32476;&#32534;&#31243;(UDP&#32842;&#22825;&#24555;&#25463;&#38190;&#21644;&#20195;&#30721;&#20248;&#21270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5_&#32593;&#32476;&#32534;&#31243;(UDP&#32842;&#22825;&#29983;&#25104;jar&#25991;&#20214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6_&#32593;&#32476;&#32534;&#31243;(TCP&#21327;&#35758;)(&#25484;&#25569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7_&#32593;&#32476;&#32534;&#31243;(TCP&#21327;&#35758;&#20195;&#30721;&#20248;&#21270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8_&#32593;&#32476;&#32534;&#31243;(&#26381;&#21153;&#31471;&#26159;&#22810;&#32447;&#31243;&#30340;)(&#25484;&#25569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19_&#32593;&#32476;&#32534;&#31243;(&#32451;&#20064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20_&#32593;&#32476;&#32534;&#31243;(&#32451;&#20064;)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1_&#32593;&#32476;&#32534;&#31243;(&#32593;&#32476;&#32534;&#31243;&#27010;&#36848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2_&#32593;&#32476;&#32534;&#31243;(&#32593;&#32476;&#32534;&#31243;&#19977;&#35201;&#32032;&#20043;IP&#27010;&#36848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3_&#32593;&#32476;&#32534;&#31243;(&#32593;&#32476;&#32534;&#31243;&#19977;&#35201;&#32032;&#20043;&#31471;&#21475;&#21495;&#27010;&#36848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4_&#32593;&#32476;&#32534;&#31243;(&#32593;&#32476;&#32534;&#31243;&#19977;&#35201;&#32032;&#21327;&#35758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y26_video/26.05_&#32593;&#32476;&#32534;&#31243;(Socket&#36890;&#20449;&#21407;&#29702;&#22270;&#35299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zh-CN" altLang="en-US" dirty="0"/>
              <a:t>网络编程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传输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</a:t>
            </a:r>
            <a:r>
              <a:rPr lang="zh-CN" altLang="zh-CN" sz="1800" dirty="0" smtClean="0"/>
              <a:t>点</a:t>
            </a:r>
            <a:r>
              <a:rPr lang="zh-CN" altLang="en-US" sz="1800" dirty="0" smtClean="0"/>
              <a:t>，</a:t>
            </a:r>
            <a:r>
              <a:rPr lang="zh-CN" altLang="zh-CN" sz="1800" dirty="0"/>
              <a:t>并练习代码</a:t>
            </a:r>
            <a:r>
              <a:rPr lang="en-US" altLang="zh-CN" sz="1800" dirty="0" smtClean="0"/>
              <a:t>(8</a:t>
            </a:r>
            <a:r>
              <a:rPr lang="zh-CN" altLang="zh-CN" sz="1800" dirty="0" smtClean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传输优化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传输优化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传输多线程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传输多线程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聊天图形化界面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聊天图形化界面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 smtClean="0"/>
              <a:t>整理</a:t>
            </a:r>
            <a:r>
              <a:rPr lang="zh-CN" altLang="zh-CN" sz="1800" dirty="0"/>
              <a:t>视频中的代码思路，记录疑惑</a:t>
            </a:r>
            <a:r>
              <a:rPr lang="zh-CN" altLang="zh-CN" sz="1800" dirty="0" smtClean="0"/>
              <a:t>点 </a:t>
            </a:r>
            <a:r>
              <a:rPr lang="en-US" altLang="zh-CN" sz="1800" dirty="0" smtClean="0"/>
              <a:t>(5</a:t>
            </a:r>
            <a:r>
              <a:rPr lang="zh-CN" altLang="zh-CN" sz="1800" dirty="0" smtClean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聊天发送功能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聊天发送功能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</a:t>
            </a:r>
            <a:r>
              <a:rPr lang="zh-CN" altLang="zh-CN" sz="1800" dirty="0" smtClean="0"/>
              <a:t>代码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聊天记录功能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 </a:t>
            </a:r>
            <a:r>
              <a:rPr lang="en-US" altLang="zh-CN" sz="1900" dirty="0" smtClean="0">
                <a:hlinkClick r:id="rId3" action="ppaction://hlinkfile"/>
              </a:rPr>
              <a:t>11_</a:t>
            </a:r>
            <a:r>
              <a:rPr lang="zh-CN" altLang="en-US" sz="1900" dirty="0" smtClean="0">
                <a:hlinkClick r:id="rId3" action="ppaction://hlinkfile"/>
              </a:rPr>
              <a:t>网络编程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en-US" altLang="zh-CN" sz="1900" dirty="0" err="1" smtClean="0">
                <a:hlinkClick r:id="rId3" action="ppaction://hlinkfile"/>
              </a:rPr>
              <a:t>UDP</a:t>
            </a:r>
            <a:r>
              <a:rPr lang="zh-CN" altLang="en-US" sz="1900" dirty="0" smtClean="0">
                <a:hlinkClick r:id="rId3" action="ppaction://hlinkfile"/>
              </a:rPr>
              <a:t>聊天记录功能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聊天清屏功能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聊天清屏功能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411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聊天震动功能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聊天震动功能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聊天快捷键和代码优化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聊天快捷键和代码优化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 smtClean="0"/>
              <a:t>整理</a:t>
            </a:r>
            <a:r>
              <a:rPr lang="zh-CN" altLang="zh-CN" sz="1800" dirty="0"/>
              <a:t>视频中的代码思路，记录疑惑点，并练习代码</a:t>
            </a:r>
            <a:r>
              <a:rPr lang="en-US" altLang="zh-CN" sz="1800" dirty="0" smtClean="0"/>
              <a:t>(10</a:t>
            </a:r>
            <a:r>
              <a:rPr lang="zh-CN" altLang="zh-CN" sz="1800" dirty="0" smtClean="0"/>
              <a:t>分钟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聊天生成</a:t>
            </a:r>
            <a:r>
              <a:rPr lang="en-US" altLang="zh-CN" dirty="0"/>
              <a:t>jar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(UDP</a:t>
            </a:r>
            <a:r>
              <a:rPr lang="zh-CN" altLang="en-US" sz="1900" dirty="0">
                <a:hlinkClick r:id="rId3" action="ppaction://hlinkfile"/>
              </a:rPr>
              <a:t>聊天生成</a:t>
            </a:r>
            <a:r>
              <a:rPr lang="en-US" altLang="zh-CN" sz="1900" dirty="0">
                <a:hlinkClick r:id="rId3" action="ppaction://hlinkfile"/>
              </a:rPr>
              <a:t>jar</a:t>
            </a:r>
            <a:r>
              <a:rPr lang="zh-CN" altLang="en-US" sz="1900" dirty="0">
                <a:hlinkClick r:id="rId3" action="ppaction://hlinkfile"/>
              </a:rPr>
              <a:t>文件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 smtClean="0"/>
              <a:t>基本概述</a:t>
            </a:r>
            <a:endParaRPr lang="en-US" altLang="zh-CN" dirty="0" smtClean="0"/>
          </a:p>
          <a:p>
            <a:r>
              <a:rPr lang="en-US" altLang="zh-CN" dirty="0" smtClean="0"/>
              <a:t>UDP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dirty="0" smtClean="0"/>
              <a:t>TCP</a:t>
            </a:r>
            <a:r>
              <a:rPr lang="zh-CN" altLang="en-US" b="1" dirty="0" smtClean="0"/>
              <a:t>协议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 smtClean="0"/>
              <a:t>协议传输</a:t>
            </a:r>
            <a:endParaRPr lang="zh-CN" altLang="en-US" dirty="0"/>
          </a:p>
          <a:p>
            <a:r>
              <a:rPr lang="en-US" altLang="zh-CN" dirty="0" smtClean="0"/>
              <a:t>TCP</a:t>
            </a:r>
            <a:r>
              <a:rPr lang="zh-CN" altLang="en-US" dirty="0"/>
              <a:t>协议代码优化</a:t>
            </a:r>
          </a:p>
          <a:p>
            <a:r>
              <a:rPr lang="zh-CN" altLang="en-US" dirty="0" smtClean="0"/>
              <a:t>服务</a:t>
            </a:r>
            <a:r>
              <a:rPr lang="zh-CN" altLang="en-US" dirty="0"/>
              <a:t>端是多线程的</a:t>
            </a:r>
          </a:p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57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 smtClean="0"/>
              <a:t>协议传输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(TCP</a:t>
            </a:r>
            <a:r>
              <a:rPr lang="zh-CN" altLang="en-US" sz="1900" dirty="0">
                <a:hlinkClick r:id="rId3" action="ppaction://hlinkfile"/>
              </a:rPr>
              <a:t>协议</a:t>
            </a:r>
            <a:r>
              <a:rPr lang="en-US" altLang="zh-CN" sz="1900" dirty="0">
                <a:hlinkClick r:id="rId3" action="ppaction://hlinkfile"/>
              </a:rPr>
              <a:t>)(</a:t>
            </a:r>
            <a:r>
              <a:rPr lang="zh-CN" altLang="en-US" sz="1900" dirty="0">
                <a:hlinkClick r:id="rId3" action="ppaction://hlinkfile"/>
              </a:rPr>
              <a:t>掌握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0269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协议代码优化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17_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(TCP</a:t>
            </a:r>
            <a:r>
              <a:rPr lang="zh-CN" altLang="en-US" sz="1900" dirty="0">
                <a:hlinkClick r:id="rId3" action="ppaction://hlinkfile"/>
              </a:rPr>
              <a:t>协议代码优化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en-US" altLang="zh-CN" sz="1800" dirty="0"/>
              <a:t>1</a:t>
            </a:r>
            <a:r>
              <a:rPr lang="zh-CN" altLang="zh-CN" sz="1800" dirty="0"/>
              <a:t>、整理视频中的代码思路，记录疑惑点，并练习代码</a:t>
            </a:r>
            <a:r>
              <a:rPr lang="en-US" altLang="zh-CN" sz="1800" dirty="0"/>
              <a:t>(8</a:t>
            </a:r>
            <a:r>
              <a:rPr lang="zh-CN" altLang="zh-CN" sz="1800" dirty="0"/>
              <a:t>分钟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54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服务端是多线程的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18_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服务端是多线程的</a:t>
            </a:r>
            <a:r>
              <a:rPr lang="en-US" altLang="zh-CN" sz="1900" dirty="0">
                <a:hlinkClick r:id="rId3" action="ppaction://hlinkfile"/>
              </a:rPr>
              <a:t>)(</a:t>
            </a:r>
            <a:r>
              <a:rPr lang="zh-CN" altLang="en-US" sz="1900" dirty="0">
                <a:hlinkClick r:id="rId3" action="ppaction://hlinkfile"/>
              </a:rPr>
              <a:t>掌握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23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19_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748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20_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zh-CN" sz="1800" dirty="0"/>
              <a:t>整理视频中的代码思路，记录疑惑点，并练习代码</a:t>
            </a:r>
            <a:endParaRPr lang="zh-CN" altLang="en-US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41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dirty="0" smtClean="0"/>
              <a:t>基本概述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网络编程概述</a:t>
            </a:r>
          </a:p>
          <a:p>
            <a:r>
              <a:rPr lang="zh-CN" altLang="en-US" dirty="0" smtClean="0"/>
              <a:t>网络</a:t>
            </a:r>
            <a:r>
              <a:rPr lang="zh-CN" altLang="en-US" dirty="0"/>
              <a:t>编程的三要素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IP</a:t>
            </a:r>
            <a:endParaRPr lang="en-US" altLang="zh-CN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端口</a:t>
            </a:r>
            <a:r>
              <a:rPr lang="zh-CN" altLang="en-US" sz="1800" dirty="0"/>
              <a:t>号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协议</a:t>
            </a:r>
            <a:endParaRPr lang="zh-CN" altLang="en-US" sz="1800" dirty="0"/>
          </a:p>
          <a:p>
            <a:r>
              <a:rPr lang="en-US" altLang="zh-CN" dirty="0" smtClean="0"/>
              <a:t>Socket</a:t>
            </a:r>
            <a:r>
              <a:rPr lang="zh-CN" altLang="en-US" dirty="0"/>
              <a:t>通信原理图解</a:t>
            </a:r>
          </a:p>
        </p:txBody>
      </p:sp>
    </p:spTree>
    <p:extLst>
      <p:ext uri="{BB962C8B-B14F-4D97-AF65-F5344CB8AC3E}">
        <p14:creationId xmlns:p14="http://schemas.microsoft.com/office/powerpoint/2010/main" val="17428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 dirty="0"/>
              <a:t>网络编程概述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网络编程概述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网络编程三要素之</a:t>
            </a:r>
            <a:r>
              <a:rPr lang="en-US" altLang="zh-CN" dirty="0"/>
              <a:t>IP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网络编程三要素之</a:t>
            </a:r>
            <a:r>
              <a:rPr lang="en-US" altLang="zh-CN" sz="1900" dirty="0">
                <a:hlinkClick r:id="rId3" action="ppaction://hlinkfile"/>
              </a:rPr>
              <a:t>IP</a:t>
            </a:r>
            <a:r>
              <a:rPr lang="zh-CN" altLang="en-US" sz="1900" dirty="0">
                <a:hlinkClick r:id="rId3" action="ppaction://hlinkfile"/>
              </a:rPr>
              <a:t>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</a:t>
            </a:r>
            <a:r>
              <a:rPr lang="zh-CN" altLang="en-US" sz="1900" dirty="0"/>
              <a:t>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网络编程三要素之端口号概述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网络编程三要素之端口号概述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网络编程三要素协议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网络编程三要素协议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通信原理图解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课程一信息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课程名称：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网络编程</a:t>
            </a:r>
            <a:r>
              <a:rPr lang="en-US" altLang="zh-CN" sz="1900" dirty="0">
                <a:hlinkClick r:id="rId3" action="ppaction://hlinkfile"/>
              </a:rPr>
              <a:t>(Socket</a:t>
            </a:r>
            <a:r>
              <a:rPr lang="zh-CN" altLang="en-US" sz="1900" dirty="0">
                <a:hlinkClick r:id="rId3" action="ppaction://hlinkfile"/>
              </a:rPr>
              <a:t>通信原理图解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en-US" altLang="zh-CN" b="1" dirty="0" smtClean="0"/>
              <a:t>UDP</a:t>
            </a:r>
            <a:r>
              <a:rPr lang="zh-CN" altLang="en-US" b="1" dirty="0" smtClean="0"/>
              <a:t>协议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传输及优化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传输多线程版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聊天图形化界面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聊天发送功能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聊天记录功能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聊天清屏功能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聊天震动功能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聊天快捷键和代码优化</a:t>
            </a:r>
          </a:p>
          <a:p>
            <a:r>
              <a:rPr lang="en-US" altLang="zh-CN" dirty="0" smtClean="0"/>
              <a:t>UDP</a:t>
            </a:r>
            <a:r>
              <a:rPr lang="zh-CN" altLang="en-US" dirty="0"/>
              <a:t>聊天生成</a:t>
            </a:r>
            <a:r>
              <a:rPr lang="en-US" altLang="zh-CN" dirty="0"/>
              <a:t>jar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776530497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6261</TotalTime>
  <Pages>0</Pages>
  <Words>1090</Words>
  <Characters>0</Characters>
  <Application>Microsoft Office PowerPoint</Application>
  <DocSecurity>0</DocSecurity>
  <PresentationFormat>全屏显示(4:3)</PresentationFormat>
  <Lines>0</Lines>
  <Paragraphs>267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网络编程</vt:lpstr>
      <vt:lpstr>课程内容</vt:lpstr>
      <vt:lpstr>基本概述</vt:lpstr>
      <vt:lpstr>网络编程概述</vt:lpstr>
      <vt:lpstr>网络编程三要素之IP概述</vt:lpstr>
      <vt:lpstr>网络编程三要素之端口号概述</vt:lpstr>
      <vt:lpstr>网络编程三要素协议</vt:lpstr>
      <vt:lpstr>Socket通信原理图解</vt:lpstr>
      <vt:lpstr>UDP协议</vt:lpstr>
      <vt:lpstr>UDP传输</vt:lpstr>
      <vt:lpstr>UDP传输优化</vt:lpstr>
      <vt:lpstr>UDP传输多线程</vt:lpstr>
      <vt:lpstr>UDP聊天图形化界面</vt:lpstr>
      <vt:lpstr>UDP聊天发送功能</vt:lpstr>
      <vt:lpstr>UDP聊天记录功能</vt:lpstr>
      <vt:lpstr>UDP聊天清屏功能</vt:lpstr>
      <vt:lpstr>UDP聊天震动功能</vt:lpstr>
      <vt:lpstr>UDP聊天快捷键和代码优化</vt:lpstr>
      <vt:lpstr>UDP聊天生成jar文件</vt:lpstr>
      <vt:lpstr>TCP协议</vt:lpstr>
      <vt:lpstr>TCP协议传输</vt:lpstr>
      <vt:lpstr>TCP协议代码优化</vt:lpstr>
      <vt:lpstr>服务端是多线程的</vt:lpstr>
      <vt:lpstr>练习</vt:lpstr>
      <vt:lpstr>练习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贾乐飞</cp:lastModifiedBy>
  <cp:revision>752</cp:revision>
  <dcterms:created xsi:type="dcterms:W3CDTF">2015-04-23T13:51:39Z</dcterms:created>
  <dcterms:modified xsi:type="dcterms:W3CDTF">2015-09-18T04:58:10Z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