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sldIdLst>
    <p:sldId id="256" r:id="rId2"/>
    <p:sldId id="292" r:id="rId3"/>
    <p:sldId id="317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276" r:id="rId15"/>
    <p:sldId id="311" r:id="rId16"/>
    <p:sldId id="322" r:id="rId17"/>
    <p:sldId id="278" r:id="rId18"/>
    <p:sldId id="280" r:id="rId19"/>
    <p:sldId id="281" r:id="rId20"/>
    <p:sldId id="309" r:id="rId21"/>
    <p:sldId id="312" r:id="rId22"/>
    <p:sldId id="313" r:id="rId23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7" autoAdjust="0"/>
    <p:restoredTop sz="91425" autoAdjust="0"/>
  </p:normalViewPr>
  <p:slideViewPr>
    <p:cSldViewPr snapToGrid="0" snapToObjects="1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423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92658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10672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5514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2016/6/10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07_&#21453;&#23556;(&#36890;&#36807;&#21453;&#23556;&#33719;&#21462;&#26041;&#27861;&#24182;&#20351;&#29992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08_&#21453;&#23556;(&#36890;&#36807;&#21453;&#23556;&#36234;&#36807;&#27867;&#22411;&#26816;&#26597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09_&#21453;&#23556;(&#36890;&#36807;&#21453;&#23556;&#20889;&#19968;&#20010;&#36890;&#29992;&#30340;&#35774;&#32622;&#26576;&#20010;&#23545;&#35937;&#30340;&#26576;&#20010;&#23646;&#24615;&#20026;&#25351;&#23450;&#30340;&#20540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10_&#21453;&#23556;(&#32451;&#20064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11_&#21453;&#23556;(&#21160;&#24577;&#20195;&#29702;&#30340;&#27010;&#36848;&#21644;&#23454;&#29616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12_&#35774;&#35745;&#27169;&#24335;(&#27169;&#29256;(Template)&#35774;&#35745;&#27169;&#24335;&#27010;&#36848;&#21644;&#20351;&#29992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13_JDK5&#26032;&#29305;&#24615;(&#33258;&#24049;&#23454;&#29616;&#26522;&#20030;&#31867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14_JDK5&#26032;&#29305;&#24615;(&#36890;&#36807;enum&#23454;&#29616;&#26522;&#20030;&#31867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15_JDK5&#26032;&#29305;&#24615;(&#26522;&#20030;&#30340;&#27880;&#24847;&#20107;&#39033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16_JDK5&#26032;&#29305;&#24615;(&#26522;&#20030;&#31867;&#30340;&#24120;&#35265;&#26041;&#27861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17_JDK7&#26032;&#29305;&#24615;(JDK7&#30340;&#20845;&#20010;&#26032;&#29305;&#24615;&#22238;&#39038;&#21644;&#35762;&#35299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18_JDK8&#26032;&#29305;&#24615;(JDK8&#30340;&#26032;&#29305;&#24615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01_&#21453;&#23556;(&#31867;&#30340;&#21152;&#36733;&#27010;&#36848;&#21644;&#21152;&#36733;&#26102;&#26426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02_&#21453;&#23556;(&#31867;&#21152;&#36733;&#22120;&#30340;&#27010;&#36848;&#21644;&#20998;&#31867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03_&#21453;&#23556;(&#21453;&#23556;&#27010;&#36848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04_&#21453;&#23556;(Class.forName()&#35835;&#21462;&#37197;&#32622;&#25991;&#20214;&#20030;&#20363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05_&#21453;&#23556;(&#36890;&#36807;&#21453;&#23556;&#33719;&#21462;&#24102;&#21442;&#26500;&#36896;&#26041;&#27861;&#24182;&#20351;&#29992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27_video/27.06_&#21453;&#23556;(&#36890;&#36807;&#21453;&#23556;&#33719;&#21462;&#25104;&#21592;&#21464;&#37327;&#24182;&#20351;&#29992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zh-CN" altLang="en-US" dirty="0" smtClean="0"/>
              <a:t>反射</a:t>
            </a:r>
            <a:r>
              <a:rPr lang="en-US" altLang="zh-CN" dirty="0" smtClean="0"/>
              <a:t>&amp;JDK</a:t>
            </a:r>
            <a:r>
              <a:rPr lang="zh-CN" altLang="en-US" dirty="0" smtClean="0"/>
              <a:t>新特性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通过反射获取方法并使用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反射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通过反射获取方法并使用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通过反射越过泛型检查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反射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通过反射越过泛型检查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zh-CN" altLang="en-US" dirty="0"/>
              <a:t>某个对象的某个属性为指定的值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反射</a:t>
            </a:r>
            <a:r>
              <a:rPr lang="en-US" altLang="zh-CN" sz="1900" dirty="0" smtClean="0">
                <a:hlinkClick r:id="rId3" action="ppaction://hlinkfile"/>
              </a:rPr>
              <a:t>(</a:t>
            </a:r>
            <a:r>
              <a:rPr lang="zh-CN" altLang="en-US" sz="1900" dirty="0" smtClean="0">
                <a:hlinkClick r:id="rId3" action="ppaction://hlinkfile"/>
              </a:rPr>
              <a:t>设置</a:t>
            </a:r>
            <a:r>
              <a:rPr lang="zh-CN" altLang="en-US" sz="1900" dirty="0">
                <a:hlinkClick r:id="rId3" action="ppaction://hlinkfile"/>
              </a:rPr>
              <a:t>某个对象的某个属性为指定的值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反射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动态代理的概述和实现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反射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动态代理的概述和实现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模版</a:t>
            </a:r>
            <a:r>
              <a:rPr lang="en-US" altLang="zh-CN" dirty="0"/>
              <a:t>(Template)</a:t>
            </a:r>
            <a:r>
              <a:rPr lang="zh-CN" altLang="en-US" dirty="0"/>
              <a:t>设计模式概述和使用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设计模式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模版</a:t>
            </a:r>
            <a:r>
              <a:rPr lang="en-US" altLang="zh-CN" sz="1900" dirty="0">
                <a:hlinkClick r:id="rId3" action="ppaction://hlinkfile"/>
              </a:rPr>
              <a:t>(Template)</a:t>
            </a:r>
            <a:r>
              <a:rPr lang="zh-CN" altLang="en-US" sz="1900" dirty="0">
                <a:hlinkClick r:id="rId3" action="ppaction://hlinkfile"/>
              </a:rPr>
              <a:t>设计模式概述和使用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411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b="1" dirty="0" smtClean="0"/>
              <a:t>JDK</a:t>
            </a:r>
            <a:r>
              <a:rPr lang="zh-CN" altLang="en-US" b="1" dirty="0" smtClean="0"/>
              <a:t>新特性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 err="1" smtClean="0"/>
              <a:t>JDK5</a:t>
            </a:r>
            <a:r>
              <a:rPr lang="zh-CN" altLang="en-US" dirty="0"/>
              <a:t>新特性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自己</a:t>
            </a:r>
            <a:r>
              <a:rPr lang="zh-CN" altLang="en-US" sz="1800" dirty="0"/>
              <a:t>实现枚举类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通过</a:t>
            </a:r>
            <a:r>
              <a:rPr lang="en-US" altLang="zh-CN" sz="1800" dirty="0" err="1"/>
              <a:t>enum</a:t>
            </a:r>
            <a:r>
              <a:rPr lang="zh-CN" altLang="en-US" sz="1800" dirty="0"/>
              <a:t>实现枚举类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枚举</a:t>
            </a:r>
            <a:r>
              <a:rPr lang="zh-CN" altLang="en-US" sz="1800" dirty="0"/>
              <a:t>的注意事项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枚举</a:t>
            </a:r>
            <a:r>
              <a:rPr lang="zh-CN" altLang="en-US" sz="1800" dirty="0"/>
              <a:t>类的常见方法</a:t>
            </a:r>
          </a:p>
          <a:p>
            <a:r>
              <a:rPr lang="en-US" altLang="zh-CN" dirty="0" smtClean="0"/>
              <a:t>JDK7</a:t>
            </a:r>
            <a:r>
              <a:rPr lang="zh-CN" altLang="en-US" dirty="0"/>
              <a:t>新特性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 smtClean="0"/>
              <a:t>JDK7</a:t>
            </a:r>
            <a:r>
              <a:rPr lang="zh-CN" altLang="en-US" sz="1800" dirty="0"/>
              <a:t>的六个新特性回顾和讲解</a:t>
            </a:r>
          </a:p>
          <a:p>
            <a:r>
              <a:rPr lang="en-US" altLang="zh-CN" dirty="0" smtClean="0"/>
              <a:t>JDK8</a:t>
            </a:r>
            <a:r>
              <a:rPr lang="zh-CN" altLang="en-US" dirty="0"/>
              <a:t>的新特性</a:t>
            </a:r>
          </a:p>
        </p:txBody>
      </p:sp>
    </p:spTree>
    <p:extLst>
      <p:ext uri="{BB962C8B-B14F-4D97-AF65-F5344CB8AC3E}">
        <p14:creationId xmlns:p14="http://schemas.microsoft.com/office/powerpoint/2010/main" val="25555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自己实现枚举类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13_JDK5</a:t>
            </a:r>
            <a:r>
              <a:rPr lang="zh-CN" altLang="en-US" sz="1900" dirty="0">
                <a:hlinkClick r:id="rId3" action="ppaction://hlinkfile"/>
              </a:rPr>
              <a:t>新特性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自己实现枚举类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enum</a:t>
            </a:r>
            <a:r>
              <a:rPr lang="zh-CN" altLang="en-US" dirty="0"/>
              <a:t>实现枚举类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14_JDK5</a:t>
            </a:r>
            <a:r>
              <a:rPr lang="zh-CN" altLang="en-US" sz="1900" dirty="0">
                <a:hlinkClick r:id="rId3" action="ppaction://hlinkfile"/>
              </a:rPr>
              <a:t>新特性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通过</a:t>
            </a:r>
            <a:r>
              <a:rPr lang="en-US" altLang="zh-CN" sz="1900" dirty="0" err="1">
                <a:hlinkClick r:id="rId3" action="ppaction://hlinkfile"/>
              </a:rPr>
              <a:t>enum</a:t>
            </a:r>
            <a:r>
              <a:rPr lang="zh-CN" altLang="en-US" sz="1900" dirty="0">
                <a:hlinkClick r:id="rId3" action="ppaction://hlinkfile"/>
              </a:rPr>
              <a:t>实现枚举类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15_JDK5</a:t>
            </a:r>
            <a:r>
              <a:rPr lang="zh-CN" altLang="en-US" sz="1900" dirty="0">
                <a:hlinkClick r:id="rId3" action="ppaction://hlinkfile"/>
              </a:rPr>
              <a:t>新特性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枚举的注意事项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反射</a:t>
            </a:r>
            <a:endParaRPr lang="en-US" altLang="zh-CN" dirty="0" smtClean="0"/>
          </a:p>
          <a:p>
            <a:r>
              <a:rPr lang="zh-CN" altLang="en-US" dirty="0"/>
              <a:t>模版</a:t>
            </a:r>
            <a:r>
              <a:rPr lang="en-US" altLang="zh-CN" dirty="0"/>
              <a:t>(Template)</a:t>
            </a:r>
            <a:r>
              <a:rPr lang="zh-CN" altLang="en-US" dirty="0"/>
              <a:t>设计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err="1" smtClean="0"/>
              <a:t>JDK</a:t>
            </a:r>
            <a:r>
              <a:rPr lang="zh-CN" altLang="en-US" dirty="0" smtClean="0"/>
              <a:t>新特性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枚举类的常见方法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16_JDK5</a:t>
            </a:r>
            <a:r>
              <a:rPr lang="zh-CN" altLang="en-US" sz="1900" dirty="0">
                <a:hlinkClick r:id="rId3" action="ppaction://hlinkfile"/>
              </a:rPr>
              <a:t>新特性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枚举类的常见方法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JDK7</a:t>
            </a:r>
            <a:r>
              <a:rPr lang="zh-CN" altLang="en-US" dirty="0"/>
              <a:t>的六个新特性回顾和讲解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17_JDK7</a:t>
            </a:r>
            <a:r>
              <a:rPr lang="zh-CN" altLang="en-US" sz="1900" dirty="0">
                <a:hlinkClick r:id="rId3" action="ppaction://hlinkfile"/>
              </a:rPr>
              <a:t>新特性</a:t>
            </a:r>
            <a:r>
              <a:rPr lang="en-US" altLang="zh-CN" sz="1900" dirty="0">
                <a:hlinkClick r:id="rId3" action="ppaction://hlinkfile"/>
              </a:rPr>
              <a:t>(JDK7</a:t>
            </a:r>
            <a:r>
              <a:rPr lang="zh-CN" altLang="en-US" sz="1900" dirty="0">
                <a:hlinkClick r:id="rId3" action="ppaction://hlinkfile"/>
              </a:rPr>
              <a:t>的六个新特性回顾和讲解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548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JDK8</a:t>
            </a:r>
            <a:r>
              <a:rPr lang="zh-CN" altLang="en-US" dirty="0"/>
              <a:t>的新特性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18_JDK8</a:t>
            </a:r>
            <a:r>
              <a:rPr lang="zh-CN" altLang="en-US" sz="1900" dirty="0">
                <a:hlinkClick r:id="rId3" action="ppaction://hlinkfile"/>
              </a:rPr>
              <a:t>新特性</a:t>
            </a:r>
            <a:r>
              <a:rPr lang="en-US" altLang="zh-CN" sz="1900" dirty="0">
                <a:hlinkClick r:id="rId3" action="ppaction://hlinkfile"/>
              </a:rPr>
              <a:t>(JDK8</a:t>
            </a:r>
            <a:r>
              <a:rPr lang="zh-CN" altLang="en-US" sz="1900" dirty="0">
                <a:hlinkClick r:id="rId3" action="ppaction://hlinkfile"/>
              </a:rPr>
              <a:t>的新特性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323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反射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类的</a:t>
            </a:r>
            <a:r>
              <a:rPr lang="zh-CN" altLang="en-US" dirty="0" smtClean="0"/>
              <a:t>加载</a:t>
            </a:r>
            <a:r>
              <a:rPr lang="zh-CN" altLang="en-US" dirty="0"/>
              <a:t>概述</a:t>
            </a:r>
            <a:r>
              <a:rPr lang="zh-CN" altLang="en-US" dirty="0" smtClean="0"/>
              <a:t>和</a:t>
            </a:r>
            <a:r>
              <a:rPr lang="zh-CN" altLang="en-US" dirty="0"/>
              <a:t>加载时机</a:t>
            </a:r>
          </a:p>
          <a:p>
            <a:r>
              <a:rPr lang="zh-CN" altLang="en-US" dirty="0" smtClean="0"/>
              <a:t>类</a:t>
            </a:r>
            <a:r>
              <a:rPr lang="zh-CN" altLang="en-US" dirty="0"/>
              <a:t>加载器的概述和分类</a:t>
            </a:r>
          </a:p>
          <a:p>
            <a:r>
              <a:rPr lang="zh-CN" altLang="en-US" dirty="0" smtClean="0"/>
              <a:t>反射</a:t>
            </a:r>
            <a:r>
              <a:rPr lang="zh-CN" altLang="en-US" dirty="0"/>
              <a:t>概述</a:t>
            </a:r>
          </a:p>
          <a:p>
            <a:r>
              <a:rPr lang="en-US" altLang="zh-CN" dirty="0" err="1" smtClean="0"/>
              <a:t>Class.forName</a:t>
            </a:r>
            <a:r>
              <a:rPr lang="en-US" altLang="zh-CN" dirty="0"/>
              <a:t>()</a:t>
            </a:r>
            <a:r>
              <a:rPr lang="zh-CN" altLang="en-US" dirty="0"/>
              <a:t>读取配置文件举例</a:t>
            </a:r>
          </a:p>
          <a:p>
            <a:r>
              <a:rPr lang="zh-CN" altLang="en-US" dirty="0" smtClean="0"/>
              <a:t>通过</a:t>
            </a:r>
            <a:r>
              <a:rPr lang="zh-CN" altLang="en-US" dirty="0"/>
              <a:t>反射</a:t>
            </a:r>
            <a:r>
              <a:rPr lang="zh-CN" altLang="en-US" dirty="0" smtClean="0"/>
              <a:t>获取类的成员并</a:t>
            </a:r>
            <a:r>
              <a:rPr lang="zh-CN" altLang="en-US" dirty="0"/>
              <a:t>使用</a:t>
            </a:r>
          </a:p>
          <a:p>
            <a:r>
              <a:rPr lang="zh-CN" altLang="en-US" dirty="0" smtClean="0"/>
              <a:t>通过</a:t>
            </a:r>
            <a:r>
              <a:rPr lang="zh-CN" altLang="en-US" dirty="0"/>
              <a:t>反射越过泛型检查</a:t>
            </a:r>
          </a:p>
          <a:p>
            <a:r>
              <a:rPr lang="zh-CN" altLang="en-US" dirty="0" smtClean="0"/>
              <a:t>通过</a:t>
            </a:r>
            <a:r>
              <a:rPr lang="zh-CN" altLang="en-US" dirty="0"/>
              <a:t>反射写一个通用的设置某个对象的某个属性为指定的</a:t>
            </a:r>
            <a:r>
              <a:rPr lang="zh-CN" altLang="en-US" dirty="0" smtClean="0"/>
              <a:t>值</a:t>
            </a:r>
            <a:endParaRPr lang="zh-CN" altLang="en-US" dirty="0"/>
          </a:p>
          <a:p>
            <a:r>
              <a:rPr lang="zh-CN" altLang="en-US" dirty="0" smtClean="0"/>
              <a:t>动态</a:t>
            </a:r>
            <a:r>
              <a:rPr lang="zh-CN" altLang="en-US" dirty="0"/>
              <a:t>代理的概述和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8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类的加载概述和加载时机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反射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类的加载概述和加载时机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类加载器的概述和分类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反射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类加载器的概述和分类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反射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反射概述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Class.forName</a:t>
            </a:r>
            <a:r>
              <a:rPr lang="en-US" altLang="zh-CN" dirty="0"/>
              <a:t>()</a:t>
            </a:r>
            <a:r>
              <a:rPr lang="zh-CN" altLang="en-US" dirty="0"/>
              <a:t>读取配置文件举例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反射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en-US" altLang="zh-CN" sz="1900" dirty="0" err="1">
                <a:hlinkClick r:id="rId3" action="ppaction://hlinkfile"/>
              </a:rPr>
              <a:t>Class.forName</a:t>
            </a:r>
            <a:r>
              <a:rPr lang="en-US" altLang="zh-CN" sz="1900" dirty="0">
                <a:hlinkClick r:id="rId3" action="ppaction://hlinkfile"/>
              </a:rPr>
              <a:t>()</a:t>
            </a:r>
            <a:r>
              <a:rPr lang="zh-CN" altLang="en-US" sz="1900" dirty="0">
                <a:hlinkClick r:id="rId3" action="ppaction://hlinkfile"/>
              </a:rPr>
              <a:t>读取配置文件举例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通过反射获取带参构造方法并使用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反射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通过反射获取带参构造方法并使用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通过反射获取成员变量并使用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反射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通过反射获取成员变量并使用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5329</TotalTime>
  <Pages>0</Pages>
  <Words>1073</Words>
  <Characters>0</Characters>
  <Application>Microsoft Office PowerPoint</Application>
  <DocSecurity>0</DocSecurity>
  <PresentationFormat>全屏显示(4:3)</PresentationFormat>
  <Lines>0</Lines>
  <Paragraphs>242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反射&amp;JDK新特性</vt:lpstr>
      <vt:lpstr>课程内容</vt:lpstr>
      <vt:lpstr>反射</vt:lpstr>
      <vt:lpstr>类的加载概述和加载时机</vt:lpstr>
      <vt:lpstr>类加载器的概述和分类</vt:lpstr>
      <vt:lpstr>反射概述</vt:lpstr>
      <vt:lpstr>Class.forName()读取配置文件举例</vt:lpstr>
      <vt:lpstr>通过反射获取带参构造方法并使用</vt:lpstr>
      <vt:lpstr>通过反射获取成员变量并使用</vt:lpstr>
      <vt:lpstr>通过反射获取方法并使用</vt:lpstr>
      <vt:lpstr>通过反射越过泛型检查</vt:lpstr>
      <vt:lpstr>设置某个对象的某个属性为指定的值</vt:lpstr>
      <vt:lpstr>反射练习</vt:lpstr>
      <vt:lpstr>动态代理的概述和实现</vt:lpstr>
      <vt:lpstr>模版(Template)设计模式概述和使用</vt:lpstr>
      <vt:lpstr>JDK新特性</vt:lpstr>
      <vt:lpstr>自己实现枚举类</vt:lpstr>
      <vt:lpstr>通过enum实现枚举类</vt:lpstr>
      <vt:lpstr>枚举的注意事项</vt:lpstr>
      <vt:lpstr>枚举类的常见方法</vt:lpstr>
      <vt:lpstr>JDK7的六个新特性回顾和讲解</vt:lpstr>
      <vt:lpstr>JDK8的新特性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JX H</cp:lastModifiedBy>
  <cp:revision>782</cp:revision>
  <dcterms:created xsi:type="dcterms:W3CDTF">2015-04-23T13:51:39Z</dcterms:created>
  <dcterms:modified xsi:type="dcterms:W3CDTF">2016-06-10T09:07:51Z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