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2"/>
    <p:sldMasterId id="2147483668" r:id="rId3"/>
  </p:sldMasterIdLst>
  <p:notesMasterIdLst>
    <p:notesMasterId r:id="rId29"/>
  </p:notesMasterIdLst>
  <p:sldIdLst>
    <p:sldId id="261" r:id="rId4"/>
    <p:sldId id="283" r:id="rId5"/>
    <p:sldId id="263" r:id="rId6"/>
    <p:sldId id="267" r:id="rId7"/>
    <p:sldId id="268" r:id="rId8"/>
    <p:sldId id="269" r:id="rId9"/>
    <p:sldId id="270" r:id="rId10"/>
    <p:sldId id="264" r:id="rId11"/>
    <p:sldId id="271" r:id="rId12"/>
    <p:sldId id="272" r:id="rId13"/>
    <p:sldId id="273" r:id="rId14"/>
    <p:sldId id="274" r:id="rId15"/>
    <p:sldId id="265" r:id="rId16"/>
    <p:sldId id="277" r:id="rId17"/>
    <p:sldId id="275" r:id="rId18"/>
    <p:sldId id="276" r:id="rId19"/>
    <p:sldId id="278" r:id="rId20"/>
    <p:sldId id="266" r:id="rId21"/>
    <p:sldId id="279" r:id="rId22"/>
    <p:sldId id="280" r:id="rId23"/>
    <p:sldId id="281" r:id="rId24"/>
    <p:sldId id="282" r:id="rId25"/>
    <p:sldId id="284" r:id="rId26"/>
    <p:sldId id="286" r:id="rId27"/>
    <p:sldId id="285" r:id="rId28"/>
  </p:sldIdLst>
  <p:sldSz cx="12192000" cy="6858000"/>
  <p:notesSz cx="6858000" cy="9144000"/>
  <p:custDataLst>
    <p:tags r:id="rId3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6A2D38"/>
    <a:srgbClr val="67315A"/>
    <a:srgbClr val="1D379B"/>
    <a:srgbClr val="C5ACD0"/>
    <a:srgbClr val="833636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9087" autoAdjust="0"/>
  </p:normalViewPr>
  <p:slideViewPr>
    <p:cSldViewPr snapToGrid="0">
      <p:cViewPr varScale="1">
        <p:scale>
          <a:sx n="58" d="100"/>
          <a:sy n="58" d="100"/>
        </p:scale>
        <p:origin x="-102" y="-15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6A17B598-81B1-4947-9A83-060E469C6E20}" type="datetimeFigureOut">
              <a:rPr lang="zh-CN" altLang="en-US" smtClean="0"/>
              <a:pPr/>
              <a:t>2020/6/5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613764ED-30D4-4197-B15C-8AE7FEE48D0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892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tubiao/" TargetMode="External"/><Relationship Id="rId13" Type="http://schemas.openxmlformats.org/officeDocument/2006/relationships/hyperlink" Target="http://www.1ppt.com/jianli/" TargetMode="External"/><Relationship Id="rId18" Type="http://schemas.openxmlformats.org/officeDocument/2006/relationships/hyperlink" Target="http://www.1ppt.com/ziti/" TargetMode="External"/><Relationship Id="rId3" Type="http://schemas.openxmlformats.org/officeDocument/2006/relationships/hyperlink" Target="http://www.1ppt.com/moban/" TargetMode="External"/><Relationship Id="rId7" Type="http://schemas.openxmlformats.org/officeDocument/2006/relationships/hyperlink" Target="http://www.1ppt.com/beijing/" TargetMode="External"/><Relationship Id="rId12" Type="http://schemas.openxmlformats.org/officeDocument/2006/relationships/hyperlink" Target="http://www.1ppt.com/excel/" TargetMode="External"/><Relationship Id="rId17" Type="http://schemas.openxmlformats.org/officeDocument/2006/relationships/hyperlink" Target="http://www.1ppt.com/jiaoan/" TargetMode="External"/><Relationship Id="rId2" Type="http://schemas.openxmlformats.org/officeDocument/2006/relationships/slide" Target="../slides/slide13.xml"/><Relationship Id="rId16" Type="http://schemas.openxmlformats.org/officeDocument/2006/relationships/hyperlink" Target="http://www.1ppt.com/shiti/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1ppt.com/sucai/" TargetMode="External"/><Relationship Id="rId11" Type="http://schemas.openxmlformats.org/officeDocument/2006/relationships/hyperlink" Target="http://www.1ppt.com/word/" TargetMode="External"/><Relationship Id="rId5" Type="http://schemas.openxmlformats.org/officeDocument/2006/relationships/hyperlink" Target="http://www.1ppt.com/jieri/" TargetMode="External"/><Relationship Id="rId15" Type="http://schemas.openxmlformats.org/officeDocument/2006/relationships/hyperlink" Target="http://www.1ppt.com/shouchaobao/" TargetMode="External"/><Relationship Id="rId10" Type="http://schemas.openxmlformats.org/officeDocument/2006/relationships/hyperlink" Target="http://www.1ppt.com/powerpoint/" TargetMode="External"/><Relationship Id="rId4" Type="http://schemas.openxmlformats.org/officeDocument/2006/relationships/hyperlink" Target="http://www.1ppt.com/hangye/" TargetMode="External"/><Relationship Id="rId9" Type="http://schemas.openxmlformats.org/officeDocument/2006/relationships/hyperlink" Target="http://www.1ppt.com/xiazai/" TargetMode="External"/><Relationship Id="rId14" Type="http://schemas.openxmlformats.org/officeDocument/2006/relationships/hyperlink" Target="http://www.1ppt.com/kejian/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764ED-30D4-4197-B15C-8AE7FEE48D0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470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764ED-30D4-4197-B15C-8AE7FEE48D0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8093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764ED-30D4-4197-B15C-8AE7FEE48D0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5872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764ED-30D4-4197-B15C-8AE7FEE48D0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5062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 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www.1ppt.com/moban/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www.1ppt.com/hangye/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www.1ppt.com/jieri/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素材： 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www.1ppt.com/sucai/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www.1ppt.com/beijing/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图表： 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www.1ppt.com/tubiao/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www.1ppt.com/xiazai/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www.1ppt.com/powerpoint/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www.1ppt.com/word/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Excel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www.1ppt.com/excel/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个人简历：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www.1ppt.com/jianli/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课件： 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www.1ppt.com/kejian/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手抄报：    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www.1ppt.com/shouchaobao/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试题下载：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www.1ppt.com/shiti/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教案下载：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www.1ppt.com/jiaoan/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8"/>
              </a:rPr>
              <a:t>www.1ppt.com/ziti/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20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764ED-30D4-4197-B15C-8AE7FEE48D0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132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764ED-30D4-4197-B15C-8AE7FEE48D0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333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764ED-30D4-4197-B15C-8AE7FEE48D0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7704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764ED-30D4-4197-B15C-8AE7FEE48D0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858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764ED-30D4-4197-B15C-8AE7FEE48D0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1970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764ED-30D4-4197-B15C-8AE7FEE48D0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5349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764ED-30D4-4197-B15C-8AE7FEE48D0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97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764ED-30D4-4197-B15C-8AE7FEE48D0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6333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764ED-30D4-4197-B15C-8AE7FEE48D0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2106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764ED-30D4-4197-B15C-8AE7FEE48D0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4494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764ED-30D4-4197-B15C-8AE7FEE48D0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7548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764ED-30D4-4197-B15C-8AE7FEE48D0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180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764ED-30D4-4197-B15C-8AE7FEE48D0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83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764ED-30D4-4197-B15C-8AE7FEE48D0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783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764ED-30D4-4197-B15C-8AE7FEE48D0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580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764ED-30D4-4197-B15C-8AE7FEE48D0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025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764ED-30D4-4197-B15C-8AE7FEE48D0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806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764ED-30D4-4197-B15C-8AE7FEE48D0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724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764ED-30D4-4197-B15C-8AE7FEE48D0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15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580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396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507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590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251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846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166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2838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1672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804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851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1271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4764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4499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5241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0154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7867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416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9852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0735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71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6418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6769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6678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296797" y="5787828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srgbClr val="262626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262626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rgbClr val="262626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srgbClr val="262626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rgbClr val="262626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262626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rgbClr val="262626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srgbClr val="262626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rgbClr val="262626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262626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rgbClr val="262626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srgbClr val="262626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srgbClr val="262626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srgbClr val="262626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262626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rgbClr val="262626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srgbClr val="262626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srgbClr val="262626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srgbClr val="262626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srgbClr val="262626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262626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rgbClr val="262626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srgbClr val="262626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rgbClr val="262626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srgbClr val="262626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262626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srgbClr val="262626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srgbClr val="262626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srgbClr val="262626"/>
                </a:solidFill>
                <a:latin typeface="Calibri"/>
                <a:ea typeface="宋体"/>
              </a:rPr>
              <a:t>www.1ppt.com/ziti/</a:t>
            </a:r>
          </a:p>
          <a:p>
            <a:pPr defTabSz="914400"/>
            <a:r>
              <a:rPr lang="zh-CN" altLang="en-US" sz="100" dirty="0">
                <a:solidFill>
                  <a:srgbClr val="262626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srgbClr val="262626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262626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rgbClr val="262626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srgbClr val="262626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srgbClr val="262626"/>
                </a:solidFill>
                <a:latin typeface="Calibri"/>
                <a:ea typeface="宋体"/>
              </a:rPr>
              <a:t>www.1ppt.com/xiazai/jihua/</a:t>
            </a:r>
          </a:p>
          <a:p>
            <a:pPr defTabSz="914400"/>
            <a:r>
              <a:rPr lang="zh-CN" altLang="en-US" sz="100" dirty="0">
                <a:solidFill>
                  <a:srgbClr val="262626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srgbClr val="262626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262626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rgbClr val="262626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srgbClr val="262626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srgbClr val="262626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262626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rgbClr val="262626"/>
                </a:solidFill>
                <a:latin typeface="Calibri"/>
                <a:ea typeface="宋体"/>
              </a:rPr>
              <a:t>www.1ppt.com/xiazai/jianli/  </a:t>
            </a:r>
          </a:p>
          <a:p>
            <a:pPr defTabSz="914400"/>
            <a:r>
              <a:rPr lang="zh-CN" altLang="en-US" sz="100" dirty="0">
                <a:solidFill>
                  <a:srgbClr val="262626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srgbClr val="262626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262626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rgbClr val="262626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srgbClr val="262626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srgbClr val="262626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262626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rgbClr val="262626"/>
                </a:solidFill>
                <a:latin typeface="Calibri"/>
                <a:ea typeface="宋体"/>
              </a:rPr>
              <a:t>www.1ppt.com/xiazai/huibao/    </a:t>
            </a:r>
          </a:p>
          <a:p>
            <a:pPr defTabSz="914400"/>
            <a:r>
              <a:rPr lang="en-US" altLang="zh-CN" sz="100" dirty="0">
                <a:solidFill>
                  <a:srgbClr val="262626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34442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2677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670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444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2020/6/5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820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2020/6/5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0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ibaotu.com/ppt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8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jianli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shouchaoba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6D4FA61B-B6D4-41AB-BAE6-762B10EF5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271941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E4B02832-8495-47DD-A392-6F0630AF14DE}"/>
              </a:ext>
            </a:extLst>
          </p:cNvPr>
          <p:cNvSpPr txBox="1"/>
          <p:nvPr/>
        </p:nvSpPr>
        <p:spPr>
          <a:xfrm>
            <a:off x="2250618" y="2590801"/>
            <a:ext cx="29527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 smtClean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2030</a:t>
            </a:r>
            <a:endParaRPr lang="zh-CN" altLang="en-US" sz="80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05D9A39E-9288-4F9A-81CC-EC5CA2530CC4}"/>
              </a:ext>
            </a:extLst>
          </p:cNvPr>
          <p:cNvSpPr txBox="1"/>
          <p:nvPr/>
        </p:nvSpPr>
        <p:spPr>
          <a:xfrm>
            <a:off x="5943605" y="2767904"/>
            <a:ext cx="58309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星</a:t>
            </a:r>
            <a:r>
              <a:rPr lang="zh-CN" altLang="en-US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空科技感</a:t>
            </a:r>
            <a:r>
              <a:rPr lang="en-US" altLang="zh-CN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PPT</a:t>
            </a:r>
            <a:endParaRPr lang="zh-CN" altLang="en-US" sz="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B175E697-7BE7-44F8-BAA7-6D0E66CAE82C}"/>
              </a:ext>
            </a:extLst>
          </p:cNvPr>
          <p:cNvSpPr txBox="1"/>
          <p:nvPr/>
        </p:nvSpPr>
        <p:spPr>
          <a:xfrm>
            <a:off x="6647656" y="2227694"/>
            <a:ext cx="3967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 </a:t>
            </a:r>
            <a:r>
              <a:rPr lang="en-US" altLang="zh-CN" sz="2800" i="1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BUSINESS PLAN</a:t>
            </a:r>
            <a:endParaRPr lang="zh-CN" altLang="en-US" i="1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5FE5991E-4635-4837-B04E-FBB17E515525}"/>
              </a:ext>
            </a:extLst>
          </p:cNvPr>
          <p:cNvSpPr txBox="1"/>
          <p:nvPr/>
        </p:nvSpPr>
        <p:spPr>
          <a:xfrm>
            <a:off x="6685757" y="3923201"/>
            <a:ext cx="4171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主讲人</a:t>
            </a:r>
            <a:r>
              <a:rPr lang="zh-CN" altLang="en-US" sz="2000" dirty="0" smtClean="0">
                <a:solidFill>
                  <a:schemeClr val="bg1"/>
                </a:solidFill>
                <a:cs typeface="+mn-ea"/>
                <a:sym typeface="+mn-lt"/>
              </a:rPr>
              <a:t>：第一</a:t>
            </a:r>
            <a:r>
              <a:rPr lang="en-US" altLang="zh-CN" sz="2000" dirty="0" smtClean="0">
                <a:solidFill>
                  <a:schemeClr val="bg1"/>
                </a:solidFill>
                <a:cs typeface="+mn-ea"/>
                <a:sym typeface="+mn-lt"/>
              </a:rPr>
              <a:t>PPT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9972AB48-83C5-4F0B-B5A4-A7222EE961EB}"/>
              </a:ext>
            </a:extLst>
          </p:cNvPr>
          <p:cNvSpPr txBox="1"/>
          <p:nvPr/>
        </p:nvSpPr>
        <p:spPr>
          <a:xfrm>
            <a:off x="9357916" y="6134100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 smtClean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2030.12.28</a:t>
            </a:r>
            <a:endParaRPr lang="zh-CN" altLang="en-US" sz="2000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458756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68028A1D-BA94-4483-8968-629AA0D908D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373589" cy="12954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2CE4706F-FE78-48D5-AF7C-D62406BEACC5}"/>
              </a:ext>
            </a:extLst>
          </p:cNvPr>
          <p:cNvSpPr txBox="1"/>
          <p:nvPr/>
        </p:nvSpPr>
        <p:spPr>
          <a:xfrm>
            <a:off x="361949" y="266702"/>
            <a:ext cx="857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2CD0BE5C-E0B5-46A7-85E9-F5A140D7EFFB}"/>
              </a:ext>
            </a:extLst>
          </p:cNvPr>
          <p:cNvSpPr txBox="1"/>
          <p:nvPr/>
        </p:nvSpPr>
        <p:spPr>
          <a:xfrm>
            <a:off x="1373589" y="266702"/>
            <a:ext cx="3046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单击此处添加标题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5D5D13EF-6AA7-4E38-A625-9183C0E124C7}"/>
              </a:ext>
            </a:extLst>
          </p:cNvPr>
          <p:cNvSpPr txBox="1"/>
          <p:nvPr/>
        </p:nvSpPr>
        <p:spPr>
          <a:xfrm>
            <a:off x="1373589" y="728365"/>
            <a:ext cx="3626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" name="组合 56">
            <a:extLst>
              <a:ext uri="{FF2B5EF4-FFF2-40B4-BE49-F238E27FC236}">
                <a16:creationId xmlns:a16="http://schemas.microsoft.com/office/drawing/2014/main" xmlns="" id="{0CE0B687-7455-4687-BBCE-7370AC190212}"/>
              </a:ext>
            </a:extLst>
          </p:cNvPr>
          <p:cNvGrpSpPr/>
          <p:nvPr/>
        </p:nvGrpSpPr>
        <p:grpSpPr>
          <a:xfrm>
            <a:off x="7326231" y="1549817"/>
            <a:ext cx="3206732" cy="4251270"/>
            <a:chOff x="3357554" y="571486"/>
            <a:chExt cx="2165349" cy="3557586"/>
          </a:xfrm>
          <a:solidFill>
            <a:schemeClr val="bg1"/>
          </a:solidFill>
        </p:grpSpPr>
        <p:grpSp>
          <p:nvGrpSpPr>
            <p:cNvPr id="9" name="组合 208">
              <a:extLst>
                <a:ext uri="{FF2B5EF4-FFF2-40B4-BE49-F238E27FC236}">
                  <a16:creationId xmlns:a16="http://schemas.microsoft.com/office/drawing/2014/main" xmlns="" id="{9F50D7CE-DD84-43D6-B647-C5C6D5FBA3EC}"/>
                </a:ext>
              </a:extLst>
            </p:cNvPr>
            <p:cNvGrpSpPr/>
            <p:nvPr/>
          </p:nvGrpSpPr>
          <p:grpSpPr bwMode="auto">
            <a:xfrm>
              <a:off x="4396006" y="2704762"/>
              <a:ext cx="120702" cy="431547"/>
              <a:chOff x="0" y="0"/>
              <a:chExt cx="184150" cy="644525"/>
            </a:xfrm>
            <a:grpFill/>
          </p:grpSpPr>
          <p:sp>
            <p:nvSpPr>
              <p:cNvPr id="213" name="Freeform 101">
                <a:extLst>
                  <a:ext uri="{FF2B5EF4-FFF2-40B4-BE49-F238E27FC236}">
                    <a16:creationId xmlns:a16="http://schemas.microsoft.com/office/drawing/2014/main" xmlns="" id="{5DB66961-5F56-4474-85A8-8EEFEFCD4A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25" y="82550"/>
                <a:ext cx="174625" cy="519113"/>
              </a:xfrm>
              <a:custGeom>
                <a:avLst/>
                <a:gdLst>
                  <a:gd name="T0" fmla="*/ 34 w 110"/>
                  <a:gd name="T1" fmla="*/ 267 h 327"/>
                  <a:gd name="T2" fmla="*/ 67 w 110"/>
                  <a:gd name="T3" fmla="*/ 327 h 327"/>
                  <a:gd name="T4" fmla="*/ 95 w 110"/>
                  <a:gd name="T5" fmla="*/ 323 h 327"/>
                  <a:gd name="T6" fmla="*/ 110 w 110"/>
                  <a:gd name="T7" fmla="*/ 256 h 327"/>
                  <a:gd name="T8" fmla="*/ 76 w 110"/>
                  <a:gd name="T9" fmla="*/ 0 h 327"/>
                  <a:gd name="T10" fmla="*/ 0 w 110"/>
                  <a:gd name="T11" fmla="*/ 10 h 327"/>
                  <a:gd name="T12" fmla="*/ 34 w 110"/>
                  <a:gd name="T13" fmla="*/ 267 h 32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0"/>
                  <a:gd name="T22" fmla="*/ 0 h 327"/>
                  <a:gd name="T23" fmla="*/ 110 w 110"/>
                  <a:gd name="T24" fmla="*/ 327 h 32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0" h="327">
                    <a:moveTo>
                      <a:pt x="34" y="267"/>
                    </a:moveTo>
                    <a:lnTo>
                      <a:pt x="67" y="327"/>
                    </a:lnTo>
                    <a:lnTo>
                      <a:pt x="95" y="323"/>
                    </a:lnTo>
                    <a:lnTo>
                      <a:pt x="110" y="256"/>
                    </a:lnTo>
                    <a:lnTo>
                      <a:pt x="76" y="0"/>
                    </a:lnTo>
                    <a:lnTo>
                      <a:pt x="0" y="10"/>
                    </a:lnTo>
                    <a:lnTo>
                      <a:pt x="34" y="267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4" name="Freeform 102">
                <a:extLst>
                  <a:ext uri="{FF2B5EF4-FFF2-40B4-BE49-F238E27FC236}">
                    <a16:creationId xmlns:a16="http://schemas.microsoft.com/office/drawing/2014/main" xmlns="" id="{CC02F985-5C49-43BA-B842-74CD79B1B7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7" y="0"/>
                <a:ext cx="128588" cy="146050"/>
              </a:xfrm>
              <a:custGeom>
                <a:avLst/>
                <a:gdLst>
                  <a:gd name="T0" fmla="*/ 5 w 81"/>
                  <a:gd name="T1" fmla="*/ 58 h 92"/>
                  <a:gd name="T2" fmla="*/ 5 w 81"/>
                  <a:gd name="T3" fmla="*/ 58 h 92"/>
                  <a:gd name="T4" fmla="*/ 7 w 81"/>
                  <a:gd name="T5" fmla="*/ 66 h 92"/>
                  <a:gd name="T6" fmla="*/ 10 w 81"/>
                  <a:gd name="T7" fmla="*/ 73 h 92"/>
                  <a:gd name="T8" fmla="*/ 15 w 81"/>
                  <a:gd name="T9" fmla="*/ 78 h 92"/>
                  <a:gd name="T10" fmla="*/ 20 w 81"/>
                  <a:gd name="T11" fmla="*/ 84 h 92"/>
                  <a:gd name="T12" fmla="*/ 26 w 81"/>
                  <a:gd name="T13" fmla="*/ 88 h 92"/>
                  <a:gd name="T14" fmla="*/ 33 w 81"/>
                  <a:gd name="T15" fmla="*/ 90 h 92"/>
                  <a:gd name="T16" fmla="*/ 39 w 81"/>
                  <a:gd name="T17" fmla="*/ 92 h 92"/>
                  <a:gd name="T18" fmla="*/ 47 w 81"/>
                  <a:gd name="T19" fmla="*/ 90 h 92"/>
                  <a:gd name="T20" fmla="*/ 49 w 81"/>
                  <a:gd name="T21" fmla="*/ 90 h 92"/>
                  <a:gd name="T22" fmla="*/ 49 w 81"/>
                  <a:gd name="T23" fmla="*/ 90 h 92"/>
                  <a:gd name="T24" fmla="*/ 56 w 81"/>
                  <a:gd name="T25" fmla="*/ 89 h 92"/>
                  <a:gd name="T26" fmla="*/ 62 w 81"/>
                  <a:gd name="T27" fmla="*/ 86 h 92"/>
                  <a:gd name="T28" fmla="*/ 69 w 81"/>
                  <a:gd name="T29" fmla="*/ 81 h 92"/>
                  <a:gd name="T30" fmla="*/ 73 w 81"/>
                  <a:gd name="T31" fmla="*/ 77 h 92"/>
                  <a:gd name="T32" fmla="*/ 77 w 81"/>
                  <a:gd name="T33" fmla="*/ 70 h 92"/>
                  <a:gd name="T34" fmla="*/ 80 w 81"/>
                  <a:gd name="T35" fmla="*/ 63 h 92"/>
                  <a:gd name="T36" fmla="*/ 81 w 81"/>
                  <a:gd name="T37" fmla="*/ 56 h 92"/>
                  <a:gd name="T38" fmla="*/ 81 w 81"/>
                  <a:gd name="T39" fmla="*/ 48 h 92"/>
                  <a:gd name="T40" fmla="*/ 76 w 81"/>
                  <a:gd name="T41" fmla="*/ 13 h 92"/>
                  <a:gd name="T42" fmla="*/ 76 w 81"/>
                  <a:gd name="T43" fmla="*/ 13 h 92"/>
                  <a:gd name="T44" fmla="*/ 75 w 81"/>
                  <a:gd name="T45" fmla="*/ 8 h 92"/>
                  <a:gd name="T46" fmla="*/ 72 w 81"/>
                  <a:gd name="T47" fmla="*/ 2 h 92"/>
                  <a:gd name="T48" fmla="*/ 68 w 81"/>
                  <a:gd name="T49" fmla="*/ 1 h 92"/>
                  <a:gd name="T50" fmla="*/ 64 w 81"/>
                  <a:gd name="T51" fmla="*/ 0 h 92"/>
                  <a:gd name="T52" fmla="*/ 51 w 81"/>
                  <a:gd name="T53" fmla="*/ 0 h 92"/>
                  <a:gd name="T54" fmla="*/ 37 w 81"/>
                  <a:gd name="T55" fmla="*/ 2 h 92"/>
                  <a:gd name="T56" fmla="*/ 35 w 81"/>
                  <a:gd name="T57" fmla="*/ 2 h 92"/>
                  <a:gd name="T58" fmla="*/ 35 w 81"/>
                  <a:gd name="T59" fmla="*/ 2 h 92"/>
                  <a:gd name="T60" fmla="*/ 22 w 81"/>
                  <a:gd name="T61" fmla="*/ 4 h 92"/>
                  <a:gd name="T62" fmla="*/ 10 w 81"/>
                  <a:gd name="T63" fmla="*/ 6 h 92"/>
                  <a:gd name="T64" fmla="*/ 5 w 81"/>
                  <a:gd name="T65" fmla="*/ 9 h 92"/>
                  <a:gd name="T66" fmla="*/ 3 w 81"/>
                  <a:gd name="T67" fmla="*/ 12 h 92"/>
                  <a:gd name="T68" fmla="*/ 0 w 81"/>
                  <a:gd name="T69" fmla="*/ 17 h 92"/>
                  <a:gd name="T70" fmla="*/ 0 w 81"/>
                  <a:gd name="T71" fmla="*/ 24 h 92"/>
                  <a:gd name="T72" fmla="*/ 5 w 81"/>
                  <a:gd name="T73" fmla="*/ 58 h 9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81"/>
                  <a:gd name="T112" fmla="*/ 0 h 92"/>
                  <a:gd name="T113" fmla="*/ 81 w 81"/>
                  <a:gd name="T114" fmla="*/ 92 h 9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81" h="92">
                    <a:moveTo>
                      <a:pt x="5" y="58"/>
                    </a:moveTo>
                    <a:lnTo>
                      <a:pt x="5" y="58"/>
                    </a:lnTo>
                    <a:lnTo>
                      <a:pt x="7" y="66"/>
                    </a:lnTo>
                    <a:lnTo>
                      <a:pt x="10" y="73"/>
                    </a:lnTo>
                    <a:lnTo>
                      <a:pt x="15" y="78"/>
                    </a:lnTo>
                    <a:lnTo>
                      <a:pt x="20" y="84"/>
                    </a:lnTo>
                    <a:lnTo>
                      <a:pt x="26" y="88"/>
                    </a:lnTo>
                    <a:lnTo>
                      <a:pt x="33" y="90"/>
                    </a:lnTo>
                    <a:lnTo>
                      <a:pt x="39" y="92"/>
                    </a:lnTo>
                    <a:lnTo>
                      <a:pt x="47" y="90"/>
                    </a:lnTo>
                    <a:lnTo>
                      <a:pt x="49" y="90"/>
                    </a:lnTo>
                    <a:lnTo>
                      <a:pt x="49" y="90"/>
                    </a:lnTo>
                    <a:lnTo>
                      <a:pt x="56" y="89"/>
                    </a:lnTo>
                    <a:lnTo>
                      <a:pt x="62" y="86"/>
                    </a:lnTo>
                    <a:lnTo>
                      <a:pt x="69" y="81"/>
                    </a:lnTo>
                    <a:lnTo>
                      <a:pt x="73" y="77"/>
                    </a:lnTo>
                    <a:lnTo>
                      <a:pt x="77" y="70"/>
                    </a:lnTo>
                    <a:lnTo>
                      <a:pt x="80" y="63"/>
                    </a:lnTo>
                    <a:lnTo>
                      <a:pt x="81" y="56"/>
                    </a:lnTo>
                    <a:lnTo>
                      <a:pt x="81" y="48"/>
                    </a:lnTo>
                    <a:lnTo>
                      <a:pt x="76" y="13"/>
                    </a:lnTo>
                    <a:lnTo>
                      <a:pt x="76" y="13"/>
                    </a:lnTo>
                    <a:lnTo>
                      <a:pt x="75" y="8"/>
                    </a:lnTo>
                    <a:lnTo>
                      <a:pt x="72" y="2"/>
                    </a:lnTo>
                    <a:lnTo>
                      <a:pt x="68" y="1"/>
                    </a:lnTo>
                    <a:lnTo>
                      <a:pt x="64" y="0"/>
                    </a:lnTo>
                    <a:lnTo>
                      <a:pt x="51" y="0"/>
                    </a:lnTo>
                    <a:lnTo>
                      <a:pt x="37" y="2"/>
                    </a:lnTo>
                    <a:lnTo>
                      <a:pt x="35" y="2"/>
                    </a:lnTo>
                    <a:lnTo>
                      <a:pt x="35" y="2"/>
                    </a:lnTo>
                    <a:lnTo>
                      <a:pt x="22" y="4"/>
                    </a:lnTo>
                    <a:lnTo>
                      <a:pt x="10" y="6"/>
                    </a:lnTo>
                    <a:lnTo>
                      <a:pt x="5" y="9"/>
                    </a:lnTo>
                    <a:lnTo>
                      <a:pt x="3" y="12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5" y="58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5" name="Freeform 103">
                <a:extLst>
                  <a:ext uri="{FF2B5EF4-FFF2-40B4-BE49-F238E27FC236}">
                    <a16:creationId xmlns:a16="http://schemas.microsoft.com/office/drawing/2014/main" xmlns="" id="{6AD5487B-6C40-4151-9783-74D6A6178C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9212"/>
                <a:ext cx="149225" cy="142875"/>
              </a:xfrm>
              <a:custGeom>
                <a:avLst/>
                <a:gdLst>
                  <a:gd name="T0" fmla="*/ 11 w 94"/>
                  <a:gd name="T1" fmla="*/ 90 h 90"/>
                  <a:gd name="T2" fmla="*/ 94 w 94"/>
                  <a:gd name="T3" fmla="*/ 80 h 90"/>
                  <a:gd name="T4" fmla="*/ 84 w 94"/>
                  <a:gd name="T5" fmla="*/ 0 h 90"/>
                  <a:gd name="T6" fmla="*/ 0 w 94"/>
                  <a:gd name="T7" fmla="*/ 11 h 90"/>
                  <a:gd name="T8" fmla="*/ 11 w 94"/>
                  <a:gd name="T9" fmla="*/ 90 h 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"/>
                  <a:gd name="T16" fmla="*/ 0 h 90"/>
                  <a:gd name="T17" fmla="*/ 94 w 94"/>
                  <a:gd name="T18" fmla="*/ 90 h 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" h="90">
                    <a:moveTo>
                      <a:pt x="11" y="90"/>
                    </a:moveTo>
                    <a:lnTo>
                      <a:pt x="94" y="80"/>
                    </a:lnTo>
                    <a:lnTo>
                      <a:pt x="84" y="0"/>
                    </a:lnTo>
                    <a:lnTo>
                      <a:pt x="0" y="11"/>
                    </a:lnTo>
                    <a:lnTo>
                      <a:pt x="11" y="9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6" name="Freeform 104">
                <a:extLst>
                  <a:ext uri="{FF2B5EF4-FFF2-40B4-BE49-F238E27FC236}">
                    <a16:creationId xmlns:a16="http://schemas.microsoft.com/office/drawing/2014/main" xmlns="" id="{AC3D273A-0D80-4964-8B67-877B095802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887" y="588962"/>
                <a:ext cx="44450" cy="55563"/>
              </a:xfrm>
              <a:custGeom>
                <a:avLst/>
                <a:gdLst>
                  <a:gd name="T0" fmla="*/ 28 w 28"/>
                  <a:gd name="T1" fmla="*/ 2 h 35"/>
                  <a:gd name="T2" fmla="*/ 28 w 28"/>
                  <a:gd name="T3" fmla="*/ 2 h 35"/>
                  <a:gd name="T4" fmla="*/ 27 w 28"/>
                  <a:gd name="T5" fmla="*/ 14 h 35"/>
                  <a:gd name="T6" fmla="*/ 21 w 28"/>
                  <a:gd name="T7" fmla="*/ 31 h 35"/>
                  <a:gd name="T8" fmla="*/ 21 w 28"/>
                  <a:gd name="T9" fmla="*/ 31 h 35"/>
                  <a:gd name="T10" fmla="*/ 20 w 28"/>
                  <a:gd name="T11" fmla="*/ 35 h 35"/>
                  <a:gd name="T12" fmla="*/ 19 w 28"/>
                  <a:gd name="T13" fmla="*/ 35 h 35"/>
                  <a:gd name="T14" fmla="*/ 16 w 28"/>
                  <a:gd name="T15" fmla="*/ 35 h 35"/>
                  <a:gd name="T16" fmla="*/ 13 w 28"/>
                  <a:gd name="T17" fmla="*/ 32 h 35"/>
                  <a:gd name="T18" fmla="*/ 11 w 28"/>
                  <a:gd name="T19" fmla="*/ 27 h 35"/>
                  <a:gd name="T20" fmla="*/ 0 w 28"/>
                  <a:gd name="T21" fmla="*/ 8 h 35"/>
                  <a:gd name="T22" fmla="*/ 0 w 28"/>
                  <a:gd name="T23" fmla="*/ 8 h 35"/>
                  <a:gd name="T24" fmla="*/ 3 w 28"/>
                  <a:gd name="T25" fmla="*/ 5 h 35"/>
                  <a:gd name="T26" fmla="*/ 8 w 28"/>
                  <a:gd name="T27" fmla="*/ 2 h 35"/>
                  <a:gd name="T28" fmla="*/ 12 w 28"/>
                  <a:gd name="T29" fmla="*/ 1 h 35"/>
                  <a:gd name="T30" fmla="*/ 16 w 28"/>
                  <a:gd name="T31" fmla="*/ 0 h 35"/>
                  <a:gd name="T32" fmla="*/ 23 w 28"/>
                  <a:gd name="T33" fmla="*/ 0 h 35"/>
                  <a:gd name="T34" fmla="*/ 28 w 28"/>
                  <a:gd name="T35" fmla="*/ 2 h 35"/>
                  <a:gd name="T36" fmla="*/ 28 w 28"/>
                  <a:gd name="T37" fmla="*/ 2 h 3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8"/>
                  <a:gd name="T58" fmla="*/ 0 h 35"/>
                  <a:gd name="T59" fmla="*/ 28 w 28"/>
                  <a:gd name="T60" fmla="*/ 35 h 35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8" h="35">
                    <a:moveTo>
                      <a:pt x="28" y="2"/>
                    </a:moveTo>
                    <a:lnTo>
                      <a:pt x="28" y="2"/>
                    </a:lnTo>
                    <a:lnTo>
                      <a:pt x="27" y="14"/>
                    </a:lnTo>
                    <a:lnTo>
                      <a:pt x="21" y="31"/>
                    </a:lnTo>
                    <a:lnTo>
                      <a:pt x="21" y="31"/>
                    </a:lnTo>
                    <a:lnTo>
                      <a:pt x="20" y="35"/>
                    </a:lnTo>
                    <a:lnTo>
                      <a:pt x="19" y="35"/>
                    </a:lnTo>
                    <a:lnTo>
                      <a:pt x="16" y="35"/>
                    </a:lnTo>
                    <a:lnTo>
                      <a:pt x="13" y="32"/>
                    </a:lnTo>
                    <a:lnTo>
                      <a:pt x="11" y="27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3" y="5"/>
                    </a:lnTo>
                    <a:lnTo>
                      <a:pt x="8" y="2"/>
                    </a:lnTo>
                    <a:lnTo>
                      <a:pt x="12" y="1"/>
                    </a:lnTo>
                    <a:lnTo>
                      <a:pt x="16" y="0"/>
                    </a:lnTo>
                    <a:lnTo>
                      <a:pt x="23" y="0"/>
                    </a:lnTo>
                    <a:lnTo>
                      <a:pt x="28" y="2"/>
                    </a:lnTo>
                    <a:lnTo>
                      <a:pt x="28" y="2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10" name="组合 215">
              <a:extLst>
                <a:ext uri="{FF2B5EF4-FFF2-40B4-BE49-F238E27FC236}">
                  <a16:creationId xmlns:a16="http://schemas.microsoft.com/office/drawing/2014/main" xmlns="" id="{34A70FF2-81AD-4911-8147-76EBAEDEB16D}"/>
                </a:ext>
              </a:extLst>
            </p:cNvPr>
            <p:cNvGrpSpPr/>
            <p:nvPr/>
          </p:nvGrpSpPr>
          <p:grpSpPr bwMode="auto">
            <a:xfrm>
              <a:off x="3996441" y="3096979"/>
              <a:ext cx="927115" cy="1032092"/>
              <a:chOff x="0" y="0"/>
              <a:chExt cx="1414463" cy="1541463"/>
            </a:xfrm>
            <a:grpFill/>
          </p:grpSpPr>
          <p:sp>
            <p:nvSpPr>
              <p:cNvPr id="116" name="Freeform 5">
                <a:extLst>
                  <a:ext uri="{FF2B5EF4-FFF2-40B4-BE49-F238E27FC236}">
                    <a16:creationId xmlns:a16="http://schemas.microsoft.com/office/drawing/2014/main" xmlns="" id="{37CA9CEE-FFC6-41E7-964A-CA05AD176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52400"/>
                <a:ext cx="1414463" cy="1257300"/>
              </a:xfrm>
              <a:custGeom>
                <a:avLst/>
                <a:gdLst>
                  <a:gd name="T0" fmla="*/ 334 w 891"/>
                  <a:gd name="T1" fmla="*/ 790 h 792"/>
                  <a:gd name="T2" fmla="*/ 228 w 891"/>
                  <a:gd name="T3" fmla="*/ 775 h 792"/>
                  <a:gd name="T4" fmla="*/ 212 w 891"/>
                  <a:gd name="T5" fmla="*/ 764 h 792"/>
                  <a:gd name="T6" fmla="*/ 190 w 891"/>
                  <a:gd name="T7" fmla="*/ 734 h 792"/>
                  <a:gd name="T8" fmla="*/ 110 w 891"/>
                  <a:gd name="T9" fmla="*/ 683 h 792"/>
                  <a:gd name="T10" fmla="*/ 65 w 891"/>
                  <a:gd name="T11" fmla="*/ 631 h 792"/>
                  <a:gd name="T12" fmla="*/ 56 w 891"/>
                  <a:gd name="T13" fmla="*/ 597 h 792"/>
                  <a:gd name="T14" fmla="*/ 61 w 891"/>
                  <a:gd name="T15" fmla="*/ 560 h 792"/>
                  <a:gd name="T16" fmla="*/ 45 w 891"/>
                  <a:gd name="T17" fmla="*/ 545 h 792"/>
                  <a:gd name="T18" fmla="*/ 26 w 891"/>
                  <a:gd name="T19" fmla="*/ 528 h 792"/>
                  <a:gd name="T20" fmla="*/ 48 w 891"/>
                  <a:gd name="T21" fmla="*/ 513 h 792"/>
                  <a:gd name="T22" fmla="*/ 61 w 891"/>
                  <a:gd name="T23" fmla="*/ 501 h 792"/>
                  <a:gd name="T24" fmla="*/ 56 w 891"/>
                  <a:gd name="T25" fmla="*/ 465 h 792"/>
                  <a:gd name="T26" fmla="*/ 65 w 891"/>
                  <a:gd name="T27" fmla="*/ 442 h 792"/>
                  <a:gd name="T28" fmla="*/ 48 w 891"/>
                  <a:gd name="T29" fmla="*/ 435 h 792"/>
                  <a:gd name="T30" fmla="*/ 23 w 891"/>
                  <a:gd name="T31" fmla="*/ 425 h 792"/>
                  <a:gd name="T32" fmla="*/ 34 w 891"/>
                  <a:gd name="T33" fmla="*/ 405 h 792"/>
                  <a:gd name="T34" fmla="*/ 56 w 891"/>
                  <a:gd name="T35" fmla="*/ 393 h 792"/>
                  <a:gd name="T36" fmla="*/ 55 w 891"/>
                  <a:gd name="T37" fmla="*/ 365 h 792"/>
                  <a:gd name="T38" fmla="*/ 56 w 891"/>
                  <a:gd name="T39" fmla="*/ 343 h 792"/>
                  <a:gd name="T40" fmla="*/ 53 w 891"/>
                  <a:gd name="T41" fmla="*/ 320 h 792"/>
                  <a:gd name="T42" fmla="*/ 32 w 891"/>
                  <a:gd name="T43" fmla="*/ 310 h 792"/>
                  <a:gd name="T44" fmla="*/ 36 w 891"/>
                  <a:gd name="T45" fmla="*/ 291 h 792"/>
                  <a:gd name="T46" fmla="*/ 60 w 891"/>
                  <a:gd name="T47" fmla="*/ 281 h 792"/>
                  <a:gd name="T48" fmla="*/ 64 w 891"/>
                  <a:gd name="T49" fmla="*/ 262 h 792"/>
                  <a:gd name="T50" fmla="*/ 61 w 891"/>
                  <a:gd name="T51" fmla="*/ 245 h 792"/>
                  <a:gd name="T52" fmla="*/ 71 w 891"/>
                  <a:gd name="T53" fmla="*/ 218 h 792"/>
                  <a:gd name="T54" fmla="*/ 59 w 891"/>
                  <a:gd name="T55" fmla="*/ 214 h 792"/>
                  <a:gd name="T56" fmla="*/ 34 w 891"/>
                  <a:gd name="T57" fmla="*/ 203 h 792"/>
                  <a:gd name="T58" fmla="*/ 0 w 891"/>
                  <a:gd name="T59" fmla="*/ 0 h 792"/>
                  <a:gd name="T60" fmla="*/ 873 w 891"/>
                  <a:gd name="T61" fmla="*/ 147 h 792"/>
                  <a:gd name="T62" fmla="*/ 854 w 891"/>
                  <a:gd name="T63" fmla="*/ 164 h 792"/>
                  <a:gd name="T64" fmla="*/ 835 w 891"/>
                  <a:gd name="T65" fmla="*/ 168 h 792"/>
                  <a:gd name="T66" fmla="*/ 832 w 891"/>
                  <a:gd name="T67" fmla="*/ 180 h 792"/>
                  <a:gd name="T68" fmla="*/ 839 w 891"/>
                  <a:gd name="T69" fmla="*/ 205 h 792"/>
                  <a:gd name="T70" fmla="*/ 832 w 891"/>
                  <a:gd name="T71" fmla="*/ 228 h 792"/>
                  <a:gd name="T72" fmla="*/ 848 w 891"/>
                  <a:gd name="T73" fmla="*/ 237 h 792"/>
                  <a:gd name="T74" fmla="*/ 871 w 891"/>
                  <a:gd name="T75" fmla="*/ 254 h 792"/>
                  <a:gd name="T76" fmla="*/ 854 w 891"/>
                  <a:gd name="T77" fmla="*/ 271 h 792"/>
                  <a:gd name="T78" fmla="*/ 841 w 891"/>
                  <a:gd name="T79" fmla="*/ 281 h 792"/>
                  <a:gd name="T80" fmla="*/ 845 w 891"/>
                  <a:gd name="T81" fmla="*/ 310 h 792"/>
                  <a:gd name="T82" fmla="*/ 841 w 891"/>
                  <a:gd name="T83" fmla="*/ 336 h 792"/>
                  <a:gd name="T84" fmla="*/ 856 w 891"/>
                  <a:gd name="T85" fmla="*/ 355 h 792"/>
                  <a:gd name="T86" fmla="*/ 877 w 891"/>
                  <a:gd name="T87" fmla="*/ 369 h 792"/>
                  <a:gd name="T88" fmla="*/ 863 w 891"/>
                  <a:gd name="T89" fmla="*/ 386 h 792"/>
                  <a:gd name="T90" fmla="*/ 836 w 891"/>
                  <a:gd name="T91" fmla="*/ 390 h 792"/>
                  <a:gd name="T92" fmla="*/ 843 w 891"/>
                  <a:gd name="T93" fmla="*/ 411 h 792"/>
                  <a:gd name="T94" fmla="*/ 841 w 891"/>
                  <a:gd name="T95" fmla="*/ 435 h 792"/>
                  <a:gd name="T96" fmla="*/ 844 w 891"/>
                  <a:gd name="T97" fmla="*/ 463 h 792"/>
                  <a:gd name="T98" fmla="*/ 867 w 891"/>
                  <a:gd name="T99" fmla="*/ 474 h 792"/>
                  <a:gd name="T100" fmla="*/ 870 w 891"/>
                  <a:gd name="T101" fmla="*/ 490 h 792"/>
                  <a:gd name="T102" fmla="*/ 845 w 891"/>
                  <a:gd name="T103" fmla="*/ 503 h 792"/>
                  <a:gd name="T104" fmla="*/ 841 w 891"/>
                  <a:gd name="T105" fmla="*/ 535 h 792"/>
                  <a:gd name="T106" fmla="*/ 844 w 891"/>
                  <a:gd name="T107" fmla="*/ 554 h 792"/>
                  <a:gd name="T108" fmla="*/ 858 w 891"/>
                  <a:gd name="T109" fmla="*/ 572 h 792"/>
                  <a:gd name="T110" fmla="*/ 856 w 891"/>
                  <a:gd name="T111" fmla="*/ 595 h 792"/>
                  <a:gd name="T112" fmla="*/ 820 w 891"/>
                  <a:gd name="T113" fmla="*/ 653 h 792"/>
                  <a:gd name="T114" fmla="*/ 776 w 891"/>
                  <a:gd name="T115" fmla="*/ 695 h 792"/>
                  <a:gd name="T116" fmla="*/ 711 w 891"/>
                  <a:gd name="T117" fmla="*/ 742 h 792"/>
                  <a:gd name="T118" fmla="*/ 695 w 891"/>
                  <a:gd name="T119" fmla="*/ 764 h 792"/>
                  <a:gd name="T120" fmla="*/ 675 w 891"/>
                  <a:gd name="T121" fmla="*/ 775 h 792"/>
                  <a:gd name="T122" fmla="*/ 548 w 891"/>
                  <a:gd name="T123" fmla="*/ 790 h 792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891"/>
                  <a:gd name="T187" fmla="*/ 0 h 792"/>
                  <a:gd name="T188" fmla="*/ 891 w 891"/>
                  <a:gd name="T189" fmla="*/ 792 h 792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891" h="792">
                    <a:moveTo>
                      <a:pt x="435" y="792"/>
                    </a:moveTo>
                    <a:lnTo>
                      <a:pt x="435" y="792"/>
                    </a:lnTo>
                    <a:lnTo>
                      <a:pt x="370" y="791"/>
                    </a:lnTo>
                    <a:lnTo>
                      <a:pt x="334" y="790"/>
                    </a:lnTo>
                    <a:lnTo>
                      <a:pt x="298" y="787"/>
                    </a:lnTo>
                    <a:lnTo>
                      <a:pt x="266" y="783"/>
                    </a:lnTo>
                    <a:lnTo>
                      <a:pt x="237" y="778"/>
                    </a:lnTo>
                    <a:lnTo>
                      <a:pt x="228" y="775"/>
                    </a:lnTo>
                    <a:lnTo>
                      <a:pt x="220" y="772"/>
                    </a:lnTo>
                    <a:lnTo>
                      <a:pt x="213" y="768"/>
                    </a:lnTo>
                    <a:lnTo>
                      <a:pt x="212" y="764"/>
                    </a:lnTo>
                    <a:lnTo>
                      <a:pt x="212" y="764"/>
                    </a:lnTo>
                    <a:lnTo>
                      <a:pt x="209" y="756"/>
                    </a:lnTo>
                    <a:lnTo>
                      <a:pt x="205" y="749"/>
                    </a:lnTo>
                    <a:lnTo>
                      <a:pt x="198" y="741"/>
                    </a:lnTo>
                    <a:lnTo>
                      <a:pt x="190" y="734"/>
                    </a:lnTo>
                    <a:lnTo>
                      <a:pt x="164" y="717"/>
                    </a:lnTo>
                    <a:lnTo>
                      <a:pt x="129" y="695"/>
                    </a:lnTo>
                    <a:lnTo>
                      <a:pt x="129" y="695"/>
                    </a:lnTo>
                    <a:lnTo>
                      <a:pt x="110" y="683"/>
                    </a:lnTo>
                    <a:lnTo>
                      <a:pt x="95" y="669"/>
                    </a:lnTo>
                    <a:lnTo>
                      <a:pt x="82" y="657"/>
                    </a:lnTo>
                    <a:lnTo>
                      <a:pt x="72" y="643"/>
                    </a:lnTo>
                    <a:lnTo>
                      <a:pt x="65" y="631"/>
                    </a:lnTo>
                    <a:lnTo>
                      <a:pt x="60" y="619"/>
                    </a:lnTo>
                    <a:lnTo>
                      <a:pt x="57" y="608"/>
                    </a:lnTo>
                    <a:lnTo>
                      <a:pt x="56" y="597"/>
                    </a:lnTo>
                    <a:lnTo>
                      <a:pt x="56" y="597"/>
                    </a:lnTo>
                    <a:lnTo>
                      <a:pt x="57" y="589"/>
                    </a:lnTo>
                    <a:lnTo>
                      <a:pt x="59" y="581"/>
                    </a:lnTo>
                    <a:lnTo>
                      <a:pt x="61" y="566"/>
                    </a:lnTo>
                    <a:lnTo>
                      <a:pt x="61" y="560"/>
                    </a:lnTo>
                    <a:lnTo>
                      <a:pt x="59" y="554"/>
                    </a:lnTo>
                    <a:lnTo>
                      <a:pt x="55" y="549"/>
                    </a:lnTo>
                    <a:lnTo>
                      <a:pt x="45" y="545"/>
                    </a:lnTo>
                    <a:lnTo>
                      <a:pt x="45" y="545"/>
                    </a:lnTo>
                    <a:lnTo>
                      <a:pt x="36" y="541"/>
                    </a:lnTo>
                    <a:lnTo>
                      <a:pt x="30" y="537"/>
                    </a:lnTo>
                    <a:lnTo>
                      <a:pt x="28" y="532"/>
                    </a:lnTo>
                    <a:lnTo>
                      <a:pt x="26" y="528"/>
                    </a:lnTo>
                    <a:lnTo>
                      <a:pt x="29" y="524"/>
                    </a:lnTo>
                    <a:lnTo>
                      <a:pt x="33" y="522"/>
                    </a:lnTo>
                    <a:lnTo>
                      <a:pt x="40" y="518"/>
                    </a:lnTo>
                    <a:lnTo>
                      <a:pt x="48" y="513"/>
                    </a:lnTo>
                    <a:lnTo>
                      <a:pt x="48" y="513"/>
                    </a:lnTo>
                    <a:lnTo>
                      <a:pt x="55" y="511"/>
                    </a:lnTo>
                    <a:lnTo>
                      <a:pt x="59" y="505"/>
                    </a:lnTo>
                    <a:lnTo>
                      <a:pt x="61" y="501"/>
                    </a:lnTo>
                    <a:lnTo>
                      <a:pt x="61" y="496"/>
                    </a:lnTo>
                    <a:lnTo>
                      <a:pt x="59" y="482"/>
                    </a:lnTo>
                    <a:lnTo>
                      <a:pt x="57" y="474"/>
                    </a:lnTo>
                    <a:lnTo>
                      <a:pt x="56" y="465"/>
                    </a:lnTo>
                    <a:lnTo>
                      <a:pt x="56" y="465"/>
                    </a:lnTo>
                    <a:lnTo>
                      <a:pt x="57" y="457"/>
                    </a:lnTo>
                    <a:lnTo>
                      <a:pt x="60" y="450"/>
                    </a:lnTo>
                    <a:lnTo>
                      <a:pt x="65" y="442"/>
                    </a:lnTo>
                    <a:lnTo>
                      <a:pt x="65" y="439"/>
                    </a:lnTo>
                    <a:lnTo>
                      <a:pt x="64" y="436"/>
                    </a:lnTo>
                    <a:lnTo>
                      <a:pt x="59" y="435"/>
                    </a:lnTo>
                    <a:lnTo>
                      <a:pt x="48" y="435"/>
                    </a:lnTo>
                    <a:lnTo>
                      <a:pt x="48" y="435"/>
                    </a:lnTo>
                    <a:lnTo>
                      <a:pt x="36" y="432"/>
                    </a:lnTo>
                    <a:lnTo>
                      <a:pt x="28" y="430"/>
                    </a:lnTo>
                    <a:lnTo>
                      <a:pt x="23" y="425"/>
                    </a:lnTo>
                    <a:lnTo>
                      <a:pt x="22" y="420"/>
                    </a:lnTo>
                    <a:lnTo>
                      <a:pt x="23" y="415"/>
                    </a:lnTo>
                    <a:lnTo>
                      <a:pt x="28" y="409"/>
                    </a:lnTo>
                    <a:lnTo>
                      <a:pt x="34" y="405"/>
                    </a:lnTo>
                    <a:lnTo>
                      <a:pt x="42" y="401"/>
                    </a:lnTo>
                    <a:lnTo>
                      <a:pt x="42" y="401"/>
                    </a:lnTo>
                    <a:lnTo>
                      <a:pt x="51" y="397"/>
                    </a:lnTo>
                    <a:lnTo>
                      <a:pt x="56" y="393"/>
                    </a:lnTo>
                    <a:lnTo>
                      <a:pt x="59" y="389"/>
                    </a:lnTo>
                    <a:lnTo>
                      <a:pt x="59" y="384"/>
                    </a:lnTo>
                    <a:lnTo>
                      <a:pt x="56" y="371"/>
                    </a:lnTo>
                    <a:lnTo>
                      <a:pt x="55" y="365"/>
                    </a:lnTo>
                    <a:lnTo>
                      <a:pt x="55" y="356"/>
                    </a:lnTo>
                    <a:lnTo>
                      <a:pt x="55" y="356"/>
                    </a:lnTo>
                    <a:lnTo>
                      <a:pt x="55" y="350"/>
                    </a:lnTo>
                    <a:lnTo>
                      <a:pt x="56" y="343"/>
                    </a:lnTo>
                    <a:lnTo>
                      <a:pt x="59" y="332"/>
                    </a:lnTo>
                    <a:lnTo>
                      <a:pt x="59" y="328"/>
                    </a:lnTo>
                    <a:lnTo>
                      <a:pt x="57" y="324"/>
                    </a:lnTo>
                    <a:lnTo>
                      <a:pt x="53" y="320"/>
                    </a:lnTo>
                    <a:lnTo>
                      <a:pt x="45" y="317"/>
                    </a:lnTo>
                    <a:lnTo>
                      <a:pt x="45" y="317"/>
                    </a:lnTo>
                    <a:lnTo>
                      <a:pt x="37" y="314"/>
                    </a:lnTo>
                    <a:lnTo>
                      <a:pt x="32" y="310"/>
                    </a:lnTo>
                    <a:lnTo>
                      <a:pt x="29" y="305"/>
                    </a:lnTo>
                    <a:lnTo>
                      <a:pt x="29" y="301"/>
                    </a:lnTo>
                    <a:lnTo>
                      <a:pt x="30" y="296"/>
                    </a:lnTo>
                    <a:lnTo>
                      <a:pt x="36" y="291"/>
                    </a:lnTo>
                    <a:lnTo>
                      <a:pt x="42" y="287"/>
                    </a:lnTo>
                    <a:lnTo>
                      <a:pt x="52" y="283"/>
                    </a:lnTo>
                    <a:lnTo>
                      <a:pt x="52" y="283"/>
                    </a:lnTo>
                    <a:lnTo>
                      <a:pt x="60" y="281"/>
                    </a:lnTo>
                    <a:lnTo>
                      <a:pt x="65" y="278"/>
                    </a:lnTo>
                    <a:lnTo>
                      <a:pt x="68" y="275"/>
                    </a:lnTo>
                    <a:lnTo>
                      <a:pt x="68" y="271"/>
                    </a:lnTo>
                    <a:lnTo>
                      <a:pt x="64" y="262"/>
                    </a:lnTo>
                    <a:lnTo>
                      <a:pt x="63" y="256"/>
                    </a:lnTo>
                    <a:lnTo>
                      <a:pt x="61" y="251"/>
                    </a:lnTo>
                    <a:lnTo>
                      <a:pt x="61" y="251"/>
                    </a:lnTo>
                    <a:lnTo>
                      <a:pt x="61" y="245"/>
                    </a:lnTo>
                    <a:lnTo>
                      <a:pt x="63" y="239"/>
                    </a:lnTo>
                    <a:lnTo>
                      <a:pt x="68" y="228"/>
                    </a:lnTo>
                    <a:lnTo>
                      <a:pt x="70" y="222"/>
                    </a:lnTo>
                    <a:lnTo>
                      <a:pt x="71" y="218"/>
                    </a:lnTo>
                    <a:lnTo>
                      <a:pt x="70" y="216"/>
                    </a:lnTo>
                    <a:lnTo>
                      <a:pt x="65" y="216"/>
                    </a:lnTo>
                    <a:lnTo>
                      <a:pt x="65" y="216"/>
                    </a:lnTo>
                    <a:lnTo>
                      <a:pt x="59" y="214"/>
                    </a:lnTo>
                    <a:lnTo>
                      <a:pt x="53" y="213"/>
                    </a:lnTo>
                    <a:lnTo>
                      <a:pt x="46" y="210"/>
                    </a:lnTo>
                    <a:lnTo>
                      <a:pt x="40" y="207"/>
                    </a:lnTo>
                    <a:lnTo>
                      <a:pt x="34" y="203"/>
                    </a:lnTo>
                    <a:lnTo>
                      <a:pt x="30" y="198"/>
                    </a:lnTo>
                    <a:lnTo>
                      <a:pt x="28" y="193"/>
                    </a:lnTo>
                    <a:lnTo>
                      <a:pt x="25" y="187"/>
                    </a:lnTo>
                    <a:lnTo>
                      <a:pt x="0" y="0"/>
                    </a:lnTo>
                    <a:lnTo>
                      <a:pt x="891" y="0"/>
                    </a:lnTo>
                    <a:lnTo>
                      <a:pt x="874" y="140"/>
                    </a:lnTo>
                    <a:lnTo>
                      <a:pt x="874" y="140"/>
                    </a:lnTo>
                    <a:lnTo>
                      <a:pt x="873" y="147"/>
                    </a:lnTo>
                    <a:lnTo>
                      <a:pt x="870" y="152"/>
                    </a:lnTo>
                    <a:lnTo>
                      <a:pt x="864" y="157"/>
                    </a:lnTo>
                    <a:lnTo>
                      <a:pt x="859" y="161"/>
                    </a:lnTo>
                    <a:lnTo>
                      <a:pt x="854" y="164"/>
                    </a:lnTo>
                    <a:lnTo>
                      <a:pt x="847" y="167"/>
                    </a:lnTo>
                    <a:lnTo>
                      <a:pt x="840" y="168"/>
                    </a:lnTo>
                    <a:lnTo>
                      <a:pt x="835" y="168"/>
                    </a:lnTo>
                    <a:lnTo>
                      <a:pt x="835" y="168"/>
                    </a:lnTo>
                    <a:lnTo>
                      <a:pt x="831" y="170"/>
                    </a:lnTo>
                    <a:lnTo>
                      <a:pt x="829" y="172"/>
                    </a:lnTo>
                    <a:lnTo>
                      <a:pt x="829" y="176"/>
                    </a:lnTo>
                    <a:lnTo>
                      <a:pt x="832" y="180"/>
                    </a:lnTo>
                    <a:lnTo>
                      <a:pt x="837" y="193"/>
                    </a:lnTo>
                    <a:lnTo>
                      <a:pt x="839" y="198"/>
                    </a:lnTo>
                    <a:lnTo>
                      <a:pt x="839" y="205"/>
                    </a:lnTo>
                    <a:lnTo>
                      <a:pt x="839" y="205"/>
                    </a:lnTo>
                    <a:lnTo>
                      <a:pt x="837" y="210"/>
                    </a:lnTo>
                    <a:lnTo>
                      <a:pt x="835" y="216"/>
                    </a:lnTo>
                    <a:lnTo>
                      <a:pt x="832" y="224"/>
                    </a:lnTo>
                    <a:lnTo>
                      <a:pt x="832" y="228"/>
                    </a:lnTo>
                    <a:lnTo>
                      <a:pt x="833" y="232"/>
                    </a:lnTo>
                    <a:lnTo>
                      <a:pt x="839" y="235"/>
                    </a:lnTo>
                    <a:lnTo>
                      <a:pt x="848" y="237"/>
                    </a:lnTo>
                    <a:lnTo>
                      <a:pt x="848" y="237"/>
                    </a:lnTo>
                    <a:lnTo>
                      <a:pt x="858" y="240"/>
                    </a:lnTo>
                    <a:lnTo>
                      <a:pt x="864" y="244"/>
                    </a:lnTo>
                    <a:lnTo>
                      <a:pt x="868" y="249"/>
                    </a:lnTo>
                    <a:lnTo>
                      <a:pt x="871" y="254"/>
                    </a:lnTo>
                    <a:lnTo>
                      <a:pt x="870" y="259"/>
                    </a:lnTo>
                    <a:lnTo>
                      <a:pt x="867" y="263"/>
                    </a:lnTo>
                    <a:lnTo>
                      <a:pt x="862" y="267"/>
                    </a:lnTo>
                    <a:lnTo>
                      <a:pt x="854" y="271"/>
                    </a:lnTo>
                    <a:lnTo>
                      <a:pt x="854" y="271"/>
                    </a:lnTo>
                    <a:lnTo>
                      <a:pt x="847" y="274"/>
                    </a:lnTo>
                    <a:lnTo>
                      <a:pt x="843" y="277"/>
                    </a:lnTo>
                    <a:lnTo>
                      <a:pt x="841" y="281"/>
                    </a:lnTo>
                    <a:lnTo>
                      <a:pt x="840" y="286"/>
                    </a:lnTo>
                    <a:lnTo>
                      <a:pt x="843" y="297"/>
                    </a:lnTo>
                    <a:lnTo>
                      <a:pt x="844" y="304"/>
                    </a:lnTo>
                    <a:lnTo>
                      <a:pt x="845" y="310"/>
                    </a:lnTo>
                    <a:lnTo>
                      <a:pt x="845" y="310"/>
                    </a:lnTo>
                    <a:lnTo>
                      <a:pt x="844" y="317"/>
                    </a:lnTo>
                    <a:lnTo>
                      <a:pt x="843" y="324"/>
                    </a:lnTo>
                    <a:lnTo>
                      <a:pt x="841" y="336"/>
                    </a:lnTo>
                    <a:lnTo>
                      <a:pt x="841" y="342"/>
                    </a:lnTo>
                    <a:lnTo>
                      <a:pt x="844" y="347"/>
                    </a:lnTo>
                    <a:lnTo>
                      <a:pt x="848" y="351"/>
                    </a:lnTo>
                    <a:lnTo>
                      <a:pt x="856" y="355"/>
                    </a:lnTo>
                    <a:lnTo>
                      <a:pt x="856" y="355"/>
                    </a:lnTo>
                    <a:lnTo>
                      <a:pt x="866" y="359"/>
                    </a:lnTo>
                    <a:lnTo>
                      <a:pt x="873" y="363"/>
                    </a:lnTo>
                    <a:lnTo>
                      <a:pt x="877" y="369"/>
                    </a:lnTo>
                    <a:lnTo>
                      <a:pt x="878" y="374"/>
                    </a:lnTo>
                    <a:lnTo>
                      <a:pt x="877" y="378"/>
                    </a:lnTo>
                    <a:lnTo>
                      <a:pt x="871" y="384"/>
                    </a:lnTo>
                    <a:lnTo>
                      <a:pt x="863" y="386"/>
                    </a:lnTo>
                    <a:lnTo>
                      <a:pt x="852" y="388"/>
                    </a:lnTo>
                    <a:lnTo>
                      <a:pt x="852" y="388"/>
                    </a:lnTo>
                    <a:lnTo>
                      <a:pt x="841" y="389"/>
                    </a:lnTo>
                    <a:lnTo>
                      <a:pt x="836" y="390"/>
                    </a:lnTo>
                    <a:lnTo>
                      <a:pt x="833" y="392"/>
                    </a:lnTo>
                    <a:lnTo>
                      <a:pt x="835" y="396"/>
                    </a:lnTo>
                    <a:lnTo>
                      <a:pt x="840" y="404"/>
                    </a:lnTo>
                    <a:lnTo>
                      <a:pt x="843" y="411"/>
                    </a:lnTo>
                    <a:lnTo>
                      <a:pt x="843" y="419"/>
                    </a:lnTo>
                    <a:lnTo>
                      <a:pt x="843" y="419"/>
                    </a:lnTo>
                    <a:lnTo>
                      <a:pt x="843" y="428"/>
                    </a:lnTo>
                    <a:lnTo>
                      <a:pt x="841" y="435"/>
                    </a:lnTo>
                    <a:lnTo>
                      <a:pt x="839" y="449"/>
                    </a:lnTo>
                    <a:lnTo>
                      <a:pt x="839" y="455"/>
                    </a:lnTo>
                    <a:lnTo>
                      <a:pt x="840" y="459"/>
                    </a:lnTo>
                    <a:lnTo>
                      <a:pt x="844" y="463"/>
                    </a:lnTo>
                    <a:lnTo>
                      <a:pt x="852" y="467"/>
                    </a:lnTo>
                    <a:lnTo>
                      <a:pt x="852" y="467"/>
                    </a:lnTo>
                    <a:lnTo>
                      <a:pt x="860" y="472"/>
                    </a:lnTo>
                    <a:lnTo>
                      <a:pt x="867" y="474"/>
                    </a:lnTo>
                    <a:lnTo>
                      <a:pt x="871" y="478"/>
                    </a:lnTo>
                    <a:lnTo>
                      <a:pt x="873" y="482"/>
                    </a:lnTo>
                    <a:lnTo>
                      <a:pt x="873" y="486"/>
                    </a:lnTo>
                    <a:lnTo>
                      <a:pt x="870" y="490"/>
                    </a:lnTo>
                    <a:lnTo>
                      <a:pt x="863" y="495"/>
                    </a:lnTo>
                    <a:lnTo>
                      <a:pt x="854" y="499"/>
                    </a:lnTo>
                    <a:lnTo>
                      <a:pt x="854" y="499"/>
                    </a:lnTo>
                    <a:lnTo>
                      <a:pt x="845" y="503"/>
                    </a:lnTo>
                    <a:lnTo>
                      <a:pt x="840" y="508"/>
                    </a:lnTo>
                    <a:lnTo>
                      <a:pt x="839" y="513"/>
                    </a:lnTo>
                    <a:lnTo>
                      <a:pt x="837" y="520"/>
                    </a:lnTo>
                    <a:lnTo>
                      <a:pt x="841" y="535"/>
                    </a:lnTo>
                    <a:lnTo>
                      <a:pt x="843" y="543"/>
                    </a:lnTo>
                    <a:lnTo>
                      <a:pt x="843" y="551"/>
                    </a:lnTo>
                    <a:lnTo>
                      <a:pt x="843" y="551"/>
                    </a:lnTo>
                    <a:lnTo>
                      <a:pt x="844" y="554"/>
                    </a:lnTo>
                    <a:lnTo>
                      <a:pt x="845" y="557"/>
                    </a:lnTo>
                    <a:lnTo>
                      <a:pt x="852" y="564"/>
                    </a:lnTo>
                    <a:lnTo>
                      <a:pt x="855" y="568"/>
                    </a:lnTo>
                    <a:lnTo>
                      <a:pt x="858" y="572"/>
                    </a:lnTo>
                    <a:lnTo>
                      <a:pt x="859" y="576"/>
                    </a:lnTo>
                    <a:lnTo>
                      <a:pt x="859" y="581"/>
                    </a:lnTo>
                    <a:lnTo>
                      <a:pt x="859" y="581"/>
                    </a:lnTo>
                    <a:lnTo>
                      <a:pt x="856" y="595"/>
                    </a:lnTo>
                    <a:lnTo>
                      <a:pt x="850" y="610"/>
                    </a:lnTo>
                    <a:lnTo>
                      <a:pt x="841" y="625"/>
                    </a:lnTo>
                    <a:lnTo>
                      <a:pt x="832" y="638"/>
                    </a:lnTo>
                    <a:lnTo>
                      <a:pt x="820" y="653"/>
                    </a:lnTo>
                    <a:lnTo>
                      <a:pt x="806" y="668"/>
                    </a:lnTo>
                    <a:lnTo>
                      <a:pt x="793" y="681"/>
                    </a:lnTo>
                    <a:lnTo>
                      <a:pt x="776" y="695"/>
                    </a:lnTo>
                    <a:lnTo>
                      <a:pt x="776" y="695"/>
                    </a:lnTo>
                    <a:lnTo>
                      <a:pt x="761" y="707"/>
                    </a:lnTo>
                    <a:lnTo>
                      <a:pt x="747" y="718"/>
                    </a:lnTo>
                    <a:lnTo>
                      <a:pt x="722" y="734"/>
                    </a:lnTo>
                    <a:lnTo>
                      <a:pt x="711" y="742"/>
                    </a:lnTo>
                    <a:lnTo>
                      <a:pt x="703" y="749"/>
                    </a:lnTo>
                    <a:lnTo>
                      <a:pt x="698" y="756"/>
                    </a:lnTo>
                    <a:lnTo>
                      <a:pt x="695" y="764"/>
                    </a:lnTo>
                    <a:lnTo>
                      <a:pt x="695" y="764"/>
                    </a:lnTo>
                    <a:lnTo>
                      <a:pt x="694" y="765"/>
                    </a:lnTo>
                    <a:lnTo>
                      <a:pt x="692" y="768"/>
                    </a:lnTo>
                    <a:lnTo>
                      <a:pt x="686" y="772"/>
                    </a:lnTo>
                    <a:lnTo>
                      <a:pt x="675" y="775"/>
                    </a:lnTo>
                    <a:lnTo>
                      <a:pt x="663" y="778"/>
                    </a:lnTo>
                    <a:lnTo>
                      <a:pt x="629" y="783"/>
                    </a:lnTo>
                    <a:lnTo>
                      <a:pt x="590" y="787"/>
                    </a:lnTo>
                    <a:lnTo>
                      <a:pt x="548" y="790"/>
                    </a:lnTo>
                    <a:lnTo>
                      <a:pt x="504" y="791"/>
                    </a:lnTo>
                    <a:lnTo>
                      <a:pt x="435" y="792"/>
                    </a:lnTo>
                    <a:lnTo>
                      <a:pt x="435" y="792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7" name="Freeform 6">
                <a:extLst>
                  <a:ext uri="{FF2B5EF4-FFF2-40B4-BE49-F238E27FC236}">
                    <a16:creationId xmlns:a16="http://schemas.microsoft.com/office/drawing/2014/main" xmlns="" id="{4E007683-CE75-434C-9316-18CCBBE9C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212" y="152400"/>
                <a:ext cx="400050" cy="1257300"/>
              </a:xfrm>
              <a:custGeom>
                <a:avLst/>
                <a:gdLst>
                  <a:gd name="T0" fmla="*/ 92 w 252"/>
                  <a:gd name="T1" fmla="*/ 790 h 792"/>
                  <a:gd name="T2" fmla="*/ 59 w 252"/>
                  <a:gd name="T3" fmla="*/ 772 h 792"/>
                  <a:gd name="T4" fmla="*/ 55 w 252"/>
                  <a:gd name="T5" fmla="*/ 749 h 792"/>
                  <a:gd name="T6" fmla="*/ 33 w 252"/>
                  <a:gd name="T7" fmla="*/ 695 h 792"/>
                  <a:gd name="T8" fmla="*/ 14 w 252"/>
                  <a:gd name="T9" fmla="*/ 619 h 792"/>
                  <a:gd name="T10" fmla="*/ 14 w 252"/>
                  <a:gd name="T11" fmla="*/ 566 h 792"/>
                  <a:gd name="T12" fmla="*/ 10 w 252"/>
                  <a:gd name="T13" fmla="*/ 545 h 792"/>
                  <a:gd name="T14" fmla="*/ 10 w 252"/>
                  <a:gd name="T15" fmla="*/ 513 h 792"/>
                  <a:gd name="T16" fmla="*/ 14 w 252"/>
                  <a:gd name="T17" fmla="*/ 496 h 792"/>
                  <a:gd name="T18" fmla="*/ 14 w 252"/>
                  <a:gd name="T19" fmla="*/ 450 h 792"/>
                  <a:gd name="T20" fmla="*/ 13 w 252"/>
                  <a:gd name="T21" fmla="*/ 435 h 792"/>
                  <a:gd name="T22" fmla="*/ 4 w 252"/>
                  <a:gd name="T23" fmla="*/ 430 h 792"/>
                  <a:gd name="T24" fmla="*/ 6 w 252"/>
                  <a:gd name="T25" fmla="*/ 405 h 792"/>
                  <a:gd name="T26" fmla="*/ 13 w 252"/>
                  <a:gd name="T27" fmla="*/ 393 h 792"/>
                  <a:gd name="T28" fmla="*/ 13 w 252"/>
                  <a:gd name="T29" fmla="*/ 332 h 792"/>
                  <a:gd name="T30" fmla="*/ 10 w 252"/>
                  <a:gd name="T31" fmla="*/ 317 h 792"/>
                  <a:gd name="T32" fmla="*/ 6 w 252"/>
                  <a:gd name="T33" fmla="*/ 291 h 792"/>
                  <a:gd name="T34" fmla="*/ 14 w 252"/>
                  <a:gd name="T35" fmla="*/ 281 h 792"/>
                  <a:gd name="T36" fmla="*/ 14 w 252"/>
                  <a:gd name="T37" fmla="*/ 251 h 792"/>
                  <a:gd name="T38" fmla="*/ 17 w 252"/>
                  <a:gd name="T39" fmla="*/ 216 h 792"/>
                  <a:gd name="T40" fmla="*/ 7 w 252"/>
                  <a:gd name="T41" fmla="*/ 207 h 792"/>
                  <a:gd name="T42" fmla="*/ 4 w 252"/>
                  <a:gd name="T43" fmla="*/ 174 h 792"/>
                  <a:gd name="T44" fmla="*/ 7 w 252"/>
                  <a:gd name="T45" fmla="*/ 133 h 792"/>
                  <a:gd name="T46" fmla="*/ 7 w 252"/>
                  <a:gd name="T47" fmla="*/ 65 h 792"/>
                  <a:gd name="T48" fmla="*/ 252 w 252"/>
                  <a:gd name="T49" fmla="*/ 0 h 792"/>
                  <a:gd name="T50" fmla="*/ 250 w 252"/>
                  <a:gd name="T51" fmla="*/ 34 h 792"/>
                  <a:gd name="T52" fmla="*/ 244 w 252"/>
                  <a:gd name="T53" fmla="*/ 87 h 792"/>
                  <a:gd name="T54" fmla="*/ 247 w 252"/>
                  <a:gd name="T55" fmla="*/ 140 h 792"/>
                  <a:gd name="T56" fmla="*/ 240 w 252"/>
                  <a:gd name="T57" fmla="*/ 167 h 792"/>
                  <a:gd name="T58" fmla="*/ 235 w 252"/>
                  <a:gd name="T59" fmla="*/ 172 h 792"/>
                  <a:gd name="T60" fmla="*/ 237 w 252"/>
                  <a:gd name="T61" fmla="*/ 205 h 792"/>
                  <a:gd name="T62" fmla="*/ 240 w 252"/>
                  <a:gd name="T63" fmla="*/ 237 h 792"/>
                  <a:gd name="T64" fmla="*/ 247 w 252"/>
                  <a:gd name="T65" fmla="*/ 254 h 792"/>
                  <a:gd name="T66" fmla="*/ 241 w 252"/>
                  <a:gd name="T67" fmla="*/ 271 h 792"/>
                  <a:gd name="T68" fmla="*/ 239 w 252"/>
                  <a:gd name="T69" fmla="*/ 310 h 792"/>
                  <a:gd name="T70" fmla="*/ 240 w 252"/>
                  <a:gd name="T71" fmla="*/ 351 h 792"/>
                  <a:gd name="T72" fmla="*/ 247 w 252"/>
                  <a:gd name="T73" fmla="*/ 363 h 792"/>
                  <a:gd name="T74" fmla="*/ 244 w 252"/>
                  <a:gd name="T75" fmla="*/ 386 h 792"/>
                  <a:gd name="T76" fmla="*/ 236 w 252"/>
                  <a:gd name="T77" fmla="*/ 390 h 792"/>
                  <a:gd name="T78" fmla="*/ 239 w 252"/>
                  <a:gd name="T79" fmla="*/ 419 h 792"/>
                  <a:gd name="T80" fmla="*/ 237 w 252"/>
                  <a:gd name="T81" fmla="*/ 459 h 792"/>
                  <a:gd name="T82" fmla="*/ 245 w 252"/>
                  <a:gd name="T83" fmla="*/ 474 h 792"/>
                  <a:gd name="T84" fmla="*/ 241 w 252"/>
                  <a:gd name="T85" fmla="*/ 499 h 792"/>
                  <a:gd name="T86" fmla="*/ 237 w 252"/>
                  <a:gd name="T87" fmla="*/ 535 h 792"/>
                  <a:gd name="T88" fmla="*/ 241 w 252"/>
                  <a:gd name="T89" fmla="*/ 564 h 792"/>
                  <a:gd name="T90" fmla="*/ 240 w 252"/>
                  <a:gd name="T91" fmla="*/ 610 h 792"/>
                  <a:gd name="T92" fmla="*/ 220 w 252"/>
                  <a:gd name="T93" fmla="*/ 695 h 792"/>
                  <a:gd name="T94" fmla="*/ 197 w 252"/>
                  <a:gd name="T95" fmla="*/ 756 h 792"/>
                  <a:gd name="T96" fmla="*/ 193 w 252"/>
                  <a:gd name="T97" fmla="*/ 772 h 792"/>
                  <a:gd name="T98" fmla="*/ 166 w 252"/>
                  <a:gd name="T99" fmla="*/ 787 h 792"/>
                  <a:gd name="T100" fmla="*/ 121 w 252"/>
                  <a:gd name="T101" fmla="*/ 792 h 792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252"/>
                  <a:gd name="T154" fmla="*/ 0 h 792"/>
                  <a:gd name="T155" fmla="*/ 252 w 252"/>
                  <a:gd name="T156" fmla="*/ 792 h 792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252" h="792">
                    <a:moveTo>
                      <a:pt x="121" y="792"/>
                    </a:moveTo>
                    <a:lnTo>
                      <a:pt x="121" y="792"/>
                    </a:lnTo>
                    <a:lnTo>
                      <a:pt x="103" y="791"/>
                    </a:lnTo>
                    <a:lnTo>
                      <a:pt x="92" y="790"/>
                    </a:lnTo>
                    <a:lnTo>
                      <a:pt x="82" y="787"/>
                    </a:lnTo>
                    <a:lnTo>
                      <a:pt x="72" y="783"/>
                    </a:lnTo>
                    <a:lnTo>
                      <a:pt x="64" y="778"/>
                    </a:lnTo>
                    <a:lnTo>
                      <a:pt x="59" y="772"/>
                    </a:lnTo>
                    <a:lnTo>
                      <a:pt x="57" y="768"/>
                    </a:lnTo>
                    <a:lnTo>
                      <a:pt x="57" y="764"/>
                    </a:lnTo>
                    <a:lnTo>
                      <a:pt x="57" y="764"/>
                    </a:lnTo>
                    <a:lnTo>
                      <a:pt x="55" y="749"/>
                    </a:lnTo>
                    <a:lnTo>
                      <a:pt x="50" y="734"/>
                    </a:lnTo>
                    <a:lnTo>
                      <a:pt x="44" y="717"/>
                    </a:lnTo>
                    <a:lnTo>
                      <a:pt x="33" y="695"/>
                    </a:lnTo>
                    <a:lnTo>
                      <a:pt x="33" y="695"/>
                    </a:lnTo>
                    <a:lnTo>
                      <a:pt x="27" y="683"/>
                    </a:lnTo>
                    <a:lnTo>
                      <a:pt x="23" y="669"/>
                    </a:lnTo>
                    <a:lnTo>
                      <a:pt x="17" y="643"/>
                    </a:lnTo>
                    <a:lnTo>
                      <a:pt x="14" y="619"/>
                    </a:lnTo>
                    <a:lnTo>
                      <a:pt x="13" y="597"/>
                    </a:lnTo>
                    <a:lnTo>
                      <a:pt x="13" y="597"/>
                    </a:lnTo>
                    <a:lnTo>
                      <a:pt x="13" y="581"/>
                    </a:lnTo>
                    <a:lnTo>
                      <a:pt x="14" y="566"/>
                    </a:lnTo>
                    <a:lnTo>
                      <a:pt x="13" y="554"/>
                    </a:lnTo>
                    <a:lnTo>
                      <a:pt x="11" y="549"/>
                    </a:lnTo>
                    <a:lnTo>
                      <a:pt x="10" y="545"/>
                    </a:lnTo>
                    <a:lnTo>
                      <a:pt x="10" y="545"/>
                    </a:lnTo>
                    <a:lnTo>
                      <a:pt x="4" y="537"/>
                    </a:lnTo>
                    <a:lnTo>
                      <a:pt x="4" y="528"/>
                    </a:lnTo>
                    <a:lnTo>
                      <a:pt x="6" y="522"/>
                    </a:lnTo>
                    <a:lnTo>
                      <a:pt x="10" y="513"/>
                    </a:lnTo>
                    <a:lnTo>
                      <a:pt x="10" y="513"/>
                    </a:lnTo>
                    <a:lnTo>
                      <a:pt x="13" y="511"/>
                    </a:lnTo>
                    <a:lnTo>
                      <a:pt x="13" y="505"/>
                    </a:lnTo>
                    <a:lnTo>
                      <a:pt x="14" y="496"/>
                    </a:lnTo>
                    <a:lnTo>
                      <a:pt x="13" y="482"/>
                    </a:lnTo>
                    <a:lnTo>
                      <a:pt x="13" y="465"/>
                    </a:lnTo>
                    <a:lnTo>
                      <a:pt x="13" y="465"/>
                    </a:lnTo>
                    <a:lnTo>
                      <a:pt x="14" y="450"/>
                    </a:lnTo>
                    <a:lnTo>
                      <a:pt x="15" y="442"/>
                    </a:lnTo>
                    <a:lnTo>
                      <a:pt x="15" y="439"/>
                    </a:lnTo>
                    <a:lnTo>
                      <a:pt x="14" y="436"/>
                    </a:lnTo>
                    <a:lnTo>
                      <a:pt x="13" y="435"/>
                    </a:lnTo>
                    <a:lnTo>
                      <a:pt x="10" y="435"/>
                    </a:lnTo>
                    <a:lnTo>
                      <a:pt x="10" y="435"/>
                    </a:lnTo>
                    <a:lnTo>
                      <a:pt x="7" y="432"/>
                    </a:lnTo>
                    <a:lnTo>
                      <a:pt x="4" y="430"/>
                    </a:lnTo>
                    <a:lnTo>
                      <a:pt x="3" y="425"/>
                    </a:lnTo>
                    <a:lnTo>
                      <a:pt x="3" y="420"/>
                    </a:lnTo>
                    <a:lnTo>
                      <a:pt x="4" y="409"/>
                    </a:lnTo>
                    <a:lnTo>
                      <a:pt x="6" y="405"/>
                    </a:lnTo>
                    <a:lnTo>
                      <a:pt x="9" y="401"/>
                    </a:lnTo>
                    <a:lnTo>
                      <a:pt x="9" y="401"/>
                    </a:lnTo>
                    <a:lnTo>
                      <a:pt x="11" y="397"/>
                    </a:lnTo>
                    <a:lnTo>
                      <a:pt x="13" y="393"/>
                    </a:lnTo>
                    <a:lnTo>
                      <a:pt x="13" y="384"/>
                    </a:lnTo>
                    <a:lnTo>
                      <a:pt x="11" y="356"/>
                    </a:lnTo>
                    <a:lnTo>
                      <a:pt x="11" y="356"/>
                    </a:lnTo>
                    <a:lnTo>
                      <a:pt x="13" y="332"/>
                    </a:lnTo>
                    <a:lnTo>
                      <a:pt x="13" y="324"/>
                    </a:lnTo>
                    <a:lnTo>
                      <a:pt x="11" y="320"/>
                    </a:lnTo>
                    <a:lnTo>
                      <a:pt x="10" y="317"/>
                    </a:lnTo>
                    <a:lnTo>
                      <a:pt x="10" y="317"/>
                    </a:lnTo>
                    <a:lnTo>
                      <a:pt x="7" y="314"/>
                    </a:lnTo>
                    <a:lnTo>
                      <a:pt x="6" y="310"/>
                    </a:lnTo>
                    <a:lnTo>
                      <a:pt x="4" y="301"/>
                    </a:lnTo>
                    <a:lnTo>
                      <a:pt x="6" y="291"/>
                    </a:lnTo>
                    <a:lnTo>
                      <a:pt x="9" y="287"/>
                    </a:lnTo>
                    <a:lnTo>
                      <a:pt x="11" y="283"/>
                    </a:lnTo>
                    <a:lnTo>
                      <a:pt x="11" y="283"/>
                    </a:lnTo>
                    <a:lnTo>
                      <a:pt x="14" y="281"/>
                    </a:lnTo>
                    <a:lnTo>
                      <a:pt x="15" y="278"/>
                    </a:lnTo>
                    <a:lnTo>
                      <a:pt x="15" y="271"/>
                    </a:lnTo>
                    <a:lnTo>
                      <a:pt x="14" y="251"/>
                    </a:lnTo>
                    <a:lnTo>
                      <a:pt x="14" y="251"/>
                    </a:lnTo>
                    <a:lnTo>
                      <a:pt x="14" y="239"/>
                    </a:lnTo>
                    <a:lnTo>
                      <a:pt x="15" y="228"/>
                    </a:lnTo>
                    <a:lnTo>
                      <a:pt x="17" y="218"/>
                    </a:lnTo>
                    <a:lnTo>
                      <a:pt x="17" y="216"/>
                    </a:lnTo>
                    <a:lnTo>
                      <a:pt x="15" y="216"/>
                    </a:lnTo>
                    <a:lnTo>
                      <a:pt x="15" y="216"/>
                    </a:lnTo>
                    <a:lnTo>
                      <a:pt x="11" y="213"/>
                    </a:lnTo>
                    <a:lnTo>
                      <a:pt x="7" y="207"/>
                    </a:lnTo>
                    <a:lnTo>
                      <a:pt x="4" y="198"/>
                    </a:lnTo>
                    <a:lnTo>
                      <a:pt x="3" y="187"/>
                    </a:lnTo>
                    <a:lnTo>
                      <a:pt x="3" y="187"/>
                    </a:lnTo>
                    <a:lnTo>
                      <a:pt x="4" y="174"/>
                    </a:lnTo>
                    <a:lnTo>
                      <a:pt x="6" y="163"/>
                    </a:lnTo>
                    <a:lnTo>
                      <a:pt x="7" y="149"/>
                    </a:lnTo>
                    <a:lnTo>
                      <a:pt x="7" y="133"/>
                    </a:lnTo>
                    <a:lnTo>
                      <a:pt x="7" y="133"/>
                    </a:lnTo>
                    <a:lnTo>
                      <a:pt x="9" y="96"/>
                    </a:lnTo>
                    <a:lnTo>
                      <a:pt x="7" y="80"/>
                    </a:lnTo>
                    <a:lnTo>
                      <a:pt x="7" y="65"/>
                    </a:lnTo>
                    <a:lnTo>
                      <a:pt x="7" y="65"/>
                    </a:lnTo>
                    <a:lnTo>
                      <a:pt x="3" y="34"/>
                    </a:lnTo>
                    <a:lnTo>
                      <a:pt x="0" y="0"/>
                    </a:lnTo>
                    <a:lnTo>
                      <a:pt x="252" y="0"/>
                    </a:lnTo>
                    <a:lnTo>
                      <a:pt x="252" y="0"/>
                    </a:lnTo>
                    <a:lnTo>
                      <a:pt x="252" y="21"/>
                    </a:lnTo>
                    <a:lnTo>
                      <a:pt x="251" y="27"/>
                    </a:lnTo>
                    <a:lnTo>
                      <a:pt x="250" y="34"/>
                    </a:lnTo>
                    <a:lnTo>
                      <a:pt x="250" y="34"/>
                    </a:lnTo>
                    <a:lnTo>
                      <a:pt x="245" y="46"/>
                    </a:lnTo>
                    <a:lnTo>
                      <a:pt x="244" y="59"/>
                    </a:lnTo>
                    <a:lnTo>
                      <a:pt x="244" y="87"/>
                    </a:lnTo>
                    <a:lnTo>
                      <a:pt x="244" y="87"/>
                    </a:lnTo>
                    <a:lnTo>
                      <a:pt x="244" y="103"/>
                    </a:lnTo>
                    <a:lnTo>
                      <a:pt x="245" y="115"/>
                    </a:lnTo>
                    <a:lnTo>
                      <a:pt x="247" y="128"/>
                    </a:lnTo>
                    <a:lnTo>
                      <a:pt x="247" y="140"/>
                    </a:lnTo>
                    <a:lnTo>
                      <a:pt x="247" y="140"/>
                    </a:lnTo>
                    <a:lnTo>
                      <a:pt x="247" y="152"/>
                    </a:lnTo>
                    <a:lnTo>
                      <a:pt x="243" y="161"/>
                    </a:lnTo>
                    <a:lnTo>
                      <a:pt x="240" y="167"/>
                    </a:lnTo>
                    <a:lnTo>
                      <a:pt x="236" y="168"/>
                    </a:lnTo>
                    <a:lnTo>
                      <a:pt x="236" y="168"/>
                    </a:lnTo>
                    <a:lnTo>
                      <a:pt x="235" y="170"/>
                    </a:lnTo>
                    <a:lnTo>
                      <a:pt x="235" y="172"/>
                    </a:lnTo>
                    <a:lnTo>
                      <a:pt x="235" y="180"/>
                    </a:lnTo>
                    <a:lnTo>
                      <a:pt x="236" y="193"/>
                    </a:lnTo>
                    <a:lnTo>
                      <a:pt x="237" y="205"/>
                    </a:lnTo>
                    <a:lnTo>
                      <a:pt x="237" y="205"/>
                    </a:lnTo>
                    <a:lnTo>
                      <a:pt x="235" y="224"/>
                    </a:lnTo>
                    <a:lnTo>
                      <a:pt x="236" y="232"/>
                    </a:lnTo>
                    <a:lnTo>
                      <a:pt x="237" y="235"/>
                    </a:lnTo>
                    <a:lnTo>
                      <a:pt x="240" y="237"/>
                    </a:lnTo>
                    <a:lnTo>
                      <a:pt x="240" y="237"/>
                    </a:lnTo>
                    <a:lnTo>
                      <a:pt x="243" y="240"/>
                    </a:lnTo>
                    <a:lnTo>
                      <a:pt x="244" y="244"/>
                    </a:lnTo>
                    <a:lnTo>
                      <a:pt x="247" y="254"/>
                    </a:lnTo>
                    <a:lnTo>
                      <a:pt x="245" y="263"/>
                    </a:lnTo>
                    <a:lnTo>
                      <a:pt x="244" y="267"/>
                    </a:lnTo>
                    <a:lnTo>
                      <a:pt x="241" y="271"/>
                    </a:lnTo>
                    <a:lnTo>
                      <a:pt x="241" y="271"/>
                    </a:lnTo>
                    <a:lnTo>
                      <a:pt x="240" y="274"/>
                    </a:lnTo>
                    <a:lnTo>
                      <a:pt x="239" y="277"/>
                    </a:lnTo>
                    <a:lnTo>
                      <a:pt x="237" y="286"/>
                    </a:lnTo>
                    <a:lnTo>
                      <a:pt x="239" y="310"/>
                    </a:lnTo>
                    <a:lnTo>
                      <a:pt x="239" y="310"/>
                    </a:lnTo>
                    <a:lnTo>
                      <a:pt x="237" y="336"/>
                    </a:lnTo>
                    <a:lnTo>
                      <a:pt x="239" y="347"/>
                    </a:lnTo>
                    <a:lnTo>
                      <a:pt x="240" y="351"/>
                    </a:lnTo>
                    <a:lnTo>
                      <a:pt x="243" y="355"/>
                    </a:lnTo>
                    <a:lnTo>
                      <a:pt x="243" y="355"/>
                    </a:lnTo>
                    <a:lnTo>
                      <a:pt x="245" y="359"/>
                    </a:lnTo>
                    <a:lnTo>
                      <a:pt x="247" y="363"/>
                    </a:lnTo>
                    <a:lnTo>
                      <a:pt x="248" y="374"/>
                    </a:lnTo>
                    <a:lnTo>
                      <a:pt x="248" y="378"/>
                    </a:lnTo>
                    <a:lnTo>
                      <a:pt x="247" y="384"/>
                    </a:lnTo>
                    <a:lnTo>
                      <a:pt x="244" y="386"/>
                    </a:lnTo>
                    <a:lnTo>
                      <a:pt x="241" y="388"/>
                    </a:lnTo>
                    <a:lnTo>
                      <a:pt x="241" y="388"/>
                    </a:lnTo>
                    <a:lnTo>
                      <a:pt x="237" y="389"/>
                    </a:lnTo>
                    <a:lnTo>
                      <a:pt x="236" y="390"/>
                    </a:lnTo>
                    <a:lnTo>
                      <a:pt x="236" y="392"/>
                    </a:lnTo>
                    <a:lnTo>
                      <a:pt x="236" y="396"/>
                    </a:lnTo>
                    <a:lnTo>
                      <a:pt x="237" y="404"/>
                    </a:lnTo>
                    <a:lnTo>
                      <a:pt x="239" y="419"/>
                    </a:lnTo>
                    <a:lnTo>
                      <a:pt x="239" y="419"/>
                    </a:lnTo>
                    <a:lnTo>
                      <a:pt x="237" y="435"/>
                    </a:lnTo>
                    <a:lnTo>
                      <a:pt x="237" y="449"/>
                    </a:lnTo>
                    <a:lnTo>
                      <a:pt x="237" y="459"/>
                    </a:lnTo>
                    <a:lnTo>
                      <a:pt x="239" y="463"/>
                    </a:lnTo>
                    <a:lnTo>
                      <a:pt x="241" y="467"/>
                    </a:lnTo>
                    <a:lnTo>
                      <a:pt x="241" y="467"/>
                    </a:lnTo>
                    <a:lnTo>
                      <a:pt x="245" y="474"/>
                    </a:lnTo>
                    <a:lnTo>
                      <a:pt x="247" y="482"/>
                    </a:lnTo>
                    <a:lnTo>
                      <a:pt x="245" y="490"/>
                    </a:lnTo>
                    <a:lnTo>
                      <a:pt x="241" y="499"/>
                    </a:lnTo>
                    <a:lnTo>
                      <a:pt x="241" y="499"/>
                    </a:lnTo>
                    <a:lnTo>
                      <a:pt x="239" y="503"/>
                    </a:lnTo>
                    <a:lnTo>
                      <a:pt x="237" y="508"/>
                    </a:lnTo>
                    <a:lnTo>
                      <a:pt x="237" y="520"/>
                    </a:lnTo>
                    <a:lnTo>
                      <a:pt x="237" y="535"/>
                    </a:lnTo>
                    <a:lnTo>
                      <a:pt x="239" y="551"/>
                    </a:lnTo>
                    <a:lnTo>
                      <a:pt x="239" y="551"/>
                    </a:lnTo>
                    <a:lnTo>
                      <a:pt x="239" y="557"/>
                    </a:lnTo>
                    <a:lnTo>
                      <a:pt x="241" y="564"/>
                    </a:lnTo>
                    <a:lnTo>
                      <a:pt x="243" y="572"/>
                    </a:lnTo>
                    <a:lnTo>
                      <a:pt x="243" y="581"/>
                    </a:lnTo>
                    <a:lnTo>
                      <a:pt x="243" y="581"/>
                    </a:lnTo>
                    <a:lnTo>
                      <a:pt x="240" y="610"/>
                    </a:lnTo>
                    <a:lnTo>
                      <a:pt x="235" y="638"/>
                    </a:lnTo>
                    <a:lnTo>
                      <a:pt x="228" y="668"/>
                    </a:lnTo>
                    <a:lnTo>
                      <a:pt x="220" y="695"/>
                    </a:lnTo>
                    <a:lnTo>
                      <a:pt x="220" y="695"/>
                    </a:lnTo>
                    <a:lnTo>
                      <a:pt x="210" y="718"/>
                    </a:lnTo>
                    <a:lnTo>
                      <a:pt x="204" y="734"/>
                    </a:lnTo>
                    <a:lnTo>
                      <a:pt x="198" y="749"/>
                    </a:lnTo>
                    <a:lnTo>
                      <a:pt x="197" y="756"/>
                    </a:lnTo>
                    <a:lnTo>
                      <a:pt x="195" y="764"/>
                    </a:lnTo>
                    <a:lnTo>
                      <a:pt x="195" y="764"/>
                    </a:lnTo>
                    <a:lnTo>
                      <a:pt x="195" y="768"/>
                    </a:lnTo>
                    <a:lnTo>
                      <a:pt x="193" y="772"/>
                    </a:lnTo>
                    <a:lnTo>
                      <a:pt x="190" y="775"/>
                    </a:lnTo>
                    <a:lnTo>
                      <a:pt x="186" y="778"/>
                    </a:lnTo>
                    <a:lnTo>
                      <a:pt x="176" y="783"/>
                    </a:lnTo>
                    <a:lnTo>
                      <a:pt x="166" y="787"/>
                    </a:lnTo>
                    <a:lnTo>
                      <a:pt x="153" y="790"/>
                    </a:lnTo>
                    <a:lnTo>
                      <a:pt x="141" y="791"/>
                    </a:lnTo>
                    <a:lnTo>
                      <a:pt x="121" y="792"/>
                    </a:lnTo>
                    <a:lnTo>
                      <a:pt x="121" y="792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8" name="Freeform 7">
                <a:extLst>
                  <a:ext uri="{FF2B5EF4-FFF2-40B4-BE49-F238E27FC236}">
                    <a16:creationId xmlns:a16="http://schemas.microsoft.com/office/drawing/2014/main" xmlns="" id="{9991262E-584E-4232-9CFE-4ADC7E0C8F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212" y="1400175"/>
                <a:ext cx="322263" cy="141288"/>
              </a:xfrm>
              <a:custGeom>
                <a:avLst/>
                <a:gdLst>
                  <a:gd name="T0" fmla="*/ 102 w 203"/>
                  <a:gd name="T1" fmla="*/ 0 h 89"/>
                  <a:gd name="T2" fmla="*/ 102 w 203"/>
                  <a:gd name="T3" fmla="*/ 0 h 89"/>
                  <a:gd name="T4" fmla="*/ 122 w 203"/>
                  <a:gd name="T5" fmla="*/ 1 h 89"/>
                  <a:gd name="T6" fmla="*/ 141 w 203"/>
                  <a:gd name="T7" fmla="*/ 4 h 89"/>
                  <a:gd name="T8" fmla="*/ 159 w 203"/>
                  <a:gd name="T9" fmla="*/ 8 h 89"/>
                  <a:gd name="T10" fmla="*/ 174 w 203"/>
                  <a:gd name="T11" fmla="*/ 13 h 89"/>
                  <a:gd name="T12" fmla="*/ 186 w 203"/>
                  <a:gd name="T13" fmla="*/ 20 h 89"/>
                  <a:gd name="T14" fmla="*/ 195 w 203"/>
                  <a:gd name="T15" fmla="*/ 27 h 89"/>
                  <a:gd name="T16" fmla="*/ 199 w 203"/>
                  <a:gd name="T17" fmla="*/ 31 h 89"/>
                  <a:gd name="T18" fmla="*/ 202 w 203"/>
                  <a:gd name="T19" fmla="*/ 36 h 89"/>
                  <a:gd name="T20" fmla="*/ 203 w 203"/>
                  <a:gd name="T21" fmla="*/ 40 h 89"/>
                  <a:gd name="T22" fmla="*/ 203 w 203"/>
                  <a:gd name="T23" fmla="*/ 44 h 89"/>
                  <a:gd name="T24" fmla="*/ 203 w 203"/>
                  <a:gd name="T25" fmla="*/ 44 h 89"/>
                  <a:gd name="T26" fmla="*/ 203 w 203"/>
                  <a:gd name="T27" fmla="*/ 50 h 89"/>
                  <a:gd name="T28" fmla="*/ 202 w 203"/>
                  <a:gd name="T29" fmla="*/ 54 h 89"/>
                  <a:gd name="T30" fmla="*/ 199 w 203"/>
                  <a:gd name="T31" fmla="*/ 58 h 89"/>
                  <a:gd name="T32" fmla="*/ 195 w 203"/>
                  <a:gd name="T33" fmla="*/ 62 h 89"/>
                  <a:gd name="T34" fmla="*/ 186 w 203"/>
                  <a:gd name="T35" fmla="*/ 70 h 89"/>
                  <a:gd name="T36" fmla="*/ 174 w 203"/>
                  <a:gd name="T37" fmla="*/ 77 h 89"/>
                  <a:gd name="T38" fmla="*/ 159 w 203"/>
                  <a:gd name="T39" fmla="*/ 82 h 89"/>
                  <a:gd name="T40" fmla="*/ 141 w 203"/>
                  <a:gd name="T41" fmla="*/ 86 h 89"/>
                  <a:gd name="T42" fmla="*/ 122 w 203"/>
                  <a:gd name="T43" fmla="*/ 89 h 89"/>
                  <a:gd name="T44" fmla="*/ 102 w 203"/>
                  <a:gd name="T45" fmla="*/ 89 h 89"/>
                  <a:gd name="T46" fmla="*/ 102 w 203"/>
                  <a:gd name="T47" fmla="*/ 89 h 89"/>
                  <a:gd name="T48" fmla="*/ 81 w 203"/>
                  <a:gd name="T49" fmla="*/ 89 h 89"/>
                  <a:gd name="T50" fmla="*/ 62 w 203"/>
                  <a:gd name="T51" fmla="*/ 86 h 89"/>
                  <a:gd name="T52" fmla="*/ 45 w 203"/>
                  <a:gd name="T53" fmla="*/ 82 h 89"/>
                  <a:gd name="T54" fmla="*/ 30 w 203"/>
                  <a:gd name="T55" fmla="*/ 77 h 89"/>
                  <a:gd name="T56" fmla="*/ 18 w 203"/>
                  <a:gd name="T57" fmla="*/ 70 h 89"/>
                  <a:gd name="T58" fmla="*/ 8 w 203"/>
                  <a:gd name="T59" fmla="*/ 62 h 89"/>
                  <a:gd name="T60" fmla="*/ 4 w 203"/>
                  <a:gd name="T61" fmla="*/ 58 h 89"/>
                  <a:gd name="T62" fmla="*/ 2 w 203"/>
                  <a:gd name="T63" fmla="*/ 54 h 89"/>
                  <a:gd name="T64" fmla="*/ 0 w 203"/>
                  <a:gd name="T65" fmla="*/ 50 h 89"/>
                  <a:gd name="T66" fmla="*/ 0 w 203"/>
                  <a:gd name="T67" fmla="*/ 44 h 89"/>
                  <a:gd name="T68" fmla="*/ 0 w 203"/>
                  <a:gd name="T69" fmla="*/ 44 h 89"/>
                  <a:gd name="T70" fmla="*/ 0 w 203"/>
                  <a:gd name="T71" fmla="*/ 40 h 89"/>
                  <a:gd name="T72" fmla="*/ 2 w 203"/>
                  <a:gd name="T73" fmla="*/ 36 h 89"/>
                  <a:gd name="T74" fmla="*/ 4 w 203"/>
                  <a:gd name="T75" fmla="*/ 31 h 89"/>
                  <a:gd name="T76" fmla="*/ 8 w 203"/>
                  <a:gd name="T77" fmla="*/ 27 h 89"/>
                  <a:gd name="T78" fmla="*/ 18 w 203"/>
                  <a:gd name="T79" fmla="*/ 20 h 89"/>
                  <a:gd name="T80" fmla="*/ 30 w 203"/>
                  <a:gd name="T81" fmla="*/ 13 h 89"/>
                  <a:gd name="T82" fmla="*/ 45 w 203"/>
                  <a:gd name="T83" fmla="*/ 8 h 89"/>
                  <a:gd name="T84" fmla="*/ 62 w 203"/>
                  <a:gd name="T85" fmla="*/ 4 h 89"/>
                  <a:gd name="T86" fmla="*/ 81 w 203"/>
                  <a:gd name="T87" fmla="*/ 1 h 89"/>
                  <a:gd name="T88" fmla="*/ 102 w 203"/>
                  <a:gd name="T89" fmla="*/ 0 h 89"/>
                  <a:gd name="T90" fmla="*/ 102 w 203"/>
                  <a:gd name="T91" fmla="*/ 0 h 89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203"/>
                  <a:gd name="T139" fmla="*/ 0 h 89"/>
                  <a:gd name="T140" fmla="*/ 203 w 203"/>
                  <a:gd name="T141" fmla="*/ 89 h 89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203" h="89">
                    <a:moveTo>
                      <a:pt x="102" y="0"/>
                    </a:moveTo>
                    <a:lnTo>
                      <a:pt x="102" y="0"/>
                    </a:lnTo>
                    <a:lnTo>
                      <a:pt x="122" y="1"/>
                    </a:lnTo>
                    <a:lnTo>
                      <a:pt x="141" y="4"/>
                    </a:lnTo>
                    <a:lnTo>
                      <a:pt x="159" y="8"/>
                    </a:lnTo>
                    <a:lnTo>
                      <a:pt x="174" y="13"/>
                    </a:lnTo>
                    <a:lnTo>
                      <a:pt x="186" y="20"/>
                    </a:lnTo>
                    <a:lnTo>
                      <a:pt x="195" y="27"/>
                    </a:lnTo>
                    <a:lnTo>
                      <a:pt x="199" y="31"/>
                    </a:lnTo>
                    <a:lnTo>
                      <a:pt x="202" y="36"/>
                    </a:lnTo>
                    <a:lnTo>
                      <a:pt x="203" y="40"/>
                    </a:lnTo>
                    <a:lnTo>
                      <a:pt x="203" y="44"/>
                    </a:lnTo>
                    <a:lnTo>
                      <a:pt x="203" y="44"/>
                    </a:lnTo>
                    <a:lnTo>
                      <a:pt x="203" y="50"/>
                    </a:lnTo>
                    <a:lnTo>
                      <a:pt x="202" y="54"/>
                    </a:lnTo>
                    <a:lnTo>
                      <a:pt x="199" y="58"/>
                    </a:lnTo>
                    <a:lnTo>
                      <a:pt x="195" y="62"/>
                    </a:lnTo>
                    <a:lnTo>
                      <a:pt x="186" y="70"/>
                    </a:lnTo>
                    <a:lnTo>
                      <a:pt x="174" y="77"/>
                    </a:lnTo>
                    <a:lnTo>
                      <a:pt x="159" y="82"/>
                    </a:lnTo>
                    <a:lnTo>
                      <a:pt x="141" y="86"/>
                    </a:lnTo>
                    <a:lnTo>
                      <a:pt x="122" y="89"/>
                    </a:lnTo>
                    <a:lnTo>
                      <a:pt x="102" y="89"/>
                    </a:lnTo>
                    <a:lnTo>
                      <a:pt x="102" y="89"/>
                    </a:lnTo>
                    <a:lnTo>
                      <a:pt x="81" y="89"/>
                    </a:lnTo>
                    <a:lnTo>
                      <a:pt x="62" y="86"/>
                    </a:lnTo>
                    <a:lnTo>
                      <a:pt x="45" y="82"/>
                    </a:lnTo>
                    <a:lnTo>
                      <a:pt x="30" y="77"/>
                    </a:lnTo>
                    <a:lnTo>
                      <a:pt x="18" y="70"/>
                    </a:lnTo>
                    <a:lnTo>
                      <a:pt x="8" y="62"/>
                    </a:lnTo>
                    <a:lnTo>
                      <a:pt x="4" y="58"/>
                    </a:lnTo>
                    <a:lnTo>
                      <a:pt x="2" y="54"/>
                    </a:lnTo>
                    <a:lnTo>
                      <a:pt x="0" y="50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0" y="40"/>
                    </a:lnTo>
                    <a:lnTo>
                      <a:pt x="2" y="36"/>
                    </a:lnTo>
                    <a:lnTo>
                      <a:pt x="4" y="31"/>
                    </a:lnTo>
                    <a:lnTo>
                      <a:pt x="8" y="27"/>
                    </a:lnTo>
                    <a:lnTo>
                      <a:pt x="18" y="20"/>
                    </a:lnTo>
                    <a:lnTo>
                      <a:pt x="30" y="13"/>
                    </a:lnTo>
                    <a:lnTo>
                      <a:pt x="45" y="8"/>
                    </a:lnTo>
                    <a:lnTo>
                      <a:pt x="62" y="4"/>
                    </a:lnTo>
                    <a:lnTo>
                      <a:pt x="81" y="1"/>
                    </a:lnTo>
                    <a:lnTo>
                      <a:pt x="102" y="0"/>
                    </a:lnTo>
                    <a:lnTo>
                      <a:pt x="102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9" name="Freeform 8">
                <a:extLst>
                  <a:ext uri="{FF2B5EF4-FFF2-40B4-BE49-F238E27FC236}">
                    <a16:creationId xmlns:a16="http://schemas.microsoft.com/office/drawing/2014/main" xmlns="" id="{500410A0-E7C3-4453-AF1F-72569F3941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562" y="1335088"/>
                <a:ext cx="563563" cy="157163"/>
              </a:xfrm>
              <a:custGeom>
                <a:avLst/>
                <a:gdLst>
                  <a:gd name="T0" fmla="*/ 178 w 355"/>
                  <a:gd name="T1" fmla="*/ 0 h 99"/>
                  <a:gd name="T2" fmla="*/ 178 w 355"/>
                  <a:gd name="T3" fmla="*/ 0 h 99"/>
                  <a:gd name="T4" fmla="*/ 213 w 355"/>
                  <a:gd name="T5" fmla="*/ 1 h 99"/>
                  <a:gd name="T6" fmla="*/ 247 w 355"/>
                  <a:gd name="T7" fmla="*/ 4 h 99"/>
                  <a:gd name="T8" fmla="*/ 277 w 355"/>
                  <a:gd name="T9" fmla="*/ 8 h 99"/>
                  <a:gd name="T10" fmla="*/ 302 w 355"/>
                  <a:gd name="T11" fmla="*/ 15 h 99"/>
                  <a:gd name="T12" fmla="*/ 324 w 355"/>
                  <a:gd name="T13" fmla="*/ 22 h 99"/>
                  <a:gd name="T14" fmla="*/ 333 w 355"/>
                  <a:gd name="T15" fmla="*/ 26 h 99"/>
                  <a:gd name="T16" fmla="*/ 340 w 355"/>
                  <a:gd name="T17" fmla="*/ 30 h 99"/>
                  <a:gd name="T18" fmla="*/ 347 w 355"/>
                  <a:gd name="T19" fmla="*/ 34 h 99"/>
                  <a:gd name="T20" fmla="*/ 351 w 355"/>
                  <a:gd name="T21" fmla="*/ 39 h 99"/>
                  <a:gd name="T22" fmla="*/ 354 w 355"/>
                  <a:gd name="T23" fmla="*/ 45 h 99"/>
                  <a:gd name="T24" fmla="*/ 355 w 355"/>
                  <a:gd name="T25" fmla="*/ 49 h 99"/>
                  <a:gd name="T26" fmla="*/ 355 w 355"/>
                  <a:gd name="T27" fmla="*/ 49 h 99"/>
                  <a:gd name="T28" fmla="*/ 354 w 355"/>
                  <a:gd name="T29" fmla="*/ 54 h 99"/>
                  <a:gd name="T30" fmla="*/ 351 w 355"/>
                  <a:gd name="T31" fmla="*/ 60 h 99"/>
                  <a:gd name="T32" fmla="*/ 347 w 355"/>
                  <a:gd name="T33" fmla="*/ 64 h 99"/>
                  <a:gd name="T34" fmla="*/ 340 w 355"/>
                  <a:gd name="T35" fmla="*/ 68 h 99"/>
                  <a:gd name="T36" fmla="*/ 333 w 355"/>
                  <a:gd name="T37" fmla="*/ 73 h 99"/>
                  <a:gd name="T38" fmla="*/ 324 w 355"/>
                  <a:gd name="T39" fmla="*/ 77 h 99"/>
                  <a:gd name="T40" fmla="*/ 302 w 355"/>
                  <a:gd name="T41" fmla="*/ 84 h 99"/>
                  <a:gd name="T42" fmla="*/ 277 w 355"/>
                  <a:gd name="T43" fmla="*/ 89 h 99"/>
                  <a:gd name="T44" fmla="*/ 247 w 355"/>
                  <a:gd name="T45" fmla="*/ 95 h 99"/>
                  <a:gd name="T46" fmla="*/ 213 w 355"/>
                  <a:gd name="T47" fmla="*/ 98 h 99"/>
                  <a:gd name="T48" fmla="*/ 178 w 355"/>
                  <a:gd name="T49" fmla="*/ 99 h 99"/>
                  <a:gd name="T50" fmla="*/ 178 w 355"/>
                  <a:gd name="T51" fmla="*/ 99 h 99"/>
                  <a:gd name="T52" fmla="*/ 143 w 355"/>
                  <a:gd name="T53" fmla="*/ 98 h 99"/>
                  <a:gd name="T54" fmla="*/ 109 w 355"/>
                  <a:gd name="T55" fmla="*/ 95 h 99"/>
                  <a:gd name="T56" fmla="*/ 79 w 355"/>
                  <a:gd name="T57" fmla="*/ 89 h 99"/>
                  <a:gd name="T58" fmla="*/ 53 w 355"/>
                  <a:gd name="T59" fmla="*/ 84 h 99"/>
                  <a:gd name="T60" fmla="*/ 31 w 355"/>
                  <a:gd name="T61" fmla="*/ 77 h 99"/>
                  <a:gd name="T62" fmla="*/ 22 w 355"/>
                  <a:gd name="T63" fmla="*/ 73 h 99"/>
                  <a:gd name="T64" fmla="*/ 15 w 355"/>
                  <a:gd name="T65" fmla="*/ 68 h 99"/>
                  <a:gd name="T66" fmla="*/ 8 w 355"/>
                  <a:gd name="T67" fmla="*/ 64 h 99"/>
                  <a:gd name="T68" fmla="*/ 4 w 355"/>
                  <a:gd name="T69" fmla="*/ 60 h 99"/>
                  <a:gd name="T70" fmla="*/ 2 w 355"/>
                  <a:gd name="T71" fmla="*/ 54 h 99"/>
                  <a:gd name="T72" fmla="*/ 0 w 355"/>
                  <a:gd name="T73" fmla="*/ 49 h 99"/>
                  <a:gd name="T74" fmla="*/ 0 w 355"/>
                  <a:gd name="T75" fmla="*/ 49 h 99"/>
                  <a:gd name="T76" fmla="*/ 2 w 355"/>
                  <a:gd name="T77" fmla="*/ 45 h 99"/>
                  <a:gd name="T78" fmla="*/ 4 w 355"/>
                  <a:gd name="T79" fmla="*/ 39 h 99"/>
                  <a:gd name="T80" fmla="*/ 8 w 355"/>
                  <a:gd name="T81" fmla="*/ 34 h 99"/>
                  <a:gd name="T82" fmla="*/ 15 w 355"/>
                  <a:gd name="T83" fmla="*/ 30 h 99"/>
                  <a:gd name="T84" fmla="*/ 22 w 355"/>
                  <a:gd name="T85" fmla="*/ 26 h 99"/>
                  <a:gd name="T86" fmla="*/ 31 w 355"/>
                  <a:gd name="T87" fmla="*/ 22 h 99"/>
                  <a:gd name="T88" fmla="*/ 53 w 355"/>
                  <a:gd name="T89" fmla="*/ 15 h 99"/>
                  <a:gd name="T90" fmla="*/ 79 w 355"/>
                  <a:gd name="T91" fmla="*/ 8 h 99"/>
                  <a:gd name="T92" fmla="*/ 109 w 355"/>
                  <a:gd name="T93" fmla="*/ 4 h 99"/>
                  <a:gd name="T94" fmla="*/ 143 w 355"/>
                  <a:gd name="T95" fmla="*/ 1 h 99"/>
                  <a:gd name="T96" fmla="*/ 178 w 355"/>
                  <a:gd name="T97" fmla="*/ 0 h 99"/>
                  <a:gd name="T98" fmla="*/ 178 w 355"/>
                  <a:gd name="T99" fmla="*/ 0 h 9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355"/>
                  <a:gd name="T151" fmla="*/ 0 h 99"/>
                  <a:gd name="T152" fmla="*/ 355 w 355"/>
                  <a:gd name="T153" fmla="*/ 99 h 9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355" h="99">
                    <a:moveTo>
                      <a:pt x="178" y="0"/>
                    </a:moveTo>
                    <a:lnTo>
                      <a:pt x="178" y="0"/>
                    </a:lnTo>
                    <a:lnTo>
                      <a:pt x="213" y="1"/>
                    </a:lnTo>
                    <a:lnTo>
                      <a:pt x="247" y="4"/>
                    </a:lnTo>
                    <a:lnTo>
                      <a:pt x="277" y="8"/>
                    </a:lnTo>
                    <a:lnTo>
                      <a:pt x="302" y="15"/>
                    </a:lnTo>
                    <a:lnTo>
                      <a:pt x="324" y="22"/>
                    </a:lnTo>
                    <a:lnTo>
                      <a:pt x="333" y="26"/>
                    </a:lnTo>
                    <a:lnTo>
                      <a:pt x="340" y="30"/>
                    </a:lnTo>
                    <a:lnTo>
                      <a:pt x="347" y="34"/>
                    </a:lnTo>
                    <a:lnTo>
                      <a:pt x="351" y="39"/>
                    </a:lnTo>
                    <a:lnTo>
                      <a:pt x="354" y="45"/>
                    </a:lnTo>
                    <a:lnTo>
                      <a:pt x="355" y="49"/>
                    </a:lnTo>
                    <a:lnTo>
                      <a:pt x="355" y="49"/>
                    </a:lnTo>
                    <a:lnTo>
                      <a:pt x="354" y="54"/>
                    </a:lnTo>
                    <a:lnTo>
                      <a:pt x="351" y="60"/>
                    </a:lnTo>
                    <a:lnTo>
                      <a:pt x="347" y="64"/>
                    </a:lnTo>
                    <a:lnTo>
                      <a:pt x="340" y="68"/>
                    </a:lnTo>
                    <a:lnTo>
                      <a:pt x="333" y="73"/>
                    </a:lnTo>
                    <a:lnTo>
                      <a:pt x="324" y="77"/>
                    </a:lnTo>
                    <a:lnTo>
                      <a:pt x="302" y="84"/>
                    </a:lnTo>
                    <a:lnTo>
                      <a:pt x="277" y="89"/>
                    </a:lnTo>
                    <a:lnTo>
                      <a:pt x="247" y="95"/>
                    </a:lnTo>
                    <a:lnTo>
                      <a:pt x="213" y="98"/>
                    </a:lnTo>
                    <a:lnTo>
                      <a:pt x="178" y="99"/>
                    </a:lnTo>
                    <a:lnTo>
                      <a:pt x="178" y="99"/>
                    </a:lnTo>
                    <a:lnTo>
                      <a:pt x="143" y="98"/>
                    </a:lnTo>
                    <a:lnTo>
                      <a:pt x="109" y="95"/>
                    </a:lnTo>
                    <a:lnTo>
                      <a:pt x="79" y="89"/>
                    </a:lnTo>
                    <a:lnTo>
                      <a:pt x="53" y="84"/>
                    </a:lnTo>
                    <a:lnTo>
                      <a:pt x="31" y="77"/>
                    </a:lnTo>
                    <a:lnTo>
                      <a:pt x="22" y="73"/>
                    </a:lnTo>
                    <a:lnTo>
                      <a:pt x="15" y="68"/>
                    </a:lnTo>
                    <a:lnTo>
                      <a:pt x="8" y="64"/>
                    </a:lnTo>
                    <a:lnTo>
                      <a:pt x="4" y="60"/>
                    </a:lnTo>
                    <a:lnTo>
                      <a:pt x="2" y="54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2" y="45"/>
                    </a:lnTo>
                    <a:lnTo>
                      <a:pt x="4" y="39"/>
                    </a:lnTo>
                    <a:lnTo>
                      <a:pt x="8" y="34"/>
                    </a:lnTo>
                    <a:lnTo>
                      <a:pt x="15" y="30"/>
                    </a:lnTo>
                    <a:lnTo>
                      <a:pt x="22" y="26"/>
                    </a:lnTo>
                    <a:lnTo>
                      <a:pt x="31" y="22"/>
                    </a:lnTo>
                    <a:lnTo>
                      <a:pt x="53" y="15"/>
                    </a:lnTo>
                    <a:lnTo>
                      <a:pt x="79" y="8"/>
                    </a:lnTo>
                    <a:lnTo>
                      <a:pt x="109" y="4"/>
                    </a:lnTo>
                    <a:lnTo>
                      <a:pt x="143" y="1"/>
                    </a:lnTo>
                    <a:lnTo>
                      <a:pt x="178" y="0"/>
                    </a:lnTo>
                    <a:lnTo>
                      <a:pt x="178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0" name="Freeform 9">
                <a:extLst>
                  <a:ext uri="{FF2B5EF4-FFF2-40B4-BE49-F238E27FC236}">
                    <a16:creationId xmlns:a16="http://schemas.microsoft.com/office/drawing/2014/main" xmlns="" id="{76B7200C-0CC6-4931-B491-FDB324A786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950" y="1379538"/>
                <a:ext cx="714375" cy="58738"/>
              </a:xfrm>
              <a:custGeom>
                <a:avLst/>
                <a:gdLst>
                  <a:gd name="T0" fmla="*/ 207 w 450"/>
                  <a:gd name="T1" fmla="*/ 37 h 37"/>
                  <a:gd name="T2" fmla="*/ 207 w 450"/>
                  <a:gd name="T3" fmla="*/ 37 h 37"/>
                  <a:gd name="T4" fmla="*/ 149 w 450"/>
                  <a:gd name="T5" fmla="*/ 37 h 37"/>
                  <a:gd name="T6" fmla="*/ 115 w 450"/>
                  <a:gd name="T7" fmla="*/ 34 h 37"/>
                  <a:gd name="T8" fmla="*/ 83 w 450"/>
                  <a:gd name="T9" fmla="*/ 32 h 37"/>
                  <a:gd name="T10" fmla="*/ 53 w 450"/>
                  <a:gd name="T11" fmla="*/ 29 h 37"/>
                  <a:gd name="T12" fmla="*/ 27 w 450"/>
                  <a:gd name="T13" fmla="*/ 23 h 37"/>
                  <a:gd name="T14" fmla="*/ 18 w 450"/>
                  <a:gd name="T15" fmla="*/ 21 h 37"/>
                  <a:gd name="T16" fmla="*/ 9 w 450"/>
                  <a:gd name="T17" fmla="*/ 18 h 37"/>
                  <a:gd name="T18" fmla="*/ 5 w 450"/>
                  <a:gd name="T19" fmla="*/ 15 h 37"/>
                  <a:gd name="T20" fmla="*/ 3 w 450"/>
                  <a:gd name="T21" fmla="*/ 11 h 37"/>
                  <a:gd name="T22" fmla="*/ 3 w 450"/>
                  <a:gd name="T23" fmla="*/ 11 h 37"/>
                  <a:gd name="T24" fmla="*/ 0 w 450"/>
                  <a:gd name="T25" fmla="*/ 2 h 37"/>
                  <a:gd name="T26" fmla="*/ 0 w 450"/>
                  <a:gd name="T27" fmla="*/ 2 h 37"/>
                  <a:gd name="T28" fmla="*/ 19 w 450"/>
                  <a:gd name="T29" fmla="*/ 7 h 37"/>
                  <a:gd name="T30" fmla="*/ 42 w 450"/>
                  <a:gd name="T31" fmla="*/ 10 h 37"/>
                  <a:gd name="T32" fmla="*/ 69 w 450"/>
                  <a:gd name="T33" fmla="*/ 14 h 37"/>
                  <a:gd name="T34" fmla="*/ 97 w 450"/>
                  <a:gd name="T35" fmla="*/ 15 h 37"/>
                  <a:gd name="T36" fmla="*/ 156 w 450"/>
                  <a:gd name="T37" fmla="*/ 19 h 37"/>
                  <a:gd name="T38" fmla="*/ 206 w 450"/>
                  <a:gd name="T39" fmla="*/ 19 h 37"/>
                  <a:gd name="T40" fmla="*/ 206 w 450"/>
                  <a:gd name="T41" fmla="*/ 19 h 37"/>
                  <a:gd name="T42" fmla="*/ 263 w 450"/>
                  <a:gd name="T43" fmla="*/ 18 h 37"/>
                  <a:gd name="T44" fmla="*/ 332 w 450"/>
                  <a:gd name="T45" fmla="*/ 15 h 37"/>
                  <a:gd name="T46" fmla="*/ 367 w 450"/>
                  <a:gd name="T47" fmla="*/ 13 h 37"/>
                  <a:gd name="T48" fmla="*/ 399 w 450"/>
                  <a:gd name="T49" fmla="*/ 10 h 37"/>
                  <a:gd name="T50" fmla="*/ 428 w 450"/>
                  <a:gd name="T51" fmla="*/ 6 h 37"/>
                  <a:gd name="T52" fmla="*/ 450 w 450"/>
                  <a:gd name="T53" fmla="*/ 0 h 37"/>
                  <a:gd name="T54" fmla="*/ 450 w 450"/>
                  <a:gd name="T55" fmla="*/ 0 h 37"/>
                  <a:gd name="T56" fmla="*/ 447 w 450"/>
                  <a:gd name="T57" fmla="*/ 11 h 37"/>
                  <a:gd name="T58" fmla="*/ 447 w 450"/>
                  <a:gd name="T59" fmla="*/ 11 h 37"/>
                  <a:gd name="T60" fmla="*/ 444 w 450"/>
                  <a:gd name="T61" fmla="*/ 15 h 37"/>
                  <a:gd name="T62" fmla="*/ 437 w 450"/>
                  <a:gd name="T63" fmla="*/ 18 h 37"/>
                  <a:gd name="T64" fmla="*/ 429 w 450"/>
                  <a:gd name="T65" fmla="*/ 21 h 37"/>
                  <a:gd name="T66" fmla="*/ 417 w 450"/>
                  <a:gd name="T67" fmla="*/ 23 h 37"/>
                  <a:gd name="T68" fmla="*/ 386 w 450"/>
                  <a:gd name="T69" fmla="*/ 29 h 37"/>
                  <a:gd name="T70" fmla="*/ 351 w 450"/>
                  <a:gd name="T71" fmla="*/ 32 h 37"/>
                  <a:gd name="T72" fmla="*/ 311 w 450"/>
                  <a:gd name="T73" fmla="*/ 34 h 37"/>
                  <a:gd name="T74" fmla="*/ 272 w 450"/>
                  <a:gd name="T75" fmla="*/ 37 h 37"/>
                  <a:gd name="T76" fmla="*/ 207 w 450"/>
                  <a:gd name="T77" fmla="*/ 37 h 37"/>
                  <a:gd name="T78" fmla="*/ 207 w 450"/>
                  <a:gd name="T79" fmla="*/ 37 h 37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450"/>
                  <a:gd name="T121" fmla="*/ 0 h 37"/>
                  <a:gd name="T122" fmla="*/ 450 w 450"/>
                  <a:gd name="T123" fmla="*/ 37 h 37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450" h="37">
                    <a:moveTo>
                      <a:pt x="207" y="37"/>
                    </a:moveTo>
                    <a:lnTo>
                      <a:pt x="207" y="37"/>
                    </a:lnTo>
                    <a:lnTo>
                      <a:pt x="149" y="37"/>
                    </a:lnTo>
                    <a:lnTo>
                      <a:pt x="115" y="34"/>
                    </a:lnTo>
                    <a:lnTo>
                      <a:pt x="83" y="32"/>
                    </a:lnTo>
                    <a:lnTo>
                      <a:pt x="53" y="29"/>
                    </a:lnTo>
                    <a:lnTo>
                      <a:pt x="27" y="23"/>
                    </a:lnTo>
                    <a:lnTo>
                      <a:pt x="18" y="21"/>
                    </a:lnTo>
                    <a:lnTo>
                      <a:pt x="9" y="18"/>
                    </a:lnTo>
                    <a:lnTo>
                      <a:pt x="5" y="15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9" y="7"/>
                    </a:lnTo>
                    <a:lnTo>
                      <a:pt x="42" y="10"/>
                    </a:lnTo>
                    <a:lnTo>
                      <a:pt x="69" y="14"/>
                    </a:lnTo>
                    <a:lnTo>
                      <a:pt x="97" y="15"/>
                    </a:lnTo>
                    <a:lnTo>
                      <a:pt x="156" y="19"/>
                    </a:lnTo>
                    <a:lnTo>
                      <a:pt x="206" y="19"/>
                    </a:lnTo>
                    <a:lnTo>
                      <a:pt x="206" y="19"/>
                    </a:lnTo>
                    <a:lnTo>
                      <a:pt x="263" y="18"/>
                    </a:lnTo>
                    <a:lnTo>
                      <a:pt x="332" y="15"/>
                    </a:lnTo>
                    <a:lnTo>
                      <a:pt x="367" y="13"/>
                    </a:lnTo>
                    <a:lnTo>
                      <a:pt x="399" y="10"/>
                    </a:lnTo>
                    <a:lnTo>
                      <a:pt x="428" y="6"/>
                    </a:lnTo>
                    <a:lnTo>
                      <a:pt x="450" y="0"/>
                    </a:lnTo>
                    <a:lnTo>
                      <a:pt x="450" y="0"/>
                    </a:lnTo>
                    <a:lnTo>
                      <a:pt x="447" y="11"/>
                    </a:lnTo>
                    <a:lnTo>
                      <a:pt x="447" y="11"/>
                    </a:lnTo>
                    <a:lnTo>
                      <a:pt x="444" y="15"/>
                    </a:lnTo>
                    <a:lnTo>
                      <a:pt x="437" y="18"/>
                    </a:lnTo>
                    <a:lnTo>
                      <a:pt x="429" y="21"/>
                    </a:lnTo>
                    <a:lnTo>
                      <a:pt x="417" y="23"/>
                    </a:lnTo>
                    <a:lnTo>
                      <a:pt x="386" y="29"/>
                    </a:lnTo>
                    <a:lnTo>
                      <a:pt x="351" y="32"/>
                    </a:lnTo>
                    <a:lnTo>
                      <a:pt x="311" y="34"/>
                    </a:lnTo>
                    <a:lnTo>
                      <a:pt x="272" y="37"/>
                    </a:lnTo>
                    <a:lnTo>
                      <a:pt x="207" y="37"/>
                    </a:lnTo>
                    <a:lnTo>
                      <a:pt x="207" y="37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1" name="Freeform 10">
                <a:extLst>
                  <a:ext uri="{FF2B5EF4-FFF2-40B4-BE49-F238E27FC236}">
                    <a16:creationId xmlns:a16="http://schemas.microsoft.com/office/drawing/2014/main" xmlns="" id="{B64FD29F-3AA4-4CFA-8213-89F0614FF7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850" y="509588"/>
                <a:ext cx="1306513" cy="96838"/>
              </a:xfrm>
              <a:custGeom>
                <a:avLst/>
                <a:gdLst>
                  <a:gd name="T0" fmla="*/ 20 w 823"/>
                  <a:gd name="T1" fmla="*/ 37 h 61"/>
                  <a:gd name="T2" fmla="*/ 788 w 823"/>
                  <a:gd name="T3" fmla="*/ 0 h 61"/>
                  <a:gd name="T4" fmla="*/ 788 w 823"/>
                  <a:gd name="T5" fmla="*/ 0 h 61"/>
                  <a:gd name="T6" fmla="*/ 788 w 823"/>
                  <a:gd name="T7" fmla="*/ 4 h 61"/>
                  <a:gd name="T8" fmla="*/ 791 w 823"/>
                  <a:gd name="T9" fmla="*/ 7 h 61"/>
                  <a:gd name="T10" fmla="*/ 795 w 823"/>
                  <a:gd name="T11" fmla="*/ 10 h 61"/>
                  <a:gd name="T12" fmla="*/ 804 w 823"/>
                  <a:gd name="T13" fmla="*/ 12 h 61"/>
                  <a:gd name="T14" fmla="*/ 804 w 823"/>
                  <a:gd name="T15" fmla="*/ 12 h 61"/>
                  <a:gd name="T16" fmla="*/ 810 w 823"/>
                  <a:gd name="T17" fmla="*/ 15 h 61"/>
                  <a:gd name="T18" fmla="*/ 816 w 823"/>
                  <a:gd name="T19" fmla="*/ 16 h 61"/>
                  <a:gd name="T20" fmla="*/ 820 w 823"/>
                  <a:gd name="T21" fmla="*/ 19 h 61"/>
                  <a:gd name="T22" fmla="*/ 823 w 823"/>
                  <a:gd name="T23" fmla="*/ 23 h 61"/>
                  <a:gd name="T24" fmla="*/ 0 w 823"/>
                  <a:gd name="T25" fmla="*/ 61 h 61"/>
                  <a:gd name="T26" fmla="*/ 0 w 823"/>
                  <a:gd name="T27" fmla="*/ 61 h 61"/>
                  <a:gd name="T28" fmla="*/ 8 w 823"/>
                  <a:gd name="T29" fmla="*/ 58 h 61"/>
                  <a:gd name="T30" fmla="*/ 8 w 823"/>
                  <a:gd name="T31" fmla="*/ 58 h 61"/>
                  <a:gd name="T32" fmla="*/ 15 w 823"/>
                  <a:gd name="T33" fmla="*/ 57 h 61"/>
                  <a:gd name="T34" fmla="*/ 20 w 823"/>
                  <a:gd name="T35" fmla="*/ 54 h 61"/>
                  <a:gd name="T36" fmla="*/ 23 w 823"/>
                  <a:gd name="T37" fmla="*/ 52 h 61"/>
                  <a:gd name="T38" fmla="*/ 24 w 823"/>
                  <a:gd name="T39" fmla="*/ 49 h 61"/>
                  <a:gd name="T40" fmla="*/ 24 w 823"/>
                  <a:gd name="T41" fmla="*/ 46 h 61"/>
                  <a:gd name="T42" fmla="*/ 23 w 823"/>
                  <a:gd name="T43" fmla="*/ 43 h 61"/>
                  <a:gd name="T44" fmla="*/ 20 w 823"/>
                  <a:gd name="T45" fmla="*/ 37 h 61"/>
                  <a:gd name="T46" fmla="*/ 20 w 823"/>
                  <a:gd name="T47" fmla="*/ 37 h 6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823"/>
                  <a:gd name="T73" fmla="*/ 0 h 61"/>
                  <a:gd name="T74" fmla="*/ 823 w 823"/>
                  <a:gd name="T75" fmla="*/ 61 h 61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823" h="61">
                    <a:moveTo>
                      <a:pt x="20" y="37"/>
                    </a:moveTo>
                    <a:lnTo>
                      <a:pt x="788" y="0"/>
                    </a:lnTo>
                    <a:lnTo>
                      <a:pt x="788" y="0"/>
                    </a:lnTo>
                    <a:lnTo>
                      <a:pt x="788" y="4"/>
                    </a:lnTo>
                    <a:lnTo>
                      <a:pt x="791" y="7"/>
                    </a:lnTo>
                    <a:lnTo>
                      <a:pt x="795" y="10"/>
                    </a:lnTo>
                    <a:lnTo>
                      <a:pt x="804" y="12"/>
                    </a:lnTo>
                    <a:lnTo>
                      <a:pt x="804" y="12"/>
                    </a:lnTo>
                    <a:lnTo>
                      <a:pt x="810" y="15"/>
                    </a:lnTo>
                    <a:lnTo>
                      <a:pt x="816" y="16"/>
                    </a:lnTo>
                    <a:lnTo>
                      <a:pt x="820" y="19"/>
                    </a:lnTo>
                    <a:lnTo>
                      <a:pt x="823" y="23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8" y="58"/>
                    </a:lnTo>
                    <a:lnTo>
                      <a:pt x="8" y="58"/>
                    </a:lnTo>
                    <a:lnTo>
                      <a:pt x="15" y="57"/>
                    </a:lnTo>
                    <a:lnTo>
                      <a:pt x="20" y="54"/>
                    </a:lnTo>
                    <a:lnTo>
                      <a:pt x="23" y="52"/>
                    </a:lnTo>
                    <a:lnTo>
                      <a:pt x="24" y="49"/>
                    </a:lnTo>
                    <a:lnTo>
                      <a:pt x="24" y="46"/>
                    </a:lnTo>
                    <a:lnTo>
                      <a:pt x="23" y="43"/>
                    </a:lnTo>
                    <a:lnTo>
                      <a:pt x="20" y="37"/>
                    </a:lnTo>
                    <a:lnTo>
                      <a:pt x="20" y="37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2" name="Freeform 11">
                <a:extLst>
                  <a:ext uri="{FF2B5EF4-FFF2-40B4-BE49-F238E27FC236}">
                    <a16:creationId xmlns:a16="http://schemas.microsoft.com/office/drawing/2014/main" xmlns="" id="{4C80EC41-B768-4297-A43F-E226191C6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37" y="401638"/>
                <a:ext cx="1325563" cy="100013"/>
              </a:xfrm>
              <a:custGeom>
                <a:avLst/>
                <a:gdLst>
                  <a:gd name="T0" fmla="*/ 0 w 835"/>
                  <a:gd name="T1" fmla="*/ 40 h 63"/>
                  <a:gd name="T2" fmla="*/ 835 w 835"/>
                  <a:gd name="T3" fmla="*/ 0 h 63"/>
                  <a:gd name="T4" fmla="*/ 835 w 835"/>
                  <a:gd name="T5" fmla="*/ 0 h 63"/>
                  <a:gd name="T6" fmla="*/ 829 w 835"/>
                  <a:gd name="T7" fmla="*/ 6 h 63"/>
                  <a:gd name="T8" fmla="*/ 821 w 835"/>
                  <a:gd name="T9" fmla="*/ 9 h 63"/>
                  <a:gd name="T10" fmla="*/ 812 w 835"/>
                  <a:gd name="T11" fmla="*/ 11 h 63"/>
                  <a:gd name="T12" fmla="*/ 806 w 835"/>
                  <a:gd name="T13" fmla="*/ 11 h 63"/>
                  <a:gd name="T14" fmla="*/ 806 w 835"/>
                  <a:gd name="T15" fmla="*/ 11 h 63"/>
                  <a:gd name="T16" fmla="*/ 800 w 835"/>
                  <a:gd name="T17" fmla="*/ 13 h 63"/>
                  <a:gd name="T18" fmla="*/ 800 w 835"/>
                  <a:gd name="T19" fmla="*/ 14 h 63"/>
                  <a:gd name="T20" fmla="*/ 800 w 835"/>
                  <a:gd name="T21" fmla="*/ 17 h 63"/>
                  <a:gd name="T22" fmla="*/ 802 w 835"/>
                  <a:gd name="T23" fmla="*/ 21 h 63"/>
                  <a:gd name="T24" fmla="*/ 804 w 835"/>
                  <a:gd name="T25" fmla="*/ 26 h 63"/>
                  <a:gd name="T26" fmla="*/ 42 w 835"/>
                  <a:gd name="T27" fmla="*/ 63 h 63"/>
                  <a:gd name="T28" fmla="*/ 42 w 835"/>
                  <a:gd name="T29" fmla="*/ 63 h 63"/>
                  <a:gd name="T30" fmla="*/ 42 w 835"/>
                  <a:gd name="T31" fmla="*/ 60 h 63"/>
                  <a:gd name="T32" fmla="*/ 41 w 835"/>
                  <a:gd name="T33" fmla="*/ 60 h 63"/>
                  <a:gd name="T34" fmla="*/ 36 w 835"/>
                  <a:gd name="T35" fmla="*/ 59 h 63"/>
                  <a:gd name="T36" fmla="*/ 36 w 835"/>
                  <a:gd name="T37" fmla="*/ 59 h 63"/>
                  <a:gd name="T38" fmla="*/ 27 w 835"/>
                  <a:gd name="T39" fmla="*/ 57 h 63"/>
                  <a:gd name="T40" fmla="*/ 16 w 835"/>
                  <a:gd name="T41" fmla="*/ 53 h 63"/>
                  <a:gd name="T42" fmla="*/ 7 w 835"/>
                  <a:gd name="T43" fmla="*/ 48 h 63"/>
                  <a:gd name="T44" fmla="*/ 3 w 835"/>
                  <a:gd name="T45" fmla="*/ 44 h 63"/>
                  <a:gd name="T46" fmla="*/ 0 w 835"/>
                  <a:gd name="T47" fmla="*/ 40 h 63"/>
                  <a:gd name="T48" fmla="*/ 0 w 835"/>
                  <a:gd name="T49" fmla="*/ 40 h 63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835"/>
                  <a:gd name="T76" fmla="*/ 0 h 63"/>
                  <a:gd name="T77" fmla="*/ 835 w 835"/>
                  <a:gd name="T78" fmla="*/ 63 h 63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835" h="63">
                    <a:moveTo>
                      <a:pt x="0" y="40"/>
                    </a:moveTo>
                    <a:lnTo>
                      <a:pt x="835" y="0"/>
                    </a:lnTo>
                    <a:lnTo>
                      <a:pt x="835" y="0"/>
                    </a:lnTo>
                    <a:lnTo>
                      <a:pt x="829" y="6"/>
                    </a:lnTo>
                    <a:lnTo>
                      <a:pt x="821" y="9"/>
                    </a:lnTo>
                    <a:lnTo>
                      <a:pt x="812" y="11"/>
                    </a:lnTo>
                    <a:lnTo>
                      <a:pt x="806" y="11"/>
                    </a:lnTo>
                    <a:lnTo>
                      <a:pt x="806" y="11"/>
                    </a:lnTo>
                    <a:lnTo>
                      <a:pt x="800" y="13"/>
                    </a:lnTo>
                    <a:lnTo>
                      <a:pt x="800" y="14"/>
                    </a:lnTo>
                    <a:lnTo>
                      <a:pt x="800" y="17"/>
                    </a:lnTo>
                    <a:lnTo>
                      <a:pt x="802" y="21"/>
                    </a:lnTo>
                    <a:lnTo>
                      <a:pt x="804" y="26"/>
                    </a:lnTo>
                    <a:lnTo>
                      <a:pt x="42" y="63"/>
                    </a:lnTo>
                    <a:lnTo>
                      <a:pt x="42" y="63"/>
                    </a:lnTo>
                    <a:lnTo>
                      <a:pt x="42" y="60"/>
                    </a:lnTo>
                    <a:lnTo>
                      <a:pt x="41" y="60"/>
                    </a:lnTo>
                    <a:lnTo>
                      <a:pt x="36" y="59"/>
                    </a:lnTo>
                    <a:lnTo>
                      <a:pt x="36" y="59"/>
                    </a:lnTo>
                    <a:lnTo>
                      <a:pt x="27" y="57"/>
                    </a:lnTo>
                    <a:lnTo>
                      <a:pt x="16" y="53"/>
                    </a:lnTo>
                    <a:lnTo>
                      <a:pt x="7" y="48"/>
                    </a:lnTo>
                    <a:lnTo>
                      <a:pt x="3" y="44"/>
                    </a:lnTo>
                    <a:lnTo>
                      <a:pt x="0" y="40"/>
                    </a:lnTo>
                    <a:lnTo>
                      <a:pt x="0" y="4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3" name="Freeform 12">
                <a:extLst>
                  <a:ext uri="{FF2B5EF4-FFF2-40B4-BE49-F238E27FC236}">
                    <a16:creationId xmlns:a16="http://schemas.microsoft.com/office/drawing/2014/main" xmlns="" id="{BD55D047-7FD9-4CD2-A4AF-A14DAA168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025" y="598488"/>
                <a:ext cx="1268413" cy="96838"/>
              </a:xfrm>
              <a:custGeom>
                <a:avLst/>
                <a:gdLst>
                  <a:gd name="T0" fmla="*/ 0 w 799"/>
                  <a:gd name="T1" fmla="*/ 36 h 61"/>
                  <a:gd name="T2" fmla="*/ 795 w 799"/>
                  <a:gd name="T3" fmla="*/ 0 h 61"/>
                  <a:gd name="T4" fmla="*/ 795 w 799"/>
                  <a:gd name="T5" fmla="*/ 0 h 61"/>
                  <a:gd name="T6" fmla="*/ 794 w 799"/>
                  <a:gd name="T7" fmla="*/ 4 h 61"/>
                  <a:gd name="T8" fmla="*/ 795 w 799"/>
                  <a:gd name="T9" fmla="*/ 10 h 61"/>
                  <a:gd name="T10" fmla="*/ 799 w 799"/>
                  <a:gd name="T11" fmla="*/ 23 h 61"/>
                  <a:gd name="T12" fmla="*/ 11 w 799"/>
                  <a:gd name="T13" fmla="*/ 61 h 61"/>
                  <a:gd name="T14" fmla="*/ 11 w 799"/>
                  <a:gd name="T15" fmla="*/ 61 h 61"/>
                  <a:gd name="T16" fmla="*/ 13 w 799"/>
                  <a:gd name="T17" fmla="*/ 52 h 61"/>
                  <a:gd name="T18" fmla="*/ 13 w 799"/>
                  <a:gd name="T19" fmla="*/ 46 h 61"/>
                  <a:gd name="T20" fmla="*/ 11 w 799"/>
                  <a:gd name="T21" fmla="*/ 43 h 61"/>
                  <a:gd name="T22" fmla="*/ 10 w 799"/>
                  <a:gd name="T23" fmla="*/ 40 h 61"/>
                  <a:gd name="T24" fmla="*/ 6 w 799"/>
                  <a:gd name="T25" fmla="*/ 39 h 61"/>
                  <a:gd name="T26" fmla="*/ 0 w 799"/>
                  <a:gd name="T27" fmla="*/ 36 h 61"/>
                  <a:gd name="T28" fmla="*/ 0 w 799"/>
                  <a:gd name="T29" fmla="*/ 36 h 6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799"/>
                  <a:gd name="T46" fmla="*/ 0 h 61"/>
                  <a:gd name="T47" fmla="*/ 799 w 799"/>
                  <a:gd name="T48" fmla="*/ 61 h 6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799" h="61">
                    <a:moveTo>
                      <a:pt x="0" y="36"/>
                    </a:moveTo>
                    <a:lnTo>
                      <a:pt x="795" y="0"/>
                    </a:lnTo>
                    <a:lnTo>
                      <a:pt x="795" y="0"/>
                    </a:lnTo>
                    <a:lnTo>
                      <a:pt x="794" y="4"/>
                    </a:lnTo>
                    <a:lnTo>
                      <a:pt x="795" y="10"/>
                    </a:lnTo>
                    <a:lnTo>
                      <a:pt x="799" y="23"/>
                    </a:lnTo>
                    <a:lnTo>
                      <a:pt x="11" y="61"/>
                    </a:lnTo>
                    <a:lnTo>
                      <a:pt x="11" y="61"/>
                    </a:lnTo>
                    <a:lnTo>
                      <a:pt x="13" y="52"/>
                    </a:lnTo>
                    <a:lnTo>
                      <a:pt x="13" y="46"/>
                    </a:lnTo>
                    <a:lnTo>
                      <a:pt x="11" y="43"/>
                    </a:lnTo>
                    <a:lnTo>
                      <a:pt x="10" y="40"/>
                    </a:lnTo>
                    <a:lnTo>
                      <a:pt x="6" y="39"/>
                    </a:lnTo>
                    <a:lnTo>
                      <a:pt x="0" y="36"/>
                    </a:lnTo>
                    <a:lnTo>
                      <a:pt x="0" y="36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4" name="Freeform 13">
                <a:extLst>
                  <a:ext uri="{FF2B5EF4-FFF2-40B4-BE49-F238E27FC236}">
                    <a16:creationId xmlns:a16="http://schemas.microsoft.com/office/drawing/2014/main" xmlns="" id="{2F74E432-F535-4590-B183-858C40C2B5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137" y="684213"/>
                <a:ext cx="1285875" cy="96838"/>
              </a:xfrm>
              <a:custGeom>
                <a:avLst/>
                <a:gdLst>
                  <a:gd name="T0" fmla="*/ 3 w 810"/>
                  <a:gd name="T1" fmla="*/ 36 h 61"/>
                  <a:gd name="T2" fmla="*/ 788 w 810"/>
                  <a:gd name="T3" fmla="*/ 0 h 61"/>
                  <a:gd name="T4" fmla="*/ 788 w 810"/>
                  <a:gd name="T5" fmla="*/ 0 h 61"/>
                  <a:gd name="T6" fmla="*/ 788 w 810"/>
                  <a:gd name="T7" fmla="*/ 5 h 61"/>
                  <a:gd name="T8" fmla="*/ 790 w 810"/>
                  <a:gd name="T9" fmla="*/ 11 h 61"/>
                  <a:gd name="T10" fmla="*/ 795 w 810"/>
                  <a:gd name="T11" fmla="*/ 16 h 61"/>
                  <a:gd name="T12" fmla="*/ 803 w 810"/>
                  <a:gd name="T13" fmla="*/ 20 h 61"/>
                  <a:gd name="T14" fmla="*/ 803 w 810"/>
                  <a:gd name="T15" fmla="*/ 20 h 61"/>
                  <a:gd name="T16" fmla="*/ 810 w 810"/>
                  <a:gd name="T17" fmla="*/ 23 h 61"/>
                  <a:gd name="T18" fmla="*/ 0 w 810"/>
                  <a:gd name="T19" fmla="*/ 61 h 61"/>
                  <a:gd name="T20" fmla="*/ 0 w 810"/>
                  <a:gd name="T21" fmla="*/ 61 h 61"/>
                  <a:gd name="T22" fmla="*/ 4 w 810"/>
                  <a:gd name="T23" fmla="*/ 55 h 61"/>
                  <a:gd name="T24" fmla="*/ 6 w 810"/>
                  <a:gd name="T25" fmla="*/ 50 h 61"/>
                  <a:gd name="T26" fmla="*/ 4 w 810"/>
                  <a:gd name="T27" fmla="*/ 43 h 61"/>
                  <a:gd name="T28" fmla="*/ 3 w 810"/>
                  <a:gd name="T29" fmla="*/ 36 h 61"/>
                  <a:gd name="T30" fmla="*/ 3 w 810"/>
                  <a:gd name="T31" fmla="*/ 36 h 6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810"/>
                  <a:gd name="T49" fmla="*/ 0 h 61"/>
                  <a:gd name="T50" fmla="*/ 810 w 810"/>
                  <a:gd name="T51" fmla="*/ 61 h 6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810" h="61">
                    <a:moveTo>
                      <a:pt x="3" y="36"/>
                    </a:moveTo>
                    <a:lnTo>
                      <a:pt x="788" y="0"/>
                    </a:lnTo>
                    <a:lnTo>
                      <a:pt x="788" y="0"/>
                    </a:lnTo>
                    <a:lnTo>
                      <a:pt x="788" y="5"/>
                    </a:lnTo>
                    <a:lnTo>
                      <a:pt x="790" y="11"/>
                    </a:lnTo>
                    <a:lnTo>
                      <a:pt x="795" y="16"/>
                    </a:lnTo>
                    <a:lnTo>
                      <a:pt x="803" y="20"/>
                    </a:lnTo>
                    <a:lnTo>
                      <a:pt x="803" y="20"/>
                    </a:lnTo>
                    <a:lnTo>
                      <a:pt x="810" y="23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4" y="55"/>
                    </a:lnTo>
                    <a:lnTo>
                      <a:pt x="6" y="50"/>
                    </a:lnTo>
                    <a:lnTo>
                      <a:pt x="4" y="43"/>
                    </a:lnTo>
                    <a:lnTo>
                      <a:pt x="3" y="36"/>
                    </a:lnTo>
                    <a:lnTo>
                      <a:pt x="3" y="36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5" name="Freeform 14">
                <a:extLst>
                  <a:ext uri="{FF2B5EF4-FFF2-40B4-BE49-F238E27FC236}">
                    <a16:creationId xmlns:a16="http://schemas.microsoft.com/office/drawing/2014/main" xmlns="" id="{ADC1C8EC-EC28-4909-9505-2F5E794AB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00" y="782638"/>
                <a:ext cx="1262063" cy="96838"/>
              </a:xfrm>
              <a:custGeom>
                <a:avLst/>
                <a:gdLst>
                  <a:gd name="T0" fmla="*/ 0 w 795"/>
                  <a:gd name="T1" fmla="*/ 38 h 61"/>
                  <a:gd name="T2" fmla="*/ 788 w 795"/>
                  <a:gd name="T3" fmla="*/ 0 h 61"/>
                  <a:gd name="T4" fmla="*/ 788 w 795"/>
                  <a:gd name="T5" fmla="*/ 0 h 61"/>
                  <a:gd name="T6" fmla="*/ 792 w 795"/>
                  <a:gd name="T7" fmla="*/ 8 h 61"/>
                  <a:gd name="T8" fmla="*/ 795 w 795"/>
                  <a:gd name="T9" fmla="*/ 15 h 61"/>
                  <a:gd name="T10" fmla="*/ 795 w 795"/>
                  <a:gd name="T11" fmla="*/ 22 h 61"/>
                  <a:gd name="T12" fmla="*/ 795 w 795"/>
                  <a:gd name="T13" fmla="*/ 22 h 61"/>
                  <a:gd name="T14" fmla="*/ 795 w 795"/>
                  <a:gd name="T15" fmla="*/ 24 h 61"/>
                  <a:gd name="T16" fmla="*/ 9 w 795"/>
                  <a:gd name="T17" fmla="*/ 61 h 61"/>
                  <a:gd name="T18" fmla="*/ 9 w 795"/>
                  <a:gd name="T19" fmla="*/ 61 h 61"/>
                  <a:gd name="T20" fmla="*/ 11 w 795"/>
                  <a:gd name="T21" fmla="*/ 56 h 61"/>
                  <a:gd name="T22" fmla="*/ 13 w 795"/>
                  <a:gd name="T23" fmla="*/ 50 h 61"/>
                  <a:gd name="T24" fmla="*/ 17 w 795"/>
                  <a:gd name="T25" fmla="*/ 43 h 61"/>
                  <a:gd name="T26" fmla="*/ 17 w 795"/>
                  <a:gd name="T27" fmla="*/ 41 h 61"/>
                  <a:gd name="T28" fmla="*/ 15 w 795"/>
                  <a:gd name="T29" fmla="*/ 39 h 61"/>
                  <a:gd name="T30" fmla="*/ 9 w 795"/>
                  <a:gd name="T31" fmla="*/ 38 h 61"/>
                  <a:gd name="T32" fmla="*/ 0 w 795"/>
                  <a:gd name="T33" fmla="*/ 38 h 61"/>
                  <a:gd name="T34" fmla="*/ 0 w 795"/>
                  <a:gd name="T35" fmla="*/ 38 h 6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95"/>
                  <a:gd name="T55" fmla="*/ 0 h 61"/>
                  <a:gd name="T56" fmla="*/ 795 w 795"/>
                  <a:gd name="T57" fmla="*/ 61 h 6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95" h="61">
                    <a:moveTo>
                      <a:pt x="0" y="38"/>
                    </a:moveTo>
                    <a:lnTo>
                      <a:pt x="788" y="0"/>
                    </a:lnTo>
                    <a:lnTo>
                      <a:pt x="788" y="0"/>
                    </a:lnTo>
                    <a:lnTo>
                      <a:pt x="792" y="8"/>
                    </a:lnTo>
                    <a:lnTo>
                      <a:pt x="795" y="15"/>
                    </a:lnTo>
                    <a:lnTo>
                      <a:pt x="795" y="22"/>
                    </a:lnTo>
                    <a:lnTo>
                      <a:pt x="795" y="22"/>
                    </a:lnTo>
                    <a:lnTo>
                      <a:pt x="795" y="24"/>
                    </a:lnTo>
                    <a:lnTo>
                      <a:pt x="9" y="61"/>
                    </a:lnTo>
                    <a:lnTo>
                      <a:pt x="9" y="61"/>
                    </a:lnTo>
                    <a:lnTo>
                      <a:pt x="11" y="56"/>
                    </a:lnTo>
                    <a:lnTo>
                      <a:pt x="13" y="50"/>
                    </a:lnTo>
                    <a:lnTo>
                      <a:pt x="17" y="43"/>
                    </a:lnTo>
                    <a:lnTo>
                      <a:pt x="17" y="41"/>
                    </a:lnTo>
                    <a:lnTo>
                      <a:pt x="15" y="39"/>
                    </a:lnTo>
                    <a:lnTo>
                      <a:pt x="9" y="38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6" name="Freeform 15">
                <a:extLst>
                  <a:ext uri="{FF2B5EF4-FFF2-40B4-BE49-F238E27FC236}">
                    <a16:creationId xmlns:a16="http://schemas.microsoft.com/office/drawing/2014/main" xmlns="" id="{C915479A-CB00-46C5-B6E3-DD0B7C254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437" y="873125"/>
                <a:ext cx="1306513" cy="96838"/>
              </a:xfrm>
              <a:custGeom>
                <a:avLst/>
                <a:gdLst>
                  <a:gd name="T0" fmla="*/ 15 w 823"/>
                  <a:gd name="T1" fmla="*/ 36 h 61"/>
                  <a:gd name="T2" fmla="*/ 794 w 823"/>
                  <a:gd name="T3" fmla="*/ 0 h 61"/>
                  <a:gd name="T4" fmla="*/ 794 w 823"/>
                  <a:gd name="T5" fmla="*/ 0 h 61"/>
                  <a:gd name="T6" fmla="*/ 794 w 823"/>
                  <a:gd name="T7" fmla="*/ 4 h 61"/>
                  <a:gd name="T8" fmla="*/ 796 w 823"/>
                  <a:gd name="T9" fmla="*/ 7 h 61"/>
                  <a:gd name="T10" fmla="*/ 800 w 823"/>
                  <a:gd name="T11" fmla="*/ 11 h 61"/>
                  <a:gd name="T12" fmla="*/ 807 w 823"/>
                  <a:gd name="T13" fmla="*/ 13 h 61"/>
                  <a:gd name="T14" fmla="*/ 807 w 823"/>
                  <a:gd name="T15" fmla="*/ 13 h 61"/>
                  <a:gd name="T16" fmla="*/ 817 w 823"/>
                  <a:gd name="T17" fmla="*/ 18 h 61"/>
                  <a:gd name="T18" fmla="*/ 823 w 823"/>
                  <a:gd name="T19" fmla="*/ 22 h 61"/>
                  <a:gd name="T20" fmla="*/ 0 w 823"/>
                  <a:gd name="T21" fmla="*/ 61 h 61"/>
                  <a:gd name="T22" fmla="*/ 0 w 823"/>
                  <a:gd name="T23" fmla="*/ 61 h 61"/>
                  <a:gd name="T24" fmla="*/ 3 w 823"/>
                  <a:gd name="T25" fmla="*/ 59 h 61"/>
                  <a:gd name="T26" fmla="*/ 3 w 823"/>
                  <a:gd name="T27" fmla="*/ 59 h 61"/>
                  <a:gd name="T28" fmla="*/ 11 w 823"/>
                  <a:gd name="T29" fmla="*/ 55 h 61"/>
                  <a:gd name="T30" fmla="*/ 14 w 823"/>
                  <a:gd name="T31" fmla="*/ 53 h 61"/>
                  <a:gd name="T32" fmla="*/ 15 w 823"/>
                  <a:gd name="T33" fmla="*/ 50 h 61"/>
                  <a:gd name="T34" fmla="*/ 16 w 823"/>
                  <a:gd name="T35" fmla="*/ 43 h 61"/>
                  <a:gd name="T36" fmla="*/ 15 w 823"/>
                  <a:gd name="T37" fmla="*/ 36 h 61"/>
                  <a:gd name="T38" fmla="*/ 15 w 823"/>
                  <a:gd name="T39" fmla="*/ 36 h 6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823"/>
                  <a:gd name="T61" fmla="*/ 0 h 61"/>
                  <a:gd name="T62" fmla="*/ 823 w 823"/>
                  <a:gd name="T63" fmla="*/ 61 h 61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823" h="61">
                    <a:moveTo>
                      <a:pt x="15" y="36"/>
                    </a:moveTo>
                    <a:lnTo>
                      <a:pt x="794" y="0"/>
                    </a:lnTo>
                    <a:lnTo>
                      <a:pt x="794" y="0"/>
                    </a:lnTo>
                    <a:lnTo>
                      <a:pt x="794" y="4"/>
                    </a:lnTo>
                    <a:lnTo>
                      <a:pt x="796" y="7"/>
                    </a:lnTo>
                    <a:lnTo>
                      <a:pt x="800" y="11"/>
                    </a:lnTo>
                    <a:lnTo>
                      <a:pt x="807" y="13"/>
                    </a:lnTo>
                    <a:lnTo>
                      <a:pt x="807" y="13"/>
                    </a:lnTo>
                    <a:lnTo>
                      <a:pt x="817" y="18"/>
                    </a:lnTo>
                    <a:lnTo>
                      <a:pt x="823" y="22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3" y="59"/>
                    </a:lnTo>
                    <a:lnTo>
                      <a:pt x="3" y="59"/>
                    </a:lnTo>
                    <a:lnTo>
                      <a:pt x="11" y="55"/>
                    </a:lnTo>
                    <a:lnTo>
                      <a:pt x="14" y="53"/>
                    </a:lnTo>
                    <a:lnTo>
                      <a:pt x="15" y="50"/>
                    </a:lnTo>
                    <a:lnTo>
                      <a:pt x="16" y="43"/>
                    </a:lnTo>
                    <a:lnTo>
                      <a:pt x="15" y="36"/>
                    </a:lnTo>
                    <a:lnTo>
                      <a:pt x="15" y="36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7" name="Freeform 16">
                <a:extLst>
                  <a:ext uri="{FF2B5EF4-FFF2-40B4-BE49-F238E27FC236}">
                    <a16:creationId xmlns:a16="http://schemas.microsoft.com/office/drawing/2014/main" xmlns="" id="{C77204B0-D70F-43EE-848B-DEB8F8D26D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137" y="965200"/>
                <a:ext cx="1250950" cy="96838"/>
              </a:xfrm>
              <a:custGeom>
                <a:avLst/>
                <a:gdLst>
                  <a:gd name="T0" fmla="*/ 0 w 788"/>
                  <a:gd name="T1" fmla="*/ 37 h 61"/>
                  <a:gd name="T2" fmla="*/ 786 w 788"/>
                  <a:gd name="T3" fmla="*/ 0 h 61"/>
                  <a:gd name="T4" fmla="*/ 786 w 788"/>
                  <a:gd name="T5" fmla="*/ 0 h 61"/>
                  <a:gd name="T6" fmla="*/ 784 w 788"/>
                  <a:gd name="T7" fmla="*/ 6 h 61"/>
                  <a:gd name="T8" fmla="*/ 786 w 788"/>
                  <a:gd name="T9" fmla="*/ 11 h 61"/>
                  <a:gd name="T10" fmla="*/ 788 w 788"/>
                  <a:gd name="T11" fmla="*/ 25 h 61"/>
                  <a:gd name="T12" fmla="*/ 7 w 788"/>
                  <a:gd name="T13" fmla="*/ 61 h 61"/>
                  <a:gd name="T14" fmla="*/ 7 w 788"/>
                  <a:gd name="T15" fmla="*/ 61 h 61"/>
                  <a:gd name="T16" fmla="*/ 8 w 788"/>
                  <a:gd name="T17" fmla="*/ 54 h 61"/>
                  <a:gd name="T18" fmla="*/ 8 w 788"/>
                  <a:gd name="T19" fmla="*/ 48 h 61"/>
                  <a:gd name="T20" fmla="*/ 6 w 788"/>
                  <a:gd name="T21" fmla="*/ 42 h 61"/>
                  <a:gd name="T22" fmla="*/ 0 w 788"/>
                  <a:gd name="T23" fmla="*/ 37 h 61"/>
                  <a:gd name="T24" fmla="*/ 0 w 788"/>
                  <a:gd name="T25" fmla="*/ 37 h 6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788"/>
                  <a:gd name="T40" fmla="*/ 0 h 61"/>
                  <a:gd name="T41" fmla="*/ 788 w 788"/>
                  <a:gd name="T42" fmla="*/ 61 h 6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788" h="61">
                    <a:moveTo>
                      <a:pt x="0" y="37"/>
                    </a:moveTo>
                    <a:lnTo>
                      <a:pt x="786" y="0"/>
                    </a:lnTo>
                    <a:lnTo>
                      <a:pt x="786" y="0"/>
                    </a:lnTo>
                    <a:lnTo>
                      <a:pt x="784" y="6"/>
                    </a:lnTo>
                    <a:lnTo>
                      <a:pt x="786" y="11"/>
                    </a:lnTo>
                    <a:lnTo>
                      <a:pt x="788" y="25"/>
                    </a:lnTo>
                    <a:lnTo>
                      <a:pt x="7" y="61"/>
                    </a:lnTo>
                    <a:lnTo>
                      <a:pt x="7" y="61"/>
                    </a:lnTo>
                    <a:lnTo>
                      <a:pt x="8" y="54"/>
                    </a:lnTo>
                    <a:lnTo>
                      <a:pt x="8" y="48"/>
                    </a:lnTo>
                    <a:lnTo>
                      <a:pt x="6" y="42"/>
                    </a:lnTo>
                    <a:lnTo>
                      <a:pt x="0" y="37"/>
                    </a:lnTo>
                    <a:lnTo>
                      <a:pt x="0" y="37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8" name="Freeform 17">
                <a:extLst>
                  <a:ext uri="{FF2B5EF4-FFF2-40B4-BE49-F238E27FC236}">
                    <a16:creationId xmlns:a16="http://schemas.microsoft.com/office/drawing/2014/main" xmlns="" id="{89CA1C7C-A0FA-44EF-AA8B-91E32585E2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187" y="1098550"/>
                <a:ext cx="1254125" cy="311150"/>
              </a:xfrm>
              <a:custGeom>
                <a:avLst/>
                <a:gdLst>
                  <a:gd name="T0" fmla="*/ 370 w 790"/>
                  <a:gd name="T1" fmla="*/ 196 h 196"/>
                  <a:gd name="T2" fmla="*/ 370 w 790"/>
                  <a:gd name="T3" fmla="*/ 196 h 196"/>
                  <a:gd name="T4" fmla="*/ 305 w 790"/>
                  <a:gd name="T5" fmla="*/ 195 h 196"/>
                  <a:gd name="T6" fmla="*/ 269 w 790"/>
                  <a:gd name="T7" fmla="*/ 194 h 196"/>
                  <a:gd name="T8" fmla="*/ 233 w 790"/>
                  <a:gd name="T9" fmla="*/ 191 h 196"/>
                  <a:gd name="T10" fmla="*/ 201 w 790"/>
                  <a:gd name="T11" fmla="*/ 187 h 196"/>
                  <a:gd name="T12" fmla="*/ 172 w 790"/>
                  <a:gd name="T13" fmla="*/ 182 h 196"/>
                  <a:gd name="T14" fmla="*/ 163 w 790"/>
                  <a:gd name="T15" fmla="*/ 179 h 196"/>
                  <a:gd name="T16" fmla="*/ 155 w 790"/>
                  <a:gd name="T17" fmla="*/ 176 h 196"/>
                  <a:gd name="T18" fmla="*/ 148 w 790"/>
                  <a:gd name="T19" fmla="*/ 172 h 196"/>
                  <a:gd name="T20" fmla="*/ 147 w 790"/>
                  <a:gd name="T21" fmla="*/ 168 h 196"/>
                  <a:gd name="T22" fmla="*/ 147 w 790"/>
                  <a:gd name="T23" fmla="*/ 168 h 196"/>
                  <a:gd name="T24" fmla="*/ 144 w 790"/>
                  <a:gd name="T25" fmla="*/ 160 h 196"/>
                  <a:gd name="T26" fmla="*/ 140 w 790"/>
                  <a:gd name="T27" fmla="*/ 153 h 196"/>
                  <a:gd name="T28" fmla="*/ 133 w 790"/>
                  <a:gd name="T29" fmla="*/ 145 h 196"/>
                  <a:gd name="T30" fmla="*/ 125 w 790"/>
                  <a:gd name="T31" fmla="*/ 138 h 196"/>
                  <a:gd name="T32" fmla="*/ 99 w 790"/>
                  <a:gd name="T33" fmla="*/ 121 h 196"/>
                  <a:gd name="T34" fmla="*/ 64 w 790"/>
                  <a:gd name="T35" fmla="*/ 99 h 196"/>
                  <a:gd name="T36" fmla="*/ 64 w 790"/>
                  <a:gd name="T37" fmla="*/ 99 h 196"/>
                  <a:gd name="T38" fmla="*/ 52 w 790"/>
                  <a:gd name="T39" fmla="*/ 92 h 196"/>
                  <a:gd name="T40" fmla="*/ 42 w 790"/>
                  <a:gd name="T41" fmla="*/ 84 h 196"/>
                  <a:gd name="T42" fmla="*/ 33 w 790"/>
                  <a:gd name="T43" fmla="*/ 76 h 196"/>
                  <a:gd name="T44" fmla="*/ 23 w 790"/>
                  <a:gd name="T45" fmla="*/ 68 h 196"/>
                  <a:gd name="T46" fmla="*/ 11 w 790"/>
                  <a:gd name="T47" fmla="*/ 53 h 196"/>
                  <a:gd name="T48" fmla="*/ 0 w 790"/>
                  <a:gd name="T49" fmla="*/ 37 h 196"/>
                  <a:gd name="T50" fmla="*/ 790 w 790"/>
                  <a:gd name="T51" fmla="*/ 0 h 196"/>
                  <a:gd name="T52" fmla="*/ 790 w 790"/>
                  <a:gd name="T53" fmla="*/ 0 h 196"/>
                  <a:gd name="T54" fmla="*/ 786 w 790"/>
                  <a:gd name="T55" fmla="*/ 12 h 196"/>
                  <a:gd name="T56" fmla="*/ 778 w 790"/>
                  <a:gd name="T57" fmla="*/ 24 h 196"/>
                  <a:gd name="T58" fmla="*/ 770 w 790"/>
                  <a:gd name="T59" fmla="*/ 38 h 196"/>
                  <a:gd name="T60" fmla="*/ 760 w 790"/>
                  <a:gd name="T61" fmla="*/ 50 h 196"/>
                  <a:gd name="T62" fmla="*/ 749 w 790"/>
                  <a:gd name="T63" fmla="*/ 62 h 196"/>
                  <a:gd name="T64" fmla="*/ 738 w 790"/>
                  <a:gd name="T65" fmla="*/ 76 h 196"/>
                  <a:gd name="T66" fmla="*/ 711 w 790"/>
                  <a:gd name="T67" fmla="*/ 99 h 196"/>
                  <a:gd name="T68" fmla="*/ 711 w 790"/>
                  <a:gd name="T69" fmla="*/ 99 h 196"/>
                  <a:gd name="T70" fmla="*/ 696 w 790"/>
                  <a:gd name="T71" fmla="*/ 111 h 196"/>
                  <a:gd name="T72" fmla="*/ 682 w 790"/>
                  <a:gd name="T73" fmla="*/ 122 h 196"/>
                  <a:gd name="T74" fmla="*/ 657 w 790"/>
                  <a:gd name="T75" fmla="*/ 138 h 196"/>
                  <a:gd name="T76" fmla="*/ 646 w 790"/>
                  <a:gd name="T77" fmla="*/ 146 h 196"/>
                  <a:gd name="T78" fmla="*/ 638 w 790"/>
                  <a:gd name="T79" fmla="*/ 153 h 196"/>
                  <a:gd name="T80" fmla="*/ 633 w 790"/>
                  <a:gd name="T81" fmla="*/ 160 h 196"/>
                  <a:gd name="T82" fmla="*/ 630 w 790"/>
                  <a:gd name="T83" fmla="*/ 168 h 196"/>
                  <a:gd name="T84" fmla="*/ 630 w 790"/>
                  <a:gd name="T85" fmla="*/ 168 h 196"/>
                  <a:gd name="T86" fmla="*/ 629 w 790"/>
                  <a:gd name="T87" fmla="*/ 169 h 196"/>
                  <a:gd name="T88" fmla="*/ 627 w 790"/>
                  <a:gd name="T89" fmla="*/ 172 h 196"/>
                  <a:gd name="T90" fmla="*/ 621 w 790"/>
                  <a:gd name="T91" fmla="*/ 176 h 196"/>
                  <a:gd name="T92" fmla="*/ 610 w 790"/>
                  <a:gd name="T93" fmla="*/ 179 h 196"/>
                  <a:gd name="T94" fmla="*/ 598 w 790"/>
                  <a:gd name="T95" fmla="*/ 182 h 196"/>
                  <a:gd name="T96" fmla="*/ 564 w 790"/>
                  <a:gd name="T97" fmla="*/ 187 h 196"/>
                  <a:gd name="T98" fmla="*/ 525 w 790"/>
                  <a:gd name="T99" fmla="*/ 191 h 196"/>
                  <a:gd name="T100" fmla="*/ 483 w 790"/>
                  <a:gd name="T101" fmla="*/ 194 h 196"/>
                  <a:gd name="T102" fmla="*/ 439 w 790"/>
                  <a:gd name="T103" fmla="*/ 195 h 196"/>
                  <a:gd name="T104" fmla="*/ 370 w 790"/>
                  <a:gd name="T105" fmla="*/ 196 h 196"/>
                  <a:gd name="T106" fmla="*/ 370 w 790"/>
                  <a:gd name="T107" fmla="*/ 196 h 19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790"/>
                  <a:gd name="T163" fmla="*/ 0 h 196"/>
                  <a:gd name="T164" fmla="*/ 790 w 790"/>
                  <a:gd name="T165" fmla="*/ 196 h 19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790" h="196">
                    <a:moveTo>
                      <a:pt x="370" y="196"/>
                    </a:moveTo>
                    <a:lnTo>
                      <a:pt x="370" y="196"/>
                    </a:lnTo>
                    <a:lnTo>
                      <a:pt x="305" y="195"/>
                    </a:lnTo>
                    <a:lnTo>
                      <a:pt x="269" y="194"/>
                    </a:lnTo>
                    <a:lnTo>
                      <a:pt x="233" y="191"/>
                    </a:lnTo>
                    <a:lnTo>
                      <a:pt x="201" y="187"/>
                    </a:lnTo>
                    <a:lnTo>
                      <a:pt x="172" y="182"/>
                    </a:lnTo>
                    <a:lnTo>
                      <a:pt x="163" y="179"/>
                    </a:lnTo>
                    <a:lnTo>
                      <a:pt x="155" y="176"/>
                    </a:lnTo>
                    <a:lnTo>
                      <a:pt x="148" y="172"/>
                    </a:lnTo>
                    <a:lnTo>
                      <a:pt x="147" y="168"/>
                    </a:lnTo>
                    <a:lnTo>
                      <a:pt x="147" y="168"/>
                    </a:lnTo>
                    <a:lnTo>
                      <a:pt x="144" y="160"/>
                    </a:lnTo>
                    <a:lnTo>
                      <a:pt x="140" y="153"/>
                    </a:lnTo>
                    <a:lnTo>
                      <a:pt x="133" y="145"/>
                    </a:lnTo>
                    <a:lnTo>
                      <a:pt x="125" y="138"/>
                    </a:lnTo>
                    <a:lnTo>
                      <a:pt x="99" y="121"/>
                    </a:lnTo>
                    <a:lnTo>
                      <a:pt x="64" y="99"/>
                    </a:lnTo>
                    <a:lnTo>
                      <a:pt x="64" y="99"/>
                    </a:lnTo>
                    <a:lnTo>
                      <a:pt x="52" y="92"/>
                    </a:lnTo>
                    <a:lnTo>
                      <a:pt x="42" y="84"/>
                    </a:lnTo>
                    <a:lnTo>
                      <a:pt x="33" y="76"/>
                    </a:lnTo>
                    <a:lnTo>
                      <a:pt x="23" y="68"/>
                    </a:lnTo>
                    <a:lnTo>
                      <a:pt x="11" y="53"/>
                    </a:lnTo>
                    <a:lnTo>
                      <a:pt x="0" y="37"/>
                    </a:lnTo>
                    <a:lnTo>
                      <a:pt x="790" y="0"/>
                    </a:lnTo>
                    <a:lnTo>
                      <a:pt x="790" y="0"/>
                    </a:lnTo>
                    <a:lnTo>
                      <a:pt x="786" y="12"/>
                    </a:lnTo>
                    <a:lnTo>
                      <a:pt x="778" y="24"/>
                    </a:lnTo>
                    <a:lnTo>
                      <a:pt x="770" y="38"/>
                    </a:lnTo>
                    <a:lnTo>
                      <a:pt x="760" y="50"/>
                    </a:lnTo>
                    <a:lnTo>
                      <a:pt x="749" y="62"/>
                    </a:lnTo>
                    <a:lnTo>
                      <a:pt x="738" y="76"/>
                    </a:lnTo>
                    <a:lnTo>
                      <a:pt x="711" y="99"/>
                    </a:lnTo>
                    <a:lnTo>
                      <a:pt x="711" y="99"/>
                    </a:lnTo>
                    <a:lnTo>
                      <a:pt x="696" y="111"/>
                    </a:lnTo>
                    <a:lnTo>
                      <a:pt x="682" y="122"/>
                    </a:lnTo>
                    <a:lnTo>
                      <a:pt x="657" y="138"/>
                    </a:lnTo>
                    <a:lnTo>
                      <a:pt x="646" y="146"/>
                    </a:lnTo>
                    <a:lnTo>
                      <a:pt x="638" y="153"/>
                    </a:lnTo>
                    <a:lnTo>
                      <a:pt x="633" y="160"/>
                    </a:lnTo>
                    <a:lnTo>
                      <a:pt x="630" y="168"/>
                    </a:lnTo>
                    <a:lnTo>
                      <a:pt x="630" y="168"/>
                    </a:lnTo>
                    <a:lnTo>
                      <a:pt x="629" y="169"/>
                    </a:lnTo>
                    <a:lnTo>
                      <a:pt x="627" y="172"/>
                    </a:lnTo>
                    <a:lnTo>
                      <a:pt x="621" y="176"/>
                    </a:lnTo>
                    <a:lnTo>
                      <a:pt x="610" y="179"/>
                    </a:lnTo>
                    <a:lnTo>
                      <a:pt x="598" y="182"/>
                    </a:lnTo>
                    <a:lnTo>
                      <a:pt x="564" y="187"/>
                    </a:lnTo>
                    <a:lnTo>
                      <a:pt x="525" y="191"/>
                    </a:lnTo>
                    <a:lnTo>
                      <a:pt x="483" y="194"/>
                    </a:lnTo>
                    <a:lnTo>
                      <a:pt x="439" y="195"/>
                    </a:lnTo>
                    <a:lnTo>
                      <a:pt x="370" y="196"/>
                    </a:lnTo>
                    <a:lnTo>
                      <a:pt x="370" y="196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9" name="Freeform 18">
                <a:extLst>
                  <a:ext uri="{FF2B5EF4-FFF2-40B4-BE49-F238E27FC236}">
                    <a16:creationId xmlns:a16="http://schemas.microsoft.com/office/drawing/2014/main" xmlns="" id="{9BA93143-3655-49B2-BB8B-FF0C2FB852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025" y="1130300"/>
                <a:ext cx="361950" cy="279400"/>
              </a:xfrm>
              <a:custGeom>
                <a:avLst/>
                <a:gdLst>
                  <a:gd name="T0" fmla="*/ 82 w 228"/>
                  <a:gd name="T1" fmla="*/ 170 h 176"/>
                  <a:gd name="T2" fmla="*/ 82 w 228"/>
                  <a:gd name="T3" fmla="*/ 170 h 176"/>
                  <a:gd name="T4" fmla="*/ 73 w 228"/>
                  <a:gd name="T5" fmla="*/ 149 h 176"/>
                  <a:gd name="T6" fmla="*/ 65 w 228"/>
                  <a:gd name="T7" fmla="*/ 130 h 176"/>
                  <a:gd name="T8" fmla="*/ 52 w 228"/>
                  <a:gd name="T9" fmla="*/ 109 h 176"/>
                  <a:gd name="T10" fmla="*/ 34 w 228"/>
                  <a:gd name="T11" fmla="*/ 80 h 176"/>
                  <a:gd name="T12" fmla="*/ 34 w 228"/>
                  <a:gd name="T13" fmla="*/ 80 h 176"/>
                  <a:gd name="T14" fmla="*/ 25 w 228"/>
                  <a:gd name="T15" fmla="*/ 64 h 176"/>
                  <a:gd name="T16" fmla="*/ 15 w 228"/>
                  <a:gd name="T17" fmla="*/ 46 h 176"/>
                  <a:gd name="T18" fmla="*/ 0 w 228"/>
                  <a:gd name="T19" fmla="*/ 10 h 176"/>
                  <a:gd name="T20" fmla="*/ 225 w 228"/>
                  <a:gd name="T21" fmla="*/ 0 h 176"/>
                  <a:gd name="T22" fmla="*/ 225 w 228"/>
                  <a:gd name="T23" fmla="*/ 0 h 176"/>
                  <a:gd name="T24" fmla="*/ 228 w 228"/>
                  <a:gd name="T25" fmla="*/ 41 h 176"/>
                  <a:gd name="T26" fmla="*/ 228 w 228"/>
                  <a:gd name="T27" fmla="*/ 80 h 176"/>
                  <a:gd name="T28" fmla="*/ 228 w 228"/>
                  <a:gd name="T29" fmla="*/ 80 h 176"/>
                  <a:gd name="T30" fmla="*/ 226 w 228"/>
                  <a:gd name="T31" fmla="*/ 110 h 176"/>
                  <a:gd name="T32" fmla="*/ 224 w 228"/>
                  <a:gd name="T33" fmla="*/ 133 h 176"/>
                  <a:gd name="T34" fmla="*/ 224 w 228"/>
                  <a:gd name="T35" fmla="*/ 152 h 176"/>
                  <a:gd name="T36" fmla="*/ 224 w 228"/>
                  <a:gd name="T37" fmla="*/ 162 h 176"/>
                  <a:gd name="T38" fmla="*/ 226 w 228"/>
                  <a:gd name="T39" fmla="*/ 172 h 176"/>
                  <a:gd name="T40" fmla="*/ 226 w 228"/>
                  <a:gd name="T41" fmla="*/ 172 h 176"/>
                  <a:gd name="T42" fmla="*/ 226 w 228"/>
                  <a:gd name="T43" fmla="*/ 176 h 176"/>
                  <a:gd name="T44" fmla="*/ 226 w 228"/>
                  <a:gd name="T45" fmla="*/ 176 h 176"/>
                  <a:gd name="T46" fmla="*/ 157 w 228"/>
                  <a:gd name="T47" fmla="*/ 175 h 176"/>
                  <a:gd name="T48" fmla="*/ 118 w 228"/>
                  <a:gd name="T49" fmla="*/ 172 h 176"/>
                  <a:gd name="T50" fmla="*/ 82 w 228"/>
                  <a:gd name="T51" fmla="*/ 170 h 176"/>
                  <a:gd name="T52" fmla="*/ 82 w 228"/>
                  <a:gd name="T53" fmla="*/ 170 h 17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228"/>
                  <a:gd name="T82" fmla="*/ 0 h 176"/>
                  <a:gd name="T83" fmla="*/ 228 w 228"/>
                  <a:gd name="T84" fmla="*/ 176 h 17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228" h="176">
                    <a:moveTo>
                      <a:pt x="82" y="170"/>
                    </a:moveTo>
                    <a:lnTo>
                      <a:pt x="82" y="170"/>
                    </a:lnTo>
                    <a:lnTo>
                      <a:pt x="73" y="149"/>
                    </a:lnTo>
                    <a:lnTo>
                      <a:pt x="65" y="130"/>
                    </a:lnTo>
                    <a:lnTo>
                      <a:pt x="52" y="109"/>
                    </a:lnTo>
                    <a:lnTo>
                      <a:pt x="34" y="80"/>
                    </a:lnTo>
                    <a:lnTo>
                      <a:pt x="34" y="80"/>
                    </a:lnTo>
                    <a:lnTo>
                      <a:pt x="25" y="64"/>
                    </a:lnTo>
                    <a:lnTo>
                      <a:pt x="15" y="46"/>
                    </a:lnTo>
                    <a:lnTo>
                      <a:pt x="0" y="10"/>
                    </a:lnTo>
                    <a:lnTo>
                      <a:pt x="225" y="0"/>
                    </a:lnTo>
                    <a:lnTo>
                      <a:pt x="225" y="0"/>
                    </a:lnTo>
                    <a:lnTo>
                      <a:pt x="228" y="41"/>
                    </a:lnTo>
                    <a:lnTo>
                      <a:pt x="228" y="80"/>
                    </a:lnTo>
                    <a:lnTo>
                      <a:pt x="228" y="80"/>
                    </a:lnTo>
                    <a:lnTo>
                      <a:pt x="226" y="110"/>
                    </a:lnTo>
                    <a:lnTo>
                      <a:pt x="224" y="133"/>
                    </a:lnTo>
                    <a:lnTo>
                      <a:pt x="224" y="152"/>
                    </a:lnTo>
                    <a:lnTo>
                      <a:pt x="224" y="162"/>
                    </a:lnTo>
                    <a:lnTo>
                      <a:pt x="226" y="172"/>
                    </a:lnTo>
                    <a:lnTo>
                      <a:pt x="226" y="172"/>
                    </a:lnTo>
                    <a:lnTo>
                      <a:pt x="226" y="176"/>
                    </a:lnTo>
                    <a:lnTo>
                      <a:pt x="226" y="176"/>
                    </a:lnTo>
                    <a:lnTo>
                      <a:pt x="157" y="175"/>
                    </a:lnTo>
                    <a:lnTo>
                      <a:pt x="118" y="172"/>
                    </a:lnTo>
                    <a:lnTo>
                      <a:pt x="82" y="170"/>
                    </a:lnTo>
                    <a:lnTo>
                      <a:pt x="82" y="17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0" name="Freeform 19">
                <a:extLst>
                  <a:ext uri="{FF2B5EF4-FFF2-40B4-BE49-F238E27FC236}">
                    <a16:creationId xmlns:a16="http://schemas.microsoft.com/office/drawing/2014/main" xmlns="" id="{1608FC0B-A468-48CC-BB94-DF5BC8606D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1700" y="152400"/>
                <a:ext cx="512763" cy="271463"/>
              </a:xfrm>
              <a:custGeom>
                <a:avLst/>
                <a:gdLst>
                  <a:gd name="T0" fmla="*/ 0 w 323"/>
                  <a:gd name="T1" fmla="*/ 0 h 171"/>
                  <a:gd name="T2" fmla="*/ 323 w 323"/>
                  <a:gd name="T3" fmla="*/ 0 h 171"/>
                  <a:gd name="T4" fmla="*/ 306 w 323"/>
                  <a:gd name="T5" fmla="*/ 140 h 171"/>
                  <a:gd name="T6" fmla="*/ 306 w 323"/>
                  <a:gd name="T7" fmla="*/ 140 h 171"/>
                  <a:gd name="T8" fmla="*/ 305 w 323"/>
                  <a:gd name="T9" fmla="*/ 147 h 171"/>
                  <a:gd name="T10" fmla="*/ 302 w 323"/>
                  <a:gd name="T11" fmla="*/ 152 h 171"/>
                  <a:gd name="T12" fmla="*/ 296 w 323"/>
                  <a:gd name="T13" fmla="*/ 157 h 171"/>
                  <a:gd name="T14" fmla="*/ 291 w 323"/>
                  <a:gd name="T15" fmla="*/ 161 h 171"/>
                  <a:gd name="T16" fmla="*/ 286 w 323"/>
                  <a:gd name="T17" fmla="*/ 164 h 171"/>
                  <a:gd name="T18" fmla="*/ 279 w 323"/>
                  <a:gd name="T19" fmla="*/ 167 h 171"/>
                  <a:gd name="T20" fmla="*/ 272 w 323"/>
                  <a:gd name="T21" fmla="*/ 168 h 171"/>
                  <a:gd name="T22" fmla="*/ 267 w 323"/>
                  <a:gd name="T23" fmla="*/ 168 h 171"/>
                  <a:gd name="T24" fmla="*/ 0 w 323"/>
                  <a:gd name="T25" fmla="*/ 171 h 171"/>
                  <a:gd name="T26" fmla="*/ 0 w 323"/>
                  <a:gd name="T27" fmla="*/ 0 h 171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323"/>
                  <a:gd name="T43" fmla="*/ 0 h 171"/>
                  <a:gd name="T44" fmla="*/ 323 w 323"/>
                  <a:gd name="T45" fmla="*/ 171 h 171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323" h="171">
                    <a:moveTo>
                      <a:pt x="0" y="0"/>
                    </a:moveTo>
                    <a:lnTo>
                      <a:pt x="323" y="0"/>
                    </a:lnTo>
                    <a:lnTo>
                      <a:pt x="306" y="140"/>
                    </a:lnTo>
                    <a:lnTo>
                      <a:pt x="306" y="140"/>
                    </a:lnTo>
                    <a:lnTo>
                      <a:pt x="305" y="147"/>
                    </a:lnTo>
                    <a:lnTo>
                      <a:pt x="302" y="152"/>
                    </a:lnTo>
                    <a:lnTo>
                      <a:pt x="296" y="157"/>
                    </a:lnTo>
                    <a:lnTo>
                      <a:pt x="291" y="161"/>
                    </a:lnTo>
                    <a:lnTo>
                      <a:pt x="286" y="164"/>
                    </a:lnTo>
                    <a:lnTo>
                      <a:pt x="279" y="167"/>
                    </a:lnTo>
                    <a:lnTo>
                      <a:pt x="272" y="168"/>
                    </a:lnTo>
                    <a:lnTo>
                      <a:pt x="267" y="168"/>
                    </a:lnTo>
                    <a:lnTo>
                      <a:pt x="0" y="17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1" name="Freeform 20">
                <a:extLst>
                  <a:ext uri="{FF2B5EF4-FFF2-40B4-BE49-F238E27FC236}">
                    <a16:creationId xmlns:a16="http://schemas.microsoft.com/office/drawing/2014/main" xmlns="" id="{D958626F-5A06-46ED-B885-A68B6C0175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462" y="152400"/>
                <a:ext cx="508000" cy="269875"/>
              </a:xfrm>
              <a:custGeom>
                <a:avLst/>
                <a:gdLst>
                  <a:gd name="T0" fmla="*/ 0 w 320"/>
                  <a:gd name="T1" fmla="*/ 0 h 170"/>
                  <a:gd name="T2" fmla="*/ 0 w 320"/>
                  <a:gd name="T3" fmla="*/ 0 h 170"/>
                  <a:gd name="T4" fmla="*/ 320 w 320"/>
                  <a:gd name="T5" fmla="*/ 0 h 170"/>
                  <a:gd name="T6" fmla="*/ 320 w 320"/>
                  <a:gd name="T7" fmla="*/ 0 h 170"/>
                  <a:gd name="T8" fmla="*/ 303 w 320"/>
                  <a:gd name="T9" fmla="*/ 140 h 170"/>
                  <a:gd name="T10" fmla="*/ 303 w 320"/>
                  <a:gd name="T11" fmla="*/ 140 h 170"/>
                  <a:gd name="T12" fmla="*/ 302 w 320"/>
                  <a:gd name="T13" fmla="*/ 147 h 170"/>
                  <a:gd name="T14" fmla="*/ 299 w 320"/>
                  <a:gd name="T15" fmla="*/ 152 h 170"/>
                  <a:gd name="T16" fmla="*/ 293 w 320"/>
                  <a:gd name="T17" fmla="*/ 157 h 170"/>
                  <a:gd name="T18" fmla="*/ 288 w 320"/>
                  <a:gd name="T19" fmla="*/ 161 h 170"/>
                  <a:gd name="T20" fmla="*/ 283 w 320"/>
                  <a:gd name="T21" fmla="*/ 164 h 170"/>
                  <a:gd name="T22" fmla="*/ 276 w 320"/>
                  <a:gd name="T23" fmla="*/ 167 h 170"/>
                  <a:gd name="T24" fmla="*/ 269 w 320"/>
                  <a:gd name="T25" fmla="*/ 168 h 170"/>
                  <a:gd name="T26" fmla="*/ 264 w 320"/>
                  <a:gd name="T27" fmla="*/ 168 h 170"/>
                  <a:gd name="T28" fmla="*/ 264 w 320"/>
                  <a:gd name="T29" fmla="*/ 168 h 170"/>
                  <a:gd name="T30" fmla="*/ 1 w 320"/>
                  <a:gd name="T31" fmla="*/ 170 h 170"/>
                  <a:gd name="T32" fmla="*/ 1 w 320"/>
                  <a:gd name="T33" fmla="*/ 170 h 170"/>
                  <a:gd name="T34" fmla="*/ 0 w 320"/>
                  <a:gd name="T35" fmla="*/ 0 h 170"/>
                  <a:gd name="T36" fmla="*/ 0 w 320"/>
                  <a:gd name="T37" fmla="*/ 0 h 17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20"/>
                  <a:gd name="T58" fmla="*/ 0 h 170"/>
                  <a:gd name="T59" fmla="*/ 320 w 320"/>
                  <a:gd name="T60" fmla="*/ 170 h 17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20" h="170">
                    <a:moveTo>
                      <a:pt x="0" y="0"/>
                    </a:moveTo>
                    <a:lnTo>
                      <a:pt x="0" y="0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303" y="140"/>
                    </a:lnTo>
                    <a:lnTo>
                      <a:pt x="303" y="140"/>
                    </a:lnTo>
                    <a:lnTo>
                      <a:pt x="302" y="147"/>
                    </a:lnTo>
                    <a:lnTo>
                      <a:pt x="299" y="152"/>
                    </a:lnTo>
                    <a:lnTo>
                      <a:pt x="293" y="157"/>
                    </a:lnTo>
                    <a:lnTo>
                      <a:pt x="288" y="161"/>
                    </a:lnTo>
                    <a:lnTo>
                      <a:pt x="283" y="164"/>
                    </a:lnTo>
                    <a:lnTo>
                      <a:pt x="276" y="167"/>
                    </a:lnTo>
                    <a:lnTo>
                      <a:pt x="269" y="168"/>
                    </a:lnTo>
                    <a:lnTo>
                      <a:pt x="264" y="168"/>
                    </a:lnTo>
                    <a:lnTo>
                      <a:pt x="264" y="168"/>
                    </a:lnTo>
                    <a:lnTo>
                      <a:pt x="1" y="170"/>
                    </a:lnTo>
                    <a:lnTo>
                      <a:pt x="1" y="17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2" name="Freeform 21">
                <a:extLst>
                  <a:ext uri="{FF2B5EF4-FFF2-40B4-BE49-F238E27FC236}">
                    <a16:creationId xmlns:a16="http://schemas.microsoft.com/office/drawing/2014/main" xmlns="" id="{E8A6417B-5299-43DA-A8D6-B3F337F0B9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812" y="152400"/>
                <a:ext cx="501650" cy="269875"/>
              </a:xfrm>
              <a:custGeom>
                <a:avLst/>
                <a:gdLst>
                  <a:gd name="T0" fmla="*/ 0 w 316"/>
                  <a:gd name="T1" fmla="*/ 0 h 170"/>
                  <a:gd name="T2" fmla="*/ 0 w 316"/>
                  <a:gd name="T3" fmla="*/ 0 h 170"/>
                  <a:gd name="T4" fmla="*/ 316 w 316"/>
                  <a:gd name="T5" fmla="*/ 0 h 170"/>
                  <a:gd name="T6" fmla="*/ 316 w 316"/>
                  <a:gd name="T7" fmla="*/ 0 h 170"/>
                  <a:gd name="T8" fmla="*/ 299 w 316"/>
                  <a:gd name="T9" fmla="*/ 140 h 170"/>
                  <a:gd name="T10" fmla="*/ 299 w 316"/>
                  <a:gd name="T11" fmla="*/ 140 h 170"/>
                  <a:gd name="T12" fmla="*/ 298 w 316"/>
                  <a:gd name="T13" fmla="*/ 147 h 170"/>
                  <a:gd name="T14" fmla="*/ 295 w 316"/>
                  <a:gd name="T15" fmla="*/ 152 h 170"/>
                  <a:gd name="T16" fmla="*/ 289 w 316"/>
                  <a:gd name="T17" fmla="*/ 156 h 170"/>
                  <a:gd name="T18" fmla="*/ 284 w 316"/>
                  <a:gd name="T19" fmla="*/ 160 h 170"/>
                  <a:gd name="T20" fmla="*/ 279 w 316"/>
                  <a:gd name="T21" fmla="*/ 164 h 170"/>
                  <a:gd name="T22" fmla="*/ 272 w 316"/>
                  <a:gd name="T23" fmla="*/ 167 h 170"/>
                  <a:gd name="T24" fmla="*/ 266 w 316"/>
                  <a:gd name="T25" fmla="*/ 168 h 170"/>
                  <a:gd name="T26" fmla="*/ 260 w 316"/>
                  <a:gd name="T27" fmla="*/ 168 h 170"/>
                  <a:gd name="T28" fmla="*/ 260 w 316"/>
                  <a:gd name="T29" fmla="*/ 168 h 170"/>
                  <a:gd name="T30" fmla="*/ 1 w 316"/>
                  <a:gd name="T31" fmla="*/ 170 h 170"/>
                  <a:gd name="T32" fmla="*/ 1 w 316"/>
                  <a:gd name="T33" fmla="*/ 170 h 170"/>
                  <a:gd name="T34" fmla="*/ 0 w 316"/>
                  <a:gd name="T35" fmla="*/ 0 h 170"/>
                  <a:gd name="T36" fmla="*/ 0 w 316"/>
                  <a:gd name="T37" fmla="*/ 0 h 17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16"/>
                  <a:gd name="T58" fmla="*/ 0 h 170"/>
                  <a:gd name="T59" fmla="*/ 316 w 316"/>
                  <a:gd name="T60" fmla="*/ 170 h 17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16" h="170">
                    <a:moveTo>
                      <a:pt x="0" y="0"/>
                    </a:moveTo>
                    <a:lnTo>
                      <a:pt x="0" y="0"/>
                    </a:lnTo>
                    <a:lnTo>
                      <a:pt x="316" y="0"/>
                    </a:lnTo>
                    <a:lnTo>
                      <a:pt x="316" y="0"/>
                    </a:lnTo>
                    <a:lnTo>
                      <a:pt x="299" y="140"/>
                    </a:lnTo>
                    <a:lnTo>
                      <a:pt x="299" y="140"/>
                    </a:lnTo>
                    <a:lnTo>
                      <a:pt x="298" y="147"/>
                    </a:lnTo>
                    <a:lnTo>
                      <a:pt x="295" y="152"/>
                    </a:lnTo>
                    <a:lnTo>
                      <a:pt x="289" y="156"/>
                    </a:lnTo>
                    <a:lnTo>
                      <a:pt x="284" y="160"/>
                    </a:lnTo>
                    <a:lnTo>
                      <a:pt x="279" y="164"/>
                    </a:lnTo>
                    <a:lnTo>
                      <a:pt x="272" y="167"/>
                    </a:lnTo>
                    <a:lnTo>
                      <a:pt x="266" y="168"/>
                    </a:lnTo>
                    <a:lnTo>
                      <a:pt x="260" y="168"/>
                    </a:lnTo>
                    <a:lnTo>
                      <a:pt x="260" y="168"/>
                    </a:lnTo>
                    <a:lnTo>
                      <a:pt x="1" y="170"/>
                    </a:lnTo>
                    <a:lnTo>
                      <a:pt x="1" y="17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3" name="Freeform 22">
                <a:extLst>
                  <a:ext uri="{FF2B5EF4-FFF2-40B4-BE49-F238E27FC236}">
                    <a16:creationId xmlns:a16="http://schemas.microsoft.com/office/drawing/2014/main" xmlns="" id="{2F9ADEF4-A8B3-47DF-A0B5-316015DA32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9162" y="152400"/>
                <a:ext cx="495300" cy="266700"/>
              </a:xfrm>
              <a:custGeom>
                <a:avLst/>
                <a:gdLst>
                  <a:gd name="T0" fmla="*/ 0 w 312"/>
                  <a:gd name="T1" fmla="*/ 0 h 168"/>
                  <a:gd name="T2" fmla="*/ 0 w 312"/>
                  <a:gd name="T3" fmla="*/ 0 h 168"/>
                  <a:gd name="T4" fmla="*/ 312 w 312"/>
                  <a:gd name="T5" fmla="*/ 0 h 168"/>
                  <a:gd name="T6" fmla="*/ 312 w 312"/>
                  <a:gd name="T7" fmla="*/ 0 h 168"/>
                  <a:gd name="T8" fmla="*/ 295 w 312"/>
                  <a:gd name="T9" fmla="*/ 140 h 168"/>
                  <a:gd name="T10" fmla="*/ 295 w 312"/>
                  <a:gd name="T11" fmla="*/ 140 h 168"/>
                  <a:gd name="T12" fmla="*/ 294 w 312"/>
                  <a:gd name="T13" fmla="*/ 147 h 168"/>
                  <a:gd name="T14" fmla="*/ 291 w 312"/>
                  <a:gd name="T15" fmla="*/ 152 h 168"/>
                  <a:gd name="T16" fmla="*/ 285 w 312"/>
                  <a:gd name="T17" fmla="*/ 156 h 168"/>
                  <a:gd name="T18" fmla="*/ 280 w 312"/>
                  <a:gd name="T19" fmla="*/ 160 h 168"/>
                  <a:gd name="T20" fmla="*/ 275 w 312"/>
                  <a:gd name="T21" fmla="*/ 164 h 168"/>
                  <a:gd name="T22" fmla="*/ 269 w 312"/>
                  <a:gd name="T23" fmla="*/ 167 h 168"/>
                  <a:gd name="T24" fmla="*/ 262 w 312"/>
                  <a:gd name="T25" fmla="*/ 168 h 168"/>
                  <a:gd name="T26" fmla="*/ 257 w 312"/>
                  <a:gd name="T27" fmla="*/ 168 h 168"/>
                  <a:gd name="T28" fmla="*/ 257 w 312"/>
                  <a:gd name="T29" fmla="*/ 168 h 168"/>
                  <a:gd name="T30" fmla="*/ 0 w 312"/>
                  <a:gd name="T31" fmla="*/ 168 h 168"/>
                  <a:gd name="T32" fmla="*/ 0 w 312"/>
                  <a:gd name="T33" fmla="*/ 168 h 168"/>
                  <a:gd name="T34" fmla="*/ 0 w 312"/>
                  <a:gd name="T35" fmla="*/ 0 h 168"/>
                  <a:gd name="T36" fmla="*/ 0 w 312"/>
                  <a:gd name="T37" fmla="*/ 0 h 16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12"/>
                  <a:gd name="T58" fmla="*/ 0 h 168"/>
                  <a:gd name="T59" fmla="*/ 312 w 312"/>
                  <a:gd name="T60" fmla="*/ 168 h 16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12" h="168">
                    <a:moveTo>
                      <a:pt x="0" y="0"/>
                    </a:moveTo>
                    <a:lnTo>
                      <a:pt x="0" y="0"/>
                    </a:lnTo>
                    <a:lnTo>
                      <a:pt x="312" y="0"/>
                    </a:lnTo>
                    <a:lnTo>
                      <a:pt x="312" y="0"/>
                    </a:lnTo>
                    <a:lnTo>
                      <a:pt x="295" y="140"/>
                    </a:lnTo>
                    <a:lnTo>
                      <a:pt x="295" y="140"/>
                    </a:lnTo>
                    <a:lnTo>
                      <a:pt x="294" y="147"/>
                    </a:lnTo>
                    <a:lnTo>
                      <a:pt x="291" y="152"/>
                    </a:lnTo>
                    <a:lnTo>
                      <a:pt x="285" y="156"/>
                    </a:lnTo>
                    <a:lnTo>
                      <a:pt x="280" y="160"/>
                    </a:lnTo>
                    <a:lnTo>
                      <a:pt x="275" y="164"/>
                    </a:lnTo>
                    <a:lnTo>
                      <a:pt x="269" y="167"/>
                    </a:lnTo>
                    <a:lnTo>
                      <a:pt x="262" y="168"/>
                    </a:lnTo>
                    <a:lnTo>
                      <a:pt x="257" y="168"/>
                    </a:lnTo>
                    <a:lnTo>
                      <a:pt x="257" y="168"/>
                    </a:lnTo>
                    <a:lnTo>
                      <a:pt x="0" y="168"/>
                    </a:lnTo>
                    <a:lnTo>
                      <a:pt x="0" y="16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4" name="Freeform 23">
                <a:extLst>
                  <a:ext uri="{FF2B5EF4-FFF2-40B4-BE49-F238E27FC236}">
                    <a16:creationId xmlns:a16="http://schemas.microsoft.com/office/drawing/2014/main" xmlns="" id="{3EA8D6DD-ED8D-4387-A7F0-29DC2373CF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512" y="152400"/>
                <a:ext cx="488950" cy="266700"/>
              </a:xfrm>
              <a:custGeom>
                <a:avLst/>
                <a:gdLst>
                  <a:gd name="T0" fmla="*/ 0 w 308"/>
                  <a:gd name="T1" fmla="*/ 0 h 168"/>
                  <a:gd name="T2" fmla="*/ 0 w 308"/>
                  <a:gd name="T3" fmla="*/ 0 h 168"/>
                  <a:gd name="T4" fmla="*/ 308 w 308"/>
                  <a:gd name="T5" fmla="*/ 0 h 168"/>
                  <a:gd name="T6" fmla="*/ 308 w 308"/>
                  <a:gd name="T7" fmla="*/ 0 h 168"/>
                  <a:gd name="T8" fmla="*/ 291 w 308"/>
                  <a:gd name="T9" fmla="*/ 140 h 168"/>
                  <a:gd name="T10" fmla="*/ 291 w 308"/>
                  <a:gd name="T11" fmla="*/ 140 h 168"/>
                  <a:gd name="T12" fmla="*/ 290 w 308"/>
                  <a:gd name="T13" fmla="*/ 147 h 168"/>
                  <a:gd name="T14" fmla="*/ 287 w 308"/>
                  <a:gd name="T15" fmla="*/ 152 h 168"/>
                  <a:gd name="T16" fmla="*/ 281 w 308"/>
                  <a:gd name="T17" fmla="*/ 156 h 168"/>
                  <a:gd name="T18" fmla="*/ 277 w 308"/>
                  <a:gd name="T19" fmla="*/ 160 h 168"/>
                  <a:gd name="T20" fmla="*/ 271 w 308"/>
                  <a:gd name="T21" fmla="*/ 164 h 168"/>
                  <a:gd name="T22" fmla="*/ 265 w 308"/>
                  <a:gd name="T23" fmla="*/ 166 h 168"/>
                  <a:gd name="T24" fmla="*/ 258 w 308"/>
                  <a:gd name="T25" fmla="*/ 168 h 168"/>
                  <a:gd name="T26" fmla="*/ 253 w 308"/>
                  <a:gd name="T27" fmla="*/ 168 h 168"/>
                  <a:gd name="T28" fmla="*/ 253 w 308"/>
                  <a:gd name="T29" fmla="*/ 168 h 168"/>
                  <a:gd name="T30" fmla="*/ 0 w 308"/>
                  <a:gd name="T31" fmla="*/ 167 h 168"/>
                  <a:gd name="T32" fmla="*/ 0 w 308"/>
                  <a:gd name="T33" fmla="*/ 167 h 168"/>
                  <a:gd name="T34" fmla="*/ 0 w 308"/>
                  <a:gd name="T35" fmla="*/ 0 h 168"/>
                  <a:gd name="T36" fmla="*/ 0 w 308"/>
                  <a:gd name="T37" fmla="*/ 0 h 16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08"/>
                  <a:gd name="T58" fmla="*/ 0 h 168"/>
                  <a:gd name="T59" fmla="*/ 308 w 308"/>
                  <a:gd name="T60" fmla="*/ 168 h 16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08" h="168">
                    <a:moveTo>
                      <a:pt x="0" y="0"/>
                    </a:moveTo>
                    <a:lnTo>
                      <a:pt x="0" y="0"/>
                    </a:lnTo>
                    <a:lnTo>
                      <a:pt x="308" y="0"/>
                    </a:lnTo>
                    <a:lnTo>
                      <a:pt x="308" y="0"/>
                    </a:lnTo>
                    <a:lnTo>
                      <a:pt x="291" y="140"/>
                    </a:lnTo>
                    <a:lnTo>
                      <a:pt x="291" y="140"/>
                    </a:lnTo>
                    <a:lnTo>
                      <a:pt x="290" y="147"/>
                    </a:lnTo>
                    <a:lnTo>
                      <a:pt x="287" y="152"/>
                    </a:lnTo>
                    <a:lnTo>
                      <a:pt x="281" y="156"/>
                    </a:lnTo>
                    <a:lnTo>
                      <a:pt x="277" y="160"/>
                    </a:lnTo>
                    <a:lnTo>
                      <a:pt x="271" y="164"/>
                    </a:lnTo>
                    <a:lnTo>
                      <a:pt x="265" y="166"/>
                    </a:lnTo>
                    <a:lnTo>
                      <a:pt x="258" y="168"/>
                    </a:lnTo>
                    <a:lnTo>
                      <a:pt x="253" y="168"/>
                    </a:lnTo>
                    <a:lnTo>
                      <a:pt x="253" y="168"/>
                    </a:lnTo>
                    <a:lnTo>
                      <a:pt x="0" y="167"/>
                    </a:lnTo>
                    <a:lnTo>
                      <a:pt x="0" y="16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5" name="Freeform 24">
                <a:extLst>
                  <a:ext uri="{FF2B5EF4-FFF2-40B4-BE49-F238E27FC236}">
                    <a16:creationId xmlns:a16="http://schemas.microsoft.com/office/drawing/2014/main" xmlns="" id="{20EB36B0-9485-4EB5-8A71-95CC9EDF20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1862" y="152400"/>
                <a:ext cx="482600" cy="266700"/>
              </a:xfrm>
              <a:custGeom>
                <a:avLst/>
                <a:gdLst>
                  <a:gd name="T0" fmla="*/ 0 w 304"/>
                  <a:gd name="T1" fmla="*/ 0 h 168"/>
                  <a:gd name="T2" fmla="*/ 0 w 304"/>
                  <a:gd name="T3" fmla="*/ 0 h 168"/>
                  <a:gd name="T4" fmla="*/ 304 w 304"/>
                  <a:gd name="T5" fmla="*/ 0 h 168"/>
                  <a:gd name="T6" fmla="*/ 304 w 304"/>
                  <a:gd name="T7" fmla="*/ 0 h 168"/>
                  <a:gd name="T8" fmla="*/ 287 w 304"/>
                  <a:gd name="T9" fmla="*/ 140 h 168"/>
                  <a:gd name="T10" fmla="*/ 287 w 304"/>
                  <a:gd name="T11" fmla="*/ 140 h 168"/>
                  <a:gd name="T12" fmla="*/ 286 w 304"/>
                  <a:gd name="T13" fmla="*/ 147 h 168"/>
                  <a:gd name="T14" fmla="*/ 283 w 304"/>
                  <a:gd name="T15" fmla="*/ 152 h 168"/>
                  <a:gd name="T16" fmla="*/ 279 w 304"/>
                  <a:gd name="T17" fmla="*/ 156 h 168"/>
                  <a:gd name="T18" fmla="*/ 273 w 304"/>
                  <a:gd name="T19" fmla="*/ 160 h 168"/>
                  <a:gd name="T20" fmla="*/ 267 w 304"/>
                  <a:gd name="T21" fmla="*/ 164 h 168"/>
                  <a:gd name="T22" fmla="*/ 261 w 304"/>
                  <a:gd name="T23" fmla="*/ 166 h 168"/>
                  <a:gd name="T24" fmla="*/ 254 w 304"/>
                  <a:gd name="T25" fmla="*/ 167 h 168"/>
                  <a:gd name="T26" fmla="*/ 249 w 304"/>
                  <a:gd name="T27" fmla="*/ 168 h 168"/>
                  <a:gd name="T28" fmla="*/ 249 w 304"/>
                  <a:gd name="T29" fmla="*/ 168 h 168"/>
                  <a:gd name="T30" fmla="*/ 0 w 304"/>
                  <a:gd name="T31" fmla="*/ 166 h 168"/>
                  <a:gd name="T32" fmla="*/ 0 w 304"/>
                  <a:gd name="T33" fmla="*/ 166 h 168"/>
                  <a:gd name="T34" fmla="*/ 0 w 304"/>
                  <a:gd name="T35" fmla="*/ 0 h 168"/>
                  <a:gd name="T36" fmla="*/ 0 w 304"/>
                  <a:gd name="T37" fmla="*/ 0 h 16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04"/>
                  <a:gd name="T58" fmla="*/ 0 h 168"/>
                  <a:gd name="T59" fmla="*/ 304 w 304"/>
                  <a:gd name="T60" fmla="*/ 168 h 16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04" h="168">
                    <a:moveTo>
                      <a:pt x="0" y="0"/>
                    </a:moveTo>
                    <a:lnTo>
                      <a:pt x="0" y="0"/>
                    </a:lnTo>
                    <a:lnTo>
                      <a:pt x="304" y="0"/>
                    </a:lnTo>
                    <a:lnTo>
                      <a:pt x="304" y="0"/>
                    </a:lnTo>
                    <a:lnTo>
                      <a:pt x="287" y="140"/>
                    </a:lnTo>
                    <a:lnTo>
                      <a:pt x="287" y="140"/>
                    </a:lnTo>
                    <a:lnTo>
                      <a:pt x="286" y="147"/>
                    </a:lnTo>
                    <a:lnTo>
                      <a:pt x="283" y="152"/>
                    </a:lnTo>
                    <a:lnTo>
                      <a:pt x="279" y="156"/>
                    </a:lnTo>
                    <a:lnTo>
                      <a:pt x="273" y="160"/>
                    </a:lnTo>
                    <a:lnTo>
                      <a:pt x="267" y="164"/>
                    </a:lnTo>
                    <a:lnTo>
                      <a:pt x="261" y="166"/>
                    </a:lnTo>
                    <a:lnTo>
                      <a:pt x="254" y="167"/>
                    </a:lnTo>
                    <a:lnTo>
                      <a:pt x="249" y="168"/>
                    </a:lnTo>
                    <a:lnTo>
                      <a:pt x="249" y="168"/>
                    </a:lnTo>
                    <a:lnTo>
                      <a:pt x="0" y="166"/>
                    </a:lnTo>
                    <a:lnTo>
                      <a:pt x="0" y="16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6" name="Freeform 25">
                <a:extLst>
                  <a:ext uri="{FF2B5EF4-FFF2-40B4-BE49-F238E27FC236}">
                    <a16:creationId xmlns:a16="http://schemas.microsoft.com/office/drawing/2014/main" xmlns="" id="{686AADFD-DDFB-4371-B709-547CD59C9A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8212" y="152400"/>
                <a:ext cx="476250" cy="266700"/>
              </a:xfrm>
              <a:custGeom>
                <a:avLst/>
                <a:gdLst>
                  <a:gd name="T0" fmla="*/ 0 w 300"/>
                  <a:gd name="T1" fmla="*/ 0 h 168"/>
                  <a:gd name="T2" fmla="*/ 0 w 300"/>
                  <a:gd name="T3" fmla="*/ 0 h 168"/>
                  <a:gd name="T4" fmla="*/ 300 w 300"/>
                  <a:gd name="T5" fmla="*/ 0 h 168"/>
                  <a:gd name="T6" fmla="*/ 300 w 300"/>
                  <a:gd name="T7" fmla="*/ 0 h 168"/>
                  <a:gd name="T8" fmla="*/ 283 w 300"/>
                  <a:gd name="T9" fmla="*/ 140 h 168"/>
                  <a:gd name="T10" fmla="*/ 283 w 300"/>
                  <a:gd name="T11" fmla="*/ 140 h 168"/>
                  <a:gd name="T12" fmla="*/ 282 w 300"/>
                  <a:gd name="T13" fmla="*/ 147 h 168"/>
                  <a:gd name="T14" fmla="*/ 279 w 300"/>
                  <a:gd name="T15" fmla="*/ 152 h 168"/>
                  <a:gd name="T16" fmla="*/ 275 w 300"/>
                  <a:gd name="T17" fmla="*/ 156 h 168"/>
                  <a:gd name="T18" fmla="*/ 269 w 300"/>
                  <a:gd name="T19" fmla="*/ 160 h 168"/>
                  <a:gd name="T20" fmla="*/ 264 w 300"/>
                  <a:gd name="T21" fmla="*/ 163 h 168"/>
                  <a:gd name="T22" fmla="*/ 257 w 300"/>
                  <a:gd name="T23" fmla="*/ 166 h 168"/>
                  <a:gd name="T24" fmla="*/ 252 w 300"/>
                  <a:gd name="T25" fmla="*/ 167 h 168"/>
                  <a:gd name="T26" fmla="*/ 245 w 300"/>
                  <a:gd name="T27" fmla="*/ 168 h 168"/>
                  <a:gd name="T28" fmla="*/ 245 w 300"/>
                  <a:gd name="T29" fmla="*/ 168 h 168"/>
                  <a:gd name="T30" fmla="*/ 0 w 300"/>
                  <a:gd name="T31" fmla="*/ 164 h 168"/>
                  <a:gd name="T32" fmla="*/ 0 w 300"/>
                  <a:gd name="T33" fmla="*/ 164 h 168"/>
                  <a:gd name="T34" fmla="*/ 0 w 300"/>
                  <a:gd name="T35" fmla="*/ 0 h 168"/>
                  <a:gd name="T36" fmla="*/ 0 w 300"/>
                  <a:gd name="T37" fmla="*/ 0 h 16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00"/>
                  <a:gd name="T58" fmla="*/ 0 h 168"/>
                  <a:gd name="T59" fmla="*/ 300 w 300"/>
                  <a:gd name="T60" fmla="*/ 168 h 16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00" h="168">
                    <a:moveTo>
                      <a:pt x="0" y="0"/>
                    </a:moveTo>
                    <a:lnTo>
                      <a:pt x="0" y="0"/>
                    </a:lnTo>
                    <a:lnTo>
                      <a:pt x="300" y="0"/>
                    </a:lnTo>
                    <a:lnTo>
                      <a:pt x="300" y="0"/>
                    </a:lnTo>
                    <a:lnTo>
                      <a:pt x="283" y="140"/>
                    </a:lnTo>
                    <a:lnTo>
                      <a:pt x="283" y="140"/>
                    </a:lnTo>
                    <a:lnTo>
                      <a:pt x="282" y="147"/>
                    </a:lnTo>
                    <a:lnTo>
                      <a:pt x="279" y="152"/>
                    </a:lnTo>
                    <a:lnTo>
                      <a:pt x="275" y="156"/>
                    </a:lnTo>
                    <a:lnTo>
                      <a:pt x="269" y="160"/>
                    </a:lnTo>
                    <a:lnTo>
                      <a:pt x="264" y="163"/>
                    </a:lnTo>
                    <a:lnTo>
                      <a:pt x="257" y="166"/>
                    </a:lnTo>
                    <a:lnTo>
                      <a:pt x="252" y="167"/>
                    </a:lnTo>
                    <a:lnTo>
                      <a:pt x="245" y="168"/>
                    </a:lnTo>
                    <a:lnTo>
                      <a:pt x="245" y="168"/>
                    </a:lnTo>
                    <a:lnTo>
                      <a:pt x="0" y="164"/>
                    </a:lnTo>
                    <a:lnTo>
                      <a:pt x="0" y="16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7" name="Freeform 26">
                <a:extLst>
                  <a:ext uri="{FF2B5EF4-FFF2-40B4-BE49-F238E27FC236}">
                    <a16:creationId xmlns:a16="http://schemas.microsoft.com/office/drawing/2014/main" xmlns="" id="{502F4A3F-C5D9-47AA-A2E9-414A704430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2975" y="152400"/>
                <a:ext cx="471488" cy="266700"/>
              </a:xfrm>
              <a:custGeom>
                <a:avLst/>
                <a:gdLst>
                  <a:gd name="T0" fmla="*/ 0 w 297"/>
                  <a:gd name="T1" fmla="*/ 0 h 168"/>
                  <a:gd name="T2" fmla="*/ 0 w 297"/>
                  <a:gd name="T3" fmla="*/ 0 h 168"/>
                  <a:gd name="T4" fmla="*/ 297 w 297"/>
                  <a:gd name="T5" fmla="*/ 0 h 168"/>
                  <a:gd name="T6" fmla="*/ 297 w 297"/>
                  <a:gd name="T7" fmla="*/ 0 h 168"/>
                  <a:gd name="T8" fmla="*/ 280 w 297"/>
                  <a:gd name="T9" fmla="*/ 140 h 168"/>
                  <a:gd name="T10" fmla="*/ 280 w 297"/>
                  <a:gd name="T11" fmla="*/ 140 h 168"/>
                  <a:gd name="T12" fmla="*/ 279 w 297"/>
                  <a:gd name="T13" fmla="*/ 147 h 168"/>
                  <a:gd name="T14" fmla="*/ 276 w 297"/>
                  <a:gd name="T15" fmla="*/ 152 h 168"/>
                  <a:gd name="T16" fmla="*/ 272 w 297"/>
                  <a:gd name="T17" fmla="*/ 156 h 168"/>
                  <a:gd name="T18" fmla="*/ 266 w 297"/>
                  <a:gd name="T19" fmla="*/ 160 h 168"/>
                  <a:gd name="T20" fmla="*/ 261 w 297"/>
                  <a:gd name="T21" fmla="*/ 163 h 168"/>
                  <a:gd name="T22" fmla="*/ 254 w 297"/>
                  <a:gd name="T23" fmla="*/ 166 h 168"/>
                  <a:gd name="T24" fmla="*/ 249 w 297"/>
                  <a:gd name="T25" fmla="*/ 167 h 168"/>
                  <a:gd name="T26" fmla="*/ 243 w 297"/>
                  <a:gd name="T27" fmla="*/ 168 h 168"/>
                  <a:gd name="T28" fmla="*/ 243 w 297"/>
                  <a:gd name="T29" fmla="*/ 168 h 168"/>
                  <a:gd name="T30" fmla="*/ 1 w 297"/>
                  <a:gd name="T31" fmla="*/ 163 h 168"/>
                  <a:gd name="T32" fmla="*/ 1 w 297"/>
                  <a:gd name="T33" fmla="*/ 163 h 168"/>
                  <a:gd name="T34" fmla="*/ 0 w 297"/>
                  <a:gd name="T35" fmla="*/ 0 h 168"/>
                  <a:gd name="T36" fmla="*/ 0 w 297"/>
                  <a:gd name="T37" fmla="*/ 0 h 16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97"/>
                  <a:gd name="T58" fmla="*/ 0 h 168"/>
                  <a:gd name="T59" fmla="*/ 297 w 297"/>
                  <a:gd name="T60" fmla="*/ 168 h 16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97" h="168">
                    <a:moveTo>
                      <a:pt x="0" y="0"/>
                    </a:moveTo>
                    <a:lnTo>
                      <a:pt x="0" y="0"/>
                    </a:lnTo>
                    <a:lnTo>
                      <a:pt x="297" y="0"/>
                    </a:lnTo>
                    <a:lnTo>
                      <a:pt x="297" y="0"/>
                    </a:lnTo>
                    <a:lnTo>
                      <a:pt x="280" y="140"/>
                    </a:lnTo>
                    <a:lnTo>
                      <a:pt x="280" y="140"/>
                    </a:lnTo>
                    <a:lnTo>
                      <a:pt x="279" y="147"/>
                    </a:lnTo>
                    <a:lnTo>
                      <a:pt x="276" y="152"/>
                    </a:lnTo>
                    <a:lnTo>
                      <a:pt x="272" y="156"/>
                    </a:lnTo>
                    <a:lnTo>
                      <a:pt x="266" y="160"/>
                    </a:lnTo>
                    <a:lnTo>
                      <a:pt x="261" y="163"/>
                    </a:lnTo>
                    <a:lnTo>
                      <a:pt x="254" y="166"/>
                    </a:lnTo>
                    <a:lnTo>
                      <a:pt x="249" y="167"/>
                    </a:lnTo>
                    <a:lnTo>
                      <a:pt x="243" y="168"/>
                    </a:lnTo>
                    <a:lnTo>
                      <a:pt x="243" y="168"/>
                    </a:lnTo>
                    <a:lnTo>
                      <a:pt x="1" y="163"/>
                    </a:lnTo>
                    <a:lnTo>
                      <a:pt x="1" y="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8" name="Freeform 27">
                <a:extLst>
                  <a:ext uri="{FF2B5EF4-FFF2-40B4-BE49-F238E27FC236}">
                    <a16:creationId xmlns:a16="http://schemas.microsoft.com/office/drawing/2014/main" xmlns="" id="{4F0ED19A-56AD-42BF-B837-5995F9E758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9325" y="152400"/>
                <a:ext cx="465138" cy="266700"/>
              </a:xfrm>
              <a:custGeom>
                <a:avLst/>
                <a:gdLst>
                  <a:gd name="T0" fmla="*/ 0 w 293"/>
                  <a:gd name="T1" fmla="*/ 0 h 168"/>
                  <a:gd name="T2" fmla="*/ 0 w 293"/>
                  <a:gd name="T3" fmla="*/ 0 h 168"/>
                  <a:gd name="T4" fmla="*/ 293 w 293"/>
                  <a:gd name="T5" fmla="*/ 0 h 168"/>
                  <a:gd name="T6" fmla="*/ 293 w 293"/>
                  <a:gd name="T7" fmla="*/ 0 h 168"/>
                  <a:gd name="T8" fmla="*/ 276 w 293"/>
                  <a:gd name="T9" fmla="*/ 140 h 168"/>
                  <a:gd name="T10" fmla="*/ 276 w 293"/>
                  <a:gd name="T11" fmla="*/ 140 h 168"/>
                  <a:gd name="T12" fmla="*/ 275 w 293"/>
                  <a:gd name="T13" fmla="*/ 147 h 168"/>
                  <a:gd name="T14" fmla="*/ 272 w 293"/>
                  <a:gd name="T15" fmla="*/ 152 h 168"/>
                  <a:gd name="T16" fmla="*/ 268 w 293"/>
                  <a:gd name="T17" fmla="*/ 156 h 168"/>
                  <a:gd name="T18" fmla="*/ 262 w 293"/>
                  <a:gd name="T19" fmla="*/ 160 h 168"/>
                  <a:gd name="T20" fmla="*/ 257 w 293"/>
                  <a:gd name="T21" fmla="*/ 163 h 168"/>
                  <a:gd name="T22" fmla="*/ 250 w 293"/>
                  <a:gd name="T23" fmla="*/ 166 h 168"/>
                  <a:gd name="T24" fmla="*/ 245 w 293"/>
                  <a:gd name="T25" fmla="*/ 167 h 168"/>
                  <a:gd name="T26" fmla="*/ 239 w 293"/>
                  <a:gd name="T27" fmla="*/ 168 h 168"/>
                  <a:gd name="T28" fmla="*/ 239 w 293"/>
                  <a:gd name="T29" fmla="*/ 168 h 168"/>
                  <a:gd name="T30" fmla="*/ 0 w 293"/>
                  <a:gd name="T31" fmla="*/ 163 h 168"/>
                  <a:gd name="T32" fmla="*/ 0 w 293"/>
                  <a:gd name="T33" fmla="*/ 163 h 168"/>
                  <a:gd name="T34" fmla="*/ 0 w 293"/>
                  <a:gd name="T35" fmla="*/ 0 h 168"/>
                  <a:gd name="T36" fmla="*/ 0 w 293"/>
                  <a:gd name="T37" fmla="*/ 0 h 16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93"/>
                  <a:gd name="T58" fmla="*/ 0 h 168"/>
                  <a:gd name="T59" fmla="*/ 293 w 293"/>
                  <a:gd name="T60" fmla="*/ 168 h 16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93" h="168">
                    <a:moveTo>
                      <a:pt x="0" y="0"/>
                    </a:moveTo>
                    <a:lnTo>
                      <a:pt x="0" y="0"/>
                    </a:lnTo>
                    <a:lnTo>
                      <a:pt x="293" y="0"/>
                    </a:lnTo>
                    <a:lnTo>
                      <a:pt x="293" y="0"/>
                    </a:lnTo>
                    <a:lnTo>
                      <a:pt x="276" y="140"/>
                    </a:lnTo>
                    <a:lnTo>
                      <a:pt x="276" y="140"/>
                    </a:lnTo>
                    <a:lnTo>
                      <a:pt x="275" y="147"/>
                    </a:lnTo>
                    <a:lnTo>
                      <a:pt x="272" y="152"/>
                    </a:lnTo>
                    <a:lnTo>
                      <a:pt x="268" y="156"/>
                    </a:lnTo>
                    <a:lnTo>
                      <a:pt x="262" y="160"/>
                    </a:lnTo>
                    <a:lnTo>
                      <a:pt x="257" y="163"/>
                    </a:lnTo>
                    <a:lnTo>
                      <a:pt x="250" y="166"/>
                    </a:lnTo>
                    <a:lnTo>
                      <a:pt x="245" y="167"/>
                    </a:lnTo>
                    <a:lnTo>
                      <a:pt x="239" y="168"/>
                    </a:lnTo>
                    <a:lnTo>
                      <a:pt x="239" y="168"/>
                    </a:lnTo>
                    <a:lnTo>
                      <a:pt x="0" y="163"/>
                    </a:lnTo>
                    <a:lnTo>
                      <a:pt x="0" y="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9" name="Freeform 28">
                <a:extLst>
                  <a:ext uri="{FF2B5EF4-FFF2-40B4-BE49-F238E27FC236}">
                    <a16:creationId xmlns:a16="http://schemas.microsoft.com/office/drawing/2014/main" xmlns="" id="{7B8882A3-D561-4E45-A253-A80A293F47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5675" y="152400"/>
                <a:ext cx="458788" cy="266700"/>
              </a:xfrm>
              <a:custGeom>
                <a:avLst/>
                <a:gdLst>
                  <a:gd name="T0" fmla="*/ 0 w 289"/>
                  <a:gd name="T1" fmla="*/ 0 h 168"/>
                  <a:gd name="T2" fmla="*/ 0 w 289"/>
                  <a:gd name="T3" fmla="*/ 0 h 168"/>
                  <a:gd name="T4" fmla="*/ 289 w 289"/>
                  <a:gd name="T5" fmla="*/ 0 h 168"/>
                  <a:gd name="T6" fmla="*/ 289 w 289"/>
                  <a:gd name="T7" fmla="*/ 0 h 168"/>
                  <a:gd name="T8" fmla="*/ 272 w 289"/>
                  <a:gd name="T9" fmla="*/ 140 h 168"/>
                  <a:gd name="T10" fmla="*/ 272 w 289"/>
                  <a:gd name="T11" fmla="*/ 140 h 168"/>
                  <a:gd name="T12" fmla="*/ 271 w 289"/>
                  <a:gd name="T13" fmla="*/ 147 h 168"/>
                  <a:gd name="T14" fmla="*/ 268 w 289"/>
                  <a:gd name="T15" fmla="*/ 151 h 168"/>
                  <a:gd name="T16" fmla="*/ 264 w 289"/>
                  <a:gd name="T17" fmla="*/ 156 h 168"/>
                  <a:gd name="T18" fmla="*/ 258 w 289"/>
                  <a:gd name="T19" fmla="*/ 160 h 168"/>
                  <a:gd name="T20" fmla="*/ 253 w 289"/>
                  <a:gd name="T21" fmla="*/ 163 h 168"/>
                  <a:gd name="T22" fmla="*/ 248 w 289"/>
                  <a:gd name="T23" fmla="*/ 166 h 168"/>
                  <a:gd name="T24" fmla="*/ 235 w 289"/>
                  <a:gd name="T25" fmla="*/ 168 h 168"/>
                  <a:gd name="T26" fmla="*/ 235 w 289"/>
                  <a:gd name="T27" fmla="*/ 168 h 168"/>
                  <a:gd name="T28" fmla="*/ 0 w 289"/>
                  <a:gd name="T29" fmla="*/ 161 h 168"/>
                  <a:gd name="T30" fmla="*/ 0 w 289"/>
                  <a:gd name="T31" fmla="*/ 161 h 168"/>
                  <a:gd name="T32" fmla="*/ 0 w 289"/>
                  <a:gd name="T33" fmla="*/ 0 h 168"/>
                  <a:gd name="T34" fmla="*/ 0 w 289"/>
                  <a:gd name="T35" fmla="*/ 0 h 16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89"/>
                  <a:gd name="T55" fmla="*/ 0 h 168"/>
                  <a:gd name="T56" fmla="*/ 289 w 289"/>
                  <a:gd name="T57" fmla="*/ 168 h 16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89" h="168">
                    <a:moveTo>
                      <a:pt x="0" y="0"/>
                    </a:moveTo>
                    <a:lnTo>
                      <a:pt x="0" y="0"/>
                    </a:lnTo>
                    <a:lnTo>
                      <a:pt x="289" y="0"/>
                    </a:lnTo>
                    <a:lnTo>
                      <a:pt x="289" y="0"/>
                    </a:lnTo>
                    <a:lnTo>
                      <a:pt x="272" y="140"/>
                    </a:lnTo>
                    <a:lnTo>
                      <a:pt x="272" y="140"/>
                    </a:lnTo>
                    <a:lnTo>
                      <a:pt x="271" y="147"/>
                    </a:lnTo>
                    <a:lnTo>
                      <a:pt x="268" y="151"/>
                    </a:lnTo>
                    <a:lnTo>
                      <a:pt x="264" y="156"/>
                    </a:lnTo>
                    <a:lnTo>
                      <a:pt x="258" y="160"/>
                    </a:lnTo>
                    <a:lnTo>
                      <a:pt x="253" y="163"/>
                    </a:lnTo>
                    <a:lnTo>
                      <a:pt x="248" y="166"/>
                    </a:lnTo>
                    <a:lnTo>
                      <a:pt x="235" y="168"/>
                    </a:lnTo>
                    <a:lnTo>
                      <a:pt x="235" y="168"/>
                    </a:lnTo>
                    <a:lnTo>
                      <a:pt x="0" y="161"/>
                    </a:lnTo>
                    <a:lnTo>
                      <a:pt x="0" y="16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0" name="Freeform 29">
                <a:extLst>
                  <a:ext uri="{FF2B5EF4-FFF2-40B4-BE49-F238E27FC236}">
                    <a16:creationId xmlns:a16="http://schemas.microsoft.com/office/drawing/2014/main" xmlns="" id="{51262B86-B9BA-4F6B-A6DE-9EFB3B9D23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2025" y="152400"/>
                <a:ext cx="452438" cy="265113"/>
              </a:xfrm>
              <a:custGeom>
                <a:avLst/>
                <a:gdLst>
                  <a:gd name="T0" fmla="*/ 0 w 285"/>
                  <a:gd name="T1" fmla="*/ 0 h 167"/>
                  <a:gd name="T2" fmla="*/ 0 w 285"/>
                  <a:gd name="T3" fmla="*/ 0 h 167"/>
                  <a:gd name="T4" fmla="*/ 285 w 285"/>
                  <a:gd name="T5" fmla="*/ 0 h 167"/>
                  <a:gd name="T6" fmla="*/ 285 w 285"/>
                  <a:gd name="T7" fmla="*/ 0 h 167"/>
                  <a:gd name="T8" fmla="*/ 268 w 285"/>
                  <a:gd name="T9" fmla="*/ 140 h 167"/>
                  <a:gd name="T10" fmla="*/ 268 w 285"/>
                  <a:gd name="T11" fmla="*/ 140 h 167"/>
                  <a:gd name="T12" fmla="*/ 267 w 285"/>
                  <a:gd name="T13" fmla="*/ 147 h 167"/>
                  <a:gd name="T14" fmla="*/ 264 w 285"/>
                  <a:gd name="T15" fmla="*/ 151 h 167"/>
                  <a:gd name="T16" fmla="*/ 260 w 285"/>
                  <a:gd name="T17" fmla="*/ 156 h 167"/>
                  <a:gd name="T18" fmla="*/ 254 w 285"/>
                  <a:gd name="T19" fmla="*/ 160 h 167"/>
                  <a:gd name="T20" fmla="*/ 249 w 285"/>
                  <a:gd name="T21" fmla="*/ 163 h 167"/>
                  <a:gd name="T22" fmla="*/ 244 w 285"/>
                  <a:gd name="T23" fmla="*/ 166 h 167"/>
                  <a:gd name="T24" fmla="*/ 231 w 285"/>
                  <a:gd name="T25" fmla="*/ 167 h 167"/>
                  <a:gd name="T26" fmla="*/ 231 w 285"/>
                  <a:gd name="T27" fmla="*/ 167 h 167"/>
                  <a:gd name="T28" fmla="*/ 0 w 285"/>
                  <a:gd name="T29" fmla="*/ 160 h 167"/>
                  <a:gd name="T30" fmla="*/ 0 w 285"/>
                  <a:gd name="T31" fmla="*/ 160 h 167"/>
                  <a:gd name="T32" fmla="*/ 0 w 285"/>
                  <a:gd name="T33" fmla="*/ 0 h 167"/>
                  <a:gd name="T34" fmla="*/ 0 w 285"/>
                  <a:gd name="T35" fmla="*/ 0 h 16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85"/>
                  <a:gd name="T55" fmla="*/ 0 h 167"/>
                  <a:gd name="T56" fmla="*/ 285 w 285"/>
                  <a:gd name="T57" fmla="*/ 167 h 16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85" h="167">
                    <a:moveTo>
                      <a:pt x="0" y="0"/>
                    </a:moveTo>
                    <a:lnTo>
                      <a:pt x="0" y="0"/>
                    </a:lnTo>
                    <a:lnTo>
                      <a:pt x="285" y="0"/>
                    </a:lnTo>
                    <a:lnTo>
                      <a:pt x="285" y="0"/>
                    </a:lnTo>
                    <a:lnTo>
                      <a:pt x="268" y="140"/>
                    </a:lnTo>
                    <a:lnTo>
                      <a:pt x="268" y="140"/>
                    </a:lnTo>
                    <a:lnTo>
                      <a:pt x="267" y="147"/>
                    </a:lnTo>
                    <a:lnTo>
                      <a:pt x="264" y="151"/>
                    </a:lnTo>
                    <a:lnTo>
                      <a:pt x="260" y="156"/>
                    </a:lnTo>
                    <a:lnTo>
                      <a:pt x="254" y="160"/>
                    </a:lnTo>
                    <a:lnTo>
                      <a:pt x="249" y="163"/>
                    </a:lnTo>
                    <a:lnTo>
                      <a:pt x="244" y="166"/>
                    </a:lnTo>
                    <a:lnTo>
                      <a:pt x="231" y="167"/>
                    </a:lnTo>
                    <a:lnTo>
                      <a:pt x="231" y="167"/>
                    </a:lnTo>
                    <a:lnTo>
                      <a:pt x="0" y="16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1" name="Freeform 30">
                <a:extLst>
                  <a:ext uri="{FF2B5EF4-FFF2-40B4-BE49-F238E27FC236}">
                    <a16:creationId xmlns:a16="http://schemas.microsoft.com/office/drawing/2014/main" xmlns="" id="{487370B5-801B-4381-BD4B-F8A76D2F61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8375" y="152400"/>
                <a:ext cx="446088" cy="265113"/>
              </a:xfrm>
              <a:custGeom>
                <a:avLst/>
                <a:gdLst>
                  <a:gd name="T0" fmla="*/ 0 w 281"/>
                  <a:gd name="T1" fmla="*/ 0 h 167"/>
                  <a:gd name="T2" fmla="*/ 0 w 281"/>
                  <a:gd name="T3" fmla="*/ 0 h 167"/>
                  <a:gd name="T4" fmla="*/ 281 w 281"/>
                  <a:gd name="T5" fmla="*/ 0 h 167"/>
                  <a:gd name="T6" fmla="*/ 281 w 281"/>
                  <a:gd name="T7" fmla="*/ 0 h 167"/>
                  <a:gd name="T8" fmla="*/ 264 w 281"/>
                  <a:gd name="T9" fmla="*/ 140 h 167"/>
                  <a:gd name="T10" fmla="*/ 264 w 281"/>
                  <a:gd name="T11" fmla="*/ 140 h 167"/>
                  <a:gd name="T12" fmla="*/ 263 w 281"/>
                  <a:gd name="T13" fmla="*/ 145 h 167"/>
                  <a:gd name="T14" fmla="*/ 260 w 281"/>
                  <a:gd name="T15" fmla="*/ 151 h 167"/>
                  <a:gd name="T16" fmla="*/ 256 w 281"/>
                  <a:gd name="T17" fmla="*/ 156 h 167"/>
                  <a:gd name="T18" fmla="*/ 250 w 281"/>
                  <a:gd name="T19" fmla="*/ 160 h 167"/>
                  <a:gd name="T20" fmla="*/ 245 w 281"/>
                  <a:gd name="T21" fmla="*/ 163 h 167"/>
                  <a:gd name="T22" fmla="*/ 240 w 281"/>
                  <a:gd name="T23" fmla="*/ 166 h 167"/>
                  <a:gd name="T24" fmla="*/ 229 w 281"/>
                  <a:gd name="T25" fmla="*/ 167 h 167"/>
                  <a:gd name="T26" fmla="*/ 229 w 281"/>
                  <a:gd name="T27" fmla="*/ 167 h 167"/>
                  <a:gd name="T28" fmla="*/ 0 w 281"/>
                  <a:gd name="T29" fmla="*/ 159 h 167"/>
                  <a:gd name="T30" fmla="*/ 0 w 281"/>
                  <a:gd name="T31" fmla="*/ 159 h 167"/>
                  <a:gd name="T32" fmla="*/ 0 w 281"/>
                  <a:gd name="T33" fmla="*/ 0 h 167"/>
                  <a:gd name="T34" fmla="*/ 0 w 281"/>
                  <a:gd name="T35" fmla="*/ 0 h 16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81"/>
                  <a:gd name="T55" fmla="*/ 0 h 167"/>
                  <a:gd name="T56" fmla="*/ 281 w 281"/>
                  <a:gd name="T57" fmla="*/ 167 h 16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81" h="167">
                    <a:moveTo>
                      <a:pt x="0" y="0"/>
                    </a:moveTo>
                    <a:lnTo>
                      <a:pt x="0" y="0"/>
                    </a:lnTo>
                    <a:lnTo>
                      <a:pt x="281" y="0"/>
                    </a:lnTo>
                    <a:lnTo>
                      <a:pt x="281" y="0"/>
                    </a:lnTo>
                    <a:lnTo>
                      <a:pt x="264" y="140"/>
                    </a:lnTo>
                    <a:lnTo>
                      <a:pt x="264" y="140"/>
                    </a:lnTo>
                    <a:lnTo>
                      <a:pt x="263" y="145"/>
                    </a:lnTo>
                    <a:lnTo>
                      <a:pt x="260" y="151"/>
                    </a:lnTo>
                    <a:lnTo>
                      <a:pt x="256" y="156"/>
                    </a:lnTo>
                    <a:lnTo>
                      <a:pt x="250" y="160"/>
                    </a:lnTo>
                    <a:lnTo>
                      <a:pt x="245" y="163"/>
                    </a:lnTo>
                    <a:lnTo>
                      <a:pt x="240" y="166"/>
                    </a:lnTo>
                    <a:lnTo>
                      <a:pt x="229" y="167"/>
                    </a:lnTo>
                    <a:lnTo>
                      <a:pt x="229" y="167"/>
                    </a:lnTo>
                    <a:lnTo>
                      <a:pt x="0" y="159"/>
                    </a:lnTo>
                    <a:lnTo>
                      <a:pt x="0" y="15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2" name="Freeform 31">
                <a:extLst>
                  <a:ext uri="{FF2B5EF4-FFF2-40B4-BE49-F238E27FC236}">
                    <a16:creationId xmlns:a16="http://schemas.microsoft.com/office/drawing/2014/main" xmlns="" id="{7A7335A3-727D-4882-B42A-55FB21BBD6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3137" y="152400"/>
                <a:ext cx="441325" cy="265113"/>
              </a:xfrm>
              <a:custGeom>
                <a:avLst/>
                <a:gdLst>
                  <a:gd name="T0" fmla="*/ 1 w 278"/>
                  <a:gd name="T1" fmla="*/ 0 h 167"/>
                  <a:gd name="T2" fmla="*/ 1 w 278"/>
                  <a:gd name="T3" fmla="*/ 0 h 167"/>
                  <a:gd name="T4" fmla="*/ 278 w 278"/>
                  <a:gd name="T5" fmla="*/ 0 h 167"/>
                  <a:gd name="T6" fmla="*/ 278 w 278"/>
                  <a:gd name="T7" fmla="*/ 0 h 167"/>
                  <a:gd name="T8" fmla="*/ 261 w 278"/>
                  <a:gd name="T9" fmla="*/ 140 h 167"/>
                  <a:gd name="T10" fmla="*/ 261 w 278"/>
                  <a:gd name="T11" fmla="*/ 140 h 167"/>
                  <a:gd name="T12" fmla="*/ 260 w 278"/>
                  <a:gd name="T13" fmla="*/ 145 h 167"/>
                  <a:gd name="T14" fmla="*/ 257 w 278"/>
                  <a:gd name="T15" fmla="*/ 151 h 167"/>
                  <a:gd name="T16" fmla="*/ 253 w 278"/>
                  <a:gd name="T17" fmla="*/ 156 h 167"/>
                  <a:gd name="T18" fmla="*/ 247 w 278"/>
                  <a:gd name="T19" fmla="*/ 159 h 167"/>
                  <a:gd name="T20" fmla="*/ 242 w 278"/>
                  <a:gd name="T21" fmla="*/ 163 h 167"/>
                  <a:gd name="T22" fmla="*/ 237 w 278"/>
                  <a:gd name="T23" fmla="*/ 166 h 167"/>
                  <a:gd name="T24" fmla="*/ 226 w 278"/>
                  <a:gd name="T25" fmla="*/ 167 h 167"/>
                  <a:gd name="T26" fmla="*/ 226 w 278"/>
                  <a:gd name="T27" fmla="*/ 167 h 167"/>
                  <a:gd name="T28" fmla="*/ 0 w 278"/>
                  <a:gd name="T29" fmla="*/ 157 h 167"/>
                  <a:gd name="T30" fmla="*/ 0 w 278"/>
                  <a:gd name="T31" fmla="*/ 157 h 167"/>
                  <a:gd name="T32" fmla="*/ 1 w 278"/>
                  <a:gd name="T33" fmla="*/ 0 h 167"/>
                  <a:gd name="T34" fmla="*/ 1 w 278"/>
                  <a:gd name="T35" fmla="*/ 0 h 16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78"/>
                  <a:gd name="T55" fmla="*/ 0 h 167"/>
                  <a:gd name="T56" fmla="*/ 278 w 278"/>
                  <a:gd name="T57" fmla="*/ 167 h 16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78" h="167">
                    <a:moveTo>
                      <a:pt x="1" y="0"/>
                    </a:moveTo>
                    <a:lnTo>
                      <a:pt x="1" y="0"/>
                    </a:lnTo>
                    <a:lnTo>
                      <a:pt x="278" y="0"/>
                    </a:lnTo>
                    <a:lnTo>
                      <a:pt x="278" y="0"/>
                    </a:lnTo>
                    <a:lnTo>
                      <a:pt x="261" y="140"/>
                    </a:lnTo>
                    <a:lnTo>
                      <a:pt x="261" y="140"/>
                    </a:lnTo>
                    <a:lnTo>
                      <a:pt x="260" y="145"/>
                    </a:lnTo>
                    <a:lnTo>
                      <a:pt x="257" y="151"/>
                    </a:lnTo>
                    <a:lnTo>
                      <a:pt x="253" y="156"/>
                    </a:lnTo>
                    <a:lnTo>
                      <a:pt x="247" y="159"/>
                    </a:lnTo>
                    <a:lnTo>
                      <a:pt x="242" y="163"/>
                    </a:lnTo>
                    <a:lnTo>
                      <a:pt x="237" y="166"/>
                    </a:lnTo>
                    <a:lnTo>
                      <a:pt x="226" y="167"/>
                    </a:lnTo>
                    <a:lnTo>
                      <a:pt x="226" y="167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3" name="Freeform 32">
                <a:extLst>
                  <a:ext uri="{FF2B5EF4-FFF2-40B4-BE49-F238E27FC236}">
                    <a16:creationId xmlns:a16="http://schemas.microsoft.com/office/drawing/2014/main" xmlns="" id="{5AB7C607-664E-47CB-9EDA-8BF52C3CDA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9487" y="152400"/>
                <a:ext cx="434975" cy="265113"/>
              </a:xfrm>
              <a:custGeom>
                <a:avLst/>
                <a:gdLst>
                  <a:gd name="T0" fmla="*/ 1 w 274"/>
                  <a:gd name="T1" fmla="*/ 0 h 167"/>
                  <a:gd name="T2" fmla="*/ 1 w 274"/>
                  <a:gd name="T3" fmla="*/ 0 h 167"/>
                  <a:gd name="T4" fmla="*/ 274 w 274"/>
                  <a:gd name="T5" fmla="*/ 0 h 167"/>
                  <a:gd name="T6" fmla="*/ 274 w 274"/>
                  <a:gd name="T7" fmla="*/ 0 h 167"/>
                  <a:gd name="T8" fmla="*/ 257 w 274"/>
                  <a:gd name="T9" fmla="*/ 140 h 167"/>
                  <a:gd name="T10" fmla="*/ 257 w 274"/>
                  <a:gd name="T11" fmla="*/ 140 h 167"/>
                  <a:gd name="T12" fmla="*/ 256 w 274"/>
                  <a:gd name="T13" fmla="*/ 145 h 167"/>
                  <a:gd name="T14" fmla="*/ 253 w 274"/>
                  <a:gd name="T15" fmla="*/ 151 h 167"/>
                  <a:gd name="T16" fmla="*/ 249 w 274"/>
                  <a:gd name="T17" fmla="*/ 156 h 167"/>
                  <a:gd name="T18" fmla="*/ 245 w 274"/>
                  <a:gd name="T19" fmla="*/ 159 h 167"/>
                  <a:gd name="T20" fmla="*/ 239 w 274"/>
                  <a:gd name="T21" fmla="*/ 163 h 167"/>
                  <a:gd name="T22" fmla="*/ 233 w 274"/>
                  <a:gd name="T23" fmla="*/ 164 h 167"/>
                  <a:gd name="T24" fmla="*/ 222 w 274"/>
                  <a:gd name="T25" fmla="*/ 167 h 167"/>
                  <a:gd name="T26" fmla="*/ 222 w 274"/>
                  <a:gd name="T27" fmla="*/ 167 h 167"/>
                  <a:gd name="T28" fmla="*/ 0 w 274"/>
                  <a:gd name="T29" fmla="*/ 156 h 167"/>
                  <a:gd name="T30" fmla="*/ 0 w 274"/>
                  <a:gd name="T31" fmla="*/ 156 h 167"/>
                  <a:gd name="T32" fmla="*/ 1 w 274"/>
                  <a:gd name="T33" fmla="*/ 0 h 167"/>
                  <a:gd name="T34" fmla="*/ 1 w 274"/>
                  <a:gd name="T35" fmla="*/ 0 h 16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74"/>
                  <a:gd name="T55" fmla="*/ 0 h 167"/>
                  <a:gd name="T56" fmla="*/ 274 w 274"/>
                  <a:gd name="T57" fmla="*/ 167 h 16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74" h="167">
                    <a:moveTo>
                      <a:pt x="1" y="0"/>
                    </a:moveTo>
                    <a:lnTo>
                      <a:pt x="1" y="0"/>
                    </a:lnTo>
                    <a:lnTo>
                      <a:pt x="274" y="0"/>
                    </a:lnTo>
                    <a:lnTo>
                      <a:pt x="274" y="0"/>
                    </a:lnTo>
                    <a:lnTo>
                      <a:pt x="257" y="140"/>
                    </a:lnTo>
                    <a:lnTo>
                      <a:pt x="257" y="140"/>
                    </a:lnTo>
                    <a:lnTo>
                      <a:pt x="256" y="145"/>
                    </a:lnTo>
                    <a:lnTo>
                      <a:pt x="253" y="151"/>
                    </a:lnTo>
                    <a:lnTo>
                      <a:pt x="249" y="156"/>
                    </a:lnTo>
                    <a:lnTo>
                      <a:pt x="245" y="159"/>
                    </a:lnTo>
                    <a:lnTo>
                      <a:pt x="239" y="163"/>
                    </a:lnTo>
                    <a:lnTo>
                      <a:pt x="233" y="164"/>
                    </a:lnTo>
                    <a:lnTo>
                      <a:pt x="222" y="167"/>
                    </a:lnTo>
                    <a:lnTo>
                      <a:pt x="222" y="167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4" name="Freeform 33">
                <a:extLst>
                  <a:ext uri="{FF2B5EF4-FFF2-40B4-BE49-F238E27FC236}">
                    <a16:creationId xmlns:a16="http://schemas.microsoft.com/office/drawing/2014/main" xmlns="" id="{7536FAEA-5EE5-4A7D-A7DD-DB75838C90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5837" y="152400"/>
                <a:ext cx="428625" cy="265113"/>
              </a:xfrm>
              <a:custGeom>
                <a:avLst/>
                <a:gdLst>
                  <a:gd name="T0" fmla="*/ 0 w 270"/>
                  <a:gd name="T1" fmla="*/ 0 h 167"/>
                  <a:gd name="T2" fmla="*/ 0 w 270"/>
                  <a:gd name="T3" fmla="*/ 0 h 167"/>
                  <a:gd name="T4" fmla="*/ 270 w 270"/>
                  <a:gd name="T5" fmla="*/ 0 h 167"/>
                  <a:gd name="T6" fmla="*/ 270 w 270"/>
                  <a:gd name="T7" fmla="*/ 0 h 167"/>
                  <a:gd name="T8" fmla="*/ 253 w 270"/>
                  <a:gd name="T9" fmla="*/ 140 h 167"/>
                  <a:gd name="T10" fmla="*/ 253 w 270"/>
                  <a:gd name="T11" fmla="*/ 140 h 167"/>
                  <a:gd name="T12" fmla="*/ 252 w 270"/>
                  <a:gd name="T13" fmla="*/ 145 h 167"/>
                  <a:gd name="T14" fmla="*/ 249 w 270"/>
                  <a:gd name="T15" fmla="*/ 151 h 167"/>
                  <a:gd name="T16" fmla="*/ 245 w 270"/>
                  <a:gd name="T17" fmla="*/ 155 h 167"/>
                  <a:gd name="T18" fmla="*/ 241 w 270"/>
                  <a:gd name="T19" fmla="*/ 159 h 167"/>
                  <a:gd name="T20" fmla="*/ 235 w 270"/>
                  <a:gd name="T21" fmla="*/ 163 h 167"/>
                  <a:gd name="T22" fmla="*/ 230 w 270"/>
                  <a:gd name="T23" fmla="*/ 164 h 167"/>
                  <a:gd name="T24" fmla="*/ 219 w 270"/>
                  <a:gd name="T25" fmla="*/ 167 h 167"/>
                  <a:gd name="T26" fmla="*/ 219 w 270"/>
                  <a:gd name="T27" fmla="*/ 167 h 167"/>
                  <a:gd name="T28" fmla="*/ 0 w 270"/>
                  <a:gd name="T29" fmla="*/ 156 h 167"/>
                  <a:gd name="T30" fmla="*/ 0 w 270"/>
                  <a:gd name="T31" fmla="*/ 156 h 167"/>
                  <a:gd name="T32" fmla="*/ 0 w 270"/>
                  <a:gd name="T33" fmla="*/ 0 h 167"/>
                  <a:gd name="T34" fmla="*/ 0 w 270"/>
                  <a:gd name="T35" fmla="*/ 0 h 16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70"/>
                  <a:gd name="T55" fmla="*/ 0 h 167"/>
                  <a:gd name="T56" fmla="*/ 270 w 270"/>
                  <a:gd name="T57" fmla="*/ 167 h 16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70" h="167">
                    <a:moveTo>
                      <a:pt x="0" y="0"/>
                    </a:moveTo>
                    <a:lnTo>
                      <a:pt x="0" y="0"/>
                    </a:lnTo>
                    <a:lnTo>
                      <a:pt x="270" y="0"/>
                    </a:lnTo>
                    <a:lnTo>
                      <a:pt x="270" y="0"/>
                    </a:lnTo>
                    <a:lnTo>
                      <a:pt x="253" y="140"/>
                    </a:lnTo>
                    <a:lnTo>
                      <a:pt x="253" y="140"/>
                    </a:lnTo>
                    <a:lnTo>
                      <a:pt x="252" y="145"/>
                    </a:lnTo>
                    <a:lnTo>
                      <a:pt x="249" y="151"/>
                    </a:lnTo>
                    <a:lnTo>
                      <a:pt x="245" y="155"/>
                    </a:lnTo>
                    <a:lnTo>
                      <a:pt x="241" y="159"/>
                    </a:lnTo>
                    <a:lnTo>
                      <a:pt x="235" y="163"/>
                    </a:lnTo>
                    <a:lnTo>
                      <a:pt x="230" y="164"/>
                    </a:lnTo>
                    <a:lnTo>
                      <a:pt x="219" y="167"/>
                    </a:lnTo>
                    <a:lnTo>
                      <a:pt x="219" y="167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5" name="Freeform 34">
                <a:extLst>
                  <a:ext uri="{FF2B5EF4-FFF2-40B4-BE49-F238E27FC236}">
                    <a16:creationId xmlns:a16="http://schemas.microsoft.com/office/drawing/2014/main" xmlns="" id="{F41A98E4-582D-4BF8-930D-771B15BFA5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2187" y="152400"/>
                <a:ext cx="422275" cy="265113"/>
              </a:xfrm>
              <a:custGeom>
                <a:avLst/>
                <a:gdLst>
                  <a:gd name="T0" fmla="*/ 0 w 266"/>
                  <a:gd name="T1" fmla="*/ 0 h 167"/>
                  <a:gd name="T2" fmla="*/ 0 w 266"/>
                  <a:gd name="T3" fmla="*/ 0 h 167"/>
                  <a:gd name="T4" fmla="*/ 266 w 266"/>
                  <a:gd name="T5" fmla="*/ 0 h 167"/>
                  <a:gd name="T6" fmla="*/ 266 w 266"/>
                  <a:gd name="T7" fmla="*/ 0 h 167"/>
                  <a:gd name="T8" fmla="*/ 249 w 266"/>
                  <a:gd name="T9" fmla="*/ 140 h 167"/>
                  <a:gd name="T10" fmla="*/ 249 w 266"/>
                  <a:gd name="T11" fmla="*/ 140 h 167"/>
                  <a:gd name="T12" fmla="*/ 248 w 266"/>
                  <a:gd name="T13" fmla="*/ 145 h 167"/>
                  <a:gd name="T14" fmla="*/ 245 w 266"/>
                  <a:gd name="T15" fmla="*/ 151 h 167"/>
                  <a:gd name="T16" fmla="*/ 241 w 266"/>
                  <a:gd name="T17" fmla="*/ 155 h 167"/>
                  <a:gd name="T18" fmla="*/ 237 w 266"/>
                  <a:gd name="T19" fmla="*/ 159 h 167"/>
                  <a:gd name="T20" fmla="*/ 226 w 266"/>
                  <a:gd name="T21" fmla="*/ 164 h 167"/>
                  <a:gd name="T22" fmla="*/ 215 w 266"/>
                  <a:gd name="T23" fmla="*/ 167 h 167"/>
                  <a:gd name="T24" fmla="*/ 215 w 266"/>
                  <a:gd name="T25" fmla="*/ 167 h 167"/>
                  <a:gd name="T26" fmla="*/ 0 w 266"/>
                  <a:gd name="T27" fmla="*/ 155 h 167"/>
                  <a:gd name="T28" fmla="*/ 0 w 266"/>
                  <a:gd name="T29" fmla="*/ 155 h 167"/>
                  <a:gd name="T30" fmla="*/ 0 w 266"/>
                  <a:gd name="T31" fmla="*/ 0 h 167"/>
                  <a:gd name="T32" fmla="*/ 0 w 266"/>
                  <a:gd name="T33" fmla="*/ 0 h 16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66"/>
                  <a:gd name="T52" fmla="*/ 0 h 167"/>
                  <a:gd name="T53" fmla="*/ 266 w 266"/>
                  <a:gd name="T54" fmla="*/ 167 h 16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66" h="167">
                    <a:moveTo>
                      <a:pt x="0" y="0"/>
                    </a:moveTo>
                    <a:lnTo>
                      <a:pt x="0" y="0"/>
                    </a:lnTo>
                    <a:lnTo>
                      <a:pt x="266" y="0"/>
                    </a:lnTo>
                    <a:lnTo>
                      <a:pt x="266" y="0"/>
                    </a:lnTo>
                    <a:lnTo>
                      <a:pt x="249" y="140"/>
                    </a:lnTo>
                    <a:lnTo>
                      <a:pt x="249" y="140"/>
                    </a:lnTo>
                    <a:lnTo>
                      <a:pt x="248" y="145"/>
                    </a:lnTo>
                    <a:lnTo>
                      <a:pt x="245" y="151"/>
                    </a:lnTo>
                    <a:lnTo>
                      <a:pt x="241" y="155"/>
                    </a:lnTo>
                    <a:lnTo>
                      <a:pt x="237" y="159"/>
                    </a:lnTo>
                    <a:lnTo>
                      <a:pt x="226" y="164"/>
                    </a:lnTo>
                    <a:lnTo>
                      <a:pt x="215" y="167"/>
                    </a:lnTo>
                    <a:lnTo>
                      <a:pt x="215" y="167"/>
                    </a:lnTo>
                    <a:lnTo>
                      <a:pt x="0" y="155"/>
                    </a:lnTo>
                    <a:lnTo>
                      <a:pt x="0" y="15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6" name="Freeform 35">
                <a:extLst>
                  <a:ext uri="{FF2B5EF4-FFF2-40B4-BE49-F238E27FC236}">
                    <a16:creationId xmlns:a16="http://schemas.microsoft.com/office/drawing/2014/main" xmlns="" id="{D7102B7E-2CE8-45CB-9120-E68CC5EE6B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5362" y="152400"/>
                <a:ext cx="419100" cy="265113"/>
              </a:xfrm>
              <a:custGeom>
                <a:avLst/>
                <a:gdLst>
                  <a:gd name="T0" fmla="*/ 2 w 264"/>
                  <a:gd name="T1" fmla="*/ 0 h 167"/>
                  <a:gd name="T2" fmla="*/ 2 w 264"/>
                  <a:gd name="T3" fmla="*/ 0 h 167"/>
                  <a:gd name="T4" fmla="*/ 264 w 264"/>
                  <a:gd name="T5" fmla="*/ 0 h 167"/>
                  <a:gd name="T6" fmla="*/ 264 w 264"/>
                  <a:gd name="T7" fmla="*/ 0 h 167"/>
                  <a:gd name="T8" fmla="*/ 247 w 264"/>
                  <a:gd name="T9" fmla="*/ 140 h 167"/>
                  <a:gd name="T10" fmla="*/ 247 w 264"/>
                  <a:gd name="T11" fmla="*/ 140 h 167"/>
                  <a:gd name="T12" fmla="*/ 246 w 264"/>
                  <a:gd name="T13" fmla="*/ 145 h 167"/>
                  <a:gd name="T14" fmla="*/ 243 w 264"/>
                  <a:gd name="T15" fmla="*/ 151 h 167"/>
                  <a:gd name="T16" fmla="*/ 239 w 264"/>
                  <a:gd name="T17" fmla="*/ 155 h 167"/>
                  <a:gd name="T18" fmla="*/ 235 w 264"/>
                  <a:gd name="T19" fmla="*/ 159 h 167"/>
                  <a:gd name="T20" fmla="*/ 224 w 264"/>
                  <a:gd name="T21" fmla="*/ 164 h 167"/>
                  <a:gd name="T22" fmla="*/ 213 w 264"/>
                  <a:gd name="T23" fmla="*/ 167 h 167"/>
                  <a:gd name="T24" fmla="*/ 213 w 264"/>
                  <a:gd name="T25" fmla="*/ 167 h 167"/>
                  <a:gd name="T26" fmla="*/ 0 w 264"/>
                  <a:gd name="T27" fmla="*/ 153 h 167"/>
                  <a:gd name="T28" fmla="*/ 0 w 264"/>
                  <a:gd name="T29" fmla="*/ 153 h 167"/>
                  <a:gd name="T30" fmla="*/ 2 w 264"/>
                  <a:gd name="T31" fmla="*/ 0 h 167"/>
                  <a:gd name="T32" fmla="*/ 2 w 264"/>
                  <a:gd name="T33" fmla="*/ 0 h 16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64"/>
                  <a:gd name="T52" fmla="*/ 0 h 167"/>
                  <a:gd name="T53" fmla="*/ 264 w 264"/>
                  <a:gd name="T54" fmla="*/ 167 h 16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64" h="167">
                    <a:moveTo>
                      <a:pt x="2" y="0"/>
                    </a:moveTo>
                    <a:lnTo>
                      <a:pt x="2" y="0"/>
                    </a:lnTo>
                    <a:lnTo>
                      <a:pt x="264" y="0"/>
                    </a:lnTo>
                    <a:lnTo>
                      <a:pt x="264" y="0"/>
                    </a:lnTo>
                    <a:lnTo>
                      <a:pt x="247" y="140"/>
                    </a:lnTo>
                    <a:lnTo>
                      <a:pt x="247" y="140"/>
                    </a:lnTo>
                    <a:lnTo>
                      <a:pt x="246" y="145"/>
                    </a:lnTo>
                    <a:lnTo>
                      <a:pt x="243" y="151"/>
                    </a:lnTo>
                    <a:lnTo>
                      <a:pt x="239" y="155"/>
                    </a:lnTo>
                    <a:lnTo>
                      <a:pt x="235" y="159"/>
                    </a:lnTo>
                    <a:lnTo>
                      <a:pt x="224" y="164"/>
                    </a:lnTo>
                    <a:lnTo>
                      <a:pt x="213" y="167"/>
                    </a:lnTo>
                    <a:lnTo>
                      <a:pt x="213" y="167"/>
                    </a:lnTo>
                    <a:lnTo>
                      <a:pt x="0" y="153"/>
                    </a:lnTo>
                    <a:lnTo>
                      <a:pt x="0" y="153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7" name="Freeform 36">
                <a:extLst>
                  <a:ext uri="{FF2B5EF4-FFF2-40B4-BE49-F238E27FC236}">
                    <a16:creationId xmlns:a16="http://schemas.microsoft.com/office/drawing/2014/main" xmlns="" id="{68694006-B789-4398-872F-75948B6180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1712" y="152400"/>
                <a:ext cx="412750" cy="265113"/>
              </a:xfrm>
              <a:custGeom>
                <a:avLst/>
                <a:gdLst>
                  <a:gd name="T0" fmla="*/ 2 w 260"/>
                  <a:gd name="T1" fmla="*/ 0 h 167"/>
                  <a:gd name="T2" fmla="*/ 2 w 260"/>
                  <a:gd name="T3" fmla="*/ 0 h 167"/>
                  <a:gd name="T4" fmla="*/ 260 w 260"/>
                  <a:gd name="T5" fmla="*/ 0 h 167"/>
                  <a:gd name="T6" fmla="*/ 260 w 260"/>
                  <a:gd name="T7" fmla="*/ 0 h 167"/>
                  <a:gd name="T8" fmla="*/ 243 w 260"/>
                  <a:gd name="T9" fmla="*/ 140 h 167"/>
                  <a:gd name="T10" fmla="*/ 243 w 260"/>
                  <a:gd name="T11" fmla="*/ 140 h 167"/>
                  <a:gd name="T12" fmla="*/ 242 w 260"/>
                  <a:gd name="T13" fmla="*/ 145 h 167"/>
                  <a:gd name="T14" fmla="*/ 239 w 260"/>
                  <a:gd name="T15" fmla="*/ 151 h 167"/>
                  <a:gd name="T16" fmla="*/ 235 w 260"/>
                  <a:gd name="T17" fmla="*/ 155 h 167"/>
                  <a:gd name="T18" fmla="*/ 231 w 260"/>
                  <a:gd name="T19" fmla="*/ 159 h 167"/>
                  <a:gd name="T20" fmla="*/ 220 w 260"/>
                  <a:gd name="T21" fmla="*/ 164 h 167"/>
                  <a:gd name="T22" fmla="*/ 209 w 260"/>
                  <a:gd name="T23" fmla="*/ 167 h 167"/>
                  <a:gd name="T24" fmla="*/ 209 w 260"/>
                  <a:gd name="T25" fmla="*/ 167 h 167"/>
                  <a:gd name="T26" fmla="*/ 0 w 260"/>
                  <a:gd name="T27" fmla="*/ 152 h 167"/>
                  <a:gd name="T28" fmla="*/ 0 w 260"/>
                  <a:gd name="T29" fmla="*/ 152 h 167"/>
                  <a:gd name="T30" fmla="*/ 2 w 260"/>
                  <a:gd name="T31" fmla="*/ 0 h 167"/>
                  <a:gd name="T32" fmla="*/ 2 w 260"/>
                  <a:gd name="T33" fmla="*/ 0 h 16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60"/>
                  <a:gd name="T52" fmla="*/ 0 h 167"/>
                  <a:gd name="T53" fmla="*/ 260 w 260"/>
                  <a:gd name="T54" fmla="*/ 167 h 16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60" h="167">
                    <a:moveTo>
                      <a:pt x="2" y="0"/>
                    </a:moveTo>
                    <a:lnTo>
                      <a:pt x="2" y="0"/>
                    </a:lnTo>
                    <a:lnTo>
                      <a:pt x="260" y="0"/>
                    </a:lnTo>
                    <a:lnTo>
                      <a:pt x="260" y="0"/>
                    </a:lnTo>
                    <a:lnTo>
                      <a:pt x="243" y="140"/>
                    </a:lnTo>
                    <a:lnTo>
                      <a:pt x="243" y="140"/>
                    </a:lnTo>
                    <a:lnTo>
                      <a:pt x="242" y="145"/>
                    </a:lnTo>
                    <a:lnTo>
                      <a:pt x="239" y="151"/>
                    </a:lnTo>
                    <a:lnTo>
                      <a:pt x="235" y="155"/>
                    </a:lnTo>
                    <a:lnTo>
                      <a:pt x="231" y="159"/>
                    </a:lnTo>
                    <a:lnTo>
                      <a:pt x="220" y="164"/>
                    </a:lnTo>
                    <a:lnTo>
                      <a:pt x="209" y="167"/>
                    </a:lnTo>
                    <a:lnTo>
                      <a:pt x="209" y="167"/>
                    </a:lnTo>
                    <a:lnTo>
                      <a:pt x="0" y="152"/>
                    </a:lnTo>
                    <a:lnTo>
                      <a:pt x="0" y="15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8" name="Freeform 37">
                <a:extLst>
                  <a:ext uri="{FF2B5EF4-FFF2-40B4-BE49-F238E27FC236}">
                    <a16:creationId xmlns:a16="http://schemas.microsoft.com/office/drawing/2014/main" xmlns="" id="{D634EBB3-B78A-4838-95B1-C899B37D39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9650" y="152400"/>
                <a:ext cx="404813" cy="265113"/>
              </a:xfrm>
              <a:custGeom>
                <a:avLst/>
                <a:gdLst>
                  <a:gd name="T0" fmla="*/ 1 w 255"/>
                  <a:gd name="T1" fmla="*/ 0 h 167"/>
                  <a:gd name="T2" fmla="*/ 1 w 255"/>
                  <a:gd name="T3" fmla="*/ 0 h 167"/>
                  <a:gd name="T4" fmla="*/ 255 w 255"/>
                  <a:gd name="T5" fmla="*/ 0 h 167"/>
                  <a:gd name="T6" fmla="*/ 255 w 255"/>
                  <a:gd name="T7" fmla="*/ 0 h 167"/>
                  <a:gd name="T8" fmla="*/ 238 w 255"/>
                  <a:gd name="T9" fmla="*/ 140 h 167"/>
                  <a:gd name="T10" fmla="*/ 238 w 255"/>
                  <a:gd name="T11" fmla="*/ 140 h 167"/>
                  <a:gd name="T12" fmla="*/ 237 w 255"/>
                  <a:gd name="T13" fmla="*/ 145 h 167"/>
                  <a:gd name="T14" fmla="*/ 234 w 255"/>
                  <a:gd name="T15" fmla="*/ 151 h 167"/>
                  <a:gd name="T16" fmla="*/ 230 w 255"/>
                  <a:gd name="T17" fmla="*/ 155 h 167"/>
                  <a:gd name="T18" fmla="*/ 226 w 255"/>
                  <a:gd name="T19" fmla="*/ 159 h 167"/>
                  <a:gd name="T20" fmla="*/ 215 w 255"/>
                  <a:gd name="T21" fmla="*/ 164 h 167"/>
                  <a:gd name="T22" fmla="*/ 205 w 255"/>
                  <a:gd name="T23" fmla="*/ 167 h 167"/>
                  <a:gd name="T24" fmla="*/ 205 w 255"/>
                  <a:gd name="T25" fmla="*/ 167 h 167"/>
                  <a:gd name="T26" fmla="*/ 0 w 255"/>
                  <a:gd name="T27" fmla="*/ 151 h 167"/>
                  <a:gd name="T28" fmla="*/ 0 w 255"/>
                  <a:gd name="T29" fmla="*/ 151 h 167"/>
                  <a:gd name="T30" fmla="*/ 1 w 255"/>
                  <a:gd name="T31" fmla="*/ 0 h 167"/>
                  <a:gd name="T32" fmla="*/ 1 w 255"/>
                  <a:gd name="T33" fmla="*/ 0 h 16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55"/>
                  <a:gd name="T52" fmla="*/ 0 h 167"/>
                  <a:gd name="T53" fmla="*/ 255 w 255"/>
                  <a:gd name="T54" fmla="*/ 167 h 16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55" h="167">
                    <a:moveTo>
                      <a:pt x="1" y="0"/>
                    </a:moveTo>
                    <a:lnTo>
                      <a:pt x="1" y="0"/>
                    </a:lnTo>
                    <a:lnTo>
                      <a:pt x="255" y="0"/>
                    </a:lnTo>
                    <a:lnTo>
                      <a:pt x="255" y="0"/>
                    </a:lnTo>
                    <a:lnTo>
                      <a:pt x="238" y="140"/>
                    </a:lnTo>
                    <a:lnTo>
                      <a:pt x="238" y="140"/>
                    </a:lnTo>
                    <a:lnTo>
                      <a:pt x="237" y="145"/>
                    </a:lnTo>
                    <a:lnTo>
                      <a:pt x="234" y="151"/>
                    </a:lnTo>
                    <a:lnTo>
                      <a:pt x="230" y="155"/>
                    </a:lnTo>
                    <a:lnTo>
                      <a:pt x="226" y="159"/>
                    </a:lnTo>
                    <a:lnTo>
                      <a:pt x="215" y="164"/>
                    </a:lnTo>
                    <a:lnTo>
                      <a:pt x="205" y="167"/>
                    </a:lnTo>
                    <a:lnTo>
                      <a:pt x="205" y="167"/>
                    </a:lnTo>
                    <a:lnTo>
                      <a:pt x="0" y="151"/>
                    </a:lnTo>
                    <a:lnTo>
                      <a:pt x="0" y="151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9" name="Freeform 38">
                <a:extLst>
                  <a:ext uri="{FF2B5EF4-FFF2-40B4-BE49-F238E27FC236}">
                    <a16:creationId xmlns:a16="http://schemas.microsoft.com/office/drawing/2014/main" xmlns="" id="{7A70D172-86CE-416B-88CA-56AA0450CA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6000" y="152400"/>
                <a:ext cx="398463" cy="265113"/>
              </a:xfrm>
              <a:custGeom>
                <a:avLst/>
                <a:gdLst>
                  <a:gd name="T0" fmla="*/ 1 w 251"/>
                  <a:gd name="T1" fmla="*/ 0 h 167"/>
                  <a:gd name="T2" fmla="*/ 1 w 251"/>
                  <a:gd name="T3" fmla="*/ 0 h 167"/>
                  <a:gd name="T4" fmla="*/ 251 w 251"/>
                  <a:gd name="T5" fmla="*/ 0 h 167"/>
                  <a:gd name="T6" fmla="*/ 251 w 251"/>
                  <a:gd name="T7" fmla="*/ 0 h 167"/>
                  <a:gd name="T8" fmla="*/ 234 w 251"/>
                  <a:gd name="T9" fmla="*/ 140 h 167"/>
                  <a:gd name="T10" fmla="*/ 234 w 251"/>
                  <a:gd name="T11" fmla="*/ 140 h 167"/>
                  <a:gd name="T12" fmla="*/ 233 w 251"/>
                  <a:gd name="T13" fmla="*/ 145 h 167"/>
                  <a:gd name="T14" fmla="*/ 230 w 251"/>
                  <a:gd name="T15" fmla="*/ 151 h 167"/>
                  <a:gd name="T16" fmla="*/ 226 w 251"/>
                  <a:gd name="T17" fmla="*/ 155 h 167"/>
                  <a:gd name="T18" fmla="*/ 222 w 251"/>
                  <a:gd name="T19" fmla="*/ 159 h 167"/>
                  <a:gd name="T20" fmla="*/ 212 w 251"/>
                  <a:gd name="T21" fmla="*/ 164 h 167"/>
                  <a:gd name="T22" fmla="*/ 201 w 251"/>
                  <a:gd name="T23" fmla="*/ 167 h 167"/>
                  <a:gd name="T24" fmla="*/ 201 w 251"/>
                  <a:gd name="T25" fmla="*/ 167 h 167"/>
                  <a:gd name="T26" fmla="*/ 0 w 251"/>
                  <a:gd name="T27" fmla="*/ 149 h 167"/>
                  <a:gd name="T28" fmla="*/ 0 w 251"/>
                  <a:gd name="T29" fmla="*/ 149 h 167"/>
                  <a:gd name="T30" fmla="*/ 1 w 251"/>
                  <a:gd name="T31" fmla="*/ 0 h 167"/>
                  <a:gd name="T32" fmla="*/ 1 w 251"/>
                  <a:gd name="T33" fmla="*/ 0 h 16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51"/>
                  <a:gd name="T52" fmla="*/ 0 h 167"/>
                  <a:gd name="T53" fmla="*/ 251 w 251"/>
                  <a:gd name="T54" fmla="*/ 167 h 16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51" h="167">
                    <a:moveTo>
                      <a:pt x="1" y="0"/>
                    </a:moveTo>
                    <a:lnTo>
                      <a:pt x="1" y="0"/>
                    </a:lnTo>
                    <a:lnTo>
                      <a:pt x="251" y="0"/>
                    </a:lnTo>
                    <a:lnTo>
                      <a:pt x="251" y="0"/>
                    </a:lnTo>
                    <a:lnTo>
                      <a:pt x="234" y="140"/>
                    </a:lnTo>
                    <a:lnTo>
                      <a:pt x="234" y="140"/>
                    </a:lnTo>
                    <a:lnTo>
                      <a:pt x="233" y="145"/>
                    </a:lnTo>
                    <a:lnTo>
                      <a:pt x="230" y="151"/>
                    </a:lnTo>
                    <a:lnTo>
                      <a:pt x="226" y="155"/>
                    </a:lnTo>
                    <a:lnTo>
                      <a:pt x="222" y="159"/>
                    </a:lnTo>
                    <a:lnTo>
                      <a:pt x="212" y="164"/>
                    </a:lnTo>
                    <a:lnTo>
                      <a:pt x="201" y="167"/>
                    </a:lnTo>
                    <a:lnTo>
                      <a:pt x="201" y="167"/>
                    </a:lnTo>
                    <a:lnTo>
                      <a:pt x="0" y="149"/>
                    </a:lnTo>
                    <a:lnTo>
                      <a:pt x="0" y="149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0" name="Freeform 39">
                <a:extLst>
                  <a:ext uri="{FF2B5EF4-FFF2-40B4-BE49-F238E27FC236}">
                    <a16:creationId xmlns:a16="http://schemas.microsoft.com/office/drawing/2014/main" xmlns="" id="{ACA851E3-F8D3-404D-8EBA-D3F6743184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9175" y="152400"/>
                <a:ext cx="395288" cy="263525"/>
              </a:xfrm>
              <a:custGeom>
                <a:avLst/>
                <a:gdLst>
                  <a:gd name="T0" fmla="*/ 2 w 249"/>
                  <a:gd name="T1" fmla="*/ 0 h 166"/>
                  <a:gd name="T2" fmla="*/ 2 w 249"/>
                  <a:gd name="T3" fmla="*/ 0 h 166"/>
                  <a:gd name="T4" fmla="*/ 249 w 249"/>
                  <a:gd name="T5" fmla="*/ 0 h 166"/>
                  <a:gd name="T6" fmla="*/ 249 w 249"/>
                  <a:gd name="T7" fmla="*/ 0 h 166"/>
                  <a:gd name="T8" fmla="*/ 232 w 249"/>
                  <a:gd name="T9" fmla="*/ 140 h 166"/>
                  <a:gd name="T10" fmla="*/ 232 w 249"/>
                  <a:gd name="T11" fmla="*/ 140 h 166"/>
                  <a:gd name="T12" fmla="*/ 231 w 249"/>
                  <a:gd name="T13" fmla="*/ 145 h 166"/>
                  <a:gd name="T14" fmla="*/ 228 w 249"/>
                  <a:gd name="T15" fmla="*/ 151 h 166"/>
                  <a:gd name="T16" fmla="*/ 225 w 249"/>
                  <a:gd name="T17" fmla="*/ 155 h 166"/>
                  <a:gd name="T18" fmla="*/ 220 w 249"/>
                  <a:gd name="T19" fmla="*/ 159 h 166"/>
                  <a:gd name="T20" fmla="*/ 210 w 249"/>
                  <a:gd name="T21" fmla="*/ 164 h 166"/>
                  <a:gd name="T22" fmla="*/ 199 w 249"/>
                  <a:gd name="T23" fmla="*/ 166 h 166"/>
                  <a:gd name="T24" fmla="*/ 199 w 249"/>
                  <a:gd name="T25" fmla="*/ 166 h 166"/>
                  <a:gd name="T26" fmla="*/ 0 w 249"/>
                  <a:gd name="T27" fmla="*/ 148 h 166"/>
                  <a:gd name="T28" fmla="*/ 0 w 249"/>
                  <a:gd name="T29" fmla="*/ 148 h 166"/>
                  <a:gd name="T30" fmla="*/ 2 w 249"/>
                  <a:gd name="T31" fmla="*/ 0 h 166"/>
                  <a:gd name="T32" fmla="*/ 2 w 249"/>
                  <a:gd name="T33" fmla="*/ 0 h 1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49"/>
                  <a:gd name="T52" fmla="*/ 0 h 166"/>
                  <a:gd name="T53" fmla="*/ 249 w 249"/>
                  <a:gd name="T54" fmla="*/ 166 h 16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49" h="166">
                    <a:moveTo>
                      <a:pt x="2" y="0"/>
                    </a:moveTo>
                    <a:lnTo>
                      <a:pt x="2" y="0"/>
                    </a:lnTo>
                    <a:lnTo>
                      <a:pt x="249" y="0"/>
                    </a:lnTo>
                    <a:lnTo>
                      <a:pt x="249" y="0"/>
                    </a:lnTo>
                    <a:lnTo>
                      <a:pt x="232" y="140"/>
                    </a:lnTo>
                    <a:lnTo>
                      <a:pt x="232" y="140"/>
                    </a:lnTo>
                    <a:lnTo>
                      <a:pt x="231" y="145"/>
                    </a:lnTo>
                    <a:lnTo>
                      <a:pt x="228" y="151"/>
                    </a:lnTo>
                    <a:lnTo>
                      <a:pt x="225" y="155"/>
                    </a:lnTo>
                    <a:lnTo>
                      <a:pt x="220" y="159"/>
                    </a:lnTo>
                    <a:lnTo>
                      <a:pt x="210" y="164"/>
                    </a:lnTo>
                    <a:lnTo>
                      <a:pt x="199" y="166"/>
                    </a:lnTo>
                    <a:lnTo>
                      <a:pt x="199" y="166"/>
                    </a:lnTo>
                    <a:lnTo>
                      <a:pt x="0" y="148"/>
                    </a:lnTo>
                    <a:lnTo>
                      <a:pt x="0" y="148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1" name="Freeform 40">
                <a:extLst>
                  <a:ext uri="{FF2B5EF4-FFF2-40B4-BE49-F238E27FC236}">
                    <a16:creationId xmlns:a16="http://schemas.microsoft.com/office/drawing/2014/main" xmlns="" id="{EFAF6F7F-CF97-4AF3-8071-0AA45DB96D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5525" y="152400"/>
                <a:ext cx="388938" cy="263525"/>
              </a:xfrm>
              <a:custGeom>
                <a:avLst/>
                <a:gdLst>
                  <a:gd name="T0" fmla="*/ 2 w 245"/>
                  <a:gd name="T1" fmla="*/ 0 h 166"/>
                  <a:gd name="T2" fmla="*/ 2 w 245"/>
                  <a:gd name="T3" fmla="*/ 0 h 166"/>
                  <a:gd name="T4" fmla="*/ 245 w 245"/>
                  <a:gd name="T5" fmla="*/ 0 h 166"/>
                  <a:gd name="T6" fmla="*/ 245 w 245"/>
                  <a:gd name="T7" fmla="*/ 0 h 166"/>
                  <a:gd name="T8" fmla="*/ 228 w 245"/>
                  <a:gd name="T9" fmla="*/ 140 h 166"/>
                  <a:gd name="T10" fmla="*/ 228 w 245"/>
                  <a:gd name="T11" fmla="*/ 140 h 166"/>
                  <a:gd name="T12" fmla="*/ 227 w 245"/>
                  <a:gd name="T13" fmla="*/ 145 h 166"/>
                  <a:gd name="T14" fmla="*/ 224 w 245"/>
                  <a:gd name="T15" fmla="*/ 151 h 166"/>
                  <a:gd name="T16" fmla="*/ 221 w 245"/>
                  <a:gd name="T17" fmla="*/ 155 h 166"/>
                  <a:gd name="T18" fmla="*/ 216 w 245"/>
                  <a:gd name="T19" fmla="*/ 159 h 166"/>
                  <a:gd name="T20" fmla="*/ 206 w 245"/>
                  <a:gd name="T21" fmla="*/ 163 h 166"/>
                  <a:gd name="T22" fmla="*/ 195 w 245"/>
                  <a:gd name="T23" fmla="*/ 166 h 166"/>
                  <a:gd name="T24" fmla="*/ 195 w 245"/>
                  <a:gd name="T25" fmla="*/ 166 h 166"/>
                  <a:gd name="T26" fmla="*/ 0 w 245"/>
                  <a:gd name="T27" fmla="*/ 148 h 166"/>
                  <a:gd name="T28" fmla="*/ 0 w 245"/>
                  <a:gd name="T29" fmla="*/ 148 h 166"/>
                  <a:gd name="T30" fmla="*/ 2 w 245"/>
                  <a:gd name="T31" fmla="*/ 0 h 166"/>
                  <a:gd name="T32" fmla="*/ 2 w 245"/>
                  <a:gd name="T33" fmla="*/ 0 h 1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45"/>
                  <a:gd name="T52" fmla="*/ 0 h 166"/>
                  <a:gd name="T53" fmla="*/ 245 w 245"/>
                  <a:gd name="T54" fmla="*/ 166 h 16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45" h="166">
                    <a:moveTo>
                      <a:pt x="2" y="0"/>
                    </a:moveTo>
                    <a:lnTo>
                      <a:pt x="2" y="0"/>
                    </a:lnTo>
                    <a:lnTo>
                      <a:pt x="245" y="0"/>
                    </a:lnTo>
                    <a:lnTo>
                      <a:pt x="245" y="0"/>
                    </a:lnTo>
                    <a:lnTo>
                      <a:pt x="228" y="140"/>
                    </a:lnTo>
                    <a:lnTo>
                      <a:pt x="228" y="140"/>
                    </a:lnTo>
                    <a:lnTo>
                      <a:pt x="227" y="145"/>
                    </a:lnTo>
                    <a:lnTo>
                      <a:pt x="224" y="151"/>
                    </a:lnTo>
                    <a:lnTo>
                      <a:pt x="221" y="155"/>
                    </a:lnTo>
                    <a:lnTo>
                      <a:pt x="216" y="159"/>
                    </a:lnTo>
                    <a:lnTo>
                      <a:pt x="206" y="163"/>
                    </a:lnTo>
                    <a:lnTo>
                      <a:pt x="195" y="166"/>
                    </a:lnTo>
                    <a:lnTo>
                      <a:pt x="195" y="166"/>
                    </a:lnTo>
                    <a:lnTo>
                      <a:pt x="0" y="148"/>
                    </a:lnTo>
                    <a:lnTo>
                      <a:pt x="0" y="148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2" name="Freeform 41">
                <a:extLst>
                  <a:ext uri="{FF2B5EF4-FFF2-40B4-BE49-F238E27FC236}">
                    <a16:creationId xmlns:a16="http://schemas.microsoft.com/office/drawing/2014/main" xmlns="" id="{529541D2-074D-4053-9FDF-73552097F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1875" y="152400"/>
                <a:ext cx="382588" cy="263525"/>
              </a:xfrm>
              <a:custGeom>
                <a:avLst/>
                <a:gdLst>
                  <a:gd name="T0" fmla="*/ 2 w 241"/>
                  <a:gd name="T1" fmla="*/ 0 h 166"/>
                  <a:gd name="T2" fmla="*/ 2 w 241"/>
                  <a:gd name="T3" fmla="*/ 0 h 166"/>
                  <a:gd name="T4" fmla="*/ 241 w 241"/>
                  <a:gd name="T5" fmla="*/ 0 h 166"/>
                  <a:gd name="T6" fmla="*/ 241 w 241"/>
                  <a:gd name="T7" fmla="*/ 0 h 166"/>
                  <a:gd name="T8" fmla="*/ 224 w 241"/>
                  <a:gd name="T9" fmla="*/ 140 h 166"/>
                  <a:gd name="T10" fmla="*/ 224 w 241"/>
                  <a:gd name="T11" fmla="*/ 140 h 166"/>
                  <a:gd name="T12" fmla="*/ 223 w 241"/>
                  <a:gd name="T13" fmla="*/ 145 h 166"/>
                  <a:gd name="T14" fmla="*/ 220 w 241"/>
                  <a:gd name="T15" fmla="*/ 151 h 166"/>
                  <a:gd name="T16" fmla="*/ 217 w 241"/>
                  <a:gd name="T17" fmla="*/ 155 h 166"/>
                  <a:gd name="T18" fmla="*/ 212 w 241"/>
                  <a:gd name="T19" fmla="*/ 157 h 166"/>
                  <a:gd name="T20" fmla="*/ 202 w 241"/>
                  <a:gd name="T21" fmla="*/ 163 h 166"/>
                  <a:gd name="T22" fmla="*/ 193 w 241"/>
                  <a:gd name="T23" fmla="*/ 166 h 166"/>
                  <a:gd name="T24" fmla="*/ 193 w 241"/>
                  <a:gd name="T25" fmla="*/ 166 h 166"/>
                  <a:gd name="T26" fmla="*/ 0 w 241"/>
                  <a:gd name="T27" fmla="*/ 147 h 166"/>
                  <a:gd name="T28" fmla="*/ 0 w 241"/>
                  <a:gd name="T29" fmla="*/ 147 h 166"/>
                  <a:gd name="T30" fmla="*/ 2 w 241"/>
                  <a:gd name="T31" fmla="*/ 0 h 166"/>
                  <a:gd name="T32" fmla="*/ 2 w 241"/>
                  <a:gd name="T33" fmla="*/ 0 h 1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41"/>
                  <a:gd name="T52" fmla="*/ 0 h 166"/>
                  <a:gd name="T53" fmla="*/ 241 w 241"/>
                  <a:gd name="T54" fmla="*/ 166 h 16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41" h="166">
                    <a:moveTo>
                      <a:pt x="2" y="0"/>
                    </a:moveTo>
                    <a:lnTo>
                      <a:pt x="2" y="0"/>
                    </a:lnTo>
                    <a:lnTo>
                      <a:pt x="241" y="0"/>
                    </a:lnTo>
                    <a:lnTo>
                      <a:pt x="241" y="0"/>
                    </a:lnTo>
                    <a:lnTo>
                      <a:pt x="224" y="140"/>
                    </a:lnTo>
                    <a:lnTo>
                      <a:pt x="224" y="140"/>
                    </a:lnTo>
                    <a:lnTo>
                      <a:pt x="223" y="145"/>
                    </a:lnTo>
                    <a:lnTo>
                      <a:pt x="220" y="151"/>
                    </a:lnTo>
                    <a:lnTo>
                      <a:pt x="217" y="155"/>
                    </a:lnTo>
                    <a:lnTo>
                      <a:pt x="212" y="157"/>
                    </a:lnTo>
                    <a:lnTo>
                      <a:pt x="202" y="163"/>
                    </a:lnTo>
                    <a:lnTo>
                      <a:pt x="193" y="166"/>
                    </a:lnTo>
                    <a:lnTo>
                      <a:pt x="193" y="166"/>
                    </a:lnTo>
                    <a:lnTo>
                      <a:pt x="0" y="147"/>
                    </a:lnTo>
                    <a:lnTo>
                      <a:pt x="0" y="147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3" name="Freeform 42">
                <a:extLst>
                  <a:ext uri="{FF2B5EF4-FFF2-40B4-BE49-F238E27FC236}">
                    <a16:creationId xmlns:a16="http://schemas.microsoft.com/office/drawing/2014/main" xmlns="" id="{D6FDF6A6-02B9-41E3-B0B6-91FF8E1066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9812" y="152400"/>
                <a:ext cx="374650" cy="263525"/>
              </a:xfrm>
              <a:custGeom>
                <a:avLst/>
                <a:gdLst>
                  <a:gd name="T0" fmla="*/ 1 w 236"/>
                  <a:gd name="T1" fmla="*/ 0 h 166"/>
                  <a:gd name="T2" fmla="*/ 1 w 236"/>
                  <a:gd name="T3" fmla="*/ 0 h 166"/>
                  <a:gd name="T4" fmla="*/ 236 w 236"/>
                  <a:gd name="T5" fmla="*/ 0 h 166"/>
                  <a:gd name="T6" fmla="*/ 236 w 236"/>
                  <a:gd name="T7" fmla="*/ 0 h 166"/>
                  <a:gd name="T8" fmla="*/ 219 w 236"/>
                  <a:gd name="T9" fmla="*/ 140 h 166"/>
                  <a:gd name="T10" fmla="*/ 219 w 236"/>
                  <a:gd name="T11" fmla="*/ 140 h 166"/>
                  <a:gd name="T12" fmla="*/ 218 w 236"/>
                  <a:gd name="T13" fmla="*/ 145 h 166"/>
                  <a:gd name="T14" fmla="*/ 215 w 236"/>
                  <a:gd name="T15" fmla="*/ 151 h 166"/>
                  <a:gd name="T16" fmla="*/ 212 w 236"/>
                  <a:gd name="T17" fmla="*/ 155 h 166"/>
                  <a:gd name="T18" fmla="*/ 208 w 236"/>
                  <a:gd name="T19" fmla="*/ 157 h 166"/>
                  <a:gd name="T20" fmla="*/ 197 w 236"/>
                  <a:gd name="T21" fmla="*/ 163 h 166"/>
                  <a:gd name="T22" fmla="*/ 188 w 236"/>
                  <a:gd name="T23" fmla="*/ 166 h 166"/>
                  <a:gd name="T24" fmla="*/ 188 w 236"/>
                  <a:gd name="T25" fmla="*/ 166 h 166"/>
                  <a:gd name="T26" fmla="*/ 0 w 236"/>
                  <a:gd name="T27" fmla="*/ 145 h 166"/>
                  <a:gd name="T28" fmla="*/ 0 w 236"/>
                  <a:gd name="T29" fmla="*/ 145 h 166"/>
                  <a:gd name="T30" fmla="*/ 1 w 236"/>
                  <a:gd name="T31" fmla="*/ 0 h 166"/>
                  <a:gd name="T32" fmla="*/ 1 w 236"/>
                  <a:gd name="T33" fmla="*/ 0 h 1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36"/>
                  <a:gd name="T52" fmla="*/ 0 h 166"/>
                  <a:gd name="T53" fmla="*/ 236 w 236"/>
                  <a:gd name="T54" fmla="*/ 166 h 16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36" h="166">
                    <a:moveTo>
                      <a:pt x="1" y="0"/>
                    </a:moveTo>
                    <a:lnTo>
                      <a:pt x="1" y="0"/>
                    </a:lnTo>
                    <a:lnTo>
                      <a:pt x="236" y="0"/>
                    </a:lnTo>
                    <a:lnTo>
                      <a:pt x="236" y="0"/>
                    </a:lnTo>
                    <a:lnTo>
                      <a:pt x="219" y="140"/>
                    </a:lnTo>
                    <a:lnTo>
                      <a:pt x="219" y="140"/>
                    </a:lnTo>
                    <a:lnTo>
                      <a:pt x="218" y="145"/>
                    </a:lnTo>
                    <a:lnTo>
                      <a:pt x="215" y="151"/>
                    </a:lnTo>
                    <a:lnTo>
                      <a:pt x="212" y="155"/>
                    </a:lnTo>
                    <a:lnTo>
                      <a:pt x="208" y="157"/>
                    </a:lnTo>
                    <a:lnTo>
                      <a:pt x="197" y="163"/>
                    </a:lnTo>
                    <a:lnTo>
                      <a:pt x="188" y="166"/>
                    </a:lnTo>
                    <a:lnTo>
                      <a:pt x="188" y="166"/>
                    </a:lnTo>
                    <a:lnTo>
                      <a:pt x="0" y="145"/>
                    </a:lnTo>
                    <a:lnTo>
                      <a:pt x="0" y="145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4" name="Freeform 43">
                <a:extLst>
                  <a:ext uri="{FF2B5EF4-FFF2-40B4-BE49-F238E27FC236}">
                    <a16:creationId xmlns:a16="http://schemas.microsoft.com/office/drawing/2014/main" xmlns="" id="{25F1E5E8-C74D-4407-AD0F-5BC453EFF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6162" y="152400"/>
                <a:ext cx="368300" cy="263525"/>
              </a:xfrm>
              <a:custGeom>
                <a:avLst/>
                <a:gdLst>
                  <a:gd name="T0" fmla="*/ 1 w 232"/>
                  <a:gd name="T1" fmla="*/ 0 h 166"/>
                  <a:gd name="T2" fmla="*/ 1 w 232"/>
                  <a:gd name="T3" fmla="*/ 0 h 166"/>
                  <a:gd name="T4" fmla="*/ 232 w 232"/>
                  <a:gd name="T5" fmla="*/ 0 h 166"/>
                  <a:gd name="T6" fmla="*/ 232 w 232"/>
                  <a:gd name="T7" fmla="*/ 0 h 166"/>
                  <a:gd name="T8" fmla="*/ 215 w 232"/>
                  <a:gd name="T9" fmla="*/ 140 h 166"/>
                  <a:gd name="T10" fmla="*/ 215 w 232"/>
                  <a:gd name="T11" fmla="*/ 140 h 166"/>
                  <a:gd name="T12" fmla="*/ 214 w 232"/>
                  <a:gd name="T13" fmla="*/ 145 h 166"/>
                  <a:gd name="T14" fmla="*/ 211 w 232"/>
                  <a:gd name="T15" fmla="*/ 151 h 166"/>
                  <a:gd name="T16" fmla="*/ 208 w 232"/>
                  <a:gd name="T17" fmla="*/ 155 h 166"/>
                  <a:gd name="T18" fmla="*/ 204 w 232"/>
                  <a:gd name="T19" fmla="*/ 157 h 166"/>
                  <a:gd name="T20" fmla="*/ 195 w 232"/>
                  <a:gd name="T21" fmla="*/ 163 h 166"/>
                  <a:gd name="T22" fmla="*/ 184 w 232"/>
                  <a:gd name="T23" fmla="*/ 166 h 166"/>
                  <a:gd name="T24" fmla="*/ 184 w 232"/>
                  <a:gd name="T25" fmla="*/ 166 h 166"/>
                  <a:gd name="T26" fmla="*/ 0 w 232"/>
                  <a:gd name="T27" fmla="*/ 144 h 166"/>
                  <a:gd name="T28" fmla="*/ 0 w 232"/>
                  <a:gd name="T29" fmla="*/ 144 h 166"/>
                  <a:gd name="T30" fmla="*/ 1 w 232"/>
                  <a:gd name="T31" fmla="*/ 0 h 166"/>
                  <a:gd name="T32" fmla="*/ 1 w 232"/>
                  <a:gd name="T33" fmla="*/ 0 h 1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32"/>
                  <a:gd name="T52" fmla="*/ 0 h 166"/>
                  <a:gd name="T53" fmla="*/ 232 w 232"/>
                  <a:gd name="T54" fmla="*/ 166 h 16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32" h="166">
                    <a:moveTo>
                      <a:pt x="1" y="0"/>
                    </a:moveTo>
                    <a:lnTo>
                      <a:pt x="1" y="0"/>
                    </a:lnTo>
                    <a:lnTo>
                      <a:pt x="232" y="0"/>
                    </a:lnTo>
                    <a:lnTo>
                      <a:pt x="232" y="0"/>
                    </a:lnTo>
                    <a:lnTo>
                      <a:pt x="215" y="140"/>
                    </a:lnTo>
                    <a:lnTo>
                      <a:pt x="215" y="140"/>
                    </a:lnTo>
                    <a:lnTo>
                      <a:pt x="214" y="145"/>
                    </a:lnTo>
                    <a:lnTo>
                      <a:pt x="211" y="151"/>
                    </a:lnTo>
                    <a:lnTo>
                      <a:pt x="208" y="155"/>
                    </a:lnTo>
                    <a:lnTo>
                      <a:pt x="204" y="157"/>
                    </a:lnTo>
                    <a:lnTo>
                      <a:pt x="195" y="163"/>
                    </a:lnTo>
                    <a:lnTo>
                      <a:pt x="184" y="166"/>
                    </a:lnTo>
                    <a:lnTo>
                      <a:pt x="184" y="16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5" name="Freeform 44">
                <a:extLst>
                  <a:ext uri="{FF2B5EF4-FFF2-40B4-BE49-F238E27FC236}">
                    <a16:creationId xmlns:a16="http://schemas.microsoft.com/office/drawing/2014/main" xmlns="" id="{F04438FB-CA2C-4128-9446-AC8C81CA2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9337" y="152400"/>
                <a:ext cx="365125" cy="263525"/>
              </a:xfrm>
              <a:custGeom>
                <a:avLst/>
                <a:gdLst>
                  <a:gd name="T0" fmla="*/ 3 w 230"/>
                  <a:gd name="T1" fmla="*/ 0 h 166"/>
                  <a:gd name="T2" fmla="*/ 3 w 230"/>
                  <a:gd name="T3" fmla="*/ 0 h 166"/>
                  <a:gd name="T4" fmla="*/ 230 w 230"/>
                  <a:gd name="T5" fmla="*/ 0 h 166"/>
                  <a:gd name="T6" fmla="*/ 230 w 230"/>
                  <a:gd name="T7" fmla="*/ 0 h 166"/>
                  <a:gd name="T8" fmla="*/ 213 w 230"/>
                  <a:gd name="T9" fmla="*/ 140 h 166"/>
                  <a:gd name="T10" fmla="*/ 213 w 230"/>
                  <a:gd name="T11" fmla="*/ 140 h 166"/>
                  <a:gd name="T12" fmla="*/ 212 w 230"/>
                  <a:gd name="T13" fmla="*/ 145 h 166"/>
                  <a:gd name="T14" fmla="*/ 209 w 230"/>
                  <a:gd name="T15" fmla="*/ 149 h 166"/>
                  <a:gd name="T16" fmla="*/ 206 w 230"/>
                  <a:gd name="T17" fmla="*/ 153 h 166"/>
                  <a:gd name="T18" fmla="*/ 202 w 230"/>
                  <a:gd name="T19" fmla="*/ 157 h 166"/>
                  <a:gd name="T20" fmla="*/ 193 w 230"/>
                  <a:gd name="T21" fmla="*/ 163 h 166"/>
                  <a:gd name="T22" fmla="*/ 183 w 230"/>
                  <a:gd name="T23" fmla="*/ 166 h 166"/>
                  <a:gd name="T24" fmla="*/ 183 w 230"/>
                  <a:gd name="T25" fmla="*/ 166 h 166"/>
                  <a:gd name="T26" fmla="*/ 0 w 230"/>
                  <a:gd name="T27" fmla="*/ 143 h 166"/>
                  <a:gd name="T28" fmla="*/ 0 w 230"/>
                  <a:gd name="T29" fmla="*/ 143 h 166"/>
                  <a:gd name="T30" fmla="*/ 3 w 230"/>
                  <a:gd name="T31" fmla="*/ 0 h 166"/>
                  <a:gd name="T32" fmla="*/ 3 w 230"/>
                  <a:gd name="T33" fmla="*/ 0 h 1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30"/>
                  <a:gd name="T52" fmla="*/ 0 h 166"/>
                  <a:gd name="T53" fmla="*/ 230 w 230"/>
                  <a:gd name="T54" fmla="*/ 166 h 16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30" h="166">
                    <a:moveTo>
                      <a:pt x="3" y="0"/>
                    </a:moveTo>
                    <a:lnTo>
                      <a:pt x="3" y="0"/>
                    </a:lnTo>
                    <a:lnTo>
                      <a:pt x="230" y="0"/>
                    </a:lnTo>
                    <a:lnTo>
                      <a:pt x="230" y="0"/>
                    </a:lnTo>
                    <a:lnTo>
                      <a:pt x="213" y="140"/>
                    </a:lnTo>
                    <a:lnTo>
                      <a:pt x="213" y="140"/>
                    </a:lnTo>
                    <a:lnTo>
                      <a:pt x="212" y="145"/>
                    </a:lnTo>
                    <a:lnTo>
                      <a:pt x="209" y="149"/>
                    </a:lnTo>
                    <a:lnTo>
                      <a:pt x="206" y="153"/>
                    </a:lnTo>
                    <a:lnTo>
                      <a:pt x="202" y="157"/>
                    </a:lnTo>
                    <a:lnTo>
                      <a:pt x="193" y="163"/>
                    </a:lnTo>
                    <a:lnTo>
                      <a:pt x="183" y="166"/>
                    </a:lnTo>
                    <a:lnTo>
                      <a:pt x="183" y="166"/>
                    </a:lnTo>
                    <a:lnTo>
                      <a:pt x="0" y="143"/>
                    </a:lnTo>
                    <a:lnTo>
                      <a:pt x="0" y="143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6" name="Freeform 45">
                <a:extLst>
                  <a:ext uri="{FF2B5EF4-FFF2-40B4-BE49-F238E27FC236}">
                    <a16:creationId xmlns:a16="http://schemas.microsoft.com/office/drawing/2014/main" xmlns="" id="{A638F8F7-6633-4A7A-B4C3-8179982A8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5687" y="152400"/>
                <a:ext cx="358775" cy="263525"/>
              </a:xfrm>
              <a:custGeom>
                <a:avLst/>
                <a:gdLst>
                  <a:gd name="T0" fmla="*/ 3 w 226"/>
                  <a:gd name="T1" fmla="*/ 0 h 166"/>
                  <a:gd name="T2" fmla="*/ 3 w 226"/>
                  <a:gd name="T3" fmla="*/ 0 h 166"/>
                  <a:gd name="T4" fmla="*/ 226 w 226"/>
                  <a:gd name="T5" fmla="*/ 0 h 166"/>
                  <a:gd name="T6" fmla="*/ 226 w 226"/>
                  <a:gd name="T7" fmla="*/ 0 h 166"/>
                  <a:gd name="T8" fmla="*/ 209 w 226"/>
                  <a:gd name="T9" fmla="*/ 140 h 166"/>
                  <a:gd name="T10" fmla="*/ 209 w 226"/>
                  <a:gd name="T11" fmla="*/ 140 h 166"/>
                  <a:gd name="T12" fmla="*/ 208 w 226"/>
                  <a:gd name="T13" fmla="*/ 145 h 166"/>
                  <a:gd name="T14" fmla="*/ 205 w 226"/>
                  <a:gd name="T15" fmla="*/ 149 h 166"/>
                  <a:gd name="T16" fmla="*/ 202 w 226"/>
                  <a:gd name="T17" fmla="*/ 153 h 166"/>
                  <a:gd name="T18" fmla="*/ 198 w 226"/>
                  <a:gd name="T19" fmla="*/ 157 h 166"/>
                  <a:gd name="T20" fmla="*/ 189 w 226"/>
                  <a:gd name="T21" fmla="*/ 163 h 166"/>
                  <a:gd name="T22" fmla="*/ 179 w 226"/>
                  <a:gd name="T23" fmla="*/ 166 h 166"/>
                  <a:gd name="T24" fmla="*/ 179 w 226"/>
                  <a:gd name="T25" fmla="*/ 166 h 166"/>
                  <a:gd name="T26" fmla="*/ 0 w 226"/>
                  <a:gd name="T27" fmla="*/ 141 h 166"/>
                  <a:gd name="T28" fmla="*/ 0 w 226"/>
                  <a:gd name="T29" fmla="*/ 141 h 166"/>
                  <a:gd name="T30" fmla="*/ 3 w 226"/>
                  <a:gd name="T31" fmla="*/ 0 h 166"/>
                  <a:gd name="T32" fmla="*/ 3 w 226"/>
                  <a:gd name="T33" fmla="*/ 0 h 1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26"/>
                  <a:gd name="T52" fmla="*/ 0 h 166"/>
                  <a:gd name="T53" fmla="*/ 226 w 226"/>
                  <a:gd name="T54" fmla="*/ 166 h 16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26" h="166">
                    <a:moveTo>
                      <a:pt x="3" y="0"/>
                    </a:moveTo>
                    <a:lnTo>
                      <a:pt x="3" y="0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09" y="140"/>
                    </a:lnTo>
                    <a:lnTo>
                      <a:pt x="209" y="140"/>
                    </a:lnTo>
                    <a:lnTo>
                      <a:pt x="208" y="145"/>
                    </a:lnTo>
                    <a:lnTo>
                      <a:pt x="205" y="149"/>
                    </a:lnTo>
                    <a:lnTo>
                      <a:pt x="202" y="153"/>
                    </a:lnTo>
                    <a:lnTo>
                      <a:pt x="198" y="157"/>
                    </a:lnTo>
                    <a:lnTo>
                      <a:pt x="189" y="163"/>
                    </a:lnTo>
                    <a:lnTo>
                      <a:pt x="179" y="166"/>
                    </a:lnTo>
                    <a:lnTo>
                      <a:pt x="179" y="166"/>
                    </a:lnTo>
                    <a:lnTo>
                      <a:pt x="0" y="141"/>
                    </a:lnTo>
                    <a:lnTo>
                      <a:pt x="0" y="141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7" name="Freeform 46">
                <a:extLst>
                  <a:ext uri="{FF2B5EF4-FFF2-40B4-BE49-F238E27FC236}">
                    <a16:creationId xmlns:a16="http://schemas.microsoft.com/office/drawing/2014/main" xmlns="" id="{949C334C-0CD4-4969-BBB1-F84DF1E5C1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2037" y="152400"/>
                <a:ext cx="352425" cy="263525"/>
              </a:xfrm>
              <a:custGeom>
                <a:avLst/>
                <a:gdLst>
                  <a:gd name="T0" fmla="*/ 2 w 222"/>
                  <a:gd name="T1" fmla="*/ 0 h 166"/>
                  <a:gd name="T2" fmla="*/ 2 w 222"/>
                  <a:gd name="T3" fmla="*/ 0 h 166"/>
                  <a:gd name="T4" fmla="*/ 222 w 222"/>
                  <a:gd name="T5" fmla="*/ 0 h 166"/>
                  <a:gd name="T6" fmla="*/ 222 w 222"/>
                  <a:gd name="T7" fmla="*/ 0 h 166"/>
                  <a:gd name="T8" fmla="*/ 205 w 222"/>
                  <a:gd name="T9" fmla="*/ 140 h 166"/>
                  <a:gd name="T10" fmla="*/ 205 w 222"/>
                  <a:gd name="T11" fmla="*/ 140 h 166"/>
                  <a:gd name="T12" fmla="*/ 204 w 222"/>
                  <a:gd name="T13" fmla="*/ 145 h 166"/>
                  <a:gd name="T14" fmla="*/ 201 w 222"/>
                  <a:gd name="T15" fmla="*/ 149 h 166"/>
                  <a:gd name="T16" fmla="*/ 198 w 222"/>
                  <a:gd name="T17" fmla="*/ 153 h 166"/>
                  <a:gd name="T18" fmla="*/ 194 w 222"/>
                  <a:gd name="T19" fmla="*/ 157 h 166"/>
                  <a:gd name="T20" fmla="*/ 185 w 222"/>
                  <a:gd name="T21" fmla="*/ 163 h 166"/>
                  <a:gd name="T22" fmla="*/ 175 w 222"/>
                  <a:gd name="T23" fmla="*/ 166 h 166"/>
                  <a:gd name="T24" fmla="*/ 175 w 222"/>
                  <a:gd name="T25" fmla="*/ 166 h 166"/>
                  <a:gd name="T26" fmla="*/ 0 w 222"/>
                  <a:gd name="T27" fmla="*/ 141 h 166"/>
                  <a:gd name="T28" fmla="*/ 0 w 222"/>
                  <a:gd name="T29" fmla="*/ 141 h 166"/>
                  <a:gd name="T30" fmla="*/ 2 w 222"/>
                  <a:gd name="T31" fmla="*/ 0 h 166"/>
                  <a:gd name="T32" fmla="*/ 2 w 222"/>
                  <a:gd name="T33" fmla="*/ 0 h 1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22"/>
                  <a:gd name="T52" fmla="*/ 0 h 166"/>
                  <a:gd name="T53" fmla="*/ 222 w 222"/>
                  <a:gd name="T54" fmla="*/ 166 h 16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22" h="166">
                    <a:moveTo>
                      <a:pt x="2" y="0"/>
                    </a:moveTo>
                    <a:lnTo>
                      <a:pt x="2" y="0"/>
                    </a:lnTo>
                    <a:lnTo>
                      <a:pt x="222" y="0"/>
                    </a:lnTo>
                    <a:lnTo>
                      <a:pt x="222" y="0"/>
                    </a:lnTo>
                    <a:lnTo>
                      <a:pt x="205" y="140"/>
                    </a:lnTo>
                    <a:lnTo>
                      <a:pt x="205" y="140"/>
                    </a:lnTo>
                    <a:lnTo>
                      <a:pt x="204" y="145"/>
                    </a:lnTo>
                    <a:lnTo>
                      <a:pt x="201" y="149"/>
                    </a:lnTo>
                    <a:lnTo>
                      <a:pt x="198" y="153"/>
                    </a:lnTo>
                    <a:lnTo>
                      <a:pt x="194" y="157"/>
                    </a:lnTo>
                    <a:lnTo>
                      <a:pt x="185" y="163"/>
                    </a:lnTo>
                    <a:lnTo>
                      <a:pt x="175" y="166"/>
                    </a:lnTo>
                    <a:lnTo>
                      <a:pt x="175" y="166"/>
                    </a:lnTo>
                    <a:lnTo>
                      <a:pt x="0" y="141"/>
                    </a:lnTo>
                    <a:lnTo>
                      <a:pt x="0" y="141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8" name="Freeform 47">
                <a:extLst>
                  <a:ext uri="{FF2B5EF4-FFF2-40B4-BE49-F238E27FC236}">
                    <a16:creationId xmlns:a16="http://schemas.microsoft.com/office/drawing/2014/main" xmlns="" id="{5924134A-815F-4682-8AC1-67D5A7F601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7" y="152400"/>
                <a:ext cx="346075" cy="263525"/>
              </a:xfrm>
              <a:custGeom>
                <a:avLst/>
                <a:gdLst>
                  <a:gd name="T0" fmla="*/ 2 w 218"/>
                  <a:gd name="T1" fmla="*/ 0 h 166"/>
                  <a:gd name="T2" fmla="*/ 2 w 218"/>
                  <a:gd name="T3" fmla="*/ 0 h 166"/>
                  <a:gd name="T4" fmla="*/ 218 w 218"/>
                  <a:gd name="T5" fmla="*/ 0 h 166"/>
                  <a:gd name="T6" fmla="*/ 218 w 218"/>
                  <a:gd name="T7" fmla="*/ 0 h 166"/>
                  <a:gd name="T8" fmla="*/ 201 w 218"/>
                  <a:gd name="T9" fmla="*/ 140 h 166"/>
                  <a:gd name="T10" fmla="*/ 201 w 218"/>
                  <a:gd name="T11" fmla="*/ 140 h 166"/>
                  <a:gd name="T12" fmla="*/ 200 w 218"/>
                  <a:gd name="T13" fmla="*/ 145 h 166"/>
                  <a:gd name="T14" fmla="*/ 197 w 218"/>
                  <a:gd name="T15" fmla="*/ 149 h 166"/>
                  <a:gd name="T16" fmla="*/ 194 w 218"/>
                  <a:gd name="T17" fmla="*/ 153 h 166"/>
                  <a:gd name="T18" fmla="*/ 190 w 218"/>
                  <a:gd name="T19" fmla="*/ 157 h 166"/>
                  <a:gd name="T20" fmla="*/ 181 w 218"/>
                  <a:gd name="T21" fmla="*/ 163 h 166"/>
                  <a:gd name="T22" fmla="*/ 171 w 218"/>
                  <a:gd name="T23" fmla="*/ 166 h 166"/>
                  <a:gd name="T24" fmla="*/ 171 w 218"/>
                  <a:gd name="T25" fmla="*/ 166 h 166"/>
                  <a:gd name="T26" fmla="*/ 0 w 218"/>
                  <a:gd name="T27" fmla="*/ 140 h 166"/>
                  <a:gd name="T28" fmla="*/ 0 w 218"/>
                  <a:gd name="T29" fmla="*/ 140 h 166"/>
                  <a:gd name="T30" fmla="*/ 2 w 218"/>
                  <a:gd name="T31" fmla="*/ 0 h 166"/>
                  <a:gd name="T32" fmla="*/ 2 w 218"/>
                  <a:gd name="T33" fmla="*/ 0 h 1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18"/>
                  <a:gd name="T52" fmla="*/ 0 h 166"/>
                  <a:gd name="T53" fmla="*/ 218 w 218"/>
                  <a:gd name="T54" fmla="*/ 166 h 16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18" h="166">
                    <a:moveTo>
                      <a:pt x="2" y="0"/>
                    </a:moveTo>
                    <a:lnTo>
                      <a:pt x="2" y="0"/>
                    </a:lnTo>
                    <a:lnTo>
                      <a:pt x="218" y="0"/>
                    </a:lnTo>
                    <a:lnTo>
                      <a:pt x="218" y="0"/>
                    </a:lnTo>
                    <a:lnTo>
                      <a:pt x="201" y="140"/>
                    </a:lnTo>
                    <a:lnTo>
                      <a:pt x="201" y="140"/>
                    </a:lnTo>
                    <a:lnTo>
                      <a:pt x="200" y="145"/>
                    </a:lnTo>
                    <a:lnTo>
                      <a:pt x="197" y="149"/>
                    </a:lnTo>
                    <a:lnTo>
                      <a:pt x="194" y="153"/>
                    </a:lnTo>
                    <a:lnTo>
                      <a:pt x="190" y="157"/>
                    </a:lnTo>
                    <a:lnTo>
                      <a:pt x="181" y="163"/>
                    </a:lnTo>
                    <a:lnTo>
                      <a:pt x="171" y="166"/>
                    </a:lnTo>
                    <a:lnTo>
                      <a:pt x="171" y="166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9" name="Freeform 48">
                <a:extLst>
                  <a:ext uri="{FF2B5EF4-FFF2-40B4-BE49-F238E27FC236}">
                    <a16:creationId xmlns:a16="http://schemas.microsoft.com/office/drawing/2014/main" xmlns="" id="{F400D9EB-523E-4B20-B130-F41AB2D68B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3150" y="152400"/>
                <a:ext cx="341313" cy="260350"/>
              </a:xfrm>
              <a:custGeom>
                <a:avLst/>
                <a:gdLst>
                  <a:gd name="T0" fmla="*/ 3 w 215"/>
                  <a:gd name="T1" fmla="*/ 0 h 164"/>
                  <a:gd name="T2" fmla="*/ 3 w 215"/>
                  <a:gd name="T3" fmla="*/ 0 h 164"/>
                  <a:gd name="T4" fmla="*/ 215 w 215"/>
                  <a:gd name="T5" fmla="*/ 0 h 164"/>
                  <a:gd name="T6" fmla="*/ 215 w 215"/>
                  <a:gd name="T7" fmla="*/ 0 h 164"/>
                  <a:gd name="T8" fmla="*/ 198 w 215"/>
                  <a:gd name="T9" fmla="*/ 140 h 164"/>
                  <a:gd name="T10" fmla="*/ 198 w 215"/>
                  <a:gd name="T11" fmla="*/ 140 h 164"/>
                  <a:gd name="T12" fmla="*/ 197 w 215"/>
                  <a:gd name="T13" fmla="*/ 145 h 164"/>
                  <a:gd name="T14" fmla="*/ 195 w 215"/>
                  <a:gd name="T15" fmla="*/ 149 h 164"/>
                  <a:gd name="T16" fmla="*/ 191 w 215"/>
                  <a:gd name="T17" fmla="*/ 153 h 164"/>
                  <a:gd name="T18" fmla="*/ 187 w 215"/>
                  <a:gd name="T19" fmla="*/ 157 h 164"/>
                  <a:gd name="T20" fmla="*/ 178 w 215"/>
                  <a:gd name="T21" fmla="*/ 163 h 164"/>
                  <a:gd name="T22" fmla="*/ 169 w 215"/>
                  <a:gd name="T23" fmla="*/ 164 h 164"/>
                  <a:gd name="T24" fmla="*/ 169 w 215"/>
                  <a:gd name="T25" fmla="*/ 164 h 164"/>
                  <a:gd name="T26" fmla="*/ 0 w 215"/>
                  <a:gd name="T27" fmla="*/ 138 h 164"/>
                  <a:gd name="T28" fmla="*/ 0 w 215"/>
                  <a:gd name="T29" fmla="*/ 138 h 164"/>
                  <a:gd name="T30" fmla="*/ 3 w 215"/>
                  <a:gd name="T31" fmla="*/ 0 h 164"/>
                  <a:gd name="T32" fmla="*/ 3 w 215"/>
                  <a:gd name="T33" fmla="*/ 0 h 1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15"/>
                  <a:gd name="T52" fmla="*/ 0 h 164"/>
                  <a:gd name="T53" fmla="*/ 215 w 215"/>
                  <a:gd name="T54" fmla="*/ 164 h 16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15" h="164">
                    <a:moveTo>
                      <a:pt x="3" y="0"/>
                    </a:moveTo>
                    <a:lnTo>
                      <a:pt x="3" y="0"/>
                    </a:lnTo>
                    <a:lnTo>
                      <a:pt x="215" y="0"/>
                    </a:lnTo>
                    <a:lnTo>
                      <a:pt x="215" y="0"/>
                    </a:lnTo>
                    <a:lnTo>
                      <a:pt x="198" y="140"/>
                    </a:lnTo>
                    <a:lnTo>
                      <a:pt x="198" y="140"/>
                    </a:lnTo>
                    <a:lnTo>
                      <a:pt x="197" y="145"/>
                    </a:lnTo>
                    <a:lnTo>
                      <a:pt x="195" y="149"/>
                    </a:lnTo>
                    <a:lnTo>
                      <a:pt x="191" y="153"/>
                    </a:lnTo>
                    <a:lnTo>
                      <a:pt x="187" y="157"/>
                    </a:lnTo>
                    <a:lnTo>
                      <a:pt x="178" y="163"/>
                    </a:lnTo>
                    <a:lnTo>
                      <a:pt x="169" y="164"/>
                    </a:lnTo>
                    <a:lnTo>
                      <a:pt x="169" y="164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0" name="Freeform 49">
                <a:extLst>
                  <a:ext uri="{FF2B5EF4-FFF2-40B4-BE49-F238E27FC236}">
                    <a16:creationId xmlns:a16="http://schemas.microsoft.com/office/drawing/2014/main" xmlns="" id="{4B774D13-C4F9-47CA-83CF-AD3E18DE46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9500" y="152400"/>
                <a:ext cx="334963" cy="260350"/>
              </a:xfrm>
              <a:custGeom>
                <a:avLst/>
                <a:gdLst>
                  <a:gd name="T0" fmla="*/ 3 w 211"/>
                  <a:gd name="T1" fmla="*/ 0 h 164"/>
                  <a:gd name="T2" fmla="*/ 3 w 211"/>
                  <a:gd name="T3" fmla="*/ 0 h 164"/>
                  <a:gd name="T4" fmla="*/ 211 w 211"/>
                  <a:gd name="T5" fmla="*/ 0 h 164"/>
                  <a:gd name="T6" fmla="*/ 211 w 211"/>
                  <a:gd name="T7" fmla="*/ 0 h 164"/>
                  <a:gd name="T8" fmla="*/ 194 w 211"/>
                  <a:gd name="T9" fmla="*/ 140 h 164"/>
                  <a:gd name="T10" fmla="*/ 194 w 211"/>
                  <a:gd name="T11" fmla="*/ 140 h 164"/>
                  <a:gd name="T12" fmla="*/ 193 w 211"/>
                  <a:gd name="T13" fmla="*/ 145 h 164"/>
                  <a:gd name="T14" fmla="*/ 191 w 211"/>
                  <a:gd name="T15" fmla="*/ 149 h 164"/>
                  <a:gd name="T16" fmla="*/ 187 w 211"/>
                  <a:gd name="T17" fmla="*/ 153 h 164"/>
                  <a:gd name="T18" fmla="*/ 183 w 211"/>
                  <a:gd name="T19" fmla="*/ 157 h 164"/>
                  <a:gd name="T20" fmla="*/ 175 w 211"/>
                  <a:gd name="T21" fmla="*/ 161 h 164"/>
                  <a:gd name="T22" fmla="*/ 165 w 211"/>
                  <a:gd name="T23" fmla="*/ 164 h 164"/>
                  <a:gd name="T24" fmla="*/ 165 w 211"/>
                  <a:gd name="T25" fmla="*/ 164 h 164"/>
                  <a:gd name="T26" fmla="*/ 0 w 211"/>
                  <a:gd name="T27" fmla="*/ 137 h 164"/>
                  <a:gd name="T28" fmla="*/ 0 w 211"/>
                  <a:gd name="T29" fmla="*/ 137 h 164"/>
                  <a:gd name="T30" fmla="*/ 3 w 211"/>
                  <a:gd name="T31" fmla="*/ 0 h 164"/>
                  <a:gd name="T32" fmla="*/ 3 w 211"/>
                  <a:gd name="T33" fmla="*/ 0 h 1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11"/>
                  <a:gd name="T52" fmla="*/ 0 h 164"/>
                  <a:gd name="T53" fmla="*/ 211 w 211"/>
                  <a:gd name="T54" fmla="*/ 164 h 16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11" h="164">
                    <a:moveTo>
                      <a:pt x="3" y="0"/>
                    </a:moveTo>
                    <a:lnTo>
                      <a:pt x="3" y="0"/>
                    </a:lnTo>
                    <a:lnTo>
                      <a:pt x="211" y="0"/>
                    </a:lnTo>
                    <a:lnTo>
                      <a:pt x="211" y="0"/>
                    </a:lnTo>
                    <a:lnTo>
                      <a:pt x="194" y="140"/>
                    </a:lnTo>
                    <a:lnTo>
                      <a:pt x="194" y="140"/>
                    </a:lnTo>
                    <a:lnTo>
                      <a:pt x="193" y="145"/>
                    </a:lnTo>
                    <a:lnTo>
                      <a:pt x="191" y="149"/>
                    </a:lnTo>
                    <a:lnTo>
                      <a:pt x="187" y="153"/>
                    </a:lnTo>
                    <a:lnTo>
                      <a:pt x="183" y="157"/>
                    </a:lnTo>
                    <a:lnTo>
                      <a:pt x="175" y="161"/>
                    </a:lnTo>
                    <a:lnTo>
                      <a:pt x="165" y="164"/>
                    </a:lnTo>
                    <a:lnTo>
                      <a:pt x="165" y="164"/>
                    </a:lnTo>
                    <a:lnTo>
                      <a:pt x="0" y="137"/>
                    </a:lnTo>
                    <a:lnTo>
                      <a:pt x="0" y="137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1" name="Freeform 50">
                <a:extLst>
                  <a:ext uri="{FF2B5EF4-FFF2-40B4-BE49-F238E27FC236}">
                    <a16:creationId xmlns:a16="http://schemas.microsoft.com/office/drawing/2014/main" xmlns="" id="{1362A551-7D2A-4A22-9B12-E9FDF629E0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5850" y="152400"/>
                <a:ext cx="328613" cy="260350"/>
              </a:xfrm>
              <a:custGeom>
                <a:avLst/>
                <a:gdLst>
                  <a:gd name="T0" fmla="*/ 3 w 207"/>
                  <a:gd name="T1" fmla="*/ 0 h 164"/>
                  <a:gd name="T2" fmla="*/ 3 w 207"/>
                  <a:gd name="T3" fmla="*/ 0 h 164"/>
                  <a:gd name="T4" fmla="*/ 207 w 207"/>
                  <a:gd name="T5" fmla="*/ 0 h 164"/>
                  <a:gd name="T6" fmla="*/ 207 w 207"/>
                  <a:gd name="T7" fmla="*/ 0 h 164"/>
                  <a:gd name="T8" fmla="*/ 190 w 207"/>
                  <a:gd name="T9" fmla="*/ 140 h 164"/>
                  <a:gd name="T10" fmla="*/ 190 w 207"/>
                  <a:gd name="T11" fmla="*/ 140 h 164"/>
                  <a:gd name="T12" fmla="*/ 189 w 207"/>
                  <a:gd name="T13" fmla="*/ 145 h 164"/>
                  <a:gd name="T14" fmla="*/ 187 w 207"/>
                  <a:gd name="T15" fmla="*/ 149 h 164"/>
                  <a:gd name="T16" fmla="*/ 183 w 207"/>
                  <a:gd name="T17" fmla="*/ 153 h 164"/>
                  <a:gd name="T18" fmla="*/ 179 w 207"/>
                  <a:gd name="T19" fmla="*/ 156 h 164"/>
                  <a:gd name="T20" fmla="*/ 171 w 207"/>
                  <a:gd name="T21" fmla="*/ 161 h 164"/>
                  <a:gd name="T22" fmla="*/ 161 w 207"/>
                  <a:gd name="T23" fmla="*/ 164 h 164"/>
                  <a:gd name="T24" fmla="*/ 161 w 207"/>
                  <a:gd name="T25" fmla="*/ 164 h 164"/>
                  <a:gd name="T26" fmla="*/ 0 w 207"/>
                  <a:gd name="T27" fmla="*/ 136 h 164"/>
                  <a:gd name="T28" fmla="*/ 0 w 207"/>
                  <a:gd name="T29" fmla="*/ 136 h 164"/>
                  <a:gd name="T30" fmla="*/ 3 w 207"/>
                  <a:gd name="T31" fmla="*/ 0 h 164"/>
                  <a:gd name="T32" fmla="*/ 3 w 207"/>
                  <a:gd name="T33" fmla="*/ 0 h 1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07"/>
                  <a:gd name="T52" fmla="*/ 0 h 164"/>
                  <a:gd name="T53" fmla="*/ 207 w 207"/>
                  <a:gd name="T54" fmla="*/ 164 h 16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07" h="164">
                    <a:moveTo>
                      <a:pt x="3" y="0"/>
                    </a:moveTo>
                    <a:lnTo>
                      <a:pt x="3" y="0"/>
                    </a:lnTo>
                    <a:lnTo>
                      <a:pt x="207" y="0"/>
                    </a:lnTo>
                    <a:lnTo>
                      <a:pt x="207" y="0"/>
                    </a:lnTo>
                    <a:lnTo>
                      <a:pt x="190" y="140"/>
                    </a:lnTo>
                    <a:lnTo>
                      <a:pt x="190" y="140"/>
                    </a:lnTo>
                    <a:lnTo>
                      <a:pt x="189" y="145"/>
                    </a:lnTo>
                    <a:lnTo>
                      <a:pt x="187" y="149"/>
                    </a:lnTo>
                    <a:lnTo>
                      <a:pt x="183" y="153"/>
                    </a:lnTo>
                    <a:lnTo>
                      <a:pt x="179" y="156"/>
                    </a:lnTo>
                    <a:lnTo>
                      <a:pt x="171" y="161"/>
                    </a:lnTo>
                    <a:lnTo>
                      <a:pt x="161" y="164"/>
                    </a:lnTo>
                    <a:lnTo>
                      <a:pt x="161" y="164"/>
                    </a:lnTo>
                    <a:lnTo>
                      <a:pt x="0" y="136"/>
                    </a:lnTo>
                    <a:lnTo>
                      <a:pt x="0" y="136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2" name="Freeform 51">
                <a:extLst>
                  <a:ext uri="{FF2B5EF4-FFF2-40B4-BE49-F238E27FC236}">
                    <a16:creationId xmlns:a16="http://schemas.microsoft.com/office/drawing/2014/main" xmlns="" id="{46D33D61-C44B-468F-87E0-DAB3D4BD6E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2200" y="152400"/>
                <a:ext cx="322263" cy="260350"/>
              </a:xfrm>
              <a:custGeom>
                <a:avLst/>
                <a:gdLst>
                  <a:gd name="T0" fmla="*/ 3 w 203"/>
                  <a:gd name="T1" fmla="*/ 0 h 164"/>
                  <a:gd name="T2" fmla="*/ 3 w 203"/>
                  <a:gd name="T3" fmla="*/ 0 h 164"/>
                  <a:gd name="T4" fmla="*/ 203 w 203"/>
                  <a:gd name="T5" fmla="*/ 0 h 164"/>
                  <a:gd name="T6" fmla="*/ 203 w 203"/>
                  <a:gd name="T7" fmla="*/ 0 h 164"/>
                  <a:gd name="T8" fmla="*/ 186 w 203"/>
                  <a:gd name="T9" fmla="*/ 140 h 164"/>
                  <a:gd name="T10" fmla="*/ 186 w 203"/>
                  <a:gd name="T11" fmla="*/ 140 h 164"/>
                  <a:gd name="T12" fmla="*/ 185 w 203"/>
                  <a:gd name="T13" fmla="*/ 145 h 164"/>
                  <a:gd name="T14" fmla="*/ 183 w 203"/>
                  <a:gd name="T15" fmla="*/ 149 h 164"/>
                  <a:gd name="T16" fmla="*/ 179 w 203"/>
                  <a:gd name="T17" fmla="*/ 153 h 164"/>
                  <a:gd name="T18" fmla="*/ 176 w 203"/>
                  <a:gd name="T19" fmla="*/ 156 h 164"/>
                  <a:gd name="T20" fmla="*/ 167 w 203"/>
                  <a:gd name="T21" fmla="*/ 161 h 164"/>
                  <a:gd name="T22" fmla="*/ 157 w 203"/>
                  <a:gd name="T23" fmla="*/ 164 h 164"/>
                  <a:gd name="T24" fmla="*/ 157 w 203"/>
                  <a:gd name="T25" fmla="*/ 164 h 164"/>
                  <a:gd name="T26" fmla="*/ 0 w 203"/>
                  <a:gd name="T27" fmla="*/ 134 h 164"/>
                  <a:gd name="T28" fmla="*/ 0 w 203"/>
                  <a:gd name="T29" fmla="*/ 134 h 164"/>
                  <a:gd name="T30" fmla="*/ 3 w 203"/>
                  <a:gd name="T31" fmla="*/ 0 h 164"/>
                  <a:gd name="T32" fmla="*/ 3 w 203"/>
                  <a:gd name="T33" fmla="*/ 0 h 1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03"/>
                  <a:gd name="T52" fmla="*/ 0 h 164"/>
                  <a:gd name="T53" fmla="*/ 203 w 203"/>
                  <a:gd name="T54" fmla="*/ 164 h 16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03" h="164">
                    <a:moveTo>
                      <a:pt x="3" y="0"/>
                    </a:moveTo>
                    <a:lnTo>
                      <a:pt x="3" y="0"/>
                    </a:lnTo>
                    <a:lnTo>
                      <a:pt x="203" y="0"/>
                    </a:lnTo>
                    <a:lnTo>
                      <a:pt x="203" y="0"/>
                    </a:lnTo>
                    <a:lnTo>
                      <a:pt x="186" y="140"/>
                    </a:lnTo>
                    <a:lnTo>
                      <a:pt x="186" y="140"/>
                    </a:lnTo>
                    <a:lnTo>
                      <a:pt x="185" y="145"/>
                    </a:lnTo>
                    <a:lnTo>
                      <a:pt x="183" y="149"/>
                    </a:lnTo>
                    <a:lnTo>
                      <a:pt x="179" y="153"/>
                    </a:lnTo>
                    <a:lnTo>
                      <a:pt x="176" y="156"/>
                    </a:lnTo>
                    <a:lnTo>
                      <a:pt x="167" y="161"/>
                    </a:lnTo>
                    <a:lnTo>
                      <a:pt x="157" y="164"/>
                    </a:lnTo>
                    <a:lnTo>
                      <a:pt x="157" y="164"/>
                    </a:lnTo>
                    <a:lnTo>
                      <a:pt x="0" y="134"/>
                    </a:lnTo>
                    <a:lnTo>
                      <a:pt x="0" y="134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3" name="Freeform 52">
                <a:extLst>
                  <a:ext uri="{FF2B5EF4-FFF2-40B4-BE49-F238E27FC236}">
                    <a16:creationId xmlns:a16="http://schemas.microsoft.com/office/drawing/2014/main" xmlns="" id="{59F141DD-F6CF-43F9-B4AE-2FCCD216F7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2" y="152400"/>
                <a:ext cx="317500" cy="260350"/>
              </a:xfrm>
              <a:custGeom>
                <a:avLst/>
                <a:gdLst>
                  <a:gd name="T0" fmla="*/ 3 w 200"/>
                  <a:gd name="T1" fmla="*/ 0 h 164"/>
                  <a:gd name="T2" fmla="*/ 3 w 200"/>
                  <a:gd name="T3" fmla="*/ 0 h 164"/>
                  <a:gd name="T4" fmla="*/ 200 w 200"/>
                  <a:gd name="T5" fmla="*/ 0 h 164"/>
                  <a:gd name="T6" fmla="*/ 200 w 200"/>
                  <a:gd name="T7" fmla="*/ 0 h 164"/>
                  <a:gd name="T8" fmla="*/ 183 w 200"/>
                  <a:gd name="T9" fmla="*/ 140 h 164"/>
                  <a:gd name="T10" fmla="*/ 183 w 200"/>
                  <a:gd name="T11" fmla="*/ 140 h 164"/>
                  <a:gd name="T12" fmla="*/ 182 w 200"/>
                  <a:gd name="T13" fmla="*/ 145 h 164"/>
                  <a:gd name="T14" fmla="*/ 180 w 200"/>
                  <a:gd name="T15" fmla="*/ 149 h 164"/>
                  <a:gd name="T16" fmla="*/ 176 w 200"/>
                  <a:gd name="T17" fmla="*/ 153 h 164"/>
                  <a:gd name="T18" fmla="*/ 173 w 200"/>
                  <a:gd name="T19" fmla="*/ 156 h 164"/>
                  <a:gd name="T20" fmla="*/ 164 w 200"/>
                  <a:gd name="T21" fmla="*/ 161 h 164"/>
                  <a:gd name="T22" fmla="*/ 156 w 200"/>
                  <a:gd name="T23" fmla="*/ 164 h 164"/>
                  <a:gd name="T24" fmla="*/ 156 w 200"/>
                  <a:gd name="T25" fmla="*/ 164 h 164"/>
                  <a:gd name="T26" fmla="*/ 0 w 200"/>
                  <a:gd name="T27" fmla="*/ 134 h 164"/>
                  <a:gd name="T28" fmla="*/ 0 w 200"/>
                  <a:gd name="T29" fmla="*/ 134 h 164"/>
                  <a:gd name="T30" fmla="*/ 3 w 200"/>
                  <a:gd name="T31" fmla="*/ 0 h 164"/>
                  <a:gd name="T32" fmla="*/ 3 w 200"/>
                  <a:gd name="T33" fmla="*/ 0 h 1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00"/>
                  <a:gd name="T52" fmla="*/ 0 h 164"/>
                  <a:gd name="T53" fmla="*/ 200 w 200"/>
                  <a:gd name="T54" fmla="*/ 164 h 16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00" h="164">
                    <a:moveTo>
                      <a:pt x="3" y="0"/>
                    </a:moveTo>
                    <a:lnTo>
                      <a:pt x="3" y="0"/>
                    </a:lnTo>
                    <a:lnTo>
                      <a:pt x="200" y="0"/>
                    </a:lnTo>
                    <a:lnTo>
                      <a:pt x="200" y="0"/>
                    </a:lnTo>
                    <a:lnTo>
                      <a:pt x="183" y="140"/>
                    </a:lnTo>
                    <a:lnTo>
                      <a:pt x="183" y="140"/>
                    </a:lnTo>
                    <a:lnTo>
                      <a:pt x="182" y="145"/>
                    </a:lnTo>
                    <a:lnTo>
                      <a:pt x="180" y="149"/>
                    </a:lnTo>
                    <a:lnTo>
                      <a:pt x="176" y="153"/>
                    </a:lnTo>
                    <a:lnTo>
                      <a:pt x="173" y="156"/>
                    </a:lnTo>
                    <a:lnTo>
                      <a:pt x="164" y="161"/>
                    </a:lnTo>
                    <a:lnTo>
                      <a:pt x="156" y="164"/>
                    </a:lnTo>
                    <a:lnTo>
                      <a:pt x="156" y="164"/>
                    </a:lnTo>
                    <a:lnTo>
                      <a:pt x="0" y="134"/>
                    </a:lnTo>
                    <a:lnTo>
                      <a:pt x="0" y="134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4" name="Freeform 53">
                <a:extLst>
                  <a:ext uri="{FF2B5EF4-FFF2-40B4-BE49-F238E27FC236}">
                    <a16:creationId xmlns:a16="http://schemas.microsoft.com/office/drawing/2014/main" xmlns="" id="{5ECB60D8-A7BD-4EFC-9A08-565B774C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3312" y="152400"/>
                <a:ext cx="311150" cy="260350"/>
              </a:xfrm>
              <a:custGeom>
                <a:avLst/>
                <a:gdLst>
                  <a:gd name="T0" fmla="*/ 3 w 196"/>
                  <a:gd name="T1" fmla="*/ 0 h 164"/>
                  <a:gd name="T2" fmla="*/ 3 w 196"/>
                  <a:gd name="T3" fmla="*/ 0 h 164"/>
                  <a:gd name="T4" fmla="*/ 196 w 196"/>
                  <a:gd name="T5" fmla="*/ 0 h 164"/>
                  <a:gd name="T6" fmla="*/ 196 w 196"/>
                  <a:gd name="T7" fmla="*/ 0 h 164"/>
                  <a:gd name="T8" fmla="*/ 179 w 196"/>
                  <a:gd name="T9" fmla="*/ 140 h 164"/>
                  <a:gd name="T10" fmla="*/ 179 w 196"/>
                  <a:gd name="T11" fmla="*/ 140 h 164"/>
                  <a:gd name="T12" fmla="*/ 178 w 196"/>
                  <a:gd name="T13" fmla="*/ 145 h 164"/>
                  <a:gd name="T14" fmla="*/ 176 w 196"/>
                  <a:gd name="T15" fmla="*/ 149 h 164"/>
                  <a:gd name="T16" fmla="*/ 172 w 196"/>
                  <a:gd name="T17" fmla="*/ 153 h 164"/>
                  <a:gd name="T18" fmla="*/ 169 w 196"/>
                  <a:gd name="T19" fmla="*/ 156 h 164"/>
                  <a:gd name="T20" fmla="*/ 160 w 196"/>
                  <a:gd name="T21" fmla="*/ 161 h 164"/>
                  <a:gd name="T22" fmla="*/ 152 w 196"/>
                  <a:gd name="T23" fmla="*/ 164 h 164"/>
                  <a:gd name="T24" fmla="*/ 152 w 196"/>
                  <a:gd name="T25" fmla="*/ 164 h 164"/>
                  <a:gd name="T26" fmla="*/ 0 w 196"/>
                  <a:gd name="T27" fmla="*/ 133 h 164"/>
                  <a:gd name="T28" fmla="*/ 0 w 196"/>
                  <a:gd name="T29" fmla="*/ 133 h 164"/>
                  <a:gd name="T30" fmla="*/ 3 w 196"/>
                  <a:gd name="T31" fmla="*/ 0 h 164"/>
                  <a:gd name="T32" fmla="*/ 3 w 196"/>
                  <a:gd name="T33" fmla="*/ 0 h 1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96"/>
                  <a:gd name="T52" fmla="*/ 0 h 164"/>
                  <a:gd name="T53" fmla="*/ 196 w 196"/>
                  <a:gd name="T54" fmla="*/ 164 h 16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96" h="164">
                    <a:moveTo>
                      <a:pt x="3" y="0"/>
                    </a:moveTo>
                    <a:lnTo>
                      <a:pt x="3" y="0"/>
                    </a:lnTo>
                    <a:lnTo>
                      <a:pt x="196" y="0"/>
                    </a:lnTo>
                    <a:lnTo>
                      <a:pt x="196" y="0"/>
                    </a:lnTo>
                    <a:lnTo>
                      <a:pt x="179" y="140"/>
                    </a:lnTo>
                    <a:lnTo>
                      <a:pt x="179" y="140"/>
                    </a:lnTo>
                    <a:lnTo>
                      <a:pt x="178" y="145"/>
                    </a:lnTo>
                    <a:lnTo>
                      <a:pt x="176" y="149"/>
                    </a:lnTo>
                    <a:lnTo>
                      <a:pt x="172" y="153"/>
                    </a:lnTo>
                    <a:lnTo>
                      <a:pt x="169" y="156"/>
                    </a:lnTo>
                    <a:lnTo>
                      <a:pt x="160" y="161"/>
                    </a:lnTo>
                    <a:lnTo>
                      <a:pt x="152" y="164"/>
                    </a:lnTo>
                    <a:lnTo>
                      <a:pt x="152" y="164"/>
                    </a:lnTo>
                    <a:lnTo>
                      <a:pt x="0" y="133"/>
                    </a:lnTo>
                    <a:lnTo>
                      <a:pt x="0" y="133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5" name="Freeform 54">
                <a:extLst>
                  <a:ext uri="{FF2B5EF4-FFF2-40B4-BE49-F238E27FC236}">
                    <a16:creationId xmlns:a16="http://schemas.microsoft.com/office/drawing/2014/main" xmlns="" id="{568C32B4-CC97-41F1-BC68-CC23CB2A4C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9662" y="152400"/>
                <a:ext cx="304800" cy="260350"/>
              </a:xfrm>
              <a:custGeom>
                <a:avLst/>
                <a:gdLst>
                  <a:gd name="T0" fmla="*/ 3 w 192"/>
                  <a:gd name="T1" fmla="*/ 0 h 164"/>
                  <a:gd name="T2" fmla="*/ 3 w 192"/>
                  <a:gd name="T3" fmla="*/ 0 h 164"/>
                  <a:gd name="T4" fmla="*/ 192 w 192"/>
                  <a:gd name="T5" fmla="*/ 0 h 164"/>
                  <a:gd name="T6" fmla="*/ 192 w 192"/>
                  <a:gd name="T7" fmla="*/ 0 h 164"/>
                  <a:gd name="T8" fmla="*/ 175 w 192"/>
                  <a:gd name="T9" fmla="*/ 140 h 164"/>
                  <a:gd name="T10" fmla="*/ 175 w 192"/>
                  <a:gd name="T11" fmla="*/ 140 h 164"/>
                  <a:gd name="T12" fmla="*/ 174 w 192"/>
                  <a:gd name="T13" fmla="*/ 145 h 164"/>
                  <a:gd name="T14" fmla="*/ 172 w 192"/>
                  <a:gd name="T15" fmla="*/ 149 h 164"/>
                  <a:gd name="T16" fmla="*/ 169 w 192"/>
                  <a:gd name="T17" fmla="*/ 153 h 164"/>
                  <a:gd name="T18" fmla="*/ 165 w 192"/>
                  <a:gd name="T19" fmla="*/ 156 h 164"/>
                  <a:gd name="T20" fmla="*/ 157 w 192"/>
                  <a:gd name="T21" fmla="*/ 161 h 164"/>
                  <a:gd name="T22" fmla="*/ 148 w 192"/>
                  <a:gd name="T23" fmla="*/ 164 h 164"/>
                  <a:gd name="T24" fmla="*/ 148 w 192"/>
                  <a:gd name="T25" fmla="*/ 164 h 164"/>
                  <a:gd name="T26" fmla="*/ 0 w 192"/>
                  <a:gd name="T27" fmla="*/ 132 h 164"/>
                  <a:gd name="T28" fmla="*/ 0 w 192"/>
                  <a:gd name="T29" fmla="*/ 132 h 164"/>
                  <a:gd name="T30" fmla="*/ 3 w 192"/>
                  <a:gd name="T31" fmla="*/ 0 h 164"/>
                  <a:gd name="T32" fmla="*/ 3 w 192"/>
                  <a:gd name="T33" fmla="*/ 0 h 1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92"/>
                  <a:gd name="T52" fmla="*/ 0 h 164"/>
                  <a:gd name="T53" fmla="*/ 192 w 192"/>
                  <a:gd name="T54" fmla="*/ 164 h 16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92" h="164">
                    <a:moveTo>
                      <a:pt x="3" y="0"/>
                    </a:moveTo>
                    <a:lnTo>
                      <a:pt x="3" y="0"/>
                    </a:lnTo>
                    <a:lnTo>
                      <a:pt x="192" y="0"/>
                    </a:lnTo>
                    <a:lnTo>
                      <a:pt x="192" y="0"/>
                    </a:lnTo>
                    <a:lnTo>
                      <a:pt x="175" y="140"/>
                    </a:lnTo>
                    <a:lnTo>
                      <a:pt x="175" y="140"/>
                    </a:lnTo>
                    <a:lnTo>
                      <a:pt x="174" y="145"/>
                    </a:lnTo>
                    <a:lnTo>
                      <a:pt x="172" y="149"/>
                    </a:lnTo>
                    <a:lnTo>
                      <a:pt x="169" y="153"/>
                    </a:lnTo>
                    <a:lnTo>
                      <a:pt x="165" y="156"/>
                    </a:lnTo>
                    <a:lnTo>
                      <a:pt x="157" y="161"/>
                    </a:lnTo>
                    <a:lnTo>
                      <a:pt x="148" y="164"/>
                    </a:lnTo>
                    <a:lnTo>
                      <a:pt x="148" y="164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6" name="Freeform 55">
                <a:extLst>
                  <a:ext uri="{FF2B5EF4-FFF2-40B4-BE49-F238E27FC236}">
                    <a16:creationId xmlns:a16="http://schemas.microsoft.com/office/drawing/2014/main" xmlns="" id="{C2633423-80AF-471B-81B5-737058AE68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6012" y="152400"/>
                <a:ext cx="298450" cy="260350"/>
              </a:xfrm>
              <a:custGeom>
                <a:avLst/>
                <a:gdLst>
                  <a:gd name="T0" fmla="*/ 3 w 188"/>
                  <a:gd name="T1" fmla="*/ 0 h 164"/>
                  <a:gd name="T2" fmla="*/ 3 w 188"/>
                  <a:gd name="T3" fmla="*/ 0 h 164"/>
                  <a:gd name="T4" fmla="*/ 188 w 188"/>
                  <a:gd name="T5" fmla="*/ 0 h 164"/>
                  <a:gd name="T6" fmla="*/ 188 w 188"/>
                  <a:gd name="T7" fmla="*/ 0 h 164"/>
                  <a:gd name="T8" fmla="*/ 171 w 188"/>
                  <a:gd name="T9" fmla="*/ 140 h 164"/>
                  <a:gd name="T10" fmla="*/ 171 w 188"/>
                  <a:gd name="T11" fmla="*/ 140 h 164"/>
                  <a:gd name="T12" fmla="*/ 170 w 188"/>
                  <a:gd name="T13" fmla="*/ 145 h 164"/>
                  <a:gd name="T14" fmla="*/ 168 w 188"/>
                  <a:gd name="T15" fmla="*/ 149 h 164"/>
                  <a:gd name="T16" fmla="*/ 165 w 188"/>
                  <a:gd name="T17" fmla="*/ 153 h 164"/>
                  <a:gd name="T18" fmla="*/ 161 w 188"/>
                  <a:gd name="T19" fmla="*/ 156 h 164"/>
                  <a:gd name="T20" fmla="*/ 153 w 188"/>
                  <a:gd name="T21" fmla="*/ 161 h 164"/>
                  <a:gd name="T22" fmla="*/ 144 w 188"/>
                  <a:gd name="T23" fmla="*/ 164 h 164"/>
                  <a:gd name="T24" fmla="*/ 144 w 188"/>
                  <a:gd name="T25" fmla="*/ 164 h 164"/>
                  <a:gd name="T26" fmla="*/ 0 w 188"/>
                  <a:gd name="T27" fmla="*/ 130 h 164"/>
                  <a:gd name="T28" fmla="*/ 0 w 188"/>
                  <a:gd name="T29" fmla="*/ 130 h 164"/>
                  <a:gd name="T30" fmla="*/ 3 w 188"/>
                  <a:gd name="T31" fmla="*/ 0 h 164"/>
                  <a:gd name="T32" fmla="*/ 3 w 188"/>
                  <a:gd name="T33" fmla="*/ 0 h 1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88"/>
                  <a:gd name="T52" fmla="*/ 0 h 164"/>
                  <a:gd name="T53" fmla="*/ 188 w 188"/>
                  <a:gd name="T54" fmla="*/ 164 h 16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88" h="164">
                    <a:moveTo>
                      <a:pt x="3" y="0"/>
                    </a:moveTo>
                    <a:lnTo>
                      <a:pt x="3" y="0"/>
                    </a:lnTo>
                    <a:lnTo>
                      <a:pt x="188" y="0"/>
                    </a:lnTo>
                    <a:lnTo>
                      <a:pt x="188" y="0"/>
                    </a:lnTo>
                    <a:lnTo>
                      <a:pt x="171" y="140"/>
                    </a:lnTo>
                    <a:lnTo>
                      <a:pt x="171" y="140"/>
                    </a:lnTo>
                    <a:lnTo>
                      <a:pt x="170" y="145"/>
                    </a:lnTo>
                    <a:lnTo>
                      <a:pt x="168" y="149"/>
                    </a:lnTo>
                    <a:lnTo>
                      <a:pt x="165" y="153"/>
                    </a:lnTo>
                    <a:lnTo>
                      <a:pt x="161" y="156"/>
                    </a:lnTo>
                    <a:lnTo>
                      <a:pt x="153" y="161"/>
                    </a:lnTo>
                    <a:lnTo>
                      <a:pt x="144" y="164"/>
                    </a:lnTo>
                    <a:lnTo>
                      <a:pt x="144" y="164"/>
                    </a:lnTo>
                    <a:lnTo>
                      <a:pt x="0" y="130"/>
                    </a:lnTo>
                    <a:lnTo>
                      <a:pt x="0" y="13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7" name="Freeform 56">
                <a:extLst>
                  <a:ext uri="{FF2B5EF4-FFF2-40B4-BE49-F238E27FC236}">
                    <a16:creationId xmlns:a16="http://schemas.microsoft.com/office/drawing/2014/main" xmlns="" id="{38B022E2-F04C-4415-A968-ADE1F236E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2362" y="152400"/>
                <a:ext cx="292100" cy="260350"/>
              </a:xfrm>
              <a:custGeom>
                <a:avLst/>
                <a:gdLst>
                  <a:gd name="T0" fmla="*/ 3 w 184"/>
                  <a:gd name="T1" fmla="*/ 0 h 164"/>
                  <a:gd name="T2" fmla="*/ 3 w 184"/>
                  <a:gd name="T3" fmla="*/ 0 h 164"/>
                  <a:gd name="T4" fmla="*/ 184 w 184"/>
                  <a:gd name="T5" fmla="*/ 0 h 164"/>
                  <a:gd name="T6" fmla="*/ 184 w 184"/>
                  <a:gd name="T7" fmla="*/ 0 h 164"/>
                  <a:gd name="T8" fmla="*/ 167 w 184"/>
                  <a:gd name="T9" fmla="*/ 140 h 164"/>
                  <a:gd name="T10" fmla="*/ 167 w 184"/>
                  <a:gd name="T11" fmla="*/ 140 h 164"/>
                  <a:gd name="T12" fmla="*/ 166 w 184"/>
                  <a:gd name="T13" fmla="*/ 145 h 164"/>
                  <a:gd name="T14" fmla="*/ 164 w 184"/>
                  <a:gd name="T15" fmla="*/ 149 h 164"/>
                  <a:gd name="T16" fmla="*/ 157 w 184"/>
                  <a:gd name="T17" fmla="*/ 156 h 164"/>
                  <a:gd name="T18" fmla="*/ 149 w 184"/>
                  <a:gd name="T19" fmla="*/ 161 h 164"/>
                  <a:gd name="T20" fmla="*/ 141 w 184"/>
                  <a:gd name="T21" fmla="*/ 164 h 164"/>
                  <a:gd name="T22" fmla="*/ 141 w 184"/>
                  <a:gd name="T23" fmla="*/ 164 h 164"/>
                  <a:gd name="T24" fmla="*/ 0 w 184"/>
                  <a:gd name="T25" fmla="*/ 129 h 164"/>
                  <a:gd name="T26" fmla="*/ 0 w 184"/>
                  <a:gd name="T27" fmla="*/ 129 h 164"/>
                  <a:gd name="T28" fmla="*/ 3 w 184"/>
                  <a:gd name="T29" fmla="*/ 0 h 164"/>
                  <a:gd name="T30" fmla="*/ 3 w 184"/>
                  <a:gd name="T31" fmla="*/ 0 h 16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4"/>
                  <a:gd name="T49" fmla="*/ 0 h 164"/>
                  <a:gd name="T50" fmla="*/ 184 w 184"/>
                  <a:gd name="T51" fmla="*/ 164 h 16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4" h="164">
                    <a:moveTo>
                      <a:pt x="3" y="0"/>
                    </a:moveTo>
                    <a:lnTo>
                      <a:pt x="3" y="0"/>
                    </a:lnTo>
                    <a:lnTo>
                      <a:pt x="184" y="0"/>
                    </a:lnTo>
                    <a:lnTo>
                      <a:pt x="184" y="0"/>
                    </a:lnTo>
                    <a:lnTo>
                      <a:pt x="167" y="140"/>
                    </a:lnTo>
                    <a:lnTo>
                      <a:pt x="167" y="140"/>
                    </a:lnTo>
                    <a:lnTo>
                      <a:pt x="166" y="145"/>
                    </a:lnTo>
                    <a:lnTo>
                      <a:pt x="164" y="149"/>
                    </a:lnTo>
                    <a:lnTo>
                      <a:pt x="157" y="156"/>
                    </a:lnTo>
                    <a:lnTo>
                      <a:pt x="149" y="161"/>
                    </a:lnTo>
                    <a:lnTo>
                      <a:pt x="141" y="164"/>
                    </a:lnTo>
                    <a:lnTo>
                      <a:pt x="141" y="164"/>
                    </a:lnTo>
                    <a:lnTo>
                      <a:pt x="0" y="129"/>
                    </a:lnTo>
                    <a:lnTo>
                      <a:pt x="0" y="129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8" name="Freeform 57">
                <a:extLst>
                  <a:ext uri="{FF2B5EF4-FFF2-40B4-BE49-F238E27FC236}">
                    <a16:creationId xmlns:a16="http://schemas.microsoft.com/office/drawing/2014/main" xmlns="" id="{B0EE7B60-F503-4D4E-B698-112CEEAC79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125" y="152400"/>
                <a:ext cx="287338" cy="260350"/>
              </a:xfrm>
              <a:custGeom>
                <a:avLst/>
                <a:gdLst>
                  <a:gd name="T0" fmla="*/ 4 w 181"/>
                  <a:gd name="T1" fmla="*/ 0 h 164"/>
                  <a:gd name="T2" fmla="*/ 4 w 181"/>
                  <a:gd name="T3" fmla="*/ 0 h 164"/>
                  <a:gd name="T4" fmla="*/ 181 w 181"/>
                  <a:gd name="T5" fmla="*/ 0 h 164"/>
                  <a:gd name="T6" fmla="*/ 181 w 181"/>
                  <a:gd name="T7" fmla="*/ 0 h 164"/>
                  <a:gd name="T8" fmla="*/ 164 w 181"/>
                  <a:gd name="T9" fmla="*/ 140 h 164"/>
                  <a:gd name="T10" fmla="*/ 164 w 181"/>
                  <a:gd name="T11" fmla="*/ 140 h 164"/>
                  <a:gd name="T12" fmla="*/ 163 w 181"/>
                  <a:gd name="T13" fmla="*/ 145 h 164"/>
                  <a:gd name="T14" fmla="*/ 161 w 181"/>
                  <a:gd name="T15" fmla="*/ 149 h 164"/>
                  <a:gd name="T16" fmla="*/ 154 w 181"/>
                  <a:gd name="T17" fmla="*/ 156 h 164"/>
                  <a:gd name="T18" fmla="*/ 146 w 181"/>
                  <a:gd name="T19" fmla="*/ 160 h 164"/>
                  <a:gd name="T20" fmla="*/ 138 w 181"/>
                  <a:gd name="T21" fmla="*/ 164 h 164"/>
                  <a:gd name="T22" fmla="*/ 138 w 181"/>
                  <a:gd name="T23" fmla="*/ 164 h 164"/>
                  <a:gd name="T24" fmla="*/ 0 w 181"/>
                  <a:gd name="T25" fmla="*/ 128 h 164"/>
                  <a:gd name="T26" fmla="*/ 0 w 181"/>
                  <a:gd name="T27" fmla="*/ 128 h 164"/>
                  <a:gd name="T28" fmla="*/ 4 w 181"/>
                  <a:gd name="T29" fmla="*/ 0 h 164"/>
                  <a:gd name="T30" fmla="*/ 4 w 181"/>
                  <a:gd name="T31" fmla="*/ 0 h 16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1"/>
                  <a:gd name="T49" fmla="*/ 0 h 164"/>
                  <a:gd name="T50" fmla="*/ 181 w 181"/>
                  <a:gd name="T51" fmla="*/ 164 h 16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1" h="164">
                    <a:moveTo>
                      <a:pt x="4" y="0"/>
                    </a:moveTo>
                    <a:lnTo>
                      <a:pt x="4" y="0"/>
                    </a:lnTo>
                    <a:lnTo>
                      <a:pt x="181" y="0"/>
                    </a:lnTo>
                    <a:lnTo>
                      <a:pt x="181" y="0"/>
                    </a:lnTo>
                    <a:lnTo>
                      <a:pt x="164" y="140"/>
                    </a:lnTo>
                    <a:lnTo>
                      <a:pt x="164" y="140"/>
                    </a:lnTo>
                    <a:lnTo>
                      <a:pt x="163" y="145"/>
                    </a:lnTo>
                    <a:lnTo>
                      <a:pt x="161" y="149"/>
                    </a:lnTo>
                    <a:lnTo>
                      <a:pt x="154" y="156"/>
                    </a:lnTo>
                    <a:lnTo>
                      <a:pt x="146" y="160"/>
                    </a:lnTo>
                    <a:lnTo>
                      <a:pt x="138" y="164"/>
                    </a:lnTo>
                    <a:lnTo>
                      <a:pt x="138" y="164"/>
                    </a:lnTo>
                    <a:lnTo>
                      <a:pt x="0" y="128"/>
                    </a:lnTo>
                    <a:lnTo>
                      <a:pt x="0" y="128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9" name="Freeform 58">
                <a:extLst>
                  <a:ext uri="{FF2B5EF4-FFF2-40B4-BE49-F238E27FC236}">
                    <a16:creationId xmlns:a16="http://schemas.microsoft.com/office/drawing/2014/main" xmlns="" id="{11C3A3AB-E44A-4920-9E7D-932DFBC080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3475" y="152400"/>
                <a:ext cx="280988" cy="258763"/>
              </a:xfrm>
              <a:custGeom>
                <a:avLst/>
                <a:gdLst>
                  <a:gd name="T0" fmla="*/ 4 w 177"/>
                  <a:gd name="T1" fmla="*/ 0 h 163"/>
                  <a:gd name="T2" fmla="*/ 4 w 177"/>
                  <a:gd name="T3" fmla="*/ 0 h 163"/>
                  <a:gd name="T4" fmla="*/ 177 w 177"/>
                  <a:gd name="T5" fmla="*/ 0 h 163"/>
                  <a:gd name="T6" fmla="*/ 177 w 177"/>
                  <a:gd name="T7" fmla="*/ 0 h 163"/>
                  <a:gd name="T8" fmla="*/ 160 w 177"/>
                  <a:gd name="T9" fmla="*/ 140 h 163"/>
                  <a:gd name="T10" fmla="*/ 160 w 177"/>
                  <a:gd name="T11" fmla="*/ 140 h 163"/>
                  <a:gd name="T12" fmla="*/ 159 w 177"/>
                  <a:gd name="T13" fmla="*/ 145 h 163"/>
                  <a:gd name="T14" fmla="*/ 157 w 177"/>
                  <a:gd name="T15" fmla="*/ 149 h 163"/>
                  <a:gd name="T16" fmla="*/ 150 w 177"/>
                  <a:gd name="T17" fmla="*/ 156 h 163"/>
                  <a:gd name="T18" fmla="*/ 142 w 177"/>
                  <a:gd name="T19" fmla="*/ 160 h 163"/>
                  <a:gd name="T20" fmla="*/ 134 w 177"/>
                  <a:gd name="T21" fmla="*/ 163 h 163"/>
                  <a:gd name="T22" fmla="*/ 134 w 177"/>
                  <a:gd name="T23" fmla="*/ 163 h 163"/>
                  <a:gd name="T24" fmla="*/ 0 w 177"/>
                  <a:gd name="T25" fmla="*/ 128 h 163"/>
                  <a:gd name="T26" fmla="*/ 0 w 177"/>
                  <a:gd name="T27" fmla="*/ 128 h 163"/>
                  <a:gd name="T28" fmla="*/ 4 w 177"/>
                  <a:gd name="T29" fmla="*/ 0 h 163"/>
                  <a:gd name="T30" fmla="*/ 4 w 177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77"/>
                  <a:gd name="T49" fmla="*/ 0 h 163"/>
                  <a:gd name="T50" fmla="*/ 177 w 177"/>
                  <a:gd name="T51" fmla="*/ 163 h 16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77" h="163">
                    <a:moveTo>
                      <a:pt x="4" y="0"/>
                    </a:moveTo>
                    <a:lnTo>
                      <a:pt x="4" y="0"/>
                    </a:lnTo>
                    <a:lnTo>
                      <a:pt x="177" y="0"/>
                    </a:lnTo>
                    <a:lnTo>
                      <a:pt x="177" y="0"/>
                    </a:lnTo>
                    <a:lnTo>
                      <a:pt x="160" y="140"/>
                    </a:lnTo>
                    <a:lnTo>
                      <a:pt x="160" y="140"/>
                    </a:lnTo>
                    <a:lnTo>
                      <a:pt x="159" y="145"/>
                    </a:lnTo>
                    <a:lnTo>
                      <a:pt x="157" y="149"/>
                    </a:lnTo>
                    <a:lnTo>
                      <a:pt x="150" y="156"/>
                    </a:lnTo>
                    <a:lnTo>
                      <a:pt x="142" y="160"/>
                    </a:lnTo>
                    <a:lnTo>
                      <a:pt x="134" y="163"/>
                    </a:lnTo>
                    <a:lnTo>
                      <a:pt x="134" y="163"/>
                    </a:lnTo>
                    <a:lnTo>
                      <a:pt x="0" y="128"/>
                    </a:lnTo>
                    <a:lnTo>
                      <a:pt x="0" y="128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70" name="Freeform 59">
                <a:extLst>
                  <a:ext uri="{FF2B5EF4-FFF2-40B4-BE49-F238E27FC236}">
                    <a16:creationId xmlns:a16="http://schemas.microsoft.com/office/drawing/2014/main" xmlns="" id="{B13AE354-133E-4A3C-A0AA-98669C9A36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9825" y="152400"/>
                <a:ext cx="274638" cy="258763"/>
              </a:xfrm>
              <a:custGeom>
                <a:avLst/>
                <a:gdLst>
                  <a:gd name="T0" fmla="*/ 3 w 173"/>
                  <a:gd name="T1" fmla="*/ 0 h 163"/>
                  <a:gd name="T2" fmla="*/ 3 w 173"/>
                  <a:gd name="T3" fmla="*/ 0 h 163"/>
                  <a:gd name="T4" fmla="*/ 173 w 173"/>
                  <a:gd name="T5" fmla="*/ 0 h 163"/>
                  <a:gd name="T6" fmla="*/ 173 w 173"/>
                  <a:gd name="T7" fmla="*/ 0 h 163"/>
                  <a:gd name="T8" fmla="*/ 156 w 173"/>
                  <a:gd name="T9" fmla="*/ 140 h 163"/>
                  <a:gd name="T10" fmla="*/ 156 w 173"/>
                  <a:gd name="T11" fmla="*/ 140 h 163"/>
                  <a:gd name="T12" fmla="*/ 155 w 173"/>
                  <a:gd name="T13" fmla="*/ 145 h 163"/>
                  <a:gd name="T14" fmla="*/ 153 w 173"/>
                  <a:gd name="T15" fmla="*/ 149 h 163"/>
                  <a:gd name="T16" fmla="*/ 146 w 173"/>
                  <a:gd name="T17" fmla="*/ 156 h 163"/>
                  <a:gd name="T18" fmla="*/ 140 w 173"/>
                  <a:gd name="T19" fmla="*/ 160 h 163"/>
                  <a:gd name="T20" fmla="*/ 132 w 173"/>
                  <a:gd name="T21" fmla="*/ 163 h 163"/>
                  <a:gd name="T22" fmla="*/ 132 w 173"/>
                  <a:gd name="T23" fmla="*/ 163 h 163"/>
                  <a:gd name="T24" fmla="*/ 0 w 173"/>
                  <a:gd name="T25" fmla="*/ 126 h 163"/>
                  <a:gd name="T26" fmla="*/ 0 w 173"/>
                  <a:gd name="T27" fmla="*/ 126 h 163"/>
                  <a:gd name="T28" fmla="*/ 3 w 173"/>
                  <a:gd name="T29" fmla="*/ 0 h 163"/>
                  <a:gd name="T30" fmla="*/ 3 w 173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73"/>
                  <a:gd name="T49" fmla="*/ 0 h 163"/>
                  <a:gd name="T50" fmla="*/ 173 w 173"/>
                  <a:gd name="T51" fmla="*/ 163 h 16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73" h="163">
                    <a:moveTo>
                      <a:pt x="3" y="0"/>
                    </a:moveTo>
                    <a:lnTo>
                      <a:pt x="3" y="0"/>
                    </a:lnTo>
                    <a:lnTo>
                      <a:pt x="173" y="0"/>
                    </a:lnTo>
                    <a:lnTo>
                      <a:pt x="173" y="0"/>
                    </a:lnTo>
                    <a:lnTo>
                      <a:pt x="156" y="140"/>
                    </a:lnTo>
                    <a:lnTo>
                      <a:pt x="156" y="140"/>
                    </a:lnTo>
                    <a:lnTo>
                      <a:pt x="155" y="145"/>
                    </a:lnTo>
                    <a:lnTo>
                      <a:pt x="153" y="149"/>
                    </a:lnTo>
                    <a:lnTo>
                      <a:pt x="146" y="156"/>
                    </a:lnTo>
                    <a:lnTo>
                      <a:pt x="140" y="160"/>
                    </a:lnTo>
                    <a:lnTo>
                      <a:pt x="132" y="163"/>
                    </a:lnTo>
                    <a:lnTo>
                      <a:pt x="132" y="163"/>
                    </a:lnTo>
                    <a:lnTo>
                      <a:pt x="0" y="126"/>
                    </a:lnTo>
                    <a:lnTo>
                      <a:pt x="0" y="126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71" name="Freeform 60">
                <a:extLst>
                  <a:ext uri="{FF2B5EF4-FFF2-40B4-BE49-F238E27FC236}">
                    <a16:creationId xmlns:a16="http://schemas.microsoft.com/office/drawing/2014/main" xmlns="" id="{DF2E0327-C7DE-4382-BC6D-03E52D145F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6175" y="152400"/>
                <a:ext cx="268288" cy="258763"/>
              </a:xfrm>
              <a:custGeom>
                <a:avLst/>
                <a:gdLst>
                  <a:gd name="T0" fmla="*/ 3 w 169"/>
                  <a:gd name="T1" fmla="*/ 0 h 163"/>
                  <a:gd name="T2" fmla="*/ 3 w 169"/>
                  <a:gd name="T3" fmla="*/ 0 h 163"/>
                  <a:gd name="T4" fmla="*/ 169 w 169"/>
                  <a:gd name="T5" fmla="*/ 0 h 163"/>
                  <a:gd name="T6" fmla="*/ 169 w 169"/>
                  <a:gd name="T7" fmla="*/ 0 h 163"/>
                  <a:gd name="T8" fmla="*/ 152 w 169"/>
                  <a:gd name="T9" fmla="*/ 140 h 163"/>
                  <a:gd name="T10" fmla="*/ 152 w 169"/>
                  <a:gd name="T11" fmla="*/ 140 h 163"/>
                  <a:gd name="T12" fmla="*/ 151 w 169"/>
                  <a:gd name="T13" fmla="*/ 144 h 163"/>
                  <a:gd name="T14" fmla="*/ 149 w 169"/>
                  <a:gd name="T15" fmla="*/ 148 h 163"/>
                  <a:gd name="T16" fmla="*/ 142 w 169"/>
                  <a:gd name="T17" fmla="*/ 155 h 163"/>
                  <a:gd name="T18" fmla="*/ 136 w 169"/>
                  <a:gd name="T19" fmla="*/ 160 h 163"/>
                  <a:gd name="T20" fmla="*/ 128 w 169"/>
                  <a:gd name="T21" fmla="*/ 163 h 163"/>
                  <a:gd name="T22" fmla="*/ 128 w 169"/>
                  <a:gd name="T23" fmla="*/ 163 h 163"/>
                  <a:gd name="T24" fmla="*/ 0 w 169"/>
                  <a:gd name="T25" fmla="*/ 125 h 163"/>
                  <a:gd name="T26" fmla="*/ 0 w 169"/>
                  <a:gd name="T27" fmla="*/ 125 h 163"/>
                  <a:gd name="T28" fmla="*/ 3 w 169"/>
                  <a:gd name="T29" fmla="*/ 0 h 163"/>
                  <a:gd name="T30" fmla="*/ 3 w 169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9"/>
                  <a:gd name="T49" fmla="*/ 0 h 163"/>
                  <a:gd name="T50" fmla="*/ 169 w 169"/>
                  <a:gd name="T51" fmla="*/ 163 h 16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9" h="163">
                    <a:moveTo>
                      <a:pt x="3" y="0"/>
                    </a:moveTo>
                    <a:lnTo>
                      <a:pt x="3" y="0"/>
                    </a:lnTo>
                    <a:lnTo>
                      <a:pt x="169" y="0"/>
                    </a:lnTo>
                    <a:lnTo>
                      <a:pt x="169" y="0"/>
                    </a:lnTo>
                    <a:lnTo>
                      <a:pt x="152" y="140"/>
                    </a:lnTo>
                    <a:lnTo>
                      <a:pt x="152" y="140"/>
                    </a:lnTo>
                    <a:lnTo>
                      <a:pt x="151" y="144"/>
                    </a:lnTo>
                    <a:lnTo>
                      <a:pt x="149" y="148"/>
                    </a:lnTo>
                    <a:lnTo>
                      <a:pt x="142" y="155"/>
                    </a:lnTo>
                    <a:lnTo>
                      <a:pt x="136" y="160"/>
                    </a:lnTo>
                    <a:lnTo>
                      <a:pt x="128" y="163"/>
                    </a:lnTo>
                    <a:lnTo>
                      <a:pt x="128" y="163"/>
                    </a:lnTo>
                    <a:lnTo>
                      <a:pt x="0" y="125"/>
                    </a:lnTo>
                    <a:lnTo>
                      <a:pt x="0" y="125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72" name="Freeform 61">
                <a:extLst>
                  <a:ext uri="{FF2B5EF4-FFF2-40B4-BE49-F238E27FC236}">
                    <a16:creationId xmlns:a16="http://schemas.microsoft.com/office/drawing/2014/main" xmlns="" id="{E480396C-BAD0-4CC5-B434-5F1442CB42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0937" y="152400"/>
                <a:ext cx="263525" cy="258763"/>
              </a:xfrm>
              <a:custGeom>
                <a:avLst/>
                <a:gdLst>
                  <a:gd name="T0" fmla="*/ 4 w 166"/>
                  <a:gd name="T1" fmla="*/ 0 h 163"/>
                  <a:gd name="T2" fmla="*/ 4 w 166"/>
                  <a:gd name="T3" fmla="*/ 0 h 163"/>
                  <a:gd name="T4" fmla="*/ 166 w 166"/>
                  <a:gd name="T5" fmla="*/ 0 h 163"/>
                  <a:gd name="T6" fmla="*/ 166 w 166"/>
                  <a:gd name="T7" fmla="*/ 0 h 163"/>
                  <a:gd name="T8" fmla="*/ 149 w 166"/>
                  <a:gd name="T9" fmla="*/ 140 h 163"/>
                  <a:gd name="T10" fmla="*/ 149 w 166"/>
                  <a:gd name="T11" fmla="*/ 140 h 163"/>
                  <a:gd name="T12" fmla="*/ 148 w 166"/>
                  <a:gd name="T13" fmla="*/ 144 h 163"/>
                  <a:gd name="T14" fmla="*/ 146 w 166"/>
                  <a:gd name="T15" fmla="*/ 148 h 163"/>
                  <a:gd name="T16" fmla="*/ 141 w 166"/>
                  <a:gd name="T17" fmla="*/ 155 h 163"/>
                  <a:gd name="T18" fmla="*/ 133 w 166"/>
                  <a:gd name="T19" fmla="*/ 160 h 163"/>
                  <a:gd name="T20" fmla="*/ 125 w 166"/>
                  <a:gd name="T21" fmla="*/ 163 h 163"/>
                  <a:gd name="T22" fmla="*/ 125 w 166"/>
                  <a:gd name="T23" fmla="*/ 163 h 163"/>
                  <a:gd name="T24" fmla="*/ 0 w 166"/>
                  <a:gd name="T25" fmla="*/ 124 h 163"/>
                  <a:gd name="T26" fmla="*/ 0 w 166"/>
                  <a:gd name="T27" fmla="*/ 124 h 163"/>
                  <a:gd name="T28" fmla="*/ 4 w 166"/>
                  <a:gd name="T29" fmla="*/ 0 h 163"/>
                  <a:gd name="T30" fmla="*/ 4 w 166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6"/>
                  <a:gd name="T49" fmla="*/ 0 h 163"/>
                  <a:gd name="T50" fmla="*/ 166 w 166"/>
                  <a:gd name="T51" fmla="*/ 163 h 16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6" h="163">
                    <a:moveTo>
                      <a:pt x="4" y="0"/>
                    </a:moveTo>
                    <a:lnTo>
                      <a:pt x="4" y="0"/>
                    </a:lnTo>
                    <a:lnTo>
                      <a:pt x="166" y="0"/>
                    </a:lnTo>
                    <a:lnTo>
                      <a:pt x="166" y="0"/>
                    </a:lnTo>
                    <a:lnTo>
                      <a:pt x="149" y="140"/>
                    </a:lnTo>
                    <a:lnTo>
                      <a:pt x="149" y="140"/>
                    </a:lnTo>
                    <a:lnTo>
                      <a:pt x="148" y="144"/>
                    </a:lnTo>
                    <a:lnTo>
                      <a:pt x="146" y="148"/>
                    </a:lnTo>
                    <a:lnTo>
                      <a:pt x="141" y="155"/>
                    </a:lnTo>
                    <a:lnTo>
                      <a:pt x="133" y="160"/>
                    </a:lnTo>
                    <a:lnTo>
                      <a:pt x="125" y="163"/>
                    </a:lnTo>
                    <a:lnTo>
                      <a:pt x="125" y="163"/>
                    </a:lnTo>
                    <a:lnTo>
                      <a:pt x="0" y="124"/>
                    </a:lnTo>
                    <a:lnTo>
                      <a:pt x="0" y="124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73" name="Freeform 62">
                <a:extLst>
                  <a:ext uri="{FF2B5EF4-FFF2-40B4-BE49-F238E27FC236}">
                    <a16:creationId xmlns:a16="http://schemas.microsoft.com/office/drawing/2014/main" xmlns="" id="{2F095F5E-9122-40A6-8A05-E0C50DE934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7287" y="152400"/>
                <a:ext cx="257175" cy="258763"/>
              </a:xfrm>
              <a:custGeom>
                <a:avLst/>
                <a:gdLst>
                  <a:gd name="T0" fmla="*/ 4 w 162"/>
                  <a:gd name="T1" fmla="*/ 0 h 163"/>
                  <a:gd name="T2" fmla="*/ 4 w 162"/>
                  <a:gd name="T3" fmla="*/ 0 h 163"/>
                  <a:gd name="T4" fmla="*/ 162 w 162"/>
                  <a:gd name="T5" fmla="*/ 0 h 163"/>
                  <a:gd name="T6" fmla="*/ 162 w 162"/>
                  <a:gd name="T7" fmla="*/ 0 h 163"/>
                  <a:gd name="T8" fmla="*/ 145 w 162"/>
                  <a:gd name="T9" fmla="*/ 140 h 163"/>
                  <a:gd name="T10" fmla="*/ 145 w 162"/>
                  <a:gd name="T11" fmla="*/ 140 h 163"/>
                  <a:gd name="T12" fmla="*/ 144 w 162"/>
                  <a:gd name="T13" fmla="*/ 144 h 163"/>
                  <a:gd name="T14" fmla="*/ 142 w 162"/>
                  <a:gd name="T15" fmla="*/ 148 h 163"/>
                  <a:gd name="T16" fmla="*/ 137 w 162"/>
                  <a:gd name="T17" fmla="*/ 155 h 163"/>
                  <a:gd name="T18" fmla="*/ 129 w 162"/>
                  <a:gd name="T19" fmla="*/ 160 h 163"/>
                  <a:gd name="T20" fmla="*/ 121 w 162"/>
                  <a:gd name="T21" fmla="*/ 163 h 163"/>
                  <a:gd name="T22" fmla="*/ 121 w 162"/>
                  <a:gd name="T23" fmla="*/ 163 h 163"/>
                  <a:gd name="T24" fmla="*/ 0 w 162"/>
                  <a:gd name="T25" fmla="*/ 122 h 163"/>
                  <a:gd name="T26" fmla="*/ 0 w 162"/>
                  <a:gd name="T27" fmla="*/ 122 h 163"/>
                  <a:gd name="T28" fmla="*/ 4 w 162"/>
                  <a:gd name="T29" fmla="*/ 0 h 163"/>
                  <a:gd name="T30" fmla="*/ 4 w 162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2"/>
                  <a:gd name="T49" fmla="*/ 0 h 163"/>
                  <a:gd name="T50" fmla="*/ 162 w 162"/>
                  <a:gd name="T51" fmla="*/ 163 h 16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2" h="163">
                    <a:moveTo>
                      <a:pt x="4" y="0"/>
                    </a:moveTo>
                    <a:lnTo>
                      <a:pt x="4" y="0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145" y="140"/>
                    </a:lnTo>
                    <a:lnTo>
                      <a:pt x="145" y="140"/>
                    </a:lnTo>
                    <a:lnTo>
                      <a:pt x="144" y="144"/>
                    </a:lnTo>
                    <a:lnTo>
                      <a:pt x="142" y="148"/>
                    </a:lnTo>
                    <a:lnTo>
                      <a:pt x="137" y="155"/>
                    </a:lnTo>
                    <a:lnTo>
                      <a:pt x="129" y="160"/>
                    </a:lnTo>
                    <a:lnTo>
                      <a:pt x="121" y="163"/>
                    </a:lnTo>
                    <a:lnTo>
                      <a:pt x="121" y="163"/>
                    </a:lnTo>
                    <a:lnTo>
                      <a:pt x="0" y="122"/>
                    </a:lnTo>
                    <a:lnTo>
                      <a:pt x="0" y="12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74" name="Freeform 63">
                <a:extLst>
                  <a:ext uri="{FF2B5EF4-FFF2-40B4-BE49-F238E27FC236}">
                    <a16:creationId xmlns:a16="http://schemas.microsoft.com/office/drawing/2014/main" xmlns="" id="{429C88F3-D473-4EC4-9967-B356C32D6C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3637" y="152400"/>
                <a:ext cx="250825" cy="258763"/>
              </a:xfrm>
              <a:custGeom>
                <a:avLst/>
                <a:gdLst>
                  <a:gd name="T0" fmla="*/ 4 w 158"/>
                  <a:gd name="T1" fmla="*/ 0 h 163"/>
                  <a:gd name="T2" fmla="*/ 4 w 158"/>
                  <a:gd name="T3" fmla="*/ 0 h 163"/>
                  <a:gd name="T4" fmla="*/ 158 w 158"/>
                  <a:gd name="T5" fmla="*/ 0 h 163"/>
                  <a:gd name="T6" fmla="*/ 158 w 158"/>
                  <a:gd name="T7" fmla="*/ 0 h 163"/>
                  <a:gd name="T8" fmla="*/ 141 w 158"/>
                  <a:gd name="T9" fmla="*/ 140 h 163"/>
                  <a:gd name="T10" fmla="*/ 141 w 158"/>
                  <a:gd name="T11" fmla="*/ 140 h 163"/>
                  <a:gd name="T12" fmla="*/ 140 w 158"/>
                  <a:gd name="T13" fmla="*/ 144 h 163"/>
                  <a:gd name="T14" fmla="*/ 138 w 158"/>
                  <a:gd name="T15" fmla="*/ 148 h 163"/>
                  <a:gd name="T16" fmla="*/ 133 w 158"/>
                  <a:gd name="T17" fmla="*/ 155 h 163"/>
                  <a:gd name="T18" fmla="*/ 125 w 158"/>
                  <a:gd name="T19" fmla="*/ 160 h 163"/>
                  <a:gd name="T20" fmla="*/ 118 w 158"/>
                  <a:gd name="T21" fmla="*/ 163 h 163"/>
                  <a:gd name="T22" fmla="*/ 118 w 158"/>
                  <a:gd name="T23" fmla="*/ 163 h 163"/>
                  <a:gd name="T24" fmla="*/ 0 w 158"/>
                  <a:gd name="T25" fmla="*/ 121 h 163"/>
                  <a:gd name="T26" fmla="*/ 0 w 158"/>
                  <a:gd name="T27" fmla="*/ 121 h 163"/>
                  <a:gd name="T28" fmla="*/ 4 w 158"/>
                  <a:gd name="T29" fmla="*/ 0 h 163"/>
                  <a:gd name="T30" fmla="*/ 4 w 158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58"/>
                  <a:gd name="T49" fmla="*/ 0 h 163"/>
                  <a:gd name="T50" fmla="*/ 158 w 158"/>
                  <a:gd name="T51" fmla="*/ 163 h 16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58" h="163">
                    <a:moveTo>
                      <a:pt x="4" y="0"/>
                    </a:moveTo>
                    <a:lnTo>
                      <a:pt x="4" y="0"/>
                    </a:lnTo>
                    <a:lnTo>
                      <a:pt x="158" y="0"/>
                    </a:lnTo>
                    <a:lnTo>
                      <a:pt x="158" y="0"/>
                    </a:lnTo>
                    <a:lnTo>
                      <a:pt x="141" y="140"/>
                    </a:lnTo>
                    <a:lnTo>
                      <a:pt x="141" y="140"/>
                    </a:lnTo>
                    <a:lnTo>
                      <a:pt x="140" y="144"/>
                    </a:lnTo>
                    <a:lnTo>
                      <a:pt x="138" y="148"/>
                    </a:lnTo>
                    <a:lnTo>
                      <a:pt x="133" y="155"/>
                    </a:lnTo>
                    <a:lnTo>
                      <a:pt x="125" y="160"/>
                    </a:lnTo>
                    <a:lnTo>
                      <a:pt x="118" y="163"/>
                    </a:lnTo>
                    <a:lnTo>
                      <a:pt x="118" y="163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75" name="Freeform 64">
                <a:extLst>
                  <a:ext uri="{FF2B5EF4-FFF2-40B4-BE49-F238E27FC236}">
                    <a16:creationId xmlns:a16="http://schemas.microsoft.com/office/drawing/2014/main" xmlns="" id="{94DC386C-89CB-46C2-88BC-DFFFB32D4B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9987" y="152400"/>
                <a:ext cx="244475" cy="258763"/>
              </a:xfrm>
              <a:custGeom>
                <a:avLst/>
                <a:gdLst>
                  <a:gd name="T0" fmla="*/ 4 w 154"/>
                  <a:gd name="T1" fmla="*/ 0 h 163"/>
                  <a:gd name="T2" fmla="*/ 4 w 154"/>
                  <a:gd name="T3" fmla="*/ 0 h 163"/>
                  <a:gd name="T4" fmla="*/ 154 w 154"/>
                  <a:gd name="T5" fmla="*/ 0 h 163"/>
                  <a:gd name="T6" fmla="*/ 154 w 154"/>
                  <a:gd name="T7" fmla="*/ 0 h 163"/>
                  <a:gd name="T8" fmla="*/ 137 w 154"/>
                  <a:gd name="T9" fmla="*/ 140 h 163"/>
                  <a:gd name="T10" fmla="*/ 137 w 154"/>
                  <a:gd name="T11" fmla="*/ 140 h 163"/>
                  <a:gd name="T12" fmla="*/ 136 w 154"/>
                  <a:gd name="T13" fmla="*/ 144 h 163"/>
                  <a:gd name="T14" fmla="*/ 134 w 154"/>
                  <a:gd name="T15" fmla="*/ 148 h 163"/>
                  <a:gd name="T16" fmla="*/ 129 w 154"/>
                  <a:gd name="T17" fmla="*/ 155 h 163"/>
                  <a:gd name="T18" fmla="*/ 122 w 154"/>
                  <a:gd name="T19" fmla="*/ 160 h 163"/>
                  <a:gd name="T20" fmla="*/ 114 w 154"/>
                  <a:gd name="T21" fmla="*/ 163 h 163"/>
                  <a:gd name="T22" fmla="*/ 114 w 154"/>
                  <a:gd name="T23" fmla="*/ 163 h 163"/>
                  <a:gd name="T24" fmla="*/ 0 w 154"/>
                  <a:gd name="T25" fmla="*/ 119 h 163"/>
                  <a:gd name="T26" fmla="*/ 0 w 154"/>
                  <a:gd name="T27" fmla="*/ 119 h 163"/>
                  <a:gd name="T28" fmla="*/ 4 w 154"/>
                  <a:gd name="T29" fmla="*/ 0 h 163"/>
                  <a:gd name="T30" fmla="*/ 4 w 154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54"/>
                  <a:gd name="T49" fmla="*/ 0 h 163"/>
                  <a:gd name="T50" fmla="*/ 154 w 154"/>
                  <a:gd name="T51" fmla="*/ 163 h 16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54" h="163">
                    <a:moveTo>
                      <a:pt x="4" y="0"/>
                    </a:moveTo>
                    <a:lnTo>
                      <a:pt x="4" y="0"/>
                    </a:lnTo>
                    <a:lnTo>
                      <a:pt x="154" y="0"/>
                    </a:lnTo>
                    <a:lnTo>
                      <a:pt x="154" y="0"/>
                    </a:lnTo>
                    <a:lnTo>
                      <a:pt x="137" y="140"/>
                    </a:lnTo>
                    <a:lnTo>
                      <a:pt x="137" y="140"/>
                    </a:lnTo>
                    <a:lnTo>
                      <a:pt x="136" y="144"/>
                    </a:lnTo>
                    <a:lnTo>
                      <a:pt x="134" y="148"/>
                    </a:lnTo>
                    <a:lnTo>
                      <a:pt x="129" y="155"/>
                    </a:lnTo>
                    <a:lnTo>
                      <a:pt x="122" y="160"/>
                    </a:lnTo>
                    <a:lnTo>
                      <a:pt x="114" y="163"/>
                    </a:lnTo>
                    <a:lnTo>
                      <a:pt x="114" y="163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76" name="Freeform 65">
                <a:extLst>
                  <a:ext uri="{FF2B5EF4-FFF2-40B4-BE49-F238E27FC236}">
                    <a16:creationId xmlns:a16="http://schemas.microsoft.com/office/drawing/2014/main" xmlns="" id="{F9496A6E-588D-48EB-8703-8C7C9DDB7B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4750" y="152400"/>
                <a:ext cx="239713" cy="258763"/>
              </a:xfrm>
              <a:custGeom>
                <a:avLst/>
                <a:gdLst>
                  <a:gd name="T0" fmla="*/ 4 w 151"/>
                  <a:gd name="T1" fmla="*/ 0 h 163"/>
                  <a:gd name="T2" fmla="*/ 4 w 151"/>
                  <a:gd name="T3" fmla="*/ 0 h 163"/>
                  <a:gd name="T4" fmla="*/ 151 w 151"/>
                  <a:gd name="T5" fmla="*/ 0 h 163"/>
                  <a:gd name="T6" fmla="*/ 151 w 151"/>
                  <a:gd name="T7" fmla="*/ 0 h 163"/>
                  <a:gd name="T8" fmla="*/ 134 w 151"/>
                  <a:gd name="T9" fmla="*/ 140 h 163"/>
                  <a:gd name="T10" fmla="*/ 134 w 151"/>
                  <a:gd name="T11" fmla="*/ 140 h 163"/>
                  <a:gd name="T12" fmla="*/ 133 w 151"/>
                  <a:gd name="T13" fmla="*/ 144 h 163"/>
                  <a:gd name="T14" fmla="*/ 131 w 151"/>
                  <a:gd name="T15" fmla="*/ 148 h 163"/>
                  <a:gd name="T16" fmla="*/ 126 w 151"/>
                  <a:gd name="T17" fmla="*/ 155 h 163"/>
                  <a:gd name="T18" fmla="*/ 119 w 151"/>
                  <a:gd name="T19" fmla="*/ 160 h 163"/>
                  <a:gd name="T20" fmla="*/ 111 w 151"/>
                  <a:gd name="T21" fmla="*/ 163 h 163"/>
                  <a:gd name="T22" fmla="*/ 111 w 151"/>
                  <a:gd name="T23" fmla="*/ 163 h 163"/>
                  <a:gd name="T24" fmla="*/ 0 w 151"/>
                  <a:gd name="T25" fmla="*/ 119 h 163"/>
                  <a:gd name="T26" fmla="*/ 0 w 151"/>
                  <a:gd name="T27" fmla="*/ 119 h 163"/>
                  <a:gd name="T28" fmla="*/ 4 w 151"/>
                  <a:gd name="T29" fmla="*/ 0 h 163"/>
                  <a:gd name="T30" fmla="*/ 4 w 151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51"/>
                  <a:gd name="T49" fmla="*/ 0 h 163"/>
                  <a:gd name="T50" fmla="*/ 151 w 151"/>
                  <a:gd name="T51" fmla="*/ 163 h 16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51" h="163">
                    <a:moveTo>
                      <a:pt x="4" y="0"/>
                    </a:moveTo>
                    <a:lnTo>
                      <a:pt x="4" y="0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34" y="140"/>
                    </a:lnTo>
                    <a:lnTo>
                      <a:pt x="134" y="140"/>
                    </a:lnTo>
                    <a:lnTo>
                      <a:pt x="133" y="144"/>
                    </a:lnTo>
                    <a:lnTo>
                      <a:pt x="131" y="148"/>
                    </a:lnTo>
                    <a:lnTo>
                      <a:pt x="126" y="155"/>
                    </a:lnTo>
                    <a:lnTo>
                      <a:pt x="119" y="160"/>
                    </a:lnTo>
                    <a:lnTo>
                      <a:pt x="111" y="163"/>
                    </a:lnTo>
                    <a:lnTo>
                      <a:pt x="111" y="163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77" name="Freeform 66">
                <a:extLst>
                  <a:ext uri="{FF2B5EF4-FFF2-40B4-BE49-F238E27FC236}">
                    <a16:creationId xmlns:a16="http://schemas.microsoft.com/office/drawing/2014/main" xmlns="" id="{BEE4D839-CA6E-47BE-B157-834F96E69D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1100" y="152400"/>
                <a:ext cx="233363" cy="258763"/>
              </a:xfrm>
              <a:custGeom>
                <a:avLst/>
                <a:gdLst>
                  <a:gd name="T0" fmla="*/ 4 w 147"/>
                  <a:gd name="T1" fmla="*/ 0 h 163"/>
                  <a:gd name="T2" fmla="*/ 4 w 147"/>
                  <a:gd name="T3" fmla="*/ 0 h 163"/>
                  <a:gd name="T4" fmla="*/ 147 w 147"/>
                  <a:gd name="T5" fmla="*/ 0 h 163"/>
                  <a:gd name="T6" fmla="*/ 147 w 147"/>
                  <a:gd name="T7" fmla="*/ 0 h 163"/>
                  <a:gd name="T8" fmla="*/ 130 w 147"/>
                  <a:gd name="T9" fmla="*/ 140 h 163"/>
                  <a:gd name="T10" fmla="*/ 130 w 147"/>
                  <a:gd name="T11" fmla="*/ 140 h 163"/>
                  <a:gd name="T12" fmla="*/ 129 w 147"/>
                  <a:gd name="T13" fmla="*/ 144 h 163"/>
                  <a:gd name="T14" fmla="*/ 127 w 147"/>
                  <a:gd name="T15" fmla="*/ 148 h 163"/>
                  <a:gd name="T16" fmla="*/ 122 w 147"/>
                  <a:gd name="T17" fmla="*/ 155 h 163"/>
                  <a:gd name="T18" fmla="*/ 115 w 147"/>
                  <a:gd name="T19" fmla="*/ 159 h 163"/>
                  <a:gd name="T20" fmla="*/ 107 w 147"/>
                  <a:gd name="T21" fmla="*/ 163 h 163"/>
                  <a:gd name="T22" fmla="*/ 107 w 147"/>
                  <a:gd name="T23" fmla="*/ 163 h 163"/>
                  <a:gd name="T24" fmla="*/ 0 w 147"/>
                  <a:gd name="T25" fmla="*/ 118 h 163"/>
                  <a:gd name="T26" fmla="*/ 0 w 147"/>
                  <a:gd name="T27" fmla="*/ 118 h 163"/>
                  <a:gd name="T28" fmla="*/ 4 w 147"/>
                  <a:gd name="T29" fmla="*/ 0 h 163"/>
                  <a:gd name="T30" fmla="*/ 4 w 147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47"/>
                  <a:gd name="T49" fmla="*/ 0 h 163"/>
                  <a:gd name="T50" fmla="*/ 147 w 147"/>
                  <a:gd name="T51" fmla="*/ 163 h 16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47" h="163">
                    <a:moveTo>
                      <a:pt x="4" y="0"/>
                    </a:moveTo>
                    <a:lnTo>
                      <a:pt x="4" y="0"/>
                    </a:lnTo>
                    <a:lnTo>
                      <a:pt x="147" y="0"/>
                    </a:lnTo>
                    <a:lnTo>
                      <a:pt x="147" y="0"/>
                    </a:lnTo>
                    <a:lnTo>
                      <a:pt x="130" y="140"/>
                    </a:lnTo>
                    <a:lnTo>
                      <a:pt x="130" y="140"/>
                    </a:lnTo>
                    <a:lnTo>
                      <a:pt x="129" y="144"/>
                    </a:lnTo>
                    <a:lnTo>
                      <a:pt x="127" y="148"/>
                    </a:lnTo>
                    <a:lnTo>
                      <a:pt x="122" y="155"/>
                    </a:lnTo>
                    <a:lnTo>
                      <a:pt x="115" y="159"/>
                    </a:lnTo>
                    <a:lnTo>
                      <a:pt x="107" y="163"/>
                    </a:lnTo>
                    <a:lnTo>
                      <a:pt x="107" y="163"/>
                    </a:lnTo>
                    <a:lnTo>
                      <a:pt x="0" y="118"/>
                    </a:lnTo>
                    <a:lnTo>
                      <a:pt x="0" y="118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78" name="Freeform 67">
                <a:extLst>
                  <a:ext uri="{FF2B5EF4-FFF2-40B4-BE49-F238E27FC236}">
                    <a16:creationId xmlns:a16="http://schemas.microsoft.com/office/drawing/2014/main" xmlns="" id="{E9D18A59-EC70-45D0-BBFF-C588A5BF82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7450" y="152400"/>
                <a:ext cx="227013" cy="258763"/>
              </a:xfrm>
              <a:custGeom>
                <a:avLst/>
                <a:gdLst>
                  <a:gd name="T0" fmla="*/ 4 w 143"/>
                  <a:gd name="T1" fmla="*/ 0 h 163"/>
                  <a:gd name="T2" fmla="*/ 4 w 143"/>
                  <a:gd name="T3" fmla="*/ 0 h 163"/>
                  <a:gd name="T4" fmla="*/ 143 w 143"/>
                  <a:gd name="T5" fmla="*/ 0 h 163"/>
                  <a:gd name="T6" fmla="*/ 143 w 143"/>
                  <a:gd name="T7" fmla="*/ 0 h 163"/>
                  <a:gd name="T8" fmla="*/ 126 w 143"/>
                  <a:gd name="T9" fmla="*/ 140 h 163"/>
                  <a:gd name="T10" fmla="*/ 126 w 143"/>
                  <a:gd name="T11" fmla="*/ 140 h 163"/>
                  <a:gd name="T12" fmla="*/ 125 w 143"/>
                  <a:gd name="T13" fmla="*/ 144 h 163"/>
                  <a:gd name="T14" fmla="*/ 123 w 143"/>
                  <a:gd name="T15" fmla="*/ 148 h 163"/>
                  <a:gd name="T16" fmla="*/ 118 w 143"/>
                  <a:gd name="T17" fmla="*/ 155 h 163"/>
                  <a:gd name="T18" fmla="*/ 111 w 143"/>
                  <a:gd name="T19" fmla="*/ 159 h 163"/>
                  <a:gd name="T20" fmla="*/ 104 w 143"/>
                  <a:gd name="T21" fmla="*/ 163 h 163"/>
                  <a:gd name="T22" fmla="*/ 104 w 143"/>
                  <a:gd name="T23" fmla="*/ 163 h 163"/>
                  <a:gd name="T24" fmla="*/ 0 w 143"/>
                  <a:gd name="T25" fmla="*/ 117 h 163"/>
                  <a:gd name="T26" fmla="*/ 0 w 143"/>
                  <a:gd name="T27" fmla="*/ 117 h 163"/>
                  <a:gd name="T28" fmla="*/ 4 w 143"/>
                  <a:gd name="T29" fmla="*/ 0 h 163"/>
                  <a:gd name="T30" fmla="*/ 4 w 143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43"/>
                  <a:gd name="T49" fmla="*/ 0 h 163"/>
                  <a:gd name="T50" fmla="*/ 143 w 143"/>
                  <a:gd name="T51" fmla="*/ 163 h 16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43" h="163">
                    <a:moveTo>
                      <a:pt x="4" y="0"/>
                    </a:moveTo>
                    <a:lnTo>
                      <a:pt x="4" y="0"/>
                    </a:lnTo>
                    <a:lnTo>
                      <a:pt x="143" y="0"/>
                    </a:lnTo>
                    <a:lnTo>
                      <a:pt x="143" y="0"/>
                    </a:lnTo>
                    <a:lnTo>
                      <a:pt x="126" y="140"/>
                    </a:lnTo>
                    <a:lnTo>
                      <a:pt x="126" y="140"/>
                    </a:lnTo>
                    <a:lnTo>
                      <a:pt x="125" y="144"/>
                    </a:lnTo>
                    <a:lnTo>
                      <a:pt x="123" y="148"/>
                    </a:lnTo>
                    <a:lnTo>
                      <a:pt x="118" y="155"/>
                    </a:lnTo>
                    <a:lnTo>
                      <a:pt x="111" y="159"/>
                    </a:lnTo>
                    <a:lnTo>
                      <a:pt x="104" y="163"/>
                    </a:lnTo>
                    <a:lnTo>
                      <a:pt x="104" y="163"/>
                    </a:lnTo>
                    <a:lnTo>
                      <a:pt x="0" y="117"/>
                    </a:lnTo>
                    <a:lnTo>
                      <a:pt x="0" y="117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79" name="Freeform 68">
                <a:extLst>
                  <a:ext uri="{FF2B5EF4-FFF2-40B4-BE49-F238E27FC236}">
                    <a16:creationId xmlns:a16="http://schemas.microsoft.com/office/drawing/2014/main" xmlns="" id="{4FE57509-583B-4558-9C15-7C8FAB6ECF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3800" y="152400"/>
                <a:ext cx="220663" cy="255588"/>
              </a:xfrm>
              <a:custGeom>
                <a:avLst/>
                <a:gdLst>
                  <a:gd name="T0" fmla="*/ 4 w 139"/>
                  <a:gd name="T1" fmla="*/ 0 h 161"/>
                  <a:gd name="T2" fmla="*/ 4 w 139"/>
                  <a:gd name="T3" fmla="*/ 0 h 161"/>
                  <a:gd name="T4" fmla="*/ 139 w 139"/>
                  <a:gd name="T5" fmla="*/ 0 h 161"/>
                  <a:gd name="T6" fmla="*/ 139 w 139"/>
                  <a:gd name="T7" fmla="*/ 0 h 161"/>
                  <a:gd name="T8" fmla="*/ 122 w 139"/>
                  <a:gd name="T9" fmla="*/ 140 h 161"/>
                  <a:gd name="T10" fmla="*/ 122 w 139"/>
                  <a:gd name="T11" fmla="*/ 140 h 161"/>
                  <a:gd name="T12" fmla="*/ 121 w 139"/>
                  <a:gd name="T13" fmla="*/ 144 h 161"/>
                  <a:gd name="T14" fmla="*/ 119 w 139"/>
                  <a:gd name="T15" fmla="*/ 148 h 161"/>
                  <a:gd name="T16" fmla="*/ 114 w 139"/>
                  <a:gd name="T17" fmla="*/ 155 h 161"/>
                  <a:gd name="T18" fmla="*/ 107 w 139"/>
                  <a:gd name="T19" fmla="*/ 159 h 161"/>
                  <a:gd name="T20" fmla="*/ 100 w 139"/>
                  <a:gd name="T21" fmla="*/ 161 h 161"/>
                  <a:gd name="T22" fmla="*/ 100 w 139"/>
                  <a:gd name="T23" fmla="*/ 161 h 161"/>
                  <a:gd name="T24" fmla="*/ 0 w 139"/>
                  <a:gd name="T25" fmla="*/ 115 h 161"/>
                  <a:gd name="T26" fmla="*/ 0 w 139"/>
                  <a:gd name="T27" fmla="*/ 115 h 161"/>
                  <a:gd name="T28" fmla="*/ 4 w 139"/>
                  <a:gd name="T29" fmla="*/ 0 h 161"/>
                  <a:gd name="T30" fmla="*/ 4 w 139"/>
                  <a:gd name="T31" fmla="*/ 0 h 16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39"/>
                  <a:gd name="T49" fmla="*/ 0 h 161"/>
                  <a:gd name="T50" fmla="*/ 139 w 139"/>
                  <a:gd name="T51" fmla="*/ 161 h 16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39" h="161">
                    <a:moveTo>
                      <a:pt x="4" y="0"/>
                    </a:moveTo>
                    <a:lnTo>
                      <a:pt x="4" y="0"/>
                    </a:lnTo>
                    <a:lnTo>
                      <a:pt x="139" y="0"/>
                    </a:lnTo>
                    <a:lnTo>
                      <a:pt x="139" y="0"/>
                    </a:lnTo>
                    <a:lnTo>
                      <a:pt x="122" y="140"/>
                    </a:lnTo>
                    <a:lnTo>
                      <a:pt x="122" y="140"/>
                    </a:lnTo>
                    <a:lnTo>
                      <a:pt x="121" y="144"/>
                    </a:lnTo>
                    <a:lnTo>
                      <a:pt x="119" y="148"/>
                    </a:lnTo>
                    <a:lnTo>
                      <a:pt x="114" y="155"/>
                    </a:lnTo>
                    <a:lnTo>
                      <a:pt x="107" y="159"/>
                    </a:lnTo>
                    <a:lnTo>
                      <a:pt x="100" y="161"/>
                    </a:lnTo>
                    <a:lnTo>
                      <a:pt x="100" y="161"/>
                    </a:lnTo>
                    <a:lnTo>
                      <a:pt x="0" y="115"/>
                    </a:lnTo>
                    <a:lnTo>
                      <a:pt x="0" y="115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80" name="Freeform 69">
                <a:extLst>
                  <a:ext uri="{FF2B5EF4-FFF2-40B4-BE49-F238E27FC236}">
                    <a16:creationId xmlns:a16="http://schemas.microsoft.com/office/drawing/2014/main" xmlns="" id="{93D48C4D-FF69-4EF1-AE01-11955C097E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150" y="152400"/>
                <a:ext cx="214313" cy="255588"/>
              </a:xfrm>
              <a:custGeom>
                <a:avLst/>
                <a:gdLst>
                  <a:gd name="T0" fmla="*/ 4 w 135"/>
                  <a:gd name="T1" fmla="*/ 0 h 161"/>
                  <a:gd name="T2" fmla="*/ 4 w 135"/>
                  <a:gd name="T3" fmla="*/ 0 h 161"/>
                  <a:gd name="T4" fmla="*/ 135 w 135"/>
                  <a:gd name="T5" fmla="*/ 0 h 161"/>
                  <a:gd name="T6" fmla="*/ 135 w 135"/>
                  <a:gd name="T7" fmla="*/ 0 h 161"/>
                  <a:gd name="T8" fmla="*/ 118 w 135"/>
                  <a:gd name="T9" fmla="*/ 140 h 161"/>
                  <a:gd name="T10" fmla="*/ 118 w 135"/>
                  <a:gd name="T11" fmla="*/ 140 h 161"/>
                  <a:gd name="T12" fmla="*/ 117 w 135"/>
                  <a:gd name="T13" fmla="*/ 144 h 161"/>
                  <a:gd name="T14" fmla="*/ 115 w 135"/>
                  <a:gd name="T15" fmla="*/ 148 h 161"/>
                  <a:gd name="T16" fmla="*/ 110 w 135"/>
                  <a:gd name="T17" fmla="*/ 155 h 161"/>
                  <a:gd name="T18" fmla="*/ 103 w 135"/>
                  <a:gd name="T19" fmla="*/ 159 h 161"/>
                  <a:gd name="T20" fmla="*/ 96 w 135"/>
                  <a:gd name="T21" fmla="*/ 161 h 161"/>
                  <a:gd name="T22" fmla="*/ 96 w 135"/>
                  <a:gd name="T23" fmla="*/ 161 h 161"/>
                  <a:gd name="T24" fmla="*/ 0 w 135"/>
                  <a:gd name="T25" fmla="*/ 114 h 161"/>
                  <a:gd name="T26" fmla="*/ 0 w 135"/>
                  <a:gd name="T27" fmla="*/ 114 h 161"/>
                  <a:gd name="T28" fmla="*/ 4 w 135"/>
                  <a:gd name="T29" fmla="*/ 0 h 161"/>
                  <a:gd name="T30" fmla="*/ 4 w 135"/>
                  <a:gd name="T31" fmla="*/ 0 h 16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35"/>
                  <a:gd name="T49" fmla="*/ 0 h 161"/>
                  <a:gd name="T50" fmla="*/ 135 w 135"/>
                  <a:gd name="T51" fmla="*/ 161 h 16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35" h="161">
                    <a:moveTo>
                      <a:pt x="4" y="0"/>
                    </a:moveTo>
                    <a:lnTo>
                      <a:pt x="4" y="0"/>
                    </a:lnTo>
                    <a:lnTo>
                      <a:pt x="135" y="0"/>
                    </a:lnTo>
                    <a:lnTo>
                      <a:pt x="135" y="0"/>
                    </a:lnTo>
                    <a:lnTo>
                      <a:pt x="118" y="140"/>
                    </a:lnTo>
                    <a:lnTo>
                      <a:pt x="118" y="140"/>
                    </a:lnTo>
                    <a:lnTo>
                      <a:pt x="117" y="144"/>
                    </a:lnTo>
                    <a:lnTo>
                      <a:pt x="115" y="148"/>
                    </a:lnTo>
                    <a:lnTo>
                      <a:pt x="110" y="155"/>
                    </a:lnTo>
                    <a:lnTo>
                      <a:pt x="103" y="159"/>
                    </a:lnTo>
                    <a:lnTo>
                      <a:pt x="96" y="161"/>
                    </a:lnTo>
                    <a:lnTo>
                      <a:pt x="96" y="161"/>
                    </a:lnTo>
                    <a:lnTo>
                      <a:pt x="0" y="114"/>
                    </a:lnTo>
                    <a:lnTo>
                      <a:pt x="0" y="114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81" name="Freeform 70">
                <a:extLst>
                  <a:ext uri="{FF2B5EF4-FFF2-40B4-BE49-F238E27FC236}">
                    <a16:creationId xmlns:a16="http://schemas.microsoft.com/office/drawing/2014/main" xmlns="" id="{FBA1EBC8-DE07-43BC-9444-DF8DB78BD9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4912" y="152400"/>
                <a:ext cx="209550" cy="255588"/>
              </a:xfrm>
              <a:custGeom>
                <a:avLst/>
                <a:gdLst>
                  <a:gd name="T0" fmla="*/ 5 w 132"/>
                  <a:gd name="T1" fmla="*/ 0 h 161"/>
                  <a:gd name="T2" fmla="*/ 5 w 132"/>
                  <a:gd name="T3" fmla="*/ 0 h 161"/>
                  <a:gd name="T4" fmla="*/ 132 w 132"/>
                  <a:gd name="T5" fmla="*/ 0 h 161"/>
                  <a:gd name="T6" fmla="*/ 132 w 132"/>
                  <a:gd name="T7" fmla="*/ 0 h 161"/>
                  <a:gd name="T8" fmla="*/ 115 w 132"/>
                  <a:gd name="T9" fmla="*/ 140 h 161"/>
                  <a:gd name="T10" fmla="*/ 115 w 132"/>
                  <a:gd name="T11" fmla="*/ 140 h 161"/>
                  <a:gd name="T12" fmla="*/ 114 w 132"/>
                  <a:gd name="T13" fmla="*/ 144 h 161"/>
                  <a:gd name="T14" fmla="*/ 112 w 132"/>
                  <a:gd name="T15" fmla="*/ 148 h 161"/>
                  <a:gd name="T16" fmla="*/ 108 w 132"/>
                  <a:gd name="T17" fmla="*/ 153 h 161"/>
                  <a:gd name="T18" fmla="*/ 101 w 132"/>
                  <a:gd name="T19" fmla="*/ 159 h 161"/>
                  <a:gd name="T20" fmla="*/ 95 w 132"/>
                  <a:gd name="T21" fmla="*/ 161 h 161"/>
                  <a:gd name="T22" fmla="*/ 95 w 132"/>
                  <a:gd name="T23" fmla="*/ 161 h 161"/>
                  <a:gd name="T24" fmla="*/ 0 w 132"/>
                  <a:gd name="T25" fmla="*/ 113 h 161"/>
                  <a:gd name="T26" fmla="*/ 0 w 132"/>
                  <a:gd name="T27" fmla="*/ 113 h 161"/>
                  <a:gd name="T28" fmla="*/ 5 w 132"/>
                  <a:gd name="T29" fmla="*/ 0 h 161"/>
                  <a:gd name="T30" fmla="*/ 5 w 132"/>
                  <a:gd name="T31" fmla="*/ 0 h 16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32"/>
                  <a:gd name="T49" fmla="*/ 0 h 161"/>
                  <a:gd name="T50" fmla="*/ 132 w 132"/>
                  <a:gd name="T51" fmla="*/ 161 h 16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32" h="161">
                    <a:moveTo>
                      <a:pt x="5" y="0"/>
                    </a:moveTo>
                    <a:lnTo>
                      <a:pt x="5" y="0"/>
                    </a:lnTo>
                    <a:lnTo>
                      <a:pt x="132" y="0"/>
                    </a:lnTo>
                    <a:lnTo>
                      <a:pt x="132" y="0"/>
                    </a:lnTo>
                    <a:lnTo>
                      <a:pt x="115" y="140"/>
                    </a:lnTo>
                    <a:lnTo>
                      <a:pt x="115" y="140"/>
                    </a:lnTo>
                    <a:lnTo>
                      <a:pt x="114" y="144"/>
                    </a:lnTo>
                    <a:lnTo>
                      <a:pt x="112" y="148"/>
                    </a:lnTo>
                    <a:lnTo>
                      <a:pt x="108" y="153"/>
                    </a:lnTo>
                    <a:lnTo>
                      <a:pt x="101" y="159"/>
                    </a:lnTo>
                    <a:lnTo>
                      <a:pt x="95" y="161"/>
                    </a:lnTo>
                    <a:lnTo>
                      <a:pt x="95" y="161"/>
                    </a:lnTo>
                    <a:lnTo>
                      <a:pt x="0" y="113"/>
                    </a:lnTo>
                    <a:lnTo>
                      <a:pt x="0" y="113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82" name="Freeform 71">
                <a:extLst>
                  <a:ext uri="{FF2B5EF4-FFF2-40B4-BE49-F238E27FC236}">
                    <a16:creationId xmlns:a16="http://schemas.microsoft.com/office/drawing/2014/main" xmlns="" id="{AED22783-9C57-45E0-8D83-771A3DEC5D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1262" y="152400"/>
                <a:ext cx="203200" cy="255588"/>
              </a:xfrm>
              <a:custGeom>
                <a:avLst/>
                <a:gdLst>
                  <a:gd name="T0" fmla="*/ 4 w 128"/>
                  <a:gd name="T1" fmla="*/ 0 h 161"/>
                  <a:gd name="T2" fmla="*/ 4 w 128"/>
                  <a:gd name="T3" fmla="*/ 0 h 161"/>
                  <a:gd name="T4" fmla="*/ 128 w 128"/>
                  <a:gd name="T5" fmla="*/ 0 h 161"/>
                  <a:gd name="T6" fmla="*/ 128 w 128"/>
                  <a:gd name="T7" fmla="*/ 0 h 161"/>
                  <a:gd name="T8" fmla="*/ 111 w 128"/>
                  <a:gd name="T9" fmla="*/ 140 h 161"/>
                  <a:gd name="T10" fmla="*/ 111 w 128"/>
                  <a:gd name="T11" fmla="*/ 140 h 161"/>
                  <a:gd name="T12" fmla="*/ 111 w 128"/>
                  <a:gd name="T13" fmla="*/ 144 h 161"/>
                  <a:gd name="T14" fmla="*/ 108 w 128"/>
                  <a:gd name="T15" fmla="*/ 148 h 161"/>
                  <a:gd name="T16" fmla="*/ 104 w 128"/>
                  <a:gd name="T17" fmla="*/ 153 h 161"/>
                  <a:gd name="T18" fmla="*/ 97 w 128"/>
                  <a:gd name="T19" fmla="*/ 159 h 161"/>
                  <a:gd name="T20" fmla="*/ 91 w 128"/>
                  <a:gd name="T21" fmla="*/ 161 h 161"/>
                  <a:gd name="T22" fmla="*/ 91 w 128"/>
                  <a:gd name="T23" fmla="*/ 161 h 161"/>
                  <a:gd name="T24" fmla="*/ 0 w 128"/>
                  <a:gd name="T25" fmla="*/ 113 h 161"/>
                  <a:gd name="T26" fmla="*/ 0 w 128"/>
                  <a:gd name="T27" fmla="*/ 113 h 161"/>
                  <a:gd name="T28" fmla="*/ 4 w 128"/>
                  <a:gd name="T29" fmla="*/ 0 h 161"/>
                  <a:gd name="T30" fmla="*/ 4 w 128"/>
                  <a:gd name="T31" fmla="*/ 0 h 16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28"/>
                  <a:gd name="T49" fmla="*/ 0 h 161"/>
                  <a:gd name="T50" fmla="*/ 128 w 128"/>
                  <a:gd name="T51" fmla="*/ 161 h 16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28" h="161">
                    <a:moveTo>
                      <a:pt x="4" y="0"/>
                    </a:moveTo>
                    <a:lnTo>
                      <a:pt x="4" y="0"/>
                    </a:lnTo>
                    <a:lnTo>
                      <a:pt x="128" y="0"/>
                    </a:lnTo>
                    <a:lnTo>
                      <a:pt x="128" y="0"/>
                    </a:lnTo>
                    <a:lnTo>
                      <a:pt x="111" y="140"/>
                    </a:lnTo>
                    <a:lnTo>
                      <a:pt x="111" y="140"/>
                    </a:lnTo>
                    <a:lnTo>
                      <a:pt x="111" y="144"/>
                    </a:lnTo>
                    <a:lnTo>
                      <a:pt x="108" y="148"/>
                    </a:lnTo>
                    <a:lnTo>
                      <a:pt x="104" y="153"/>
                    </a:lnTo>
                    <a:lnTo>
                      <a:pt x="97" y="159"/>
                    </a:lnTo>
                    <a:lnTo>
                      <a:pt x="91" y="161"/>
                    </a:lnTo>
                    <a:lnTo>
                      <a:pt x="91" y="161"/>
                    </a:lnTo>
                    <a:lnTo>
                      <a:pt x="0" y="113"/>
                    </a:lnTo>
                    <a:lnTo>
                      <a:pt x="0" y="113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83" name="Freeform 72">
                <a:extLst>
                  <a:ext uri="{FF2B5EF4-FFF2-40B4-BE49-F238E27FC236}">
                    <a16:creationId xmlns:a16="http://schemas.microsoft.com/office/drawing/2014/main" xmlns="" id="{1D4FE5C3-9931-499F-84DC-A05F14AA9D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7612" y="152400"/>
                <a:ext cx="196850" cy="255588"/>
              </a:xfrm>
              <a:custGeom>
                <a:avLst/>
                <a:gdLst>
                  <a:gd name="T0" fmla="*/ 4 w 124"/>
                  <a:gd name="T1" fmla="*/ 0 h 161"/>
                  <a:gd name="T2" fmla="*/ 4 w 124"/>
                  <a:gd name="T3" fmla="*/ 0 h 161"/>
                  <a:gd name="T4" fmla="*/ 124 w 124"/>
                  <a:gd name="T5" fmla="*/ 0 h 161"/>
                  <a:gd name="T6" fmla="*/ 124 w 124"/>
                  <a:gd name="T7" fmla="*/ 0 h 161"/>
                  <a:gd name="T8" fmla="*/ 107 w 124"/>
                  <a:gd name="T9" fmla="*/ 140 h 161"/>
                  <a:gd name="T10" fmla="*/ 107 w 124"/>
                  <a:gd name="T11" fmla="*/ 140 h 161"/>
                  <a:gd name="T12" fmla="*/ 104 w 124"/>
                  <a:gd name="T13" fmla="*/ 148 h 161"/>
                  <a:gd name="T14" fmla="*/ 100 w 124"/>
                  <a:gd name="T15" fmla="*/ 153 h 161"/>
                  <a:gd name="T16" fmla="*/ 93 w 124"/>
                  <a:gd name="T17" fmla="*/ 159 h 161"/>
                  <a:gd name="T18" fmla="*/ 87 w 124"/>
                  <a:gd name="T19" fmla="*/ 161 h 161"/>
                  <a:gd name="T20" fmla="*/ 87 w 124"/>
                  <a:gd name="T21" fmla="*/ 161 h 161"/>
                  <a:gd name="T22" fmla="*/ 0 w 124"/>
                  <a:gd name="T23" fmla="*/ 111 h 161"/>
                  <a:gd name="T24" fmla="*/ 0 w 124"/>
                  <a:gd name="T25" fmla="*/ 111 h 161"/>
                  <a:gd name="T26" fmla="*/ 4 w 124"/>
                  <a:gd name="T27" fmla="*/ 0 h 161"/>
                  <a:gd name="T28" fmla="*/ 4 w 124"/>
                  <a:gd name="T29" fmla="*/ 0 h 16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24"/>
                  <a:gd name="T46" fmla="*/ 0 h 161"/>
                  <a:gd name="T47" fmla="*/ 124 w 124"/>
                  <a:gd name="T48" fmla="*/ 161 h 16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24" h="161">
                    <a:moveTo>
                      <a:pt x="4" y="0"/>
                    </a:moveTo>
                    <a:lnTo>
                      <a:pt x="4" y="0"/>
                    </a:lnTo>
                    <a:lnTo>
                      <a:pt x="124" y="0"/>
                    </a:lnTo>
                    <a:lnTo>
                      <a:pt x="124" y="0"/>
                    </a:lnTo>
                    <a:lnTo>
                      <a:pt x="107" y="140"/>
                    </a:lnTo>
                    <a:lnTo>
                      <a:pt x="107" y="140"/>
                    </a:lnTo>
                    <a:lnTo>
                      <a:pt x="104" y="148"/>
                    </a:lnTo>
                    <a:lnTo>
                      <a:pt x="100" y="153"/>
                    </a:lnTo>
                    <a:lnTo>
                      <a:pt x="93" y="159"/>
                    </a:lnTo>
                    <a:lnTo>
                      <a:pt x="87" y="161"/>
                    </a:lnTo>
                    <a:lnTo>
                      <a:pt x="87" y="161"/>
                    </a:lnTo>
                    <a:lnTo>
                      <a:pt x="0" y="111"/>
                    </a:lnTo>
                    <a:lnTo>
                      <a:pt x="0" y="111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84" name="Freeform 73">
                <a:extLst>
                  <a:ext uri="{FF2B5EF4-FFF2-40B4-BE49-F238E27FC236}">
                    <a16:creationId xmlns:a16="http://schemas.microsoft.com/office/drawing/2014/main" xmlns="" id="{EC4D69F3-0D24-4643-A4F1-E8D3D4DA09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3962" y="152400"/>
                <a:ext cx="190500" cy="255588"/>
              </a:xfrm>
              <a:custGeom>
                <a:avLst/>
                <a:gdLst>
                  <a:gd name="T0" fmla="*/ 4 w 120"/>
                  <a:gd name="T1" fmla="*/ 0 h 161"/>
                  <a:gd name="T2" fmla="*/ 4 w 120"/>
                  <a:gd name="T3" fmla="*/ 0 h 161"/>
                  <a:gd name="T4" fmla="*/ 120 w 120"/>
                  <a:gd name="T5" fmla="*/ 0 h 161"/>
                  <a:gd name="T6" fmla="*/ 120 w 120"/>
                  <a:gd name="T7" fmla="*/ 0 h 161"/>
                  <a:gd name="T8" fmla="*/ 103 w 120"/>
                  <a:gd name="T9" fmla="*/ 140 h 161"/>
                  <a:gd name="T10" fmla="*/ 103 w 120"/>
                  <a:gd name="T11" fmla="*/ 140 h 161"/>
                  <a:gd name="T12" fmla="*/ 100 w 120"/>
                  <a:gd name="T13" fmla="*/ 148 h 161"/>
                  <a:gd name="T14" fmla="*/ 96 w 120"/>
                  <a:gd name="T15" fmla="*/ 153 h 161"/>
                  <a:gd name="T16" fmla="*/ 89 w 120"/>
                  <a:gd name="T17" fmla="*/ 159 h 161"/>
                  <a:gd name="T18" fmla="*/ 83 w 120"/>
                  <a:gd name="T19" fmla="*/ 161 h 161"/>
                  <a:gd name="T20" fmla="*/ 83 w 120"/>
                  <a:gd name="T21" fmla="*/ 161 h 161"/>
                  <a:gd name="T22" fmla="*/ 0 w 120"/>
                  <a:gd name="T23" fmla="*/ 110 h 161"/>
                  <a:gd name="T24" fmla="*/ 0 w 120"/>
                  <a:gd name="T25" fmla="*/ 110 h 161"/>
                  <a:gd name="T26" fmla="*/ 4 w 120"/>
                  <a:gd name="T27" fmla="*/ 0 h 161"/>
                  <a:gd name="T28" fmla="*/ 4 w 120"/>
                  <a:gd name="T29" fmla="*/ 0 h 16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20"/>
                  <a:gd name="T46" fmla="*/ 0 h 161"/>
                  <a:gd name="T47" fmla="*/ 120 w 120"/>
                  <a:gd name="T48" fmla="*/ 161 h 16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20" h="161">
                    <a:moveTo>
                      <a:pt x="4" y="0"/>
                    </a:moveTo>
                    <a:lnTo>
                      <a:pt x="4" y="0"/>
                    </a:lnTo>
                    <a:lnTo>
                      <a:pt x="120" y="0"/>
                    </a:lnTo>
                    <a:lnTo>
                      <a:pt x="120" y="0"/>
                    </a:lnTo>
                    <a:lnTo>
                      <a:pt x="103" y="140"/>
                    </a:lnTo>
                    <a:lnTo>
                      <a:pt x="103" y="140"/>
                    </a:lnTo>
                    <a:lnTo>
                      <a:pt x="100" y="148"/>
                    </a:lnTo>
                    <a:lnTo>
                      <a:pt x="96" y="153"/>
                    </a:lnTo>
                    <a:lnTo>
                      <a:pt x="89" y="159"/>
                    </a:lnTo>
                    <a:lnTo>
                      <a:pt x="83" y="161"/>
                    </a:lnTo>
                    <a:lnTo>
                      <a:pt x="83" y="161"/>
                    </a:lnTo>
                    <a:lnTo>
                      <a:pt x="0" y="110"/>
                    </a:lnTo>
                    <a:lnTo>
                      <a:pt x="0" y="11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85" name="Freeform 74">
                <a:extLst>
                  <a:ext uri="{FF2B5EF4-FFF2-40B4-BE49-F238E27FC236}">
                    <a16:creationId xmlns:a16="http://schemas.microsoft.com/office/drawing/2014/main" xmlns="" id="{25DB94B8-DED8-458D-B64A-EC0AA5972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8725" y="152400"/>
                <a:ext cx="185738" cy="255588"/>
              </a:xfrm>
              <a:custGeom>
                <a:avLst/>
                <a:gdLst>
                  <a:gd name="T0" fmla="*/ 5 w 117"/>
                  <a:gd name="T1" fmla="*/ 0 h 161"/>
                  <a:gd name="T2" fmla="*/ 5 w 117"/>
                  <a:gd name="T3" fmla="*/ 0 h 161"/>
                  <a:gd name="T4" fmla="*/ 117 w 117"/>
                  <a:gd name="T5" fmla="*/ 0 h 161"/>
                  <a:gd name="T6" fmla="*/ 117 w 117"/>
                  <a:gd name="T7" fmla="*/ 0 h 161"/>
                  <a:gd name="T8" fmla="*/ 100 w 117"/>
                  <a:gd name="T9" fmla="*/ 140 h 161"/>
                  <a:gd name="T10" fmla="*/ 100 w 117"/>
                  <a:gd name="T11" fmla="*/ 140 h 161"/>
                  <a:gd name="T12" fmla="*/ 97 w 117"/>
                  <a:gd name="T13" fmla="*/ 148 h 161"/>
                  <a:gd name="T14" fmla="*/ 93 w 117"/>
                  <a:gd name="T15" fmla="*/ 153 h 161"/>
                  <a:gd name="T16" fmla="*/ 86 w 117"/>
                  <a:gd name="T17" fmla="*/ 157 h 161"/>
                  <a:gd name="T18" fmla="*/ 81 w 117"/>
                  <a:gd name="T19" fmla="*/ 161 h 161"/>
                  <a:gd name="T20" fmla="*/ 81 w 117"/>
                  <a:gd name="T21" fmla="*/ 161 h 161"/>
                  <a:gd name="T22" fmla="*/ 0 w 117"/>
                  <a:gd name="T23" fmla="*/ 109 h 161"/>
                  <a:gd name="T24" fmla="*/ 0 w 117"/>
                  <a:gd name="T25" fmla="*/ 109 h 161"/>
                  <a:gd name="T26" fmla="*/ 5 w 117"/>
                  <a:gd name="T27" fmla="*/ 0 h 161"/>
                  <a:gd name="T28" fmla="*/ 5 w 117"/>
                  <a:gd name="T29" fmla="*/ 0 h 16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17"/>
                  <a:gd name="T46" fmla="*/ 0 h 161"/>
                  <a:gd name="T47" fmla="*/ 117 w 117"/>
                  <a:gd name="T48" fmla="*/ 161 h 16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17" h="161">
                    <a:moveTo>
                      <a:pt x="5" y="0"/>
                    </a:moveTo>
                    <a:lnTo>
                      <a:pt x="5" y="0"/>
                    </a:lnTo>
                    <a:lnTo>
                      <a:pt x="117" y="0"/>
                    </a:lnTo>
                    <a:lnTo>
                      <a:pt x="117" y="0"/>
                    </a:lnTo>
                    <a:lnTo>
                      <a:pt x="100" y="140"/>
                    </a:lnTo>
                    <a:lnTo>
                      <a:pt x="100" y="140"/>
                    </a:lnTo>
                    <a:lnTo>
                      <a:pt x="97" y="148"/>
                    </a:lnTo>
                    <a:lnTo>
                      <a:pt x="93" y="153"/>
                    </a:lnTo>
                    <a:lnTo>
                      <a:pt x="86" y="157"/>
                    </a:lnTo>
                    <a:lnTo>
                      <a:pt x="81" y="161"/>
                    </a:lnTo>
                    <a:lnTo>
                      <a:pt x="81" y="161"/>
                    </a:lnTo>
                    <a:lnTo>
                      <a:pt x="0" y="109"/>
                    </a:lnTo>
                    <a:lnTo>
                      <a:pt x="0" y="109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86" name="Freeform 75">
                <a:extLst>
                  <a:ext uri="{FF2B5EF4-FFF2-40B4-BE49-F238E27FC236}">
                    <a16:creationId xmlns:a16="http://schemas.microsoft.com/office/drawing/2014/main" xmlns="" id="{29057553-8F27-488D-A52E-67894E56DD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5075" y="152400"/>
                <a:ext cx="179388" cy="255588"/>
              </a:xfrm>
              <a:custGeom>
                <a:avLst/>
                <a:gdLst>
                  <a:gd name="T0" fmla="*/ 5 w 113"/>
                  <a:gd name="T1" fmla="*/ 0 h 161"/>
                  <a:gd name="T2" fmla="*/ 5 w 113"/>
                  <a:gd name="T3" fmla="*/ 0 h 161"/>
                  <a:gd name="T4" fmla="*/ 113 w 113"/>
                  <a:gd name="T5" fmla="*/ 0 h 161"/>
                  <a:gd name="T6" fmla="*/ 113 w 113"/>
                  <a:gd name="T7" fmla="*/ 0 h 161"/>
                  <a:gd name="T8" fmla="*/ 96 w 113"/>
                  <a:gd name="T9" fmla="*/ 140 h 161"/>
                  <a:gd name="T10" fmla="*/ 96 w 113"/>
                  <a:gd name="T11" fmla="*/ 140 h 161"/>
                  <a:gd name="T12" fmla="*/ 93 w 113"/>
                  <a:gd name="T13" fmla="*/ 147 h 161"/>
                  <a:gd name="T14" fmla="*/ 89 w 113"/>
                  <a:gd name="T15" fmla="*/ 153 h 161"/>
                  <a:gd name="T16" fmla="*/ 84 w 113"/>
                  <a:gd name="T17" fmla="*/ 157 h 161"/>
                  <a:gd name="T18" fmla="*/ 77 w 113"/>
                  <a:gd name="T19" fmla="*/ 161 h 161"/>
                  <a:gd name="T20" fmla="*/ 77 w 113"/>
                  <a:gd name="T21" fmla="*/ 161 h 161"/>
                  <a:gd name="T22" fmla="*/ 0 w 113"/>
                  <a:gd name="T23" fmla="*/ 107 h 161"/>
                  <a:gd name="T24" fmla="*/ 0 w 113"/>
                  <a:gd name="T25" fmla="*/ 107 h 161"/>
                  <a:gd name="T26" fmla="*/ 5 w 113"/>
                  <a:gd name="T27" fmla="*/ 0 h 161"/>
                  <a:gd name="T28" fmla="*/ 5 w 113"/>
                  <a:gd name="T29" fmla="*/ 0 h 16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13"/>
                  <a:gd name="T46" fmla="*/ 0 h 161"/>
                  <a:gd name="T47" fmla="*/ 113 w 113"/>
                  <a:gd name="T48" fmla="*/ 161 h 16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13" h="161">
                    <a:moveTo>
                      <a:pt x="5" y="0"/>
                    </a:moveTo>
                    <a:lnTo>
                      <a:pt x="5" y="0"/>
                    </a:lnTo>
                    <a:lnTo>
                      <a:pt x="113" y="0"/>
                    </a:lnTo>
                    <a:lnTo>
                      <a:pt x="113" y="0"/>
                    </a:lnTo>
                    <a:lnTo>
                      <a:pt x="96" y="140"/>
                    </a:lnTo>
                    <a:lnTo>
                      <a:pt x="96" y="140"/>
                    </a:lnTo>
                    <a:lnTo>
                      <a:pt x="93" y="147"/>
                    </a:lnTo>
                    <a:lnTo>
                      <a:pt x="89" y="153"/>
                    </a:lnTo>
                    <a:lnTo>
                      <a:pt x="84" y="157"/>
                    </a:lnTo>
                    <a:lnTo>
                      <a:pt x="77" y="161"/>
                    </a:lnTo>
                    <a:lnTo>
                      <a:pt x="77" y="161"/>
                    </a:lnTo>
                    <a:lnTo>
                      <a:pt x="0" y="107"/>
                    </a:lnTo>
                    <a:lnTo>
                      <a:pt x="0" y="107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87" name="Freeform 76">
                <a:extLst>
                  <a:ext uri="{FF2B5EF4-FFF2-40B4-BE49-F238E27FC236}">
                    <a16:creationId xmlns:a16="http://schemas.microsoft.com/office/drawing/2014/main" xmlns="" id="{802C5932-6743-4E1F-AEBF-D3D853D909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1425" y="152400"/>
                <a:ext cx="173038" cy="255588"/>
              </a:xfrm>
              <a:custGeom>
                <a:avLst/>
                <a:gdLst>
                  <a:gd name="T0" fmla="*/ 5 w 109"/>
                  <a:gd name="T1" fmla="*/ 0 h 161"/>
                  <a:gd name="T2" fmla="*/ 5 w 109"/>
                  <a:gd name="T3" fmla="*/ 0 h 161"/>
                  <a:gd name="T4" fmla="*/ 109 w 109"/>
                  <a:gd name="T5" fmla="*/ 0 h 161"/>
                  <a:gd name="T6" fmla="*/ 109 w 109"/>
                  <a:gd name="T7" fmla="*/ 0 h 161"/>
                  <a:gd name="T8" fmla="*/ 92 w 109"/>
                  <a:gd name="T9" fmla="*/ 140 h 161"/>
                  <a:gd name="T10" fmla="*/ 92 w 109"/>
                  <a:gd name="T11" fmla="*/ 140 h 161"/>
                  <a:gd name="T12" fmla="*/ 89 w 109"/>
                  <a:gd name="T13" fmla="*/ 147 h 161"/>
                  <a:gd name="T14" fmla="*/ 85 w 109"/>
                  <a:gd name="T15" fmla="*/ 153 h 161"/>
                  <a:gd name="T16" fmla="*/ 80 w 109"/>
                  <a:gd name="T17" fmla="*/ 157 h 161"/>
                  <a:gd name="T18" fmla="*/ 73 w 109"/>
                  <a:gd name="T19" fmla="*/ 161 h 161"/>
                  <a:gd name="T20" fmla="*/ 73 w 109"/>
                  <a:gd name="T21" fmla="*/ 161 h 161"/>
                  <a:gd name="T22" fmla="*/ 0 w 109"/>
                  <a:gd name="T23" fmla="*/ 106 h 161"/>
                  <a:gd name="T24" fmla="*/ 0 w 109"/>
                  <a:gd name="T25" fmla="*/ 106 h 161"/>
                  <a:gd name="T26" fmla="*/ 5 w 109"/>
                  <a:gd name="T27" fmla="*/ 0 h 161"/>
                  <a:gd name="T28" fmla="*/ 5 w 109"/>
                  <a:gd name="T29" fmla="*/ 0 h 16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09"/>
                  <a:gd name="T46" fmla="*/ 0 h 161"/>
                  <a:gd name="T47" fmla="*/ 109 w 109"/>
                  <a:gd name="T48" fmla="*/ 161 h 16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09" h="161">
                    <a:moveTo>
                      <a:pt x="5" y="0"/>
                    </a:moveTo>
                    <a:lnTo>
                      <a:pt x="5" y="0"/>
                    </a:lnTo>
                    <a:lnTo>
                      <a:pt x="109" y="0"/>
                    </a:lnTo>
                    <a:lnTo>
                      <a:pt x="109" y="0"/>
                    </a:lnTo>
                    <a:lnTo>
                      <a:pt x="92" y="140"/>
                    </a:lnTo>
                    <a:lnTo>
                      <a:pt x="92" y="140"/>
                    </a:lnTo>
                    <a:lnTo>
                      <a:pt x="89" y="147"/>
                    </a:lnTo>
                    <a:lnTo>
                      <a:pt x="85" y="153"/>
                    </a:lnTo>
                    <a:lnTo>
                      <a:pt x="80" y="157"/>
                    </a:lnTo>
                    <a:lnTo>
                      <a:pt x="73" y="161"/>
                    </a:lnTo>
                    <a:lnTo>
                      <a:pt x="73" y="161"/>
                    </a:lnTo>
                    <a:lnTo>
                      <a:pt x="0" y="106"/>
                    </a:lnTo>
                    <a:lnTo>
                      <a:pt x="0" y="106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88" name="Freeform 77">
                <a:extLst>
                  <a:ext uri="{FF2B5EF4-FFF2-40B4-BE49-F238E27FC236}">
                    <a16:creationId xmlns:a16="http://schemas.microsoft.com/office/drawing/2014/main" xmlns="" id="{C2B93AE2-96FD-415E-8F92-98288B7411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7775" y="152400"/>
                <a:ext cx="166688" cy="254000"/>
              </a:xfrm>
              <a:custGeom>
                <a:avLst/>
                <a:gdLst>
                  <a:gd name="T0" fmla="*/ 5 w 105"/>
                  <a:gd name="T1" fmla="*/ 0 h 160"/>
                  <a:gd name="T2" fmla="*/ 5 w 105"/>
                  <a:gd name="T3" fmla="*/ 0 h 160"/>
                  <a:gd name="T4" fmla="*/ 105 w 105"/>
                  <a:gd name="T5" fmla="*/ 0 h 160"/>
                  <a:gd name="T6" fmla="*/ 105 w 105"/>
                  <a:gd name="T7" fmla="*/ 0 h 160"/>
                  <a:gd name="T8" fmla="*/ 88 w 105"/>
                  <a:gd name="T9" fmla="*/ 140 h 160"/>
                  <a:gd name="T10" fmla="*/ 88 w 105"/>
                  <a:gd name="T11" fmla="*/ 140 h 160"/>
                  <a:gd name="T12" fmla="*/ 87 w 105"/>
                  <a:gd name="T13" fmla="*/ 147 h 160"/>
                  <a:gd name="T14" fmla="*/ 81 w 105"/>
                  <a:gd name="T15" fmla="*/ 153 h 160"/>
                  <a:gd name="T16" fmla="*/ 76 w 105"/>
                  <a:gd name="T17" fmla="*/ 157 h 160"/>
                  <a:gd name="T18" fmla="*/ 69 w 105"/>
                  <a:gd name="T19" fmla="*/ 160 h 160"/>
                  <a:gd name="T20" fmla="*/ 69 w 105"/>
                  <a:gd name="T21" fmla="*/ 160 h 160"/>
                  <a:gd name="T22" fmla="*/ 0 w 105"/>
                  <a:gd name="T23" fmla="*/ 106 h 160"/>
                  <a:gd name="T24" fmla="*/ 0 w 105"/>
                  <a:gd name="T25" fmla="*/ 106 h 160"/>
                  <a:gd name="T26" fmla="*/ 5 w 105"/>
                  <a:gd name="T27" fmla="*/ 0 h 160"/>
                  <a:gd name="T28" fmla="*/ 5 w 105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05"/>
                  <a:gd name="T46" fmla="*/ 0 h 160"/>
                  <a:gd name="T47" fmla="*/ 105 w 105"/>
                  <a:gd name="T48" fmla="*/ 160 h 16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05" h="160">
                    <a:moveTo>
                      <a:pt x="5" y="0"/>
                    </a:moveTo>
                    <a:lnTo>
                      <a:pt x="5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88" y="140"/>
                    </a:lnTo>
                    <a:lnTo>
                      <a:pt x="88" y="140"/>
                    </a:lnTo>
                    <a:lnTo>
                      <a:pt x="87" y="147"/>
                    </a:lnTo>
                    <a:lnTo>
                      <a:pt x="81" y="153"/>
                    </a:lnTo>
                    <a:lnTo>
                      <a:pt x="76" y="157"/>
                    </a:lnTo>
                    <a:lnTo>
                      <a:pt x="69" y="160"/>
                    </a:lnTo>
                    <a:lnTo>
                      <a:pt x="69" y="160"/>
                    </a:lnTo>
                    <a:lnTo>
                      <a:pt x="0" y="106"/>
                    </a:lnTo>
                    <a:lnTo>
                      <a:pt x="0" y="106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89" name="Freeform 78">
                <a:extLst>
                  <a:ext uri="{FF2B5EF4-FFF2-40B4-BE49-F238E27FC236}">
                    <a16:creationId xmlns:a16="http://schemas.microsoft.com/office/drawing/2014/main" xmlns="" id="{2CF82D3C-2A3E-433A-A34B-529819BA66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2537" y="152400"/>
                <a:ext cx="161925" cy="254000"/>
              </a:xfrm>
              <a:custGeom>
                <a:avLst/>
                <a:gdLst>
                  <a:gd name="T0" fmla="*/ 5 w 102"/>
                  <a:gd name="T1" fmla="*/ 0 h 160"/>
                  <a:gd name="T2" fmla="*/ 5 w 102"/>
                  <a:gd name="T3" fmla="*/ 0 h 160"/>
                  <a:gd name="T4" fmla="*/ 102 w 102"/>
                  <a:gd name="T5" fmla="*/ 0 h 160"/>
                  <a:gd name="T6" fmla="*/ 102 w 102"/>
                  <a:gd name="T7" fmla="*/ 0 h 160"/>
                  <a:gd name="T8" fmla="*/ 85 w 102"/>
                  <a:gd name="T9" fmla="*/ 140 h 160"/>
                  <a:gd name="T10" fmla="*/ 85 w 102"/>
                  <a:gd name="T11" fmla="*/ 140 h 160"/>
                  <a:gd name="T12" fmla="*/ 84 w 102"/>
                  <a:gd name="T13" fmla="*/ 147 h 160"/>
                  <a:gd name="T14" fmla="*/ 78 w 102"/>
                  <a:gd name="T15" fmla="*/ 153 h 160"/>
                  <a:gd name="T16" fmla="*/ 73 w 102"/>
                  <a:gd name="T17" fmla="*/ 157 h 160"/>
                  <a:gd name="T18" fmla="*/ 67 w 102"/>
                  <a:gd name="T19" fmla="*/ 160 h 160"/>
                  <a:gd name="T20" fmla="*/ 67 w 102"/>
                  <a:gd name="T21" fmla="*/ 160 h 160"/>
                  <a:gd name="T22" fmla="*/ 0 w 102"/>
                  <a:gd name="T23" fmla="*/ 105 h 160"/>
                  <a:gd name="T24" fmla="*/ 0 w 102"/>
                  <a:gd name="T25" fmla="*/ 105 h 160"/>
                  <a:gd name="T26" fmla="*/ 5 w 102"/>
                  <a:gd name="T27" fmla="*/ 0 h 160"/>
                  <a:gd name="T28" fmla="*/ 5 w 102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02"/>
                  <a:gd name="T46" fmla="*/ 0 h 160"/>
                  <a:gd name="T47" fmla="*/ 102 w 102"/>
                  <a:gd name="T48" fmla="*/ 160 h 16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02" h="160">
                    <a:moveTo>
                      <a:pt x="5" y="0"/>
                    </a:moveTo>
                    <a:lnTo>
                      <a:pt x="5" y="0"/>
                    </a:lnTo>
                    <a:lnTo>
                      <a:pt x="102" y="0"/>
                    </a:lnTo>
                    <a:lnTo>
                      <a:pt x="102" y="0"/>
                    </a:lnTo>
                    <a:lnTo>
                      <a:pt x="85" y="140"/>
                    </a:lnTo>
                    <a:lnTo>
                      <a:pt x="85" y="140"/>
                    </a:lnTo>
                    <a:lnTo>
                      <a:pt x="84" y="147"/>
                    </a:lnTo>
                    <a:lnTo>
                      <a:pt x="78" y="153"/>
                    </a:lnTo>
                    <a:lnTo>
                      <a:pt x="73" y="157"/>
                    </a:lnTo>
                    <a:lnTo>
                      <a:pt x="67" y="160"/>
                    </a:lnTo>
                    <a:lnTo>
                      <a:pt x="67" y="160"/>
                    </a:lnTo>
                    <a:lnTo>
                      <a:pt x="0" y="105"/>
                    </a:lnTo>
                    <a:lnTo>
                      <a:pt x="0" y="105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90" name="Freeform 79">
                <a:extLst>
                  <a:ext uri="{FF2B5EF4-FFF2-40B4-BE49-F238E27FC236}">
                    <a16:creationId xmlns:a16="http://schemas.microsoft.com/office/drawing/2014/main" xmlns="" id="{93CC46BB-83A4-4AE7-AD0D-178FE48959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8887" y="152400"/>
                <a:ext cx="155575" cy="254000"/>
              </a:xfrm>
              <a:custGeom>
                <a:avLst/>
                <a:gdLst>
                  <a:gd name="T0" fmla="*/ 5 w 98"/>
                  <a:gd name="T1" fmla="*/ 0 h 160"/>
                  <a:gd name="T2" fmla="*/ 5 w 98"/>
                  <a:gd name="T3" fmla="*/ 0 h 160"/>
                  <a:gd name="T4" fmla="*/ 98 w 98"/>
                  <a:gd name="T5" fmla="*/ 0 h 160"/>
                  <a:gd name="T6" fmla="*/ 98 w 98"/>
                  <a:gd name="T7" fmla="*/ 0 h 160"/>
                  <a:gd name="T8" fmla="*/ 81 w 98"/>
                  <a:gd name="T9" fmla="*/ 140 h 160"/>
                  <a:gd name="T10" fmla="*/ 81 w 98"/>
                  <a:gd name="T11" fmla="*/ 140 h 160"/>
                  <a:gd name="T12" fmla="*/ 80 w 98"/>
                  <a:gd name="T13" fmla="*/ 147 h 160"/>
                  <a:gd name="T14" fmla="*/ 74 w 98"/>
                  <a:gd name="T15" fmla="*/ 152 h 160"/>
                  <a:gd name="T16" fmla="*/ 69 w 98"/>
                  <a:gd name="T17" fmla="*/ 157 h 160"/>
                  <a:gd name="T18" fmla="*/ 63 w 98"/>
                  <a:gd name="T19" fmla="*/ 160 h 160"/>
                  <a:gd name="T20" fmla="*/ 63 w 98"/>
                  <a:gd name="T21" fmla="*/ 160 h 160"/>
                  <a:gd name="T22" fmla="*/ 0 w 98"/>
                  <a:gd name="T23" fmla="*/ 103 h 160"/>
                  <a:gd name="T24" fmla="*/ 0 w 98"/>
                  <a:gd name="T25" fmla="*/ 103 h 160"/>
                  <a:gd name="T26" fmla="*/ 5 w 98"/>
                  <a:gd name="T27" fmla="*/ 0 h 160"/>
                  <a:gd name="T28" fmla="*/ 5 w 98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98"/>
                  <a:gd name="T46" fmla="*/ 0 h 160"/>
                  <a:gd name="T47" fmla="*/ 98 w 98"/>
                  <a:gd name="T48" fmla="*/ 160 h 16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98" h="160">
                    <a:moveTo>
                      <a:pt x="5" y="0"/>
                    </a:moveTo>
                    <a:lnTo>
                      <a:pt x="5" y="0"/>
                    </a:lnTo>
                    <a:lnTo>
                      <a:pt x="98" y="0"/>
                    </a:lnTo>
                    <a:lnTo>
                      <a:pt x="98" y="0"/>
                    </a:lnTo>
                    <a:lnTo>
                      <a:pt x="81" y="140"/>
                    </a:lnTo>
                    <a:lnTo>
                      <a:pt x="81" y="140"/>
                    </a:lnTo>
                    <a:lnTo>
                      <a:pt x="80" y="147"/>
                    </a:lnTo>
                    <a:lnTo>
                      <a:pt x="74" y="152"/>
                    </a:lnTo>
                    <a:lnTo>
                      <a:pt x="69" y="157"/>
                    </a:lnTo>
                    <a:lnTo>
                      <a:pt x="63" y="160"/>
                    </a:lnTo>
                    <a:lnTo>
                      <a:pt x="63" y="160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91" name="Freeform 80">
                <a:extLst>
                  <a:ext uri="{FF2B5EF4-FFF2-40B4-BE49-F238E27FC236}">
                    <a16:creationId xmlns:a16="http://schemas.microsoft.com/office/drawing/2014/main" xmlns="" id="{9C73E988-27D5-4E18-A416-73E0D746BE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5237" y="152400"/>
                <a:ext cx="149225" cy="254000"/>
              </a:xfrm>
              <a:custGeom>
                <a:avLst/>
                <a:gdLst>
                  <a:gd name="T0" fmla="*/ 5 w 94"/>
                  <a:gd name="T1" fmla="*/ 0 h 160"/>
                  <a:gd name="T2" fmla="*/ 5 w 94"/>
                  <a:gd name="T3" fmla="*/ 0 h 160"/>
                  <a:gd name="T4" fmla="*/ 94 w 94"/>
                  <a:gd name="T5" fmla="*/ 0 h 160"/>
                  <a:gd name="T6" fmla="*/ 94 w 94"/>
                  <a:gd name="T7" fmla="*/ 0 h 160"/>
                  <a:gd name="T8" fmla="*/ 77 w 94"/>
                  <a:gd name="T9" fmla="*/ 140 h 160"/>
                  <a:gd name="T10" fmla="*/ 77 w 94"/>
                  <a:gd name="T11" fmla="*/ 140 h 160"/>
                  <a:gd name="T12" fmla="*/ 76 w 94"/>
                  <a:gd name="T13" fmla="*/ 147 h 160"/>
                  <a:gd name="T14" fmla="*/ 71 w 94"/>
                  <a:gd name="T15" fmla="*/ 152 h 160"/>
                  <a:gd name="T16" fmla="*/ 66 w 94"/>
                  <a:gd name="T17" fmla="*/ 157 h 160"/>
                  <a:gd name="T18" fmla="*/ 59 w 94"/>
                  <a:gd name="T19" fmla="*/ 160 h 160"/>
                  <a:gd name="T20" fmla="*/ 59 w 94"/>
                  <a:gd name="T21" fmla="*/ 160 h 160"/>
                  <a:gd name="T22" fmla="*/ 0 w 94"/>
                  <a:gd name="T23" fmla="*/ 102 h 160"/>
                  <a:gd name="T24" fmla="*/ 0 w 94"/>
                  <a:gd name="T25" fmla="*/ 102 h 160"/>
                  <a:gd name="T26" fmla="*/ 5 w 94"/>
                  <a:gd name="T27" fmla="*/ 0 h 160"/>
                  <a:gd name="T28" fmla="*/ 5 w 94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94"/>
                  <a:gd name="T46" fmla="*/ 0 h 160"/>
                  <a:gd name="T47" fmla="*/ 94 w 94"/>
                  <a:gd name="T48" fmla="*/ 160 h 16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94" h="160">
                    <a:moveTo>
                      <a:pt x="5" y="0"/>
                    </a:moveTo>
                    <a:lnTo>
                      <a:pt x="5" y="0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77" y="140"/>
                    </a:lnTo>
                    <a:lnTo>
                      <a:pt x="77" y="140"/>
                    </a:lnTo>
                    <a:lnTo>
                      <a:pt x="76" y="147"/>
                    </a:lnTo>
                    <a:lnTo>
                      <a:pt x="71" y="152"/>
                    </a:lnTo>
                    <a:lnTo>
                      <a:pt x="66" y="157"/>
                    </a:lnTo>
                    <a:lnTo>
                      <a:pt x="59" y="160"/>
                    </a:lnTo>
                    <a:lnTo>
                      <a:pt x="59" y="160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92" name="Freeform 81">
                <a:extLst>
                  <a:ext uri="{FF2B5EF4-FFF2-40B4-BE49-F238E27FC236}">
                    <a16:creationId xmlns:a16="http://schemas.microsoft.com/office/drawing/2014/main" xmlns="" id="{1AA31D2C-99D8-455E-835C-029566B606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1587" y="152400"/>
                <a:ext cx="142875" cy="254000"/>
              </a:xfrm>
              <a:custGeom>
                <a:avLst/>
                <a:gdLst>
                  <a:gd name="T0" fmla="*/ 5 w 90"/>
                  <a:gd name="T1" fmla="*/ 0 h 160"/>
                  <a:gd name="T2" fmla="*/ 5 w 90"/>
                  <a:gd name="T3" fmla="*/ 0 h 160"/>
                  <a:gd name="T4" fmla="*/ 90 w 90"/>
                  <a:gd name="T5" fmla="*/ 0 h 160"/>
                  <a:gd name="T6" fmla="*/ 90 w 90"/>
                  <a:gd name="T7" fmla="*/ 0 h 160"/>
                  <a:gd name="T8" fmla="*/ 73 w 90"/>
                  <a:gd name="T9" fmla="*/ 140 h 160"/>
                  <a:gd name="T10" fmla="*/ 73 w 90"/>
                  <a:gd name="T11" fmla="*/ 140 h 160"/>
                  <a:gd name="T12" fmla="*/ 72 w 90"/>
                  <a:gd name="T13" fmla="*/ 147 h 160"/>
                  <a:gd name="T14" fmla="*/ 67 w 90"/>
                  <a:gd name="T15" fmla="*/ 152 h 160"/>
                  <a:gd name="T16" fmla="*/ 62 w 90"/>
                  <a:gd name="T17" fmla="*/ 157 h 160"/>
                  <a:gd name="T18" fmla="*/ 55 w 90"/>
                  <a:gd name="T19" fmla="*/ 160 h 160"/>
                  <a:gd name="T20" fmla="*/ 55 w 90"/>
                  <a:gd name="T21" fmla="*/ 160 h 160"/>
                  <a:gd name="T22" fmla="*/ 0 w 90"/>
                  <a:gd name="T23" fmla="*/ 101 h 160"/>
                  <a:gd name="T24" fmla="*/ 0 w 90"/>
                  <a:gd name="T25" fmla="*/ 101 h 160"/>
                  <a:gd name="T26" fmla="*/ 5 w 90"/>
                  <a:gd name="T27" fmla="*/ 0 h 160"/>
                  <a:gd name="T28" fmla="*/ 5 w 90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90"/>
                  <a:gd name="T46" fmla="*/ 0 h 160"/>
                  <a:gd name="T47" fmla="*/ 90 w 90"/>
                  <a:gd name="T48" fmla="*/ 160 h 16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90" h="160">
                    <a:moveTo>
                      <a:pt x="5" y="0"/>
                    </a:moveTo>
                    <a:lnTo>
                      <a:pt x="5" y="0"/>
                    </a:lnTo>
                    <a:lnTo>
                      <a:pt x="90" y="0"/>
                    </a:lnTo>
                    <a:lnTo>
                      <a:pt x="90" y="0"/>
                    </a:lnTo>
                    <a:lnTo>
                      <a:pt x="73" y="140"/>
                    </a:lnTo>
                    <a:lnTo>
                      <a:pt x="73" y="140"/>
                    </a:lnTo>
                    <a:lnTo>
                      <a:pt x="72" y="147"/>
                    </a:lnTo>
                    <a:lnTo>
                      <a:pt x="67" y="152"/>
                    </a:lnTo>
                    <a:lnTo>
                      <a:pt x="62" y="157"/>
                    </a:lnTo>
                    <a:lnTo>
                      <a:pt x="55" y="160"/>
                    </a:lnTo>
                    <a:lnTo>
                      <a:pt x="55" y="160"/>
                    </a:lnTo>
                    <a:lnTo>
                      <a:pt x="0" y="101"/>
                    </a:lnTo>
                    <a:lnTo>
                      <a:pt x="0" y="101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93" name="Freeform 82">
                <a:extLst>
                  <a:ext uri="{FF2B5EF4-FFF2-40B4-BE49-F238E27FC236}">
                    <a16:creationId xmlns:a16="http://schemas.microsoft.com/office/drawing/2014/main" xmlns="" id="{F22960D4-E526-407B-8908-9CE67F9C51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4762" y="152400"/>
                <a:ext cx="139700" cy="254000"/>
              </a:xfrm>
              <a:custGeom>
                <a:avLst/>
                <a:gdLst>
                  <a:gd name="T0" fmla="*/ 7 w 88"/>
                  <a:gd name="T1" fmla="*/ 0 h 160"/>
                  <a:gd name="T2" fmla="*/ 7 w 88"/>
                  <a:gd name="T3" fmla="*/ 0 h 160"/>
                  <a:gd name="T4" fmla="*/ 88 w 88"/>
                  <a:gd name="T5" fmla="*/ 0 h 160"/>
                  <a:gd name="T6" fmla="*/ 88 w 88"/>
                  <a:gd name="T7" fmla="*/ 0 h 160"/>
                  <a:gd name="T8" fmla="*/ 71 w 88"/>
                  <a:gd name="T9" fmla="*/ 140 h 160"/>
                  <a:gd name="T10" fmla="*/ 71 w 88"/>
                  <a:gd name="T11" fmla="*/ 140 h 160"/>
                  <a:gd name="T12" fmla="*/ 70 w 88"/>
                  <a:gd name="T13" fmla="*/ 147 h 160"/>
                  <a:gd name="T14" fmla="*/ 65 w 88"/>
                  <a:gd name="T15" fmla="*/ 152 h 160"/>
                  <a:gd name="T16" fmla="*/ 60 w 88"/>
                  <a:gd name="T17" fmla="*/ 157 h 160"/>
                  <a:gd name="T18" fmla="*/ 55 w 88"/>
                  <a:gd name="T19" fmla="*/ 160 h 160"/>
                  <a:gd name="T20" fmla="*/ 55 w 88"/>
                  <a:gd name="T21" fmla="*/ 160 h 160"/>
                  <a:gd name="T22" fmla="*/ 0 w 88"/>
                  <a:gd name="T23" fmla="*/ 99 h 160"/>
                  <a:gd name="T24" fmla="*/ 0 w 88"/>
                  <a:gd name="T25" fmla="*/ 99 h 160"/>
                  <a:gd name="T26" fmla="*/ 7 w 88"/>
                  <a:gd name="T27" fmla="*/ 0 h 160"/>
                  <a:gd name="T28" fmla="*/ 7 w 88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88"/>
                  <a:gd name="T46" fmla="*/ 0 h 160"/>
                  <a:gd name="T47" fmla="*/ 88 w 88"/>
                  <a:gd name="T48" fmla="*/ 160 h 16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88" h="160">
                    <a:moveTo>
                      <a:pt x="7" y="0"/>
                    </a:moveTo>
                    <a:lnTo>
                      <a:pt x="7" y="0"/>
                    </a:lnTo>
                    <a:lnTo>
                      <a:pt x="88" y="0"/>
                    </a:lnTo>
                    <a:lnTo>
                      <a:pt x="88" y="0"/>
                    </a:lnTo>
                    <a:lnTo>
                      <a:pt x="71" y="140"/>
                    </a:lnTo>
                    <a:lnTo>
                      <a:pt x="71" y="140"/>
                    </a:lnTo>
                    <a:lnTo>
                      <a:pt x="70" y="147"/>
                    </a:lnTo>
                    <a:lnTo>
                      <a:pt x="65" y="152"/>
                    </a:lnTo>
                    <a:lnTo>
                      <a:pt x="60" y="157"/>
                    </a:lnTo>
                    <a:lnTo>
                      <a:pt x="55" y="160"/>
                    </a:lnTo>
                    <a:lnTo>
                      <a:pt x="55" y="160"/>
                    </a:lnTo>
                    <a:lnTo>
                      <a:pt x="0" y="99"/>
                    </a:lnTo>
                    <a:lnTo>
                      <a:pt x="0" y="99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94" name="Freeform 83">
                <a:extLst>
                  <a:ext uri="{FF2B5EF4-FFF2-40B4-BE49-F238E27FC236}">
                    <a16:creationId xmlns:a16="http://schemas.microsoft.com/office/drawing/2014/main" xmlns="" id="{178598CB-7730-45FE-B1BA-5C69608BF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2700" y="152400"/>
                <a:ext cx="131763" cy="254000"/>
              </a:xfrm>
              <a:custGeom>
                <a:avLst/>
                <a:gdLst>
                  <a:gd name="T0" fmla="*/ 6 w 83"/>
                  <a:gd name="T1" fmla="*/ 0 h 160"/>
                  <a:gd name="T2" fmla="*/ 6 w 83"/>
                  <a:gd name="T3" fmla="*/ 0 h 160"/>
                  <a:gd name="T4" fmla="*/ 83 w 83"/>
                  <a:gd name="T5" fmla="*/ 0 h 160"/>
                  <a:gd name="T6" fmla="*/ 83 w 83"/>
                  <a:gd name="T7" fmla="*/ 0 h 160"/>
                  <a:gd name="T8" fmla="*/ 66 w 83"/>
                  <a:gd name="T9" fmla="*/ 140 h 160"/>
                  <a:gd name="T10" fmla="*/ 66 w 83"/>
                  <a:gd name="T11" fmla="*/ 140 h 160"/>
                  <a:gd name="T12" fmla="*/ 65 w 83"/>
                  <a:gd name="T13" fmla="*/ 147 h 160"/>
                  <a:gd name="T14" fmla="*/ 60 w 83"/>
                  <a:gd name="T15" fmla="*/ 152 h 160"/>
                  <a:gd name="T16" fmla="*/ 55 w 83"/>
                  <a:gd name="T17" fmla="*/ 156 h 160"/>
                  <a:gd name="T18" fmla="*/ 50 w 83"/>
                  <a:gd name="T19" fmla="*/ 160 h 160"/>
                  <a:gd name="T20" fmla="*/ 50 w 83"/>
                  <a:gd name="T21" fmla="*/ 160 h 160"/>
                  <a:gd name="T22" fmla="*/ 0 w 83"/>
                  <a:gd name="T23" fmla="*/ 99 h 160"/>
                  <a:gd name="T24" fmla="*/ 0 w 83"/>
                  <a:gd name="T25" fmla="*/ 99 h 160"/>
                  <a:gd name="T26" fmla="*/ 6 w 83"/>
                  <a:gd name="T27" fmla="*/ 0 h 160"/>
                  <a:gd name="T28" fmla="*/ 6 w 83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83"/>
                  <a:gd name="T46" fmla="*/ 0 h 160"/>
                  <a:gd name="T47" fmla="*/ 83 w 83"/>
                  <a:gd name="T48" fmla="*/ 160 h 16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83" h="160">
                    <a:moveTo>
                      <a:pt x="6" y="0"/>
                    </a:moveTo>
                    <a:lnTo>
                      <a:pt x="6" y="0"/>
                    </a:lnTo>
                    <a:lnTo>
                      <a:pt x="83" y="0"/>
                    </a:lnTo>
                    <a:lnTo>
                      <a:pt x="83" y="0"/>
                    </a:lnTo>
                    <a:lnTo>
                      <a:pt x="66" y="140"/>
                    </a:lnTo>
                    <a:lnTo>
                      <a:pt x="66" y="140"/>
                    </a:lnTo>
                    <a:lnTo>
                      <a:pt x="65" y="147"/>
                    </a:lnTo>
                    <a:lnTo>
                      <a:pt x="60" y="152"/>
                    </a:lnTo>
                    <a:lnTo>
                      <a:pt x="55" y="156"/>
                    </a:lnTo>
                    <a:lnTo>
                      <a:pt x="50" y="160"/>
                    </a:lnTo>
                    <a:lnTo>
                      <a:pt x="50" y="160"/>
                    </a:lnTo>
                    <a:lnTo>
                      <a:pt x="0" y="99"/>
                    </a:lnTo>
                    <a:lnTo>
                      <a:pt x="0" y="99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95" name="Freeform 84">
                <a:extLst>
                  <a:ext uri="{FF2B5EF4-FFF2-40B4-BE49-F238E27FC236}">
                    <a16:creationId xmlns:a16="http://schemas.microsoft.com/office/drawing/2014/main" xmlns="" id="{1CBE3C1F-D85C-4A64-BA35-FEB60BA1D0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9050" y="152400"/>
                <a:ext cx="125413" cy="254000"/>
              </a:xfrm>
              <a:custGeom>
                <a:avLst/>
                <a:gdLst>
                  <a:gd name="T0" fmla="*/ 5 w 79"/>
                  <a:gd name="T1" fmla="*/ 0 h 160"/>
                  <a:gd name="T2" fmla="*/ 5 w 79"/>
                  <a:gd name="T3" fmla="*/ 0 h 160"/>
                  <a:gd name="T4" fmla="*/ 79 w 79"/>
                  <a:gd name="T5" fmla="*/ 0 h 160"/>
                  <a:gd name="T6" fmla="*/ 79 w 79"/>
                  <a:gd name="T7" fmla="*/ 0 h 160"/>
                  <a:gd name="T8" fmla="*/ 62 w 79"/>
                  <a:gd name="T9" fmla="*/ 140 h 160"/>
                  <a:gd name="T10" fmla="*/ 62 w 79"/>
                  <a:gd name="T11" fmla="*/ 140 h 160"/>
                  <a:gd name="T12" fmla="*/ 61 w 79"/>
                  <a:gd name="T13" fmla="*/ 147 h 160"/>
                  <a:gd name="T14" fmla="*/ 56 w 79"/>
                  <a:gd name="T15" fmla="*/ 152 h 160"/>
                  <a:gd name="T16" fmla="*/ 51 w 79"/>
                  <a:gd name="T17" fmla="*/ 156 h 160"/>
                  <a:gd name="T18" fmla="*/ 46 w 79"/>
                  <a:gd name="T19" fmla="*/ 160 h 160"/>
                  <a:gd name="T20" fmla="*/ 46 w 79"/>
                  <a:gd name="T21" fmla="*/ 160 h 160"/>
                  <a:gd name="T22" fmla="*/ 0 w 79"/>
                  <a:gd name="T23" fmla="*/ 98 h 160"/>
                  <a:gd name="T24" fmla="*/ 0 w 79"/>
                  <a:gd name="T25" fmla="*/ 98 h 160"/>
                  <a:gd name="T26" fmla="*/ 5 w 79"/>
                  <a:gd name="T27" fmla="*/ 0 h 160"/>
                  <a:gd name="T28" fmla="*/ 5 w 79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79"/>
                  <a:gd name="T46" fmla="*/ 0 h 160"/>
                  <a:gd name="T47" fmla="*/ 79 w 79"/>
                  <a:gd name="T48" fmla="*/ 160 h 16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79" h="160">
                    <a:moveTo>
                      <a:pt x="5" y="0"/>
                    </a:moveTo>
                    <a:lnTo>
                      <a:pt x="5" y="0"/>
                    </a:lnTo>
                    <a:lnTo>
                      <a:pt x="79" y="0"/>
                    </a:lnTo>
                    <a:lnTo>
                      <a:pt x="79" y="0"/>
                    </a:lnTo>
                    <a:lnTo>
                      <a:pt x="62" y="140"/>
                    </a:lnTo>
                    <a:lnTo>
                      <a:pt x="62" y="140"/>
                    </a:lnTo>
                    <a:lnTo>
                      <a:pt x="61" y="147"/>
                    </a:lnTo>
                    <a:lnTo>
                      <a:pt x="56" y="152"/>
                    </a:lnTo>
                    <a:lnTo>
                      <a:pt x="51" y="156"/>
                    </a:lnTo>
                    <a:lnTo>
                      <a:pt x="46" y="160"/>
                    </a:lnTo>
                    <a:lnTo>
                      <a:pt x="46" y="160"/>
                    </a:lnTo>
                    <a:lnTo>
                      <a:pt x="0" y="98"/>
                    </a:lnTo>
                    <a:lnTo>
                      <a:pt x="0" y="98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96" name="Freeform 85">
                <a:extLst>
                  <a:ext uri="{FF2B5EF4-FFF2-40B4-BE49-F238E27FC236}">
                    <a16:creationId xmlns:a16="http://schemas.microsoft.com/office/drawing/2014/main" xmlns="" id="{6DB2F83D-8AEE-445B-A052-096A48C67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5400" y="152400"/>
                <a:ext cx="119063" cy="254000"/>
              </a:xfrm>
              <a:custGeom>
                <a:avLst/>
                <a:gdLst>
                  <a:gd name="T0" fmla="*/ 5 w 75"/>
                  <a:gd name="T1" fmla="*/ 0 h 160"/>
                  <a:gd name="T2" fmla="*/ 5 w 75"/>
                  <a:gd name="T3" fmla="*/ 0 h 160"/>
                  <a:gd name="T4" fmla="*/ 75 w 75"/>
                  <a:gd name="T5" fmla="*/ 0 h 160"/>
                  <a:gd name="T6" fmla="*/ 75 w 75"/>
                  <a:gd name="T7" fmla="*/ 0 h 160"/>
                  <a:gd name="T8" fmla="*/ 58 w 75"/>
                  <a:gd name="T9" fmla="*/ 140 h 160"/>
                  <a:gd name="T10" fmla="*/ 58 w 75"/>
                  <a:gd name="T11" fmla="*/ 140 h 160"/>
                  <a:gd name="T12" fmla="*/ 57 w 75"/>
                  <a:gd name="T13" fmla="*/ 147 h 160"/>
                  <a:gd name="T14" fmla="*/ 52 w 75"/>
                  <a:gd name="T15" fmla="*/ 152 h 160"/>
                  <a:gd name="T16" fmla="*/ 48 w 75"/>
                  <a:gd name="T17" fmla="*/ 156 h 160"/>
                  <a:gd name="T18" fmla="*/ 43 w 75"/>
                  <a:gd name="T19" fmla="*/ 160 h 160"/>
                  <a:gd name="T20" fmla="*/ 43 w 75"/>
                  <a:gd name="T21" fmla="*/ 160 h 160"/>
                  <a:gd name="T22" fmla="*/ 0 w 75"/>
                  <a:gd name="T23" fmla="*/ 96 h 160"/>
                  <a:gd name="T24" fmla="*/ 0 w 75"/>
                  <a:gd name="T25" fmla="*/ 96 h 160"/>
                  <a:gd name="T26" fmla="*/ 5 w 75"/>
                  <a:gd name="T27" fmla="*/ 0 h 160"/>
                  <a:gd name="T28" fmla="*/ 5 w 75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75"/>
                  <a:gd name="T46" fmla="*/ 0 h 160"/>
                  <a:gd name="T47" fmla="*/ 75 w 75"/>
                  <a:gd name="T48" fmla="*/ 160 h 16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75" h="160">
                    <a:moveTo>
                      <a:pt x="5" y="0"/>
                    </a:moveTo>
                    <a:lnTo>
                      <a:pt x="5" y="0"/>
                    </a:lnTo>
                    <a:lnTo>
                      <a:pt x="75" y="0"/>
                    </a:lnTo>
                    <a:lnTo>
                      <a:pt x="75" y="0"/>
                    </a:lnTo>
                    <a:lnTo>
                      <a:pt x="58" y="140"/>
                    </a:lnTo>
                    <a:lnTo>
                      <a:pt x="58" y="140"/>
                    </a:lnTo>
                    <a:lnTo>
                      <a:pt x="57" y="147"/>
                    </a:lnTo>
                    <a:lnTo>
                      <a:pt x="52" y="152"/>
                    </a:lnTo>
                    <a:lnTo>
                      <a:pt x="48" y="156"/>
                    </a:lnTo>
                    <a:lnTo>
                      <a:pt x="43" y="160"/>
                    </a:lnTo>
                    <a:lnTo>
                      <a:pt x="43" y="160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97" name="Freeform 86">
                <a:extLst>
                  <a:ext uri="{FF2B5EF4-FFF2-40B4-BE49-F238E27FC236}">
                    <a16:creationId xmlns:a16="http://schemas.microsoft.com/office/drawing/2014/main" xmlns="" id="{F20AF471-66A1-4F61-81E5-01F511A20A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1750" y="152400"/>
                <a:ext cx="112713" cy="254000"/>
              </a:xfrm>
              <a:custGeom>
                <a:avLst/>
                <a:gdLst>
                  <a:gd name="T0" fmla="*/ 5 w 71"/>
                  <a:gd name="T1" fmla="*/ 0 h 160"/>
                  <a:gd name="T2" fmla="*/ 5 w 71"/>
                  <a:gd name="T3" fmla="*/ 0 h 160"/>
                  <a:gd name="T4" fmla="*/ 71 w 71"/>
                  <a:gd name="T5" fmla="*/ 0 h 160"/>
                  <a:gd name="T6" fmla="*/ 71 w 71"/>
                  <a:gd name="T7" fmla="*/ 0 h 160"/>
                  <a:gd name="T8" fmla="*/ 54 w 71"/>
                  <a:gd name="T9" fmla="*/ 140 h 160"/>
                  <a:gd name="T10" fmla="*/ 54 w 71"/>
                  <a:gd name="T11" fmla="*/ 140 h 160"/>
                  <a:gd name="T12" fmla="*/ 53 w 71"/>
                  <a:gd name="T13" fmla="*/ 147 h 160"/>
                  <a:gd name="T14" fmla="*/ 48 w 71"/>
                  <a:gd name="T15" fmla="*/ 152 h 160"/>
                  <a:gd name="T16" fmla="*/ 44 w 71"/>
                  <a:gd name="T17" fmla="*/ 156 h 160"/>
                  <a:gd name="T18" fmla="*/ 39 w 71"/>
                  <a:gd name="T19" fmla="*/ 160 h 160"/>
                  <a:gd name="T20" fmla="*/ 39 w 71"/>
                  <a:gd name="T21" fmla="*/ 160 h 160"/>
                  <a:gd name="T22" fmla="*/ 0 w 71"/>
                  <a:gd name="T23" fmla="*/ 95 h 160"/>
                  <a:gd name="T24" fmla="*/ 0 w 71"/>
                  <a:gd name="T25" fmla="*/ 95 h 160"/>
                  <a:gd name="T26" fmla="*/ 5 w 71"/>
                  <a:gd name="T27" fmla="*/ 0 h 160"/>
                  <a:gd name="T28" fmla="*/ 5 w 71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71"/>
                  <a:gd name="T46" fmla="*/ 0 h 160"/>
                  <a:gd name="T47" fmla="*/ 71 w 71"/>
                  <a:gd name="T48" fmla="*/ 160 h 16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71" h="160">
                    <a:moveTo>
                      <a:pt x="5" y="0"/>
                    </a:moveTo>
                    <a:lnTo>
                      <a:pt x="5" y="0"/>
                    </a:lnTo>
                    <a:lnTo>
                      <a:pt x="71" y="0"/>
                    </a:lnTo>
                    <a:lnTo>
                      <a:pt x="71" y="0"/>
                    </a:lnTo>
                    <a:lnTo>
                      <a:pt x="54" y="140"/>
                    </a:lnTo>
                    <a:lnTo>
                      <a:pt x="54" y="140"/>
                    </a:lnTo>
                    <a:lnTo>
                      <a:pt x="53" y="147"/>
                    </a:lnTo>
                    <a:lnTo>
                      <a:pt x="48" y="152"/>
                    </a:lnTo>
                    <a:lnTo>
                      <a:pt x="44" y="156"/>
                    </a:lnTo>
                    <a:lnTo>
                      <a:pt x="39" y="160"/>
                    </a:lnTo>
                    <a:lnTo>
                      <a:pt x="39" y="160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98" name="Freeform 87">
                <a:extLst>
                  <a:ext uri="{FF2B5EF4-FFF2-40B4-BE49-F238E27FC236}">
                    <a16:creationId xmlns:a16="http://schemas.microsoft.com/office/drawing/2014/main" xmlns="" id="{635A6FF4-C854-42D5-94D7-FC24298C18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4925" y="152400"/>
                <a:ext cx="109538" cy="252413"/>
              </a:xfrm>
              <a:custGeom>
                <a:avLst/>
                <a:gdLst>
                  <a:gd name="T0" fmla="*/ 7 w 69"/>
                  <a:gd name="T1" fmla="*/ 0 h 159"/>
                  <a:gd name="T2" fmla="*/ 7 w 69"/>
                  <a:gd name="T3" fmla="*/ 0 h 159"/>
                  <a:gd name="T4" fmla="*/ 69 w 69"/>
                  <a:gd name="T5" fmla="*/ 0 h 159"/>
                  <a:gd name="T6" fmla="*/ 69 w 69"/>
                  <a:gd name="T7" fmla="*/ 0 h 159"/>
                  <a:gd name="T8" fmla="*/ 52 w 69"/>
                  <a:gd name="T9" fmla="*/ 140 h 159"/>
                  <a:gd name="T10" fmla="*/ 52 w 69"/>
                  <a:gd name="T11" fmla="*/ 140 h 159"/>
                  <a:gd name="T12" fmla="*/ 51 w 69"/>
                  <a:gd name="T13" fmla="*/ 147 h 159"/>
                  <a:gd name="T14" fmla="*/ 46 w 69"/>
                  <a:gd name="T15" fmla="*/ 152 h 159"/>
                  <a:gd name="T16" fmla="*/ 42 w 69"/>
                  <a:gd name="T17" fmla="*/ 156 h 159"/>
                  <a:gd name="T18" fmla="*/ 37 w 69"/>
                  <a:gd name="T19" fmla="*/ 159 h 159"/>
                  <a:gd name="T20" fmla="*/ 37 w 69"/>
                  <a:gd name="T21" fmla="*/ 159 h 159"/>
                  <a:gd name="T22" fmla="*/ 0 w 69"/>
                  <a:gd name="T23" fmla="*/ 94 h 159"/>
                  <a:gd name="T24" fmla="*/ 0 w 69"/>
                  <a:gd name="T25" fmla="*/ 94 h 159"/>
                  <a:gd name="T26" fmla="*/ 7 w 69"/>
                  <a:gd name="T27" fmla="*/ 0 h 159"/>
                  <a:gd name="T28" fmla="*/ 7 w 69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9"/>
                  <a:gd name="T46" fmla="*/ 0 h 159"/>
                  <a:gd name="T47" fmla="*/ 69 w 69"/>
                  <a:gd name="T48" fmla="*/ 159 h 15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9" h="159">
                    <a:moveTo>
                      <a:pt x="7" y="0"/>
                    </a:moveTo>
                    <a:lnTo>
                      <a:pt x="7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52" y="140"/>
                    </a:lnTo>
                    <a:lnTo>
                      <a:pt x="52" y="140"/>
                    </a:lnTo>
                    <a:lnTo>
                      <a:pt x="51" y="147"/>
                    </a:lnTo>
                    <a:lnTo>
                      <a:pt x="46" y="152"/>
                    </a:lnTo>
                    <a:lnTo>
                      <a:pt x="42" y="156"/>
                    </a:lnTo>
                    <a:lnTo>
                      <a:pt x="37" y="159"/>
                    </a:lnTo>
                    <a:lnTo>
                      <a:pt x="37" y="159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99" name="Freeform 88">
                <a:extLst>
                  <a:ext uri="{FF2B5EF4-FFF2-40B4-BE49-F238E27FC236}">
                    <a16:creationId xmlns:a16="http://schemas.microsoft.com/office/drawing/2014/main" xmlns="" id="{4E58ED58-2964-42E1-8B0E-1BEBB7915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1275" y="152400"/>
                <a:ext cx="103188" cy="252413"/>
              </a:xfrm>
              <a:custGeom>
                <a:avLst/>
                <a:gdLst>
                  <a:gd name="T0" fmla="*/ 7 w 65"/>
                  <a:gd name="T1" fmla="*/ 0 h 159"/>
                  <a:gd name="T2" fmla="*/ 7 w 65"/>
                  <a:gd name="T3" fmla="*/ 0 h 159"/>
                  <a:gd name="T4" fmla="*/ 65 w 65"/>
                  <a:gd name="T5" fmla="*/ 0 h 159"/>
                  <a:gd name="T6" fmla="*/ 65 w 65"/>
                  <a:gd name="T7" fmla="*/ 0 h 159"/>
                  <a:gd name="T8" fmla="*/ 48 w 65"/>
                  <a:gd name="T9" fmla="*/ 140 h 159"/>
                  <a:gd name="T10" fmla="*/ 48 w 65"/>
                  <a:gd name="T11" fmla="*/ 140 h 159"/>
                  <a:gd name="T12" fmla="*/ 47 w 65"/>
                  <a:gd name="T13" fmla="*/ 147 h 159"/>
                  <a:gd name="T14" fmla="*/ 42 w 65"/>
                  <a:gd name="T15" fmla="*/ 152 h 159"/>
                  <a:gd name="T16" fmla="*/ 38 w 65"/>
                  <a:gd name="T17" fmla="*/ 156 h 159"/>
                  <a:gd name="T18" fmla="*/ 33 w 65"/>
                  <a:gd name="T19" fmla="*/ 159 h 159"/>
                  <a:gd name="T20" fmla="*/ 33 w 65"/>
                  <a:gd name="T21" fmla="*/ 159 h 159"/>
                  <a:gd name="T22" fmla="*/ 0 w 65"/>
                  <a:gd name="T23" fmla="*/ 92 h 159"/>
                  <a:gd name="T24" fmla="*/ 0 w 65"/>
                  <a:gd name="T25" fmla="*/ 92 h 159"/>
                  <a:gd name="T26" fmla="*/ 7 w 65"/>
                  <a:gd name="T27" fmla="*/ 0 h 159"/>
                  <a:gd name="T28" fmla="*/ 7 w 65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5"/>
                  <a:gd name="T46" fmla="*/ 0 h 159"/>
                  <a:gd name="T47" fmla="*/ 65 w 65"/>
                  <a:gd name="T48" fmla="*/ 159 h 15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5" h="159">
                    <a:moveTo>
                      <a:pt x="7" y="0"/>
                    </a:moveTo>
                    <a:lnTo>
                      <a:pt x="7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48" y="140"/>
                    </a:lnTo>
                    <a:lnTo>
                      <a:pt x="48" y="140"/>
                    </a:lnTo>
                    <a:lnTo>
                      <a:pt x="47" y="147"/>
                    </a:lnTo>
                    <a:lnTo>
                      <a:pt x="42" y="152"/>
                    </a:lnTo>
                    <a:lnTo>
                      <a:pt x="38" y="156"/>
                    </a:lnTo>
                    <a:lnTo>
                      <a:pt x="33" y="159"/>
                    </a:lnTo>
                    <a:lnTo>
                      <a:pt x="33" y="159"/>
                    </a:lnTo>
                    <a:lnTo>
                      <a:pt x="0" y="92"/>
                    </a:lnTo>
                    <a:lnTo>
                      <a:pt x="0" y="92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0" name="Freeform 89">
                <a:extLst>
                  <a:ext uri="{FF2B5EF4-FFF2-40B4-BE49-F238E27FC236}">
                    <a16:creationId xmlns:a16="http://schemas.microsoft.com/office/drawing/2014/main" xmlns="" id="{F1641C03-8DB8-4EFA-A1B0-21179017B0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9212" y="152400"/>
                <a:ext cx="95250" cy="252413"/>
              </a:xfrm>
              <a:custGeom>
                <a:avLst/>
                <a:gdLst>
                  <a:gd name="T0" fmla="*/ 6 w 60"/>
                  <a:gd name="T1" fmla="*/ 0 h 159"/>
                  <a:gd name="T2" fmla="*/ 6 w 60"/>
                  <a:gd name="T3" fmla="*/ 0 h 159"/>
                  <a:gd name="T4" fmla="*/ 60 w 60"/>
                  <a:gd name="T5" fmla="*/ 0 h 159"/>
                  <a:gd name="T6" fmla="*/ 60 w 60"/>
                  <a:gd name="T7" fmla="*/ 0 h 159"/>
                  <a:gd name="T8" fmla="*/ 43 w 60"/>
                  <a:gd name="T9" fmla="*/ 140 h 159"/>
                  <a:gd name="T10" fmla="*/ 43 w 60"/>
                  <a:gd name="T11" fmla="*/ 140 h 159"/>
                  <a:gd name="T12" fmla="*/ 42 w 60"/>
                  <a:gd name="T13" fmla="*/ 147 h 159"/>
                  <a:gd name="T14" fmla="*/ 39 w 60"/>
                  <a:gd name="T15" fmla="*/ 151 h 159"/>
                  <a:gd name="T16" fmla="*/ 33 w 60"/>
                  <a:gd name="T17" fmla="*/ 156 h 159"/>
                  <a:gd name="T18" fmla="*/ 29 w 60"/>
                  <a:gd name="T19" fmla="*/ 159 h 159"/>
                  <a:gd name="T20" fmla="*/ 29 w 60"/>
                  <a:gd name="T21" fmla="*/ 159 h 159"/>
                  <a:gd name="T22" fmla="*/ 0 w 60"/>
                  <a:gd name="T23" fmla="*/ 91 h 159"/>
                  <a:gd name="T24" fmla="*/ 0 w 60"/>
                  <a:gd name="T25" fmla="*/ 91 h 159"/>
                  <a:gd name="T26" fmla="*/ 6 w 60"/>
                  <a:gd name="T27" fmla="*/ 0 h 159"/>
                  <a:gd name="T28" fmla="*/ 6 w 60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0"/>
                  <a:gd name="T46" fmla="*/ 0 h 159"/>
                  <a:gd name="T47" fmla="*/ 60 w 60"/>
                  <a:gd name="T48" fmla="*/ 159 h 15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0" h="159">
                    <a:moveTo>
                      <a:pt x="6" y="0"/>
                    </a:moveTo>
                    <a:lnTo>
                      <a:pt x="6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43" y="140"/>
                    </a:lnTo>
                    <a:lnTo>
                      <a:pt x="43" y="140"/>
                    </a:lnTo>
                    <a:lnTo>
                      <a:pt x="42" y="147"/>
                    </a:lnTo>
                    <a:lnTo>
                      <a:pt x="39" y="151"/>
                    </a:lnTo>
                    <a:lnTo>
                      <a:pt x="33" y="156"/>
                    </a:lnTo>
                    <a:lnTo>
                      <a:pt x="29" y="159"/>
                    </a:lnTo>
                    <a:lnTo>
                      <a:pt x="29" y="159"/>
                    </a:lnTo>
                    <a:lnTo>
                      <a:pt x="0" y="91"/>
                    </a:lnTo>
                    <a:lnTo>
                      <a:pt x="0" y="91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1" name="Freeform 90">
                <a:extLst>
                  <a:ext uri="{FF2B5EF4-FFF2-40B4-BE49-F238E27FC236}">
                    <a16:creationId xmlns:a16="http://schemas.microsoft.com/office/drawing/2014/main" xmlns="" id="{B85D6D2C-0AAB-4943-8380-AB8F2BCD4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5562" y="152400"/>
                <a:ext cx="88900" cy="252413"/>
              </a:xfrm>
              <a:custGeom>
                <a:avLst/>
                <a:gdLst>
                  <a:gd name="T0" fmla="*/ 6 w 56"/>
                  <a:gd name="T1" fmla="*/ 0 h 159"/>
                  <a:gd name="T2" fmla="*/ 6 w 56"/>
                  <a:gd name="T3" fmla="*/ 0 h 159"/>
                  <a:gd name="T4" fmla="*/ 56 w 56"/>
                  <a:gd name="T5" fmla="*/ 0 h 159"/>
                  <a:gd name="T6" fmla="*/ 56 w 56"/>
                  <a:gd name="T7" fmla="*/ 0 h 159"/>
                  <a:gd name="T8" fmla="*/ 39 w 56"/>
                  <a:gd name="T9" fmla="*/ 140 h 159"/>
                  <a:gd name="T10" fmla="*/ 39 w 56"/>
                  <a:gd name="T11" fmla="*/ 140 h 159"/>
                  <a:gd name="T12" fmla="*/ 38 w 56"/>
                  <a:gd name="T13" fmla="*/ 147 h 159"/>
                  <a:gd name="T14" fmla="*/ 35 w 56"/>
                  <a:gd name="T15" fmla="*/ 151 h 159"/>
                  <a:gd name="T16" fmla="*/ 29 w 56"/>
                  <a:gd name="T17" fmla="*/ 156 h 159"/>
                  <a:gd name="T18" fmla="*/ 25 w 56"/>
                  <a:gd name="T19" fmla="*/ 159 h 159"/>
                  <a:gd name="T20" fmla="*/ 25 w 56"/>
                  <a:gd name="T21" fmla="*/ 159 h 159"/>
                  <a:gd name="T22" fmla="*/ 0 w 56"/>
                  <a:gd name="T23" fmla="*/ 91 h 159"/>
                  <a:gd name="T24" fmla="*/ 0 w 56"/>
                  <a:gd name="T25" fmla="*/ 91 h 159"/>
                  <a:gd name="T26" fmla="*/ 6 w 56"/>
                  <a:gd name="T27" fmla="*/ 0 h 159"/>
                  <a:gd name="T28" fmla="*/ 6 w 56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56"/>
                  <a:gd name="T46" fmla="*/ 0 h 159"/>
                  <a:gd name="T47" fmla="*/ 56 w 56"/>
                  <a:gd name="T48" fmla="*/ 159 h 15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56" h="159">
                    <a:moveTo>
                      <a:pt x="6" y="0"/>
                    </a:moveTo>
                    <a:lnTo>
                      <a:pt x="6" y="0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39" y="140"/>
                    </a:lnTo>
                    <a:lnTo>
                      <a:pt x="39" y="140"/>
                    </a:lnTo>
                    <a:lnTo>
                      <a:pt x="38" y="147"/>
                    </a:lnTo>
                    <a:lnTo>
                      <a:pt x="35" y="151"/>
                    </a:lnTo>
                    <a:lnTo>
                      <a:pt x="29" y="156"/>
                    </a:lnTo>
                    <a:lnTo>
                      <a:pt x="25" y="159"/>
                    </a:lnTo>
                    <a:lnTo>
                      <a:pt x="25" y="159"/>
                    </a:lnTo>
                    <a:lnTo>
                      <a:pt x="0" y="91"/>
                    </a:lnTo>
                    <a:lnTo>
                      <a:pt x="0" y="91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2" name="Freeform 91">
                <a:extLst>
                  <a:ext uri="{FF2B5EF4-FFF2-40B4-BE49-F238E27FC236}">
                    <a16:creationId xmlns:a16="http://schemas.microsoft.com/office/drawing/2014/main" xmlns="" id="{524C82A2-B850-4E86-9A17-5A0A7BEDDB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8737" y="152400"/>
                <a:ext cx="85725" cy="252413"/>
              </a:xfrm>
              <a:custGeom>
                <a:avLst/>
                <a:gdLst>
                  <a:gd name="T0" fmla="*/ 7 w 54"/>
                  <a:gd name="T1" fmla="*/ 0 h 159"/>
                  <a:gd name="T2" fmla="*/ 7 w 54"/>
                  <a:gd name="T3" fmla="*/ 0 h 159"/>
                  <a:gd name="T4" fmla="*/ 54 w 54"/>
                  <a:gd name="T5" fmla="*/ 0 h 159"/>
                  <a:gd name="T6" fmla="*/ 54 w 54"/>
                  <a:gd name="T7" fmla="*/ 0 h 159"/>
                  <a:gd name="T8" fmla="*/ 37 w 54"/>
                  <a:gd name="T9" fmla="*/ 140 h 159"/>
                  <a:gd name="T10" fmla="*/ 37 w 54"/>
                  <a:gd name="T11" fmla="*/ 140 h 159"/>
                  <a:gd name="T12" fmla="*/ 36 w 54"/>
                  <a:gd name="T13" fmla="*/ 145 h 159"/>
                  <a:gd name="T14" fmla="*/ 33 w 54"/>
                  <a:gd name="T15" fmla="*/ 151 h 159"/>
                  <a:gd name="T16" fmla="*/ 29 w 54"/>
                  <a:gd name="T17" fmla="*/ 155 h 159"/>
                  <a:gd name="T18" fmla="*/ 23 w 54"/>
                  <a:gd name="T19" fmla="*/ 159 h 159"/>
                  <a:gd name="T20" fmla="*/ 23 w 54"/>
                  <a:gd name="T21" fmla="*/ 159 h 159"/>
                  <a:gd name="T22" fmla="*/ 0 w 54"/>
                  <a:gd name="T23" fmla="*/ 90 h 159"/>
                  <a:gd name="T24" fmla="*/ 0 w 54"/>
                  <a:gd name="T25" fmla="*/ 90 h 159"/>
                  <a:gd name="T26" fmla="*/ 7 w 54"/>
                  <a:gd name="T27" fmla="*/ 0 h 159"/>
                  <a:gd name="T28" fmla="*/ 7 w 54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54"/>
                  <a:gd name="T46" fmla="*/ 0 h 159"/>
                  <a:gd name="T47" fmla="*/ 54 w 54"/>
                  <a:gd name="T48" fmla="*/ 159 h 15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54" h="159">
                    <a:moveTo>
                      <a:pt x="7" y="0"/>
                    </a:moveTo>
                    <a:lnTo>
                      <a:pt x="7" y="0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37" y="140"/>
                    </a:lnTo>
                    <a:lnTo>
                      <a:pt x="37" y="140"/>
                    </a:lnTo>
                    <a:lnTo>
                      <a:pt x="36" y="145"/>
                    </a:lnTo>
                    <a:lnTo>
                      <a:pt x="33" y="151"/>
                    </a:lnTo>
                    <a:lnTo>
                      <a:pt x="29" y="155"/>
                    </a:lnTo>
                    <a:lnTo>
                      <a:pt x="23" y="159"/>
                    </a:lnTo>
                    <a:lnTo>
                      <a:pt x="23" y="159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3" name="Freeform 92">
                <a:extLst>
                  <a:ext uri="{FF2B5EF4-FFF2-40B4-BE49-F238E27FC236}">
                    <a16:creationId xmlns:a16="http://schemas.microsoft.com/office/drawing/2014/main" xmlns="" id="{1BC419F3-2B0E-41CF-A0F2-569209265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5087" y="152400"/>
                <a:ext cx="79375" cy="252413"/>
              </a:xfrm>
              <a:custGeom>
                <a:avLst/>
                <a:gdLst>
                  <a:gd name="T0" fmla="*/ 7 w 50"/>
                  <a:gd name="T1" fmla="*/ 0 h 159"/>
                  <a:gd name="T2" fmla="*/ 7 w 50"/>
                  <a:gd name="T3" fmla="*/ 0 h 159"/>
                  <a:gd name="T4" fmla="*/ 50 w 50"/>
                  <a:gd name="T5" fmla="*/ 0 h 159"/>
                  <a:gd name="T6" fmla="*/ 50 w 50"/>
                  <a:gd name="T7" fmla="*/ 0 h 159"/>
                  <a:gd name="T8" fmla="*/ 33 w 50"/>
                  <a:gd name="T9" fmla="*/ 140 h 159"/>
                  <a:gd name="T10" fmla="*/ 33 w 50"/>
                  <a:gd name="T11" fmla="*/ 140 h 159"/>
                  <a:gd name="T12" fmla="*/ 32 w 50"/>
                  <a:gd name="T13" fmla="*/ 145 h 159"/>
                  <a:gd name="T14" fmla="*/ 29 w 50"/>
                  <a:gd name="T15" fmla="*/ 151 h 159"/>
                  <a:gd name="T16" fmla="*/ 25 w 50"/>
                  <a:gd name="T17" fmla="*/ 155 h 159"/>
                  <a:gd name="T18" fmla="*/ 19 w 50"/>
                  <a:gd name="T19" fmla="*/ 159 h 159"/>
                  <a:gd name="T20" fmla="*/ 19 w 50"/>
                  <a:gd name="T21" fmla="*/ 159 h 159"/>
                  <a:gd name="T22" fmla="*/ 0 w 50"/>
                  <a:gd name="T23" fmla="*/ 88 h 159"/>
                  <a:gd name="T24" fmla="*/ 0 w 50"/>
                  <a:gd name="T25" fmla="*/ 88 h 159"/>
                  <a:gd name="T26" fmla="*/ 7 w 50"/>
                  <a:gd name="T27" fmla="*/ 0 h 159"/>
                  <a:gd name="T28" fmla="*/ 7 w 50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50"/>
                  <a:gd name="T46" fmla="*/ 0 h 159"/>
                  <a:gd name="T47" fmla="*/ 50 w 50"/>
                  <a:gd name="T48" fmla="*/ 159 h 15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50" h="159">
                    <a:moveTo>
                      <a:pt x="7" y="0"/>
                    </a:moveTo>
                    <a:lnTo>
                      <a:pt x="7" y="0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33" y="140"/>
                    </a:lnTo>
                    <a:lnTo>
                      <a:pt x="33" y="140"/>
                    </a:lnTo>
                    <a:lnTo>
                      <a:pt x="32" y="145"/>
                    </a:lnTo>
                    <a:lnTo>
                      <a:pt x="29" y="151"/>
                    </a:lnTo>
                    <a:lnTo>
                      <a:pt x="25" y="155"/>
                    </a:lnTo>
                    <a:lnTo>
                      <a:pt x="19" y="159"/>
                    </a:lnTo>
                    <a:lnTo>
                      <a:pt x="19" y="159"/>
                    </a:lnTo>
                    <a:lnTo>
                      <a:pt x="0" y="88"/>
                    </a:lnTo>
                    <a:lnTo>
                      <a:pt x="0" y="88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4" name="Freeform 93">
                <a:extLst>
                  <a:ext uri="{FF2B5EF4-FFF2-40B4-BE49-F238E27FC236}">
                    <a16:creationId xmlns:a16="http://schemas.microsoft.com/office/drawing/2014/main" xmlns="" id="{26768F34-E791-4618-8DA0-4A25FA5140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1437" y="152400"/>
                <a:ext cx="73025" cy="252413"/>
              </a:xfrm>
              <a:custGeom>
                <a:avLst/>
                <a:gdLst>
                  <a:gd name="T0" fmla="*/ 7 w 46"/>
                  <a:gd name="T1" fmla="*/ 0 h 159"/>
                  <a:gd name="T2" fmla="*/ 7 w 46"/>
                  <a:gd name="T3" fmla="*/ 0 h 159"/>
                  <a:gd name="T4" fmla="*/ 46 w 46"/>
                  <a:gd name="T5" fmla="*/ 0 h 159"/>
                  <a:gd name="T6" fmla="*/ 46 w 46"/>
                  <a:gd name="T7" fmla="*/ 0 h 159"/>
                  <a:gd name="T8" fmla="*/ 29 w 46"/>
                  <a:gd name="T9" fmla="*/ 140 h 159"/>
                  <a:gd name="T10" fmla="*/ 29 w 46"/>
                  <a:gd name="T11" fmla="*/ 140 h 159"/>
                  <a:gd name="T12" fmla="*/ 28 w 46"/>
                  <a:gd name="T13" fmla="*/ 145 h 159"/>
                  <a:gd name="T14" fmla="*/ 25 w 46"/>
                  <a:gd name="T15" fmla="*/ 151 h 159"/>
                  <a:gd name="T16" fmla="*/ 21 w 46"/>
                  <a:gd name="T17" fmla="*/ 155 h 159"/>
                  <a:gd name="T18" fmla="*/ 17 w 46"/>
                  <a:gd name="T19" fmla="*/ 159 h 159"/>
                  <a:gd name="T20" fmla="*/ 17 w 46"/>
                  <a:gd name="T21" fmla="*/ 159 h 159"/>
                  <a:gd name="T22" fmla="*/ 0 w 46"/>
                  <a:gd name="T23" fmla="*/ 87 h 159"/>
                  <a:gd name="T24" fmla="*/ 0 w 46"/>
                  <a:gd name="T25" fmla="*/ 87 h 159"/>
                  <a:gd name="T26" fmla="*/ 7 w 46"/>
                  <a:gd name="T27" fmla="*/ 0 h 159"/>
                  <a:gd name="T28" fmla="*/ 7 w 46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6"/>
                  <a:gd name="T46" fmla="*/ 0 h 159"/>
                  <a:gd name="T47" fmla="*/ 46 w 46"/>
                  <a:gd name="T48" fmla="*/ 159 h 15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6" h="159">
                    <a:moveTo>
                      <a:pt x="7" y="0"/>
                    </a:moveTo>
                    <a:lnTo>
                      <a:pt x="7" y="0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29" y="140"/>
                    </a:lnTo>
                    <a:lnTo>
                      <a:pt x="29" y="140"/>
                    </a:lnTo>
                    <a:lnTo>
                      <a:pt x="28" y="145"/>
                    </a:lnTo>
                    <a:lnTo>
                      <a:pt x="25" y="151"/>
                    </a:lnTo>
                    <a:lnTo>
                      <a:pt x="21" y="155"/>
                    </a:lnTo>
                    <a:lnTo>
                      <a:pt x="17" y="159"/>
                    </a:lnTo>
                    <a:lnTo>
                      <a:pt x="17" y="159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5" name="Freeform 94">
                <a:extLst>
                  <a:ext uri="{FF2B5EF4-FFF2-40B4-BE49-F238E27FC236}">
                    <a16:creationId xmlns:a16="http://schemas.microsoft.com/office/drawing/2014/main" xmlns="" id="{46774BA4-8430-4F89-AE69-2631BDC5F6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9375" y="152400"/>
                <a:ext cx="65088" cy="252413"/>
              </a:xfrm>
              <a:custGeom>
                <a:avLst/>
                <a:gdLst>
                  <a:gd name="T0" fmla="*/ 6 w 41"/>
                  <a:gd name="T1" fmla="*/ 0 h 159"/>
                  <a:gd name="T2" fmla="*/ 6 w 41"/>
                  <a:gd name="T3" fmla="*/ 0 h 159"/>
                  <a:gd name="T4" fmla="*/ 41 w 41"/>
                  <a:gd name="T5" fmla="*/ 0 h 159"/>
                  <a:gd name="T6" fmla="*/ 41 w 41"/>
                  <a:gd name="T7" fmla="*/ 0 h 159"/>
                  <a:gd name="T8" fmla="*/ 24 w 41"/>
                  <a:gd name="T9" fmla="*/ 140 h 159"/>
                  <a:gd name="T10" fmla="*/ 24 w 41"/>
                  <a:gd name="T11" fmla="*/ 140 h 159"/>
                  <a:gd name="T12" fmla="*/ 23 w 41"/>
                  <a:gd name="T13" fmla="*/ 145 h 159"/>
                  <a:gd name="T14" fmla="*/ 20 w 41"/>
                  <a:gd name="T15" fmla="*/ 151 h 159"/>
                  <a:gd name="T16" fmla="*/ 16 w 41"/>
                  <a:gd name="T17" fmla="*/ 155 h 159"/>
                  <a:gd name="T18" fmla="*/ 12 w 41"/>
                  <a:gd name="T19" fmla="*/ 159 h 159"/>
                  <a:gd name="T20" fmla="*/ 12 w 41"/>
                  <a:gd name="T21" fmla="*/ 159 h 159"/>
                  <a:gd name="T22" fmla="*/ 0 w 41"/>
                  <a:gd name="T23" fmla="*/ 86 h 159"/>
                  <a:gd name="T24" fmla="*/ 0 w 41"/>
                  <a:gd name="T25" fmla="*/ 86 h 159"/>
                  <a:gd name="T26" fmla="*/ 6 w 41"/>
                  <a:gd name="T27" fmla="*/ 0 h 159"/>
                  <a:gd name="T28" fmla="*/ 6 w 41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1"/>
                  <a:gd name="T46" fmla="*/ 0 h 159"/>
                  <a:gd name="T47" fmla="*/ 41 w 41"/>
                  <a:gd name="T48" fmla="*/ 159 h 15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1" h="159">
                    <a:moveTo>
                      <a:pt x="6" y="0"/>
                    </a:moveTo>
                    <a:lnTo>
                      <a:pt x="6" y="0"/>
                    </a:lnTo>
                    <a:lnTo>
                      <a:pt x="41" y="0"/>
                    </a:lnTo>
                    <a:lnTo>
                      <a:pt x="41" y="0"/>
                    </a:lnTo>
                    <a:lnTo>
                      <a:pt x="24" y="140"/>
                    </a:lnTo>
                    <a:lnTo>
                      <a:pt x="24" y="140"/>
                    </a:lnTo>
                    <a:lnTo>
                      <a:pt x="23" y="145"/>
                    </a:lnTo>
                    <a:lnTo>
                      <a:pt x="20" y="151"/>
                    </a:lnTo>
                    <a:lnTo>
                      <a:pt x="16" y="155"/>
                    </a:lnTo>
                    <a:lnTo>
                      <a:pt x="12" y="159"/>
                    </a:lnTo>
                    <a:lnTo>
                      <a:pt x="12" y="159"/>
                    </a:lnTo>
                    <a:lnTo>
                      <a:pt x="0" y="86"/>
                    </a:lnTo>
                    <a:lnTo>
                      <a:pt x="0" y="86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6" name="Freeform 95">
                <a:extLst>
                  <a:ext uri="{FF2B5EF4-FFF2-40B4-BE49-F238E27FC236}">
                    <a16:creationId xmlns:a16="http://schemas.microsoft.com/office/drawing/2014/main" xmlns="" id="{B5B4C3C1-4078-470C-90A9-7F9315BE81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2550" y="152400"/>
                <a:ext cx="61913" cy="252413"/>
              </a:xfrm>
              <a:custGeom>
                <a:avLst/>
                <a:gdLst>
                  <a:gd name="T0" fmla="*/ 8 w 39"/>
                  <a:gd name="T1" fmla="*/ 0 h 159"/>
                  <a:gd name="T2" fmla="*/ 8 w 39"/>
                  <a:gd name="T3" fmla="*/ 0 h 159"/>
                  <a:gd name="T4" fmla="*/ 39 w 39"/>
                  <a:gd name="T5" fmla="*/ 0 h 159"/>
                  <a:gd name="T6" fmla="*/ 39 w 39"/>
                  <a:gd name="T7" fmla="*/ 0 h 159"/>
                  <a:gd name="T8" fmla="*/ 22 w 39"/>
                  <a:gd name="T9" fmla="*/ 140 h 159"/>
                  <a:gd name="T10" fmla="*/ 22 w 39"/>
                  <a:gd name="T11" fmla="*/ 140 h 159"/>
                  <a:gd name="T12" fmla="*/ 21 w 39"/>
                  <a:gd name="T13" fmla="*/ 145 h 159"/>
                  <a:gd name="T14" fmla="*/ 18 w 39"/>
                  <a:gd name="T15" fmla="*/ 151 h 159"/>
                  <a:gd name="T16" fmla="*/ 14 w 39"/>
                  <a:gd name="T17" fmla="*/ 155 h 159"/>
                  <a:gd name="T18" fmla="*/ 10 w 39"/>
                  <a:gd name="T19" fmla="*/ 159 h 159"/>
                  <a:gd name="T20" fmla="*/ 10 w 39"/>
                  <a:gd name="T21" fmla="*/ 159 h 159"/>
                  <a:gd name="T22" fmla="*/ 0 w 39"/>
                  <a:gd name="T23" fmla="*/ 84 h 159"/>
                  <a:gd name="T24" fmla="*/ 0 w 39"/>
                  <a:gd name="T25" fmla="*/ 84 h 159"/>
                  <a:gd name="T26" fmla="*/ 8 w 39"/>
                  <a:gd name="T27" fmla="*/ 0 h 159"/>
                  <a:gd name="T28" fmla="*/ 8 w 39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39"/>
                  <a:gd name="T46" fmla="*/ 0 h 159"/>
                  <a:gd name="T47" fmla="*/ 39 w 39"/>
                  <a:gd name="T48" fmla="*/ 159 h 15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39" h="159">
                    <a:moveTo>
                      <a:pt x="8" y="0"/>
                    </a:moveTo>
                    <a:lnTo>
                      <a:pt x="8" y="0"/>
                    </a:lnTo>
                    <a:lnTo>
                      <a:pt x="39" y="0"/>
                    </a:lnTo>
                    <a:lnTo>
                      <a:pt x="39" y="0"/>
                    </a:lnTo>
                    <a:lnTo>
                      <a:pt x="22" y="140"/>
                    </a:lnTo>
                    <a:lnTo>
                      <a:pt x="22" y="140"/>
                    </a:lnTo>
                    <a:lnTo>
                      <a:pt x="21" y="145"/>
                    </a:lnTo>
                    <a:lnTo>
                      <a:pt x="18" y="151"/>
                    </a:lnTo>
                    <a:lnTo>
                      <a:pt x="14" y="155"/>
                    </a:lnTo>
                    <a:lnTo>
                      <a:pt x="10" y="159"/>
                    </a:lnTo>
                    <a:lnTo>
                      <a:pt x="10" y="159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7" name="Freeform 96">
                <a:extLst>
                  <a:ext uri="{FF2B5EF4-FFF2-40B4-BE49-F238E27FC236}">
                    <a16:creationId xmlns:a16="http://schemas.microsoft.com/office/drawing/2014/main" xmlns="" id="{DD0D3409-B869-4903-BC2D-D8D9FB694B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8900" y="152400"/>
                <a:ext cx="55563" cy="252413"/>
              </a:xfrm>
              <a:custGeom>
                <a:avLst/>
                <a:gdLst>
                  <a:gd name="T0" fmla="*/ 8 w 35"/>
                  <a:gd name="T1" fmla="*/ 0 h 159"/>
                  <a:gd name="T2" fmla="*/ 8 w 35"/>
                  <a:gd name="T3" fmla="*/ 0 h 159"/>
                  <a:gd name="T4" fmla="*/ 35 w 35"/>
                  <a:gd name="T5" fmla="*/ 0 h 159"/>
                  <a:gd name="T6" fmla="*/ 35 w 35"/>
                  <a:gd name="T7" fmla="*/ 0 h 159"/>
                  <a:gd name="T8" fmla="*/ 18 w 35"/>
                  <a:gd name="T9" fmla="*/ 140 h 159"/>
                  <a:gd name="T10" fmla="*/ 18 w 35"/>
                  <a:gd name="T11" fmla="*/ 140 h 159"/>
                  <a:gd name="T12" fmla="*/ 17 w 35"/>
                  <a:gd name="T13" fmla="*/ 145 h 159"/>
                  <a:gd name="T14" fmla="*/ 14 w 35"/>
                  <a:gd name="T15" fmla="*/ 151 h 159"/>
                  <a:gd name="T16" fmla="*/ 11 w 35"/>
                  <a:gd name="T17" fmla="*/ 155 h 159"/>
                  <a:gd name="T18" fmla="*/ 7 w 35"/>
                  <a:gd name="T19" fmla="*/ 159 h 159"/>
                  <a:gd name="T20" fmla="*/ 7 w 35"/>
                  <a:gd name="T21" fmla="*/ 159 h 159"/>
                  <a:gd name="T22" fmla="*/ 0 w 35"/>
                  <a:gd name="T23" fmla="*/ 84 h 159"/>
                  <a:gd name="T24" fmla="*/ 0 w 35"/>
                  <a:gd name="T25" fmla="*/ 84 h 159"/>
                  <a:gd name="T26" fmla="*/ 8 w 35"/>
                  <a:gd name="T27" fmla="*/ 0 h 159"/>
                  <a:gd name="T28" fmla="*/ 8 w 35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35"/>
                  <a:gd name="T46" fmla="*/ 0 h 159"/>
                  <a:gd name="T47" fmla="*/ 35 w 35"/>
                  <a:gd name="T48" fmla="*/ 159 h 15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35" h="159">
                    <a:moveTo>
                      <a:pt x="8" y="0"/>
                    </a:moveTo>
                    <a:lnTo>
                      <a:pt x="8" y="0"/>
                    </a:lnTo>
                    <a:lnTo>
                      <a:pt x="35" y="0"/>
                    </a:lnTo>
                    <a:lnTo>
                      <a:pt x="35" y="0"/>
                    </a:lnTo>
                    <a:lnTo>
                      <a:pt x="18" y="140"/>
                    </a:lnTo>
                    <a:lnTo>
                      <a:pt x="18" y="140"/>
                    </a:lnTo>
                    <a:lnTo>
                      <a:pt x="17" y="145"/>
                    </a:lnTo>
                    <a:lnTo>
                      <a:pt x="14" y="151"/>
                    </a:lnTo>
                    <a:lnTo>
                      <a:pt x="11" y="155"/>
                    </a:lnTo>
                    <a:lnTo>
                      <a:pt x="7" y="159"/>
                    </a:lnTo>
                    <a:lnTo>
                      <a:pt x="7" y="159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8" name="Freeform 97">
                <a:extLst>
                  <a:ext uri="{FF2B5EF4-FFF2-40B4-BE49-F238E27FC236}">
                    <a16:creationId xmlns:a16="http://schemas.microsoft.com/office/drawing/2014/main" xmlns="" id="{52676D63-D1A1-4CFB-A936-C49B26047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5250" y="152400"/>
                <a:ext cx="49213" cy="249238"/>
              </a:xfrm>
              <a:custGeom>
                <a:avLst/>
                <a:gdLst>
                  <a:gd name="T0" fmla="*/ 7 w 31"/>
                  <a:gd name="T1" fmla="*/ 0 h 157"/>
                  <a:gd name="T2" fmla="*/ 7 w 31"/>
                  <a:gd name="T3" fmla="*/ 0 h 157"/>
                  <a:gd name="T4" fmla="*/ 31 w 31"/>
                  <a:gd name="T5" fmla="*/ 0 h 157"/>
                  <a:gd name="T6" fmla="*/ 31 w 31"/>
                  <a:gd name="T7" fmla="*/ 0 h 157"/>
                  <a:gd name="T8" fmla="*/ 14 w 31"/>
                  <a:gd name="T9" fmla="*/ 140 h 157"/>
                  <a:gd name="T10" fmla="*/ 14 w 31"/>
                  <a:gd name="T11" fmla="*/ 140 h 157"/>
                  <a:gd name="T12" fmla="*/ 13 w 31"/>
                  <a:gd name="T13" fmla="*/ 145 h 157"/>
                  <a:gd name="T14" fmla="*/ 10 w 31"/>
                  <a:gd name="T15" fmla="*/ 151 h 157"/>
                  <a:gd name="T16" fmla="*/ 7 w 31"/>
                  <a:gd name="T17" fmla="*/ 155 h 157"/>
                  <a:gd name="T18" fmla="*/ 3 w 31"/>
                  <a:gd name="T19" fmla="*/ 157 h 157"/>
                  <a:gd name="T20" fmla="*/ 3 w 31"/>
                  <a:gd name="T21" fmla="*/ 157 h 157"/>
                  <a:gd name="T22" fmla="*/ 0 w 31"/>
                  <a:gd name="T23" fmla="*/ 83 h 157"/>
                  <a:gd name="T24" fmla="*/ 0 w 31"/>
                  <a:gd name="T25" fmla="*/ 83 h 157"/>
                  <a:gd name="T26" fmla="*/ 7 w 31"/>
                  <a:gd name="T27" fmla="*/ 0 h 157"/>
                  <a:gd name="T28" fmla="*/ 7 w 31"/>
                  <a:gd name="T29" fmla="*/ 0 h 15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31"/>
                  <a:gd name="T46" fmla="*/ 0 h 157"/>
                  <a:gd name="T47" fmla="*/ 31 w 31"/>
                  <a:gd name="T48" fmla="*/ 157 h 15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31" h="157">
                    <a:moveTo>
                      <a:pt x="7" y="0"/>
                    </a:moveTo>
                    <a:lnTo>
                      <a:pt x="7" y="0"/>
                    </a:lnTo>
                    <a:lnTo>
                      <a:pt x="31" y="0"/>
                    </a:lnTo>
                    <a:lnTo>
                      <a:pt x="31" y="0"/>
                    </a:lnTo>
                    <a:lnTo>
                      <a:pt x="14" y="140"/>
                    </a:lnTo>
                    <a:lnTo>
                      <a:pt x="14" y="140"/>
                    </a:lnTo>
                    <a:lnTo>
                      <a:pt x="13" y="145"/>
                    </a:lnTo>
                    <a:lnTo>
                      <a:pt x="10" y="151"/>
                    </a:lnTo>
                    <a:lnTo>
                      <a:pt x="7" y="155"/>
                    </a:lnTo>
                    <a:lnTo>
                      <a:pt x="3" y="157"/>
                    </a:lnTo>
                    <a:lnTo>
                      <a:pt x="3" y="157"/>
                    </a:lnTo>
                    <a:lnTo>
                      <a:pt x="0" y="83"/>
                    </a:lnTo>
                    <a:lnTo>
                      <a:pt x="0" y="83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9" name="Freeform 98">
                <a:extLst>
                  <a:ext uri="{FF2B5EF4-FFF2-40B4-BE49-F238E27FC236}">
                    <a16:creationId xmlns:a16="http://schemas.microsoft.com/office/drawing/2014/main" xmlns="" id="{79DC326E-697C-49A7-A9BA-A4689EC73D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0012" y="152400"/>
                <a:ext cx="44450" cy="249238"/>
              </a:xfrm>
              <a:custGeom>
                <a:avLst/>
                <a:gdLst>
                  <a:gd name="T0" fmla="*/ 8 w 28"/>
                  <a:gd name="T1" fmla="*/ 0 h 157"/>
                  <a:gd name="T2" fmla="*/ 8 w 28"/>
                  <a:gd name="T3" fmla="*/ 0 h 157"/>
                  <a:gd name="T4" fmla="*/ 28 w 28"/>
                  <a:gd name="T5" fmla="*/ 0 h 157"/>
                  <a:gd name="T6" fmla="*/ 28 w 28"/>
                  <a:gd name="T7" fmla="*/ 0 h 157"/>
                  <a:gd name="T8" fmla="*/ 11 w 28"/>
                  <a:gd name="T9" fmla="*/ 140 h 157"/>
                  <a:gd name="T10" fmla="*/ 11 w 28"/>
                  <a:gd name="T11" fmla="*/ 140 h 157"/>
                  <a:gd name="T12" fmla="*/ 10 w 28"/>
                  <a:gd name="T13" fmla="*/ 145 h 157"/>
                  <a:gd name="T14" fmla="*/ 7 w 28"/>
                  <a:gd name="T15" fmla="*/ 151 h 157"/>
                  <a:gd name="T16" fmla="*/ 4 w 28"/>
                  <a:gd name="T17" fmla="*/ 155 h 157"/>
                  <a:gd name="T18" fmla="*/ 0 w 28"/>
                  <a:gd name="T19" fmla="*/ 157 h 157"/>
                  <a:gd name="T20" fmla="*/ 0 w 28"/>
                  <a:gd name="T21" fmla="*/ 157 h 157"/>
                  <a:gd name="T22" fmla="*/ 1 w 28"/>
                  <a:gd name="T23" fmla="*/ 82 h 157"/>
                  <a:gd name="T24" fmla="*/ 1 w 28"/>
                  <a:gd name="T25" fmla="*/ 82 h 157"/>
                  <a:gd name="T26" fmla="*/ 8 w 28"/>
                  <a:gd name="T27" fmla="*/ 0 h 157"/>
                  <a:gd name="T28" fmla="*/ 8 w 28"/>
                  <a:gd name="T29" fmla="*/ 0 h 15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28"/>
                  <a:gd name="T46" fmla="*/ 0 h 157"/>
                  <a:gd name="T47" fmla="*/ 28 w 28"/>
                  <a:gd name="T48" fmla="*/ 157 h 15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28" h="157">
                    <a:moveTo>
                      <a:pt x="8" y="0"/>
                    </a:moveTo>
                    <a:lnTo>
                      <a:pt x="8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11" y="140"/>
                    </a:lnTo>
                    <a:lnTo>
                      <a:pt x="11" y="140"/>
                    </a:lnTo>
                    <a:lnTo>
                      <a:pt x="10" y="145"/>
                    </a:lnTo>
                    <a:lnTo>
                      <a:pt x="7" y="151"/>
                    </a:lnTo>
                    <a:lnTo>
                      <a:pt x="4" y="155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1" y="82"/>
                    </a:lnTo>
                    <a:lnTo>
                      <a:pt x="1" y="82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0" name="Freeform 99">
                <a:extLst>
                  <a:ext uri="{FF2B5EF4-FFF2-40B4-BE49-F238E27FC236}">
                    <a16:creationId xmlns:a16="http://schemas.microsoft.com/office/drawing/2014/main" xmlns="" id="{B5262077-7287-4E65-AE9F-B1DF39E4C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0012" y="152400"/>
                <a:ext cx="44450" cy="249238"/>
              </a:xfrm>
              <a:custGeom>
                <a:avLst/>
                <a:gdLst>
                  <a:gd name="T0" fmla="*/ 12 w 28"/>
                  <a:gd name="T1" fmla="*/ 0 h 157"/>
                  <a:gd name="T2" fmla="*/ 12 w 28"/>
                  <a:gd name="T3" fmla="*/ 0 h 157"/>
                  <a:gd name="T4" fmla="*/ 28 w 28"/>
                  <a:gd name="T5" fmla="*/ 0 h 157"/>
                  <a:gd name="T6" fmla="*/ 28 w 28"/>
                  <a:gd name="T7" fmla="*/ 0 h 157"/>
                  <a:gd name="T8" fmla="*/ 11 w 28"/>
                  <a:gd name="T9" fmla="*/ 140 h 157"/>
                  <a:gd name="T10" fmla="*/ 11 w 28"/>
                  <a:gd name="T11" fmla="*/ 140 h 157"/>
                  <a:gd name="T12" fmla="*/ 10 w 28"/>
                  <a:gd name="T13" fmla="*/ 145 h 157"/>
                  <a:gd name="T14" fmla="*/ 8 w 28"/>
                  <a:gd name="T15" fmla="*/ 149 h 157"/>
                  <a:gd name="T16" fmla="*/ 4 w 28"/>
                  <a:gd name="T17" fmla="*/ 155 h 157"/>
                  <a:gd name="T18" fmla="*/ 0 w 28"/>
                  <a:gd name="T19" fmla="*/ 157 h 157"/>
                  <a:gd name="T20" fmla="*/ 0 w 28"/>
                  <a:gd name="T21" fmla="*/ 157 h 157"/>
                  <a:gd name="T22" fmla="*/ 5 w 28"/>
                  <a:gd name="T23" fmla="*/ 80 h 157"/>
                  <a:gd name="T24" fmla="*/ 5 w 28"/>
                  <a:gd name="T25" fmla="*/ 80 h 157"/>
                  <a:gd name="T26" fmla="*/ 12 w 28"/>
                  <a:gd name="T27" fmla="*/ 0 h 157"/>
                  <a:gd name="T28" fmla="*/ 12 w 28"/>
                  <a:gd name="T29" fmla="*/ 0 h 15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28"/>
                  <a:gd name="T46" fmla="*/ 0 h 157"/>
                  <a:gd name="T47" fmla="*/ 28 w 28"/>
                  <a:gd name="T48" fmla="*/ 157 h 15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28" h="157">
                    <a:moveTo>
                      <a:pt x="12" y="0"/>
                    </a:moveTo>
                    <a:lnTo>
                      <a:pt x="12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11" y="140"/>
                    </a:lnTo>
                    <a:lnTo>
                      <a:pt x="11" y="140"/>
                    </a:lnTo>
                    <a:lnTo>
                      <a:pt x="10" y="145"/>
                    </a:lnTo>
                    <a:lnTo>
                      <a:pt x="8" y="149"/>
                    </a:lnTo>
                    <a:lnTo>
                      <a:pt x="4" y="155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5" y="80"/>
                    </a:lnTo>
                    <a:lnTo>
                      <a:pt x="5" y="80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1" name="Freeform 100">
                <a:extLst>
                  <a:ext uri="{FF2B5EF4-FFF2-40B4-BE49-F238E27FC236}">
                    <a16:creationId xmlns:a16="http://schemas.microsoft.com/office/drawing/2014/main" xmlns="" id="{23A425BC-1B6D-473D-955D-A0AC7E309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1600" y="152400"/>
                <a:ext cx="42863" cy="249238"/>
              </a:xfrm>
              <a:custGeom>
                <a:avLst/>
                <a:gdLst>
                  <a:gd name="T0" fmla="*/ 15 w 27"/>
                  <a:gd name="T1" fmla="*/ 0 h 157"/>
                  <a:gd name="T2" fmla="*/ 27 w 27"/>
                  <a:gd name="T3" fmla="*/ 0 h 157"/>
                  <a:gd name="T4" fmla="*/ 10 w 27"/>
                  <a:gd name="T5" fmla="*/ 140 h 157"/>
                  <a:gd name="T6" fmla="*/ 10 w 27"/>
                  <a:gd name="T7" fmla="*/ 140 h 157"/>
                  <a:gd name="T8" fmla="*/ 9 w 27"/>
                  <a:gd name="T9" fmla="*/ 145 h 157"/>
                  <a:gd name="T10" fmla="*/ 7 w 27"/>
                  <a:gd name="T11" fmla="*/ 149 h 157"/>
                  <a:gd name="T12" fmla="*/ 3 w 27"/>
                  <a:gd name="T13" fmla="*/ 153 h 157"/>
                  <a:gd name="T14" fmla="*/ 0 w 27"/>
                  <a:gd name="T15" fmla="*/ 157 h 157"/>
                  <a:gd name="T16" fmla="*/ 15 w 27"/>
                  <a:gd name="T17" fmla="*/ 0 h 15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7"/>
                  <a:gd name="T28" fmla="*/ 0 h 157"/>
                  <a:gd name="T29" fmla="*/ 27 w 27"/>
                  <a:gd name="T30" fmla="*/ 157 h 15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7" h="157">
                    <a:moveTo>
                      <a:pt x="15" y="0"/>
                    </a:moveTo>
                    <a:lnTo>
                      <a:pt x="27" y="0"/>
                    </a:lnTo>
                    <a:lnTo>
                      <a:pt x="10" y="140"/>
                    </a:lnTo>
                    <a:lnTo>
                      <a:pt x="10" y="140"/>
                    </a:lnTo>
                    <a:lnTo>
                      <a:pt x="9" y="145"/>
                    </a:lnTo>
                    <a:lnTo>
                      <a:pt x="7" y="149"/>
                    </a:lnTo>
                    <a:lnTo>
                      <a:pt x="3" y="153"/>
                    </a:lnTo>
                    <a:lnTo>
                      <a:pt x="0" y="157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2" name="Freeform 108">
                <a:extLst>
                  <a:ext uri="{FF2B5EF4-FFF2-40B4-BE49-F238E27FC236}">
                    <a16:creationId xmlns:a16="http://schemas.microsoft.com/office/drawing/2014/main" xmlns="" id="{10C46258-0588-4703-B6F0-B2C8E2ED02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512" y="0"/>
                <a:ext cx="47625" cy="55563"/>
              </a:xfrm>
              <a:custGeom>
                <a:avLst/>
                <a:gdLst>
                  <a:gd name="T0" fmla="*/ 30 w 30"/>
                  <a:gd name="T1" fmla="*/ 2 h 35"/>
                  <a:gd name="T2" fmla="*/ 30 w 30"/>
                  <a:gd name="T3" fmla="*/ 2 h 35"/>
                  <a:gd name="T4" fmla="*/ 27 w 30"/>
                  <a:gd name="T5" fmla="*/ 14 h 35"/>
                  <a:gd name="T6" fmla="*/ 23 w 30"/>
                  <a:gd name="T7" fmla="*/ 30 h 35"/>
                  <a:gd name="T8" fmla="*/ 23 w 30"/>
                  <a:gd name="T9" fmla="*/ 30 h 35"/>
                  <a:gd name="T10" fmla="*/ 20 w 30"/>
                  <a:gd name="T11" fmla="*/ 34 h 35"/>
                  <a:gd name="T12" fmla="*/ 19 w 30"/>
                  <a:gd name="T13" fmla="*/ 35 h 35"/>
                  <a:gd name="T14" fmla="*/ 16 w 30"/>
                  <a:gd name="T15" fmla="*/ 34 h 35"/>
                  <a:gd name="T16" fmla="*/ 14 w 30"/>
                  <a:gd name="T17" fmla="*/ 31 h 35"/>
                  <a:gd name="T18" fmla="*/ 11 w 30"/>
                  <a:gd name="T19" fmla="*/ 26 h 35"/>
                  <a:gd name="T20" fmla="*/ 0 w 30"/>
                  <a:gd name="T21" fmla="*/ 7 h 35"/>
                  <a:gd name="T22" fmla="*/ 0 w 30"/>
                  <a:gd name="T23" fmla="*/ 7 h 35"/>
                  <a:gd name="T24" fmla="*/ 3 w 30"/>
                  <a:gd name="T25" fmla="*/ 6 h 35"/>
                  <a:gd name="T26" fmla="*/ 8 w 30"/>
                  <a:gd name="T27" fmla="*/ 2 h 35"/>
                  <a:gd name="T28" fmla="*/ 12 w 30"/>
                  <a:gd name="T29" fmla="*/ 0 h 35"/>
                  <a:gd name="T30" fmla="*/ 18 w 30"/>
                  <a:gd name="T31" fmla="*/ 0 h 35"/>
                  <a:gd name="T32" fmla="*/ 23 w 30"/>
                  <a:gd name="T33" fmla="*/ 0 h 35"/>
                  <a:gd name="T34" fmla="*/ 30 w 30"/>
                  <a:gd name="T35" fmla="*/ 2 h 35"/>
                  <a:gd name="T36" fmla="*/ 30 w 30"/>
                  <a:gd name="T37" fmla="*/ 2 h 3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0"/>
                  <a:gd name="T58" fmla="*/ 0 h 35"/>
                  <a:gd name="T59" fmla="*/ 30 w 30"/>
                  <a:gd name="T60" fmla="*/ 35 h 35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0" h="35">
                    <a:moveTo>
                      <a:pt x="30" y="2"/>
                    </a:moveTo>
                    <a:lnTo>
                      <a:pt x="30" y="2"/>
                    </a:lnTo>
                    <a:lnTo>
                      <a:pt x="27" y="14"/>
                    </a:lnTo>
                    <a:lnTo>
                      <a:pt x="23" y="30"/>
                    </a:lnTo>
                    <a:lnTo>
                      <a:pt x="23" y="30"/>
                    </a:lnTo>
                    <a:lnTo>
                      <a:pt x="20" y="34"/>
                    </a:lnTo>
                    <a:lnTo>
                      <a:pt x="19" y="35"/>
                    </a:lnTo>
                    <a:lnTo>
                      <a:pt x="16" y="34"/>
                    </a:lnTo>
                    <a:lnTo>
                      <a:pt x="14" y="31"/>
                    </a:lnTo>
                    <a:lnTo>
                      <a:pt x="11" y="26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3" y="6"/>
                    </a:lnTo>
                    <a:lnTo>
                      <a:pt x="8" y="2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23" y="0"/>
                    </a:lnTo>
                    <a:lnTo>
                      <a:pt x="30" y="2"/>
                    </a:lnTo>
                    <a:lnTo>
                      <a:pt x="30" y="2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组合 209">
              <a:extLst>
                <a:ext uri="{FF2B5EF4-FFF2-40B4-BE49-F238E27FC236}">
                  <a16:creationId xmlns:a16="http://schemas.microsoft.com/office/drawing/2014/main" xmlns="" id="{F068F87F-9FCB-4132-9B65-7F73C0D5BB3E}"/>
                </a:ext>
              </a:extLst>
            </p:cNvPr>
            <p:cNvGrpSpPr/>
            <p:nvPr/>
          </p:nvGrpSpPr>
          <p:grpSpPr bwMode="auto">
            <a:xfrm>
              <a:off x="4266982" y="2701574"/>
              <a:ext cx="133186" cy="402846"/>
              <a:chOff x="0" y="0"/>
              <a:chExt cx="203200" cy="601663"/>
            </a:xfrm>
            <a:grpFill/>
          </p:grpSpPr>
          <p:sp>
            <p:nvSpPr>
              <p:cNvPr id="112" name="Freeform 105">
                <a:extLst>
                  <a:ext uri="{FF2B5EF4-FFF2-40B4-BE49-F238E27FC236}">
                    <a16:creationId xmlns:a16="http://schemas.microsoft.com/office/drawing/2014/main" xmlns="" id="{EB5D3EA2-1BF4-46FC-9552-2E8354FC6A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87" y="84138"/>
                <a:ext cx="176213" cy="517525"/>
              </a:xfrm>
              <a:custGeom>
                <a:avLst/>
                <a:gdLst>
                  <a:gd name="T0" fmla="*/ 35 w 111"/>
                  <a:gd name="T1" fmla="*/ 266 h 326"/>
                  <a:gd name="T2" fmla="*/ 66 w 111"/>
                  <a:gd name="T3" fmla="*/ 326 h 326"/>
                  <a:gd name="T4" fmla="*/ 94 w 111"/>
                  <a:gd name="T5" fmla="*/ 322 h 326"/>
                  <a:gd name="T6" fmla="*/ 111 w 111"/>
                  <a:gd name="T7" fmla="*/ 256 h 326"/>
                  <a:gd name="T8" fmla="*/ 76 w 111"/>
                  <a:gd name="T9" fmla="*/ 0 h 326"/>
                  <a:gd name="T10" fmla="*/ 0 w 111"/>
                  <a:gd name="T11" fmla="*/ 11 h 326"/>
                  <a:gd name="T12" fmla="*/ 35 w 111"/>
                  <a:gd name="T13" fmla="*/ 266 h 32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1"/>
                  <a:gd name="T22" fmla="*/ 0 h 326"/>
                  <a:gd name="T23" fmla="*/ 111 w 111"/>
                  <a:gd name="T24" fmla="*/ 326 h 32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1" h="326">
                    <a:moveTo>
                      <a:pt x="35" y="266"/>
                    </a:moveTo>
                    <a:lnTo>
                      <a:pt x="66" y="326"/>
                    </a:lnTo>
                    <a:lnTo>
                      <a:pt x="94" y="322"/>
                    </a:lnTo>
                    <a:lnTo>
                      <a:pt x="111" y="256"/>
                    </a:lnTo>
                    <a:lnTo>
                      <a:pt x="76" y="0"/>
                    </a:lnTo>
                    <a:lnTo>
                      <a:pt x="0" y="11"/>
                    </a:lnTo>
                    <a:lnTo>
                      <a:pt x="35" y="266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3" name="Freeform 106">
                <a:extLst>
                  <a:ext uri="{FF2B5EF4-FFF2-40B4-BE49-F238E27FC236}">
                    <a16:creationId xmlns:a16="http://schemas.microsoft.com/office/drawing/2014/main" xmlns="" id="{7BB1CA4E-3CA1-44FA-9233-F1878A8C22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37" y="0"/>
                <a:ext cx="127000" cy="146050"/>
              </a:xfrm>
              <a:custGeom>
                <a:avLst/>
                <a:gdLst>
                  <a:gd name="T0" fmla="*/ 4 w 80"/>
                  <a:gd name="T1" fmla="*/ 59 h 92"/>
                  <a:gd name="T2" fmla="*/ 4 w 80"/>
                  <a:gd name="T3" fmla="*/ 59 h 92"/>
                  <a:gd name="T4" fmla="*/ 5 w 80"/>
                  <a:gd name="T5" fmla="*/ 66 h 92"/>
                  <a:gd name="T6" fmla="*/ 9 w 80"/>
                  <a:gd name="T7" fmla="*/ 73 h 92"/>
                  <a:gd name="T8" fmla="*/ 13 w 80"/>
                  <a:gd name="T9" fmla="*/ 80 h 92"/>
                  <a:gd name="T10" fmla="*/ 19 w 80"/>
                  <a:gd name="T11" fmla="*/ 84 h 92"/>
                  <a:gd name="T12" fmla="*/ 24 w 80"/>
                  <a:gd name="T13" fmla="*/ 88 h 92"/>
                  <a:gd name="T14" fmla="*/ 31 w 80"/>
                  <a:gd name="T15" fmla="*/ 91 h 92"/>
                  <a:gd name="T16" fmla="*/ 39 w 80"/>
                  <a:gd name="T17" fmla="*/ 92 h 92"/>
                  <a:gd name="T18" fmla="*/ 46 w 80"/>
                  <a:gd name="T19" fmla="*/ 92 h 92"/>
                  <a:gd name="T20" fmla="*/ 47 w 80"/>
                  <a:gd name="T21" fmla="*/ 92 h 92"/>
                  <a:gd name="T22" fmla="*/ 47 w 80"/>
                  <a:gd name="T23" fmla="*/ 92 h 92"/>
                  <a:gd name="T24" fmla="*/ 55 w 80"/>
                  <a:gd name="T25" fmla="*/ 89 h 92"/>
                  <a:gd name="T26" fmla="*/ 62 w 80"/>
                  <a:gd name="T27" fmla="*/ 87 h 92"/>
                  <a:gd name="T28" fmla="*/ 67 w 80"/>
                  <a:gd name="T29" fmla="*/ 82 h 92"/>
                  <a:gd name="T30" fmla="*/ 71 w 80"/>
                  <a:gd name="T31" fmla="*/ 77 h 92"/>
                  <a:gd name="T32" fmla="*/ 75 w 80"/>
                  <a:gd name="T33" fmla="*/ 70 h 92"/>
                  <a:gd name="T34" fmla="*/ 78 w 80"/>
                  <a:gd name="T35" fmla="*/ 64 h 92"/>
                  <a:gd name="T36" fmla="*/ 80 w 80"/>
                  <a:gd name="T37" fmla="*/ 57 h 92"/>
                  <a:gd name="T38" fmla="*/ 80 w 80"/>
                  <a:gd name="T39" fmla="*/ 49 h 92"/>
                  <a:gd name="T40" fmla="*/ 75 w 80"/>
                  <a:gd name="T41" fmla="*/ 15 h 92"/>
                  <a:gd name="T42" fmla="*/ 75 w 80"/>
                  <a:gd name="T43" fmla="*/ 15 h 92"/>
                  <a:gd name="T44" fmla="*/ 73 w 80"/>
                  <a:gd name="T45" fmla="*/ 8 h 92"/>
                  <a:gd name="T46" fmla="*/ 70 w 80"/>
                  <a:gd name="T47" fmla="*/ 4 h 92"/>
                  <a:gd name="T48" fmla="*/ 66 w 80"/>
                  <a:gd name="T49" fmla="*/ 1 h 92"/>
                  <a:gd name="T50" fmla="*/ 62 w 80"/>
                  <a:gd name="T51" fmla="*/ 0 h 92"/>
                  <a:gd name="T52" fmla="*/ 50 w 80"/>
                  <a:gd name="T53" fmla="*/ 1 h 92"/>
                  <a:gd name="T54" fmla="*/ 35 w 80"/>
                  <a:gd name="T55" fmla="*/ 3 h 92"/>
                  <a:gd name="T56" fmla="*/ 35 w 80"/>
                  <a:gd name="T57" fmla="*/ 3 h 92"/>
                  <a:gd name="T58" fmla="*/ 35 w 80"/>
                  <a:gd name="T59" fmla="*/ 3 h 92"/>
                  <a:gd name="T60" fmla="*/ 20 w 80"/>
                  <a:gd name="T61" fmla="*/ 5 h 92"/>
                  <a:gd name="T62" fmla="*/ 8 w 80"/>
                  <a:gd name="T63" fmla="*/ 7 h 92"/>
                  <a:gd name="T64" fmla="*/ 4 w 80"/>
                  <a:gd name="T65" fmla="*/ 9 h 92"/>
                  <a:gd name="T66" fmla="*/ 1 w 80"/>
                  <a:gd name="T67" fmla="*/ 13 h 92"/>
                  <a:gd name="T68" fmla="*/ 0 w 80"/>
                  <a:gd name="T69" fmla="*/ 17 h 92"/>
                  <a:gd name="T70" fmla="*/ 0 w 80"/>
                  <a:gd name="T71" fmla="*/ 24 h 92"/>
                  <a:gd name="T72" fmla="*/ 4 w 80"/>
                  <a:gd name="T73" fmla="*/ 59 h 9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80"/>
                  <a:gd name="T112" fmla="*/ 0 h 92"/>
                  <a:gd name="T113" fmla="*/ 80 w 80"/>
                  <a:gd name="T114" fmla="*/ 92 h 9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80" h="92">
                    <a:moveTo>
                      <a:pt x="4" y="59"/>
                    </a:moveTo>
                    <a:lnTo>
                      <a:pt x="4" y="59"/>
                    </a:lnTo>
                    <a:lnTo>
                      <a:pt x="5" y="66"/>
                    </a:lnTo>
                    <a:lnTo>
                      <a:pt x="9" y="73"/>
                    </a:lnTo>
                    <a:lnTo>
                      <a:pt x="13" y="80"/>
                    </a:lnTo>
                    <a:lnTo>
                      <a:pt x="19" y="84"/>
                    </a:lnTo>
                    <a:lnTo>
                      <a:pt x="24" y="88"/>
                    </a:lnTo>
                    <a:lnTo>
                      <a:pt x="31" y="91"/>
                    </a:lnTo>
                    <a:lnTo>
                      <a:pt x="39" y="92"/>
                    </a:lnTo>
                    <a:lnTo>
                      <a:pt x="46" y="92"/>
                    </a:lnTo>
                    <a:lnTo>
                      <a:pt x="47" y="92"/>
                    </a:lnTo>
                    <a:lnTo>
                      <a:pt x="47" y="92"/>
                    </a:lnTo>
                    <a:lnTo>
                      <a:pt x="55" y="89"/>
                    </a:lnTo>
                    <a:lnTo>
                      <a:pt x="62" y="87"/>
                    </a:lnTo>
                    <a:lnTo>
                      <a:pt x="67" y="82"/>
                    </a:lnTo>
                    <a:lnTo>
                      <a:pt x="71" y="77"/>
                    </a:lnTo>
                    <a:lnTo>
                      <a:pt x="75" y="70"/>
                    </a:lnTo>
                    <a:lnTo>
                      <a:pt x="78" y="64"/>
                    </a:lnTo>
                    <a:lnTo>
                      <a:pt x="80" y="57"/>
                    </a:lnTo>
                    <a:lnTo>
                      <a:pt x="80" y="49"/>
                    </a:lnTo>
                    <a:lnTo>
                      <a:pt x="75" y="15"/>
                    </a:lnTo>
                    <a:lnTo>
                      <a:pt x="75" y="15"/>
                    </a:lnTo>
                    <a:lnTo>
                      <a:pt x="73" y="8"/>
                    </a:lnTo>
                    <a:lnTo>
                      <a:pt x="70" y="4"/>
                    </a:lnTo>
                    <a:lnTo>
                      <a:pt x="66" y="1"/>
                    </a:lnTo>
                    <a:lnTo>
                      <a:pt x="62" y="0"/>
                    </a:lnTo>
                    <a:lnTo>
                      <a:pt x="50" y="1"/>
                    </a:lnTo>
                    <a:lnTo>
                      <a:pt x="35" y="3"/>
                    </a:lnTo>
                    <a:lnTo>
                      <a:pt x="35" y="3"/>
                    </a:lnTo>
                    <a:lnTo>
                      <a:pt x="35" y="3"/>
                    </a:lnTo>
                    <a:lnTo>
                      <a:pt x="20" y="5"/>
                    </a:lnTo>
                    <a:lnTo>
                      <a:pt x="8" y="7"/>
                    </a:lnTo>
                    <a:lnTo>
                      <a:pt x="4" y="9"/>
                    </a:lnTo>
                    <a:lnTo>
                      <a:pt x="1" y="13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4" y="59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4" name="Freeform 107">
                <a:extLst>
                  <a:ext uri="{FF2B5EF4-FFF2-40B4-BE49-F238E27FC236}">
                    <a16:creationId xmlns:a16="http://schemas.microsoft.com/office/drawing/2014/main" xmlns="" id="{82E592A1-8B29-4840-889C-BC6FFC9B59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75" y="49213"/>
                <a:ext cx="150813" cy="144463"/>
              </a:xfrm>
              <a:custGeom>
                <a:avLst/>
                <a:gdLst>
                  <a:gd name="T0" fmla="*/ 11 w 95"/>
                  <a:gd name="T1" fmla="*/ 91 h 91"/>
                  <a:gd name="T2" fmla="*/ 95 w 95"/>
                  <a:gd name="T3" fmla="*/ 80 h 91"/>
                  <a:gd name="T4" fmla="*/ 84 w 95"/>
                  <a:gd name="T5" fmla="*/ 0 h 91"/>
                  <a:gd name="T6" fmla="*/ 0 w 95"/>
                  <a:gd name="T7" fmla="*/ 11 h 91"/>
                  <a:gd name="T8" fmla="*/ 11 w 95"/>
                  <a:gd name="T9" fmla="*/ 91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91"/>
                  <a:gd name="T17" fmla="*/ 95 w 95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91">
                    <a:moveTo>
                      <a:pt x="11" y="91"/>
                    </a:moveTo>
                    <a:lnTo>
                      <a:pt x="95" y="80"/>
                    </a:lnTo>
                    <a:lnTo>
                      <a:pt x="84" y="0"/>
                    </a:lnTo>
                    <a:lnTo>
                      <a:pt x="0" y="11"/>
                    </a:lnTo>
                    <a:lnTo>
                      <a:pt x="11" y="91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5" name="Freeform 109">
                <a:extLst>
                  <a:ext uri="{FF2B5EF4-FFF2-40B4-BE49-F238E27FC236}">
                    <a16:creationId xmlns:a16="http://schemas.microsoft.com/office/drawing/2014/main" xmlns="" id="{D1C34903-715C-44F2-AB87-A3589823C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90488"/>
                <a:ext cx="44450" cy="260350"/>
              </a:xfrm>
              <a:custGeom>
                <a:avLst/>
                <a:gdLst>
                  <a:gd name="T0" fmla="*/ 21 w 28"/>
                  <a:gd name="T1" fmla="*/ 0 h 164"/>
                  <a:gd name="T2" fmla="*/ 21 w 28"/>
                  <a:gd name="T3" fmla="*/ 0 h 164"/>
                  <a:gd name="T4" fmla="*/ 11 w 28"/>
                  <a:gd name="T5" fmla="*/ 7 h 164"/>
                  <a:gd name="T6" fmla="*/ 5 w 28"/>
                  <a:gd name="T7" fmla="*/ 13 h 164"/>
                  <a:gd name="T8" fmla="*/ 2 w 28"/>
                  <a:gd name="T9" fmla="*/ 17 h 164"/>
                  <a:gd name="T10" fmla="*/ 0 w 28"/>
                  <a:gd name="T11" fmla="*/ 20 h 164"/>
                  <a:gd name="T12" fmla="*/ 0 w 28"/>
                  <a:gd name="T13" fmla="*/ 20 h 164"/>
                  <a:gd name="T14" fmla="*/ 3 w 28"/>
                  <a:gd name="T15" fmla="*/ 44 h 164"/>
                  <a:gd name="T16" fmla="*/ 9 w 28"/>
                  <a:gd name="T17" fmla="*/ 90 h 164"/>
                  <a:gd name="T18" fmla="*/ 18 w 28"/>
                  <a:gd name="T19" fmla="*/ 154 h 164"/>
                  <a:gd name="T20" fmla="*/ 18 w 28"/>
                  <a:gd name="T21" fmla="*/ 154 h 164"/>
                  <a:gd name="T22" fmla="*/ 17 w 28"/>
                  <a:gd name="T23" fmla="*/ 155 h 164"/>
                  <a:gd name="T24" fmla="*/ 18 w 28"/>
                  <a:gd name="T25" fmla="*/ 160 h 164"/>
                  <a:gd name="T26" fmla="*/ 19 w 28"/>
                  <a:gd name="T27" fmla="*/ 161 h 164"/>
                  <a:gd name="T28" fmla="*/ 21 w 28"/>
                  <a:gd name="T29" fmla="*/ 162 h 164"/>
                  <a:gd name="T30" fmla="*/ 23 w 28"/>
                  <a:gd name="T31" fmla="*/ 164 h 164"/>
                  <a:gd name="T32" fmla="*/ 28 w 28"/>
                  <a:gd name="T33" fmla="*/ 164 h 164"/>
                  <a:gd name="T34" fmla="*/ 13 w 28"/>
                  <a:gd name="T35" fmla="*/ 58 h 164"/>
                  <a:gd name="T36" fmla="*/ 19 w 28"/>
                  <a:gd name="T37" fmla="*/ 44 h 164"/>
                  <a:gd name="T38" fmla="*/ 21 w 28"/>
                  <a:gd name="T39" fmla="*/ 0 h 164"/>
                  <a:gd name="T40" fmla="*/ 21 w 28"/>
                  <a:gd name="T41" fmla="*/ 0 h 16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28"/>
                  <a:gd name="T64" fmla="*/ 0 h 164"/>
                  <a:gd name="T65" fmla="*/ 28 w 28"/>
                  <a:gd name="T66" fmla="*/ 164 h 16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28" h="164">
                    <a:moveTo>
                      <a:pt x="21" y="0"/>
                    </a:moveTo>
                    <a:lnTo>
                      <a:pt x="21" y="0"/>
                    </a:lnTo>
                    <a:lnTo>
                      <a:pt x="11" y="7"/>
                    </a:lnTo>
                    <a:lnTo>
                      <a:pt x="5" y="13"/>
                    </a:lnTo>
                    <a:lnTo>
                      <a:pt x="2" y="17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3" y="44"/>
                    </a:lnTo>
                    <a:lnTo>
                      <a:pt x="9" y="90"/>
                    </a:lnTo>
                    <a:lnTo>
                      <a:pt x="18" y="154"/>
                    </a:lnTo>
                    <a:lnTo>
                      <a:pt x="18" y="154"/>
                    </a:lnTo>
                    <a:lnTo>
                      <a:pt x="17" y="155"/>
                    </a:lnTo>
                    <a:lnTo>
                      <a:pt x="18" y="160"/>
                    </a:lnTo>
                    <a:lnTo>
                      <a:pt x="19" y="161"/>
                    </a:lnTo>
                    <a:lnTo>
                      <a:pt x="21" y="162"/>
                    </a:lnTo>
                    <a:lnTo>
                      <a:pt x="23" y="164"/>
                    </a:lnTo>
                    <a:lnTo>
                      <a:pt x="28" y="164"/>
                    </a:lnTo>
                    <a:lnTo>
                      <a:pt x="13" y="58"/>
                    </a:lnTo>
                    <a:lnTo>
                      <a:pt x="19" y="44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12" name="组合 207">
              <a:extLst>
                <a:ext uri="{FF2B5EF4-FFF2-40B4-BE49-F238E27FC236}">
                  <a16:creationId xmlns:a16="http://schemas.microsoft.com/office/drawing/2014/main" xmlns="" id="{DCF2A446-2BAC-45DA-A566-D5CB2DB913C9}"/>
                </a:ext>
              </a:extLst>
            </p:cNvPr>
            <p:cNvGrpSpPr/>
            <p:nvPr/>
          </p:nvGrpSpPr>
          <p:grpSpPr bwMode="auto">
            <a:xfrm>
              <a:off x="4570815" y="2705825"/>
              <a:ext cx="522347" cy="410289"/>
              <a:chOff x="0" y="0"/>
              <a:chExt cx="796925" cy="612776"/>
            </a:xfrm>
            <a:grpFill/>
          </p:grpSpPr>
          <p:sp>
            <p:nvSpPr>
              <p:cNvPr id="106" name="Freeform 110">
                <a:extLst>
                  <a:ext uri="{FF2B5EF4-FFF2-40B4-BE49-F238E27FC236}">
                    <a16:creationId xmlns:a16="http://schemas.microsoft.com/office/drawing/2014/main" xmlns="" id="{81691653-9717-42A2-9987-AA942D08ED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37" y="0"/>
                <a:ext cx="776288" cy="347663"/>
              </a:xfrm>
              <a:custGeom>
                <a:avLst/>
                <a:gdLst>
                  <a:gd name="T0" fmla="*/ 247 w 489"/>
                  <a:gd name="T1" fmla="*/ 219 h 219"/>
                  <a:gd name="T2" fmla="*/ 489 w 489"/>
                  <a:gd name="T3" fmla="*/ 110 h 219"/>
                  <a:gd name="T4" fmla="*/ 240 w 489"/>
                  <a:gd name="T5" fmla="*/ 0 h 219"/>
                  <a:gd name="T6" fmla="*/ 0 w 489"/>
                  <a:gd name="T7" fmla="*/ 107 h 219"/>
                  <a:gd name="T8" fmla="*/ 247 w 489"/>
                  <a:gd name="T9" fmla="*/ 219 h 2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9"/>
                  <a:gd name="T16" fmla="*/ 0 h 219"/>
                  <a:gd name="T17" fmla="*/ 489 w 489"/>
                  <a:gd name="T18" fmla="*/ 219 h 2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9" h="219">
                    <a:moveTo>
                      <a:pt x="247" y="219"/>
                    </a:moveTo>
                    <a:lnTo>
                      <a:pt x="489" y="110"/>
                    </a:lnTo>
                    <a:lnTo>
                      <a:pt x="240" y="0"/>
                    </a:lnTo>
                    <a:lnTo>
                      <a:pt x="0" y="107"/>
                    </a:lnTo>
                    <a:lnTo>
                      <a:pt x="247" y="219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07" name="Rectangle 111">
                <a:extLst>
                  <a:ext uri="{FF2B5EF4-FFF2-40B4-BE49-F238E27FC236}">
                    <a16:creationId xmlns:a16="http://schemas.microsoft.com/office/drawing/2014/main" xmlns="" id="{51BB53ED-AC87-4F94-A0AD-C5763CB37F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62" y="163513"/>
                <a:ext cx="22225" cy="255588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08" name="Freeform 112">
                <a:extLst>
                  <a:ext uri="{FF2B5EF4-FFF2-40B4-BE49-F238E27FC236}">
                    <a16:creationId xmlns:a16="http://schemas.microsoft.com/office/drawing/2014/main" xmlns="" id="{6A6CFACA-5E9E-4EF0-BDDB-22273ABB68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5" y="388938"/>
                <a:ext cx="76200" cy="77788"/>
              </a:xfrm>
              <a:custGeom>
                <a:avLst/>
                <a:gdLst>
                  <a:gd name="T0" fmla="*/ 0 w 48"/>
                  <a:gd name="T1" fmla="*/ 24 h 49"/>
                  <a:gd name="T2" fmla="*/ 0 w 48"/>
                  <a:gd name="T3" fmla="*/ 24 h 49"/>
                  <a:gd name="T4" fmla="*/ 0 w 48"/>
                  <a:gd name="T5" fmla="*/ 20 h 49"/>
                  <a:gd name="T6" fmla="*/ 2 w 48"/>
                  <a:gd name="T7" fmla="*/ 15 h 49"/>
                  <a:gd name="T8" fmla="*/ 4 w 48"/>
                  <a:gd name="T9" fmla="*/ 11 h 49"/>
                  <a:gd name="T10" fmla="*/ 7 w 48"/>
                  <a:gd name="T11" fmla="*/ 8 h 49"/>
                  <a:gd name="T12" fmla="*/ 11 w 48"/>
                  <a:gd name="T13" fmla="*/ 4 h 49"/>
                  <a:gd name="T14" fmla="*/ 15 w 48"/>
                  <a:gd name="T15" fmla="*/ 3 h 49"/>
                  <a:gd name="T16" fmla="*/ 19 w 48"/>
                  <a:gd name="T17" fmla="*/ 1 h 49"/>
                  <a:gd name="T18" fmla="*/ 25 w 48"/>
                  <a:gd name="T19" fmla="*/ 0 h 49"/>
                  <a:gd name="T20" fmla="*/ 25 w 48"/>
                  <a:gd name="T21" fmla="*/ 0 h 49"/>
                  <a:gd name="T22" fmla="*/ 29 w 48"/>
                  <a:gd name="T23" fmla="*/ 1 h 49"/>
                  <a:gd name="T24" fmla="*/ 34 w 48"/>
                  <a:gd name="T25" fmla="*/ 3 h 49"/>
                  <a:gd name="T26" fmla="*/ 38 w 48"/>
                  <a:gd name="T27" fmla="*/ 4 h 49"/>
                  <a:gd name="T28" fmla="*/ 41 w 48"/>
                  <a:gd name="T29" fmla="*/ 8 h 49"/>
                  <a:gd name="T30" fmla="*/ 44 w 48"/>
                  <a:gd name="T31" fmla="*/ 11 h 49"/>
                  <a:gd name="T32" fmla="*/ 46 w 48"/>
                  <a:gd name="T33" fmla="*/ 15 h 49"/>
                  <a:gd name="T34" fmla="*/ 48 w 48"/>
                  <a:gd name="T35" fmla="*/ 20 h 49"/>
                  <a:gd name="T36" fmla="*/ 48 w 48"/>
                  <a:gd name="T37" fmla="*/ 24 h 49"/>
                  <a:gd name="T38" fmla="*/ 48 w 48"/>
                  <a:gd name="T39" fmla="*/ 24 h 49"/>
                  <a:gd name="T40" fmla="*/ 48 w 48"/>
                  <a:gd name="T41" fmla="*/ 30 h 49"/>
                  <a:gd name="T42" fmla="*/ 46 w 48"/>
                  <a:gd name="T43" fmla="*/ 34 h 49"/>
                  <a:gd name="T44" fmla="*/ 44 w 48"/>
                  <a:gd name="T45" fmla="*/ 38 h 49"/>
                  <a:gd name="T46" fmla="*/ 41 w 48"/>
                  <a:gd name="T47" fmla="*/ 42 h 49"/>
                  <a:gd name="T48" fmla="*/ 38 w 48"/>
                  <a:gd name="T49" fmla="*/ 45 h 49"/>
                  <a:gd name="T50" fmla="*/ 34 w 48"/>
                  <a:gd name="T51" fmla="*/ 47 h 49"/>
                  <a:gd name="T52" fmla="*/ 29 w 48"/>
                  <a:gd name="T53" fmla="*/ 49 h 49"/>
                  <a:gd name="T54" fmla="*/ 25 w 48"/>
                  <a:gd name="T55" fmla="*/ 49 h 49"/>
                  <a:gd name="T56" fmla="*/ 25 w 48"/>
                  <a:gd name="T57" fmla="*/ 49 h 49"/>
                  <a:gd name="T58" fmla="*/ 19 w 48"/>
                  <a:gd name="T59" fmla="*/ 49 h 49"/>
                  <a:gd name="T60" fmla="*/ 15 w 48"/>
                  <a:gd name="T61" fmla="*/ 47 h 49"/>
                  <a:gd name="T62" fmla="*/ 11 w 48"/>
                  <a:gd name="T63" fmla="*/ 45 h 49"/>
                  <a:gd name="T64" fmla="*/ 7 w 48"/>
                  <a:gd name="T65" fmla="*/ 42 h 49"/>
                  <a:gd name="T66" fmla="*/ 4 w 48"/>
                  <a:gd name="T67" fmla="*/ 38 h 49"/>
                  <a:gd name="T68" fmla="*/ 2 w 48"/>
                  <a:gd name="T69" fmla="*/ 34 h 49"/>
                  <a:gd name="T70" fmla="*/ 0 w 48"/>
                  <a:gd name="T71" fmla="*/ 30 h 49"/>
                  <a:gd name="T72" fmla="*/ 0 w 48"/>
                  <a:gd name="T73" fmla="*/ 24 h 49"/>
                  <a:gd name="T74" fmla="*/ 0 w 48"/>
                  <a:gd name="T75" fmla="*/ 24 h 49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48"/>
                  <a:gd name="T115" fmla="*/ 0 h 49"/>
                  <a:gd name="T116" fmla="*/ 48 w 48"/>
                  <a:gd name="T117" fmla="*/ 49 h 49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48" h="49">
                    <a:moveTo>
                      <a:pt x="0" y="24"/>
                    </a:moveTo>
                    <a:lnTo>
                      <a:pt x="0" y="24"/>
                    </a:lnTo>
                    <a:lnTo>
                      <a:pt x="0" y="20"/>
                    </a:lnTo>
                    <a:lnTo>
                      <a:pt x="2" y="15"/>
                    </a:lnTo>
                    <a:lnTo>
                      <a:pt x="4" y="11"/>
                    </a:lnTo>
                    <a:lnTo>
                      <a:pt x="7" y="8"/>
                    </a:lnTo>
                    <a:lnTo>
                      <a:pt x="11" y="4"/>
                    </a:lnTo>
                    <a:lnTo>
                      <a:pt x="15" y="3"/>
                    </a:lnTo>
                    <a:lnTo>
                      <a:pt x="19" y="1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29" y="1"/>
                    </a:lnTo>
                    <a:lnTo>
                      <a:pt x="34" y="3"/>
                    </a:lnTo>
                    <a:lnTo>
                      <a:pt x="38" y="4"/>
                    </a:lnTo>
                    <a:lnTo>
                      <a:pt x="41" y="8"/>
                    </a:lnTo>
                    <a:lnTo>
                      <a:pt x="44" y="11"/>
                    </a:lnTo>
                    <a:lnTo>
                      <a:pt x="46" y="15"/>
                    </a:lnTo>
                    <a:lnTo>
                      <a:pt x="48" y="20"/>
                    </a:lnTo>
                    <a:lnTo>
                      <a:pt x="48" y="24"/>
                    </a:lnTo>
                    <a:lnTo>
                      <a:pt x="48" y="24"/>
                    </a:lnTo>
                    <a:lnTo>
                      <a:pt x="48" y="30"/>
                    </a:lnTo>
                    <a:lnTo>
                      <a:pt x="46" y="34"/>
                    </a:lnTo>
                    <a:lnTo>
                      <a:pt x="44" y="38"/>
                    </a:lnTo>
                    <a:lnTo>
                      <a:pt x="41" y="42"/>
                    </a:lnTo>
                    <a:lnTo>
                      <a:pt x="38" y="45"/>
                    </a:lnTo>
                    <a:lnTo>
                      <a:pt x="34" y="47"/>
                    </a:lnTo>
                    <a:lnTo>
                      <a:pt x="29" y="49"/>
                    </a:lnTo>
                    <a:lnTo>
                      <a:pt x="25" y="49"/>
                    </a:lnTo>
                    <a:lnTo>
                      <a:pt x="25" y="49"/>
                    </a:lnTo>
                    <a:lnTo>
                      <a:pt x="19" y="49"/>
                    </a:lnTo>
                    <a:lnTo>
                      <a:pt x="15" y="47"/>
                    </a:lnTo>
                    <a:lnTo>
                      <a:pt x="11" y="45"/>
                    </a:lnTo>
                    <a:lnTo>
                      <a:pt x="7" y="42"/>
                    </a:lnTo>
                    <a:lnTo>
                      <a:pt x="4" y="38"/>
                    </a:lnTo>
                    <a:lnTo>
                      <a:pt x="2" y="34"/>
                    </a:lnTo>
                    <a:lnTo>
                      <a:pt x="0" y="30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09" name="Freeform 113">
                <a:extLst>
                  <a:ext uri="{FF2B5EF4-FFF2-40B4-BE49-F238E27FC236}">
                    <a16:creationId xmlns:a16="http://schemas.microsoft.com/office/drawing/2014/main" xmlns="" id="{9E1D4D83-9E09-4124-84C9-9D47B03B5D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37" y="431800"/>
                <a:ext cx="46038" cy="169863"/>
              </a:xfrm>
              <a:custGeom>
                <a:avLst/>
                <a:gdLst>
                  <a:gd name="T0" fmla="*/ 17 w 29"/>
                  <a:gd name="T1" fmla="*/ 5 h 107"/>
                  <a:gd name="T2" fmla="*/ 17 w 29"/>
                  <a:gd name="T3" fmla="*/ 5 h 107"/>
                  <a:gd name="T4" fmla="*/ 19 w 29"/>
                  <a:gd name="T5" fmla="*/ 12 h 107"/>
                  <a:gd name="T6" fmla="*/ 22 w 29"/>
                  <a:gd name="T7" fmla="*/ 22 h 107"/>
                  <a:gd name="T8" fmla="*/ 25 w 29"/>
                  <a:gd name="T9" fmla="*/ 33 h 107"/>
                  <a:gd name="T10" fmla="*/ 27 w 29"/>
                  <a:gd name="T11" fmla="*/ 47 h 107"/>
                  <a:gd name="T12" fmla="*/ 29 w 29"/>
                  <a:gd name="T13" fmla="*/ 65 h 107"/>
                  <a:gd name="T14" fmla="*/ 29 w 29"/>
                  <a:gd name="T15" fmla="*/ 84 h 107"/>
                  <a:gd name="T16" fmla="*/ 27 w 29"/>
                  <a:gd name="T17" fmla="*/ 107 h 107"/>
                  <a:gd name="T18" fmla="*/ 0 w 29"/>
                  <a:gd name="T19" fmla="*/ 107 h 107"/>
                  <a:gd name="T20" fmla="*/ 0 w 29"/>
                  <a:gd name="T21" fmla="*/ 0 h 107"/>
                  <a:gd name="T22" fmla="*/ 0 w 29"/>
                  <a:gd name="T23" fmla="*/ 0 h 107"/>
                  <a:gd name="T24" fmla="*/ 8 w 29"/>
                  <a:gd name="T25" fmla="*/ 4 h 107"/>
                  <a:gd name="T26" fmla="*/ 14 w 29"/>
                  <a:gd name="T27" fmla="*/ 5 h 107"/>
                  <a:gd name="T28" fmla="*/ 15 w 29"/>
                  <a:gd name="T29" fmla="*/ 5 h 107"/>
                  <a:gd name="T30" fmla="*/ 17 w 29"/>
                  <a:gd name="T31" fmla="*/ 5 h 107"/>
                  <a:gd name="T32" fmla="*/ 17 w 29"/>
                  <a:gd name="T33" fmla="*/ 5 h 10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9"/>
                  <a:gd name="T52" fmla="*/ 0 h 107"/>
                  <a:gd name="T53" fmla="*/ 29 w 29"/>
                  <a:gd name="T54" fmla="*/ 107 h 10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9" h="107">
                    <a:moveTo>
                      <a:pt x="17" y="5"/>
                    </a:moveTo>
                    <a:lnTo>
                      <a:pt x="17" y="5"/>
                    </a:lnTo>
                    <a:lnTo>
                      <a:pt x="19" y="12"/>
                    </a:lnTo>
                    <a:lnTo>
                      <a:pt x="22" y="22"/>
                    </a:lnTo>
                    <a:lnTo>
                      <a:pt x="25" y="33"/>
                    </a:lnTo>
                    <a:lnTo>
                      <a:pt x="27" y="47"/>
                    </a:lnTo>
                    <a:lnTo>
                      <a:pt x="29" y="65"/>
                    </a:lnTo>
                    <a:lnTo>
                      <a:pt x="29" y="84"/>
                    </a:lnTo>
                    <a:lnTo>
                      <a:pt x="27" y="107"/>
                    </a:lnTo>
                    <a:lnTo>
                      <a:pt x="0" y="10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" y="4"/>
                    </a:lnTo>
                    <a:lnTo>
                      <a:pt x="14" y="5"/>
                    </a:lnTo>
                    <a:lnTo>
                      <a:pt x="15" y="5"/>
                    </a:lnTo>
                    <a:lnTo>
                      <a:pt x="17" y="5"/>
                    </a:lnTo>
                    <a:lnTo>
                      <a:pt x="17" y="5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0" name="Freeform 114">
                <a:extLst>
                  <a:ext uri="{FF2B5EF4-FFF2-40B4-BE49-F238E27FC236}">
                    <a16:creationId xmlns:a16="http://schemas.microsoft.com/office/drawing/2014/main" xmlns="" id="{9C5C1CD7-35FE-4963-BA5F-B628A76920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31800"/>
                <a:ext cx="46038" cy="169863"/>
              </a:xfrm>
              <a:custGeom>
                <a:avLst/>
                <a:gdLst>
                  <a:gd name="T0" fmla="*/ 13 w 29"/>
                  <a:gd name="T1" fmla="*/ 5 h 107"/>
                  <a:gd name="T2" fmla="*/ 13 w 29"/>
                  <a:gd name="T3" fmla="*/ 5 h 107"/>
                  <a:gd name="T4" fmla="*/ 10 w 29"/>
                  <a:gd name="T5" fmla="*/ 12 h 107"/>
                  <a:gd name="T6" fmla="*/ 4 w 29"/>
                  <a:gd name="T7" fmla="*/ 33 h 107"/>
                  <a:gd name="T8" fmla="*/ 2 w 29"/>
                  <a:gd name="T9" fmla="*/ 47 h 107"/>
                  <a:gd name="T10" fmla="*/ 0 w 29"/>
                  <a:gd name="T11" fmla="*/ 65 h 107"/>
                  <a:gd name="T12" fmla="*/ 0 w 29"/>
                  <a:gd name="T13" fmla="*/ 84 h 107"/>
                  <a:gd name="T14" fmla="*/ 1 w 29"/>
                  <a:gd name="T15" fmla="*/ 107 h 107"/>
                  <a:gd name="T16" fmla="*/ 29 w 29"/>
                  <a:gd name="T17" fmla="*/ 107 h 107"/>
                  <a:gd name="T18" fmla="*/ 29 w 29"/>
                  <a:gd name="T19" fmla="*/ 0 h 107"/>
                  <a:gd name="T20" fmla="*/ 29 w 29"/>
                  <a:gd name="T21" fmla="*/ 0 h 107"/>
                  <a:gd name="T22" fmla="*/ 21 w 29"/>
                  <a:gd name="T23" fmla="*/ 4 h 107"/>
                  <a:gd name="T24" fmla="*/ 16 w 29"/>
                  <a:gd name="T25" fmla="*/ 5 h 107"/>
                  <a:gd name="T26" fmla="*/ 13 w 29"/>
                  <a:gd name="T27" fmla="*/ 5 h 107"/>
                  <a:gd name="T28" fmla="*/ 13 w 29"/>
                  <a:gd name="T29" fmla="*/ 5 h 107"/>
                  <a:gd name="T30" fmla="*/ 13 w 29"/>
                  <a:gd name="T31" fmla="*/ 5 h 10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9"/>
                  <a:gd name="T49" fmla="*/ 0 h 107"/>
                  <a:gd name="T50" fmla="*/ 29 w 29"/>
                  <a:gd name="T51" fmla="*/ 107 h 10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9" h="107">
                    <a:moveTo>
                      <a:pt x="13" y="5"/>
                    </a:moveTo>
                    <a:lnTo>
                      <a:pt x="13" y="5"/>
                    </a:lnTo>
                    <a:lnTo>
                      <a:pt x="10" y="12"/>
                    </a:lnTo>
                    <a:lnTo>
                      <a:pt x="4" y="33"/>
                    </a:lnTo>
                    <a:lnTo>
                      <a:pt x="2" y="47"/>
                    </a:lnTo>
                    <a:lnTo>
                      <a:pt x="0" y="65"/>
                    </a:lnTo>
                    <a:lnTo>
                      <a:pt x="0" y="84"/>
                    </a:lnTo>
                    <a:lnTo>
                      <a:pt x="1" y="107"/>
                    </a:lnTo>
                    <a:lnTo>
                      <a:pt x="29" y="107"/>
                    </a:lnTo>
                    <a:lnTo>
                      <a:pt x="29" y="0"/>
                    </a:lnTo>
                    <a:lnTo>
                      <a:pt x="29" y="0"/>
                    </a:lnTo>
                    <a:lnTo>
                      <a:pt x="21" y="4"/>
                    </a:lnTo>
                    <a:lnTo>
                      <a:pt x="16" y="5"/>
                    </a:lnTo>
                    <a:lnTo>
                      <a:pt x="13" y="5"/>
                    </a:lnTo>
                    <a:lnTo>
                      <a:pt x="13" y="5"/>
                    </a:lnTo>
                    <a:lnTo>
                      <a:pt x="13" y="5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1" name="Freeform 115">
                <a:extLst>
                  <a:ext uri="{FF2B5EF4-FFF2-40B4-BE49-F238E27FC236}">
                    <a16:creationId xmlns:a16="http://schemas.microsoft.com/office/drawing/2014/main" xmlns="" id="{8E119C4B-73BB-46C5-BF47-5249346E96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87" y="277813"/>
                <a:ext cx="449263" cy="334963"/>
              </a:xfrm>
              <a:custGeom>
                <a:avLst/>
                <a:gdLst>
                  <a:gd name="T0" fmla="*/ 0 w 283"/>
                  <a:gd name="T1" fmla="*/ 0 h 211"/>
                  <a:gd name="T2" fmla="*/ 0 w 283"/>
                  <a:gd name="T3" fmla="*/ 0 h 211"/>
                  <a:gd name="T4" fmla="*/ 63 w 283"/>
                  <a:gd name="T5" fmla="*/ 29 h 211"/>
                  <a:gd name="T6" fmla="*/ 143 w 283"/>
                  <a:gd name="T7" fmla="*/ 67 h 211"/>
                  <a:gd name="T8" fmla="*/ 143 w 283"/>
                  <a:gd name="T9" fmla="*/ 67 h 211"/>
                  <a:gd name="T10" fmla="*/ 221 w 283"/>
                  <a:gd name="T11" fmla="*/ 29 h 211"/>
                  <a:gd name="T12" fmla="*/ 283 w 283"/>
                  <a:gd name="T13" fmla="*/ 0 h 211"/>
                  <a:gd name="T14" fmla="*/ 283 w 283"/>
                  <a:gd name="T15" fmla="*/ 163 h 211"/>
                  <a:gd name="T16" fmla="*/ 283 w 283"/>
                  <a:gd name="T17" fmla="*/ 163 h 211"/>
                  <a:gd name="T18" fmla="*/ 277 w 283"/>
                  <a:gd name="T19" fmla="*/ 170 h 211"/>
                  <a:gd name="T20" fmla="*/ 267 w 283"/>
                  <a:gd name="T21" fmla="*/ 177 h 211"/>
                  <a:gd name="T22" fmla="*/ 259 w 283"/>
                  <a:gd name="T23" fmla="*/ 182 h 211"/>
                  <a:gd name="T24" fmla="*/ 250 w 283"/>
                  <a:gd name="T25" fmla="*/ 188 h 211"/>
                  <a:gd name="T26" fmla="*/ 229 w 283"/>
                  <a:gd name="T27" fmla="*/ 196 h 211"/>
                  <a:gd name="T28" fmla="*/ 209 w 283"/>
                  <a:gd name="T29" fmla="*/ 201 h 211"/>
                  <a:gd name="T30" fmla="*/ 190 w 283"/>
                  <a:gd name="T31" fmla="*/ 205 h 211"/>
                  <a:gd name="T32" fmla="*/ 172 w 283"/>
                  <a:gd name="T33" fmla="*/ 208 h 211"/>
                  <a:gd name="T34" fmla="*/ 147 w 283"/>
                  <a:gd name="T35" fmla="*/ 211 h 211"/>
                  <a:gd name="T36" fmla="*/ 147 w 283"/>
                  <a:gd name="T37" fmla="*/ 211 h 211"/>
                  <a:gd name="T38" fmla="*/ 147 w 283"/>
                  <a:gd name="T39" fmla="*/ 211 h 211"/>
                  <a:gd name="T40" fmla="*/ 143 w 283"/>
                  <a:gd name="T41" fmla="*/ 211 h 211"/>
                  <a:gd name="T42" fmla="*/ 143 w 283"/>
                  <a:gd name="T43" fmla="*/ 211 h 211"/>
                  <a:gd name="T44" fmla="*/ 139 w 283"/>
                  <a:gd name="T45" fmla="*/ 211 h 211"/>
                  <a:gd name="T46" fmla="*/ 139 w 283"/>
                  <a:gd name="T47" fmla="*/ 211 h 211"/>
                  <a:gd name="T48" fmla="*/ 139 w 283"/>
                  <a:gd name="T49" fmla="*/ 211 h 211"/>
                  <a:gd name="T50" fmla="*/ 113 w 283"/>
                  <a:gd name="T51" fmla="*/ 208 h 211"/>
                  <a:gd name="T52" fmla="*/ 94 w 283"/>
                  <a:gd name="T53" fmla="*/ 205 h 211"/>
                  <a:gd name="T54" fmla="*/ 75 w 283"/>
                  <a:gd name="T55" fmla="*/ 201 h 211"/>
                  <a:gd name="T56" fmla="*/ 55 w 283"/>
                  <a:gd name="T57" fmla="*/ 196 h 211"/>
                  <a:gd name="T58" fmla="*/ 36 w 283"/>
                  <a:gd name="T59" fmla="*/ 188 h 211"/>
                  <a:gd name="T60" fmla="*/ 26 w 283"/>
                  <a:gd name="T61" fmla="*/ 182 h 211"/>
                  <a:gd name="T62" fmla="*/ 17 w 283"/>
                  <a:gd name="T63" fmla="*/ 177 h 211"/>
                  <a:gd name="T64" fmla="*/ 9 w 283"/>
                  <a:gd name="T65" fmla="*/ 170 h 211"/>
                  <a:gd name="T66" fmla="*/ 0 w 283"/>
                  <a:gd name="T67" fmla="*/ 163 h 211"/>
                  <a:gd name="T68" fmla="*/ 0 w 283"/>
                  <a:gd name="T69" fmla="*/ 0 h 21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83"/>
                  <a:gd name="T106" fmla="*/ 0 h 211"/>
                  <a:gd name="T107" fmla="*/ 283 w 283"/>
                  <a:gd name="T108" fmla="*/ 211 h 21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83" h="211">
                    <a:moveTo>
                      <a:pt x="0" y="0"/>
                    </a:moveTo>
                    <a:lnTo>
                      <a:pt x="0" y="0"/>
                    </a:lnTo>
                    <a:lnTo>
                      <a:pt x="63" y="29"/>
                    </a:lnTo>
                    <a:lnTo>
                      <a:pt x="143" y="67"/>
                    </a:lnTo>
                    <a:lnTo>
                      <a:pt x="143" y="67"/>
                    </a:lnTo>
                    <a:lnTo>
                      <a:pt x="221" y="29"/>
                    </a:lnTo>
                    <a:lnTo>
                      <a:pt x="283" y="0"/>
                    </a:lnTo>
                    <a:lnTo>
                      <a:pt x="283" y="163"/>
                    </a:lnTo>
                    <a:lnTo>
                      <a:pt x="283" y="163"/>
                    </a:lnTo>
                    <a:lnTo>
                      <a:pt x="277" y="170"/>
                    </a:lnTo>
                    <a:lnTo>
                      <a:pt x="267" y="177"/>
                    </a:lnTo>
                    <a:lnTo>
                      <a:pt x="259" y="182"/>
                    </a:lnTo>
                    <a:lnTo>
                      <a:pt x="250" y="188"/>
                    </a:lnTo>
                    <a:lnTo>
                      <a:pt x="229" y="196"/>
                    </a:lnTo>
                    <a:lnTo>
                      <a:pt x="209" y="201"/>
                    </a:lnTo>
                    <a:lnTo>
                      <a:pt x="190" y="205"/>
                    </a:lnTo>
                    <a:lnTo>
                      <a:pt x="172" y="208"/>
                    </a:lnTo>
                    <a:lnTo>
                      <a:pt x="147" y="211"/>
                    </a:lnTo>
                    <a:lnTo>
                      <a:pt x="147" y="211"/>
                    </a:lnTo>
                    <a:lnTo>
                      <a:pt x="147" y="211"/>
                    </a:lnTo>
                    <a:lnTo>
                      <a:pt x="143" y="211"/>
                    </a:lnTo>
                    <a:lnTo>
                      <a:pt x="143" y="211"/>
                    </a:lnTo>
                    <a:lnTo>
                      <a:pt x="139" y="211"/>
                    </a:lnTo>
                    <a:lnTo>
                      <a:pt x="139" y="211"/>
                    </a:lnTo>
                    <a:lnTo>
                      <a:pt x="139" y="211"/>
                    </a:lnTo>
                    <a:lnTo>
                      <a:pt x="113" y="208"/>
                    </a:lnTo>
                    <a:lnTo>
                      <a:pt x="94" y="205"/>
                    </a:lnTo>
                    <a:lnTo>
                      <a:pt x="75" y="201"/>
                    </a:lnTo>
                    <a:lnTo>
                      <a:pt x="55" y="196"/>
                    </a:lnTo>
                    <a:lnTo>
                      <a:pt x="36" y="188"/>
                    </a:lnTo>
                    <a:lnTo>
                      <a:pt x="26" y="182"/>
                    </a:lnTo>
                    <a:lnTo>
                      <a:pt x="17" y="177"/>
                    </a:lnTo>
                    <a:lnTo>
                      <a:pt x="9" y="170"/>
                    </a:lnTo>
                    <a:lnTo>
                      <a:pt x="0" y="1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13" name="Freeform 116">
              <a:extLst>
                <a:ext uri="{FF2B5EF4-FFF2-40B4-BE49-F238E27FC236}">
                  <a16:creationId xmlns:a16="http://schemas.microsoft.com/office/drawing/2014/main" xmlns="" id="{44015E32-9805-4930-A05B-AF97607467D8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32594" y="1281515"/>
              <a:ext cx="258052" cy="329505"/>
            </a:xfrm>
            <a:custGeom>
              <a:avLst/>
              <a:gdLst>
                <a:gd name="txL" fmla="*/ 0 w 247"/>
                <a:gd name="txT" fmla="*/ 0 h 310"/>
                <a:gd name="txR" fmla="*/ 247 w 247"/>
                <a:gd name="txB" fmla="*/ 310 h 310"/>
              </a:gdLst>
              <a:ahLst/>
              <a:cxnLst>
                <a:cxn ang="0">
                  <a:pos x="85669" y="159438"/>
                </a:cxn>
                <a:cxn ang="0">
                  <a:pos x="90893" y="140305"/>
                </a:cxn>
                <a:cxn ang="0">
                  <a:pos x="90893" y="62712"/>
                </a:cxn>
                <a:cxn ang="0">
                  <a:pos x="82535" y="53146"/>
                </a:cxn>
                <a:cxn ang="0">
                  <a:pos x="83580" y="18070"/>
                </a:cxn>
                <a:cxn ang="0">
                  <a:pos x="83580" y="13818"/>
                </a:cxn>
                <a:cxn ang="0">
                  <a:pos x="96117" y="5315"/>
                </a:cxn>
                <a:cxn ang="0">
                  <a:pos x="130593" y="0"/>
                </a:cxn>
                <a:cxn ang="0">
                  <a:pos x="169249" y="6378"/>
                </a:cxn>
                <a:cxn ang="0">
                  <a:pos x="175517" y="17007"/>
                </a:cxn>
                <a:cxn ang="0">
                  <a:pos x="177607" y="18070"/>
                </a:cxn>
                <a:cxn ang="0">
                  <a:pos x="175517" y="53146"/>
                </a:cxn>
                <a:cxn ang="0">
                  <a:pos x="169249" y="61649"/>
                </a:cxn>
                <a:cxn ang="0">
                  <a:pos x="162980" y="140305"/>
                </a:cxn>
                <a:cxn ang="0">
                  <a:pos x="164025" y="148809"/>
                </a:cxn>
                <a:cxn ang="0">
                  <a:pos x="173428" y="159438"/>
                </a:cxn>
                <a:cxn ang="0">
                  <a:pos x="198502" y="181759"/>
                </a:cxn>
                <a:cxn ang="0">
                  <a:pos x="241336" y="235968"/>
                </a:cxn>
                <a:cxn ang="0">
                  <a:pos x="257007" y="268919"/>
                </a:cxn>
                <a:cxn ang="0">
                  <a:pos x="253873" y="295492"/>
                </a:cxn>
                <a:cxn ang="0">
                  <a:pos x="246560" y="302932"/>
                </a:cxn>
                <a:cxn ang="0">
                  <a:pos x="195367" y="323127"/>
                </a:cxn>
                <a:cxn ang="0">
                  <a:pos x="147309" y="329505"/>
                </a:cxn>
                <a:cxn ang="0">
                  <a:pos x="118056" y="329505"/>
                </a:cxn>
                <a:cxn ang="0">
                  <a:pos x="53282" y="322065"/>
                </a:cxn>
                <a:cxn ang="0">
                  <a:pos x="65819" y="302932"/>
                </a:cxn>
                <a:cxn ang="0">
                  <a:pos x="86714" y="305058"/>
                </a:cxn>
                <a:cxn ang="0">
                  <a:pos x="63729" y="297617"/>
                </a:cxn>
                <a:cxn ang="0">
                  <a:pos x="53282" y="224276"/>
                </a:cxn>
                <a:cxn ang="0">
                  <a:pos x="79401" y="191325"/>
                </a:cxn>
                <a:cxn ang="0">
                  <a:pos x="53282" y="215773"/>
                </a:cxn>
                <a:cxn ang="0">
                  <a:pos x="71043" y="169004"/>
                </a:cxn>
                <a:cxn ang="0">
                  <a:pos x="53282" y="322065"/>
                </a:cxn>
                <a:cxn ang="0">
                  <a:pos x="31342" y="314624"/>
                </a:cxn>
                <a:cxn ang="0">
                  <a:pos x="11492" y="302932"/>
                </a:cxn>
                <a:cxn ang="0">
                  <a:pos x="2089" y="286988"/>
                </a:cxn>
                <a:cxn ang="0">
                  <a:pos x="3134" y="266793"/>
                </a:cxn>
                <a:cxn ang="0">
                  <a:pos x="28208" y="217898"/>
                </a:cxn>
                <a:cxn ang="0">
                  <a:pos x="53282" y="215773"/>
                </a:cxn>
                <a:cxn ang="0">
                  <a:pos x="28208" y="242346"/>
                </a:cxn>
                <a:cxn ang="0">
                  <a:pos x="18805" y="264667"/>
                </a:cxn>
                <a:cxn ang="0">
                  <a:pos x="18805" y="277422"/>
                </a:cxn>
                <a:cxn ang="0">
                  <a:pos x="28208" y="290177"/>
                </a:cxn>
                <a:cxn ang="0">
                  <a:pos x="53282" y="322065"/>
                </a:cxn>
                <a:cxn ang="0">
                  <a:pos x="53282" y="224276"/>
                </a:cxn>
                <a:cxn ang="0">
                  <a:pos x="35521" y="258289"/>
                </a:cxn>
                <a:cxn ang="0">
                  <a:pos x="37611" y="275296"/>
                </a:cxn>
                <a:cxn ang="0">
                  <a:pos x="53282" y="291240"/>
                </a:cxn>
              </a:cxnLst>
              <a:rect l="txL" t="txT" r="txR" b="txB"/>
              <a:pathLst>
                <a:path w="247" h="310">
                  <a:moveTo>
                    <a:pt x="80" y="150"/>
                  </a:moveTo>
                  <a:lnTo>
                    <a:pt x="80" y="150"/>
                  </a:lnTo>
                  <a:lnTo>
                    <a:pt x="82" y="150"/>
                  </a:lnTo>
                  <a:lnTo>
                    <a:pt x="84" y="146"/>
                  </a:lnTo>
                  <a:lnTo>
                    <a:pt x="86" y="140"/>
                  </a:lnTo>
                  <a:lnTo>
                    <a:pt x="87" y="132"/>
                  </a:lnTo>
                  <a:lnTo>
                    <a:pt x="87" y="132"/>
                  </a:lnTo>
                  <a:lnTo>
                    <a:pt x="87" y="59"/>
                  </a:lnTo>
                  <a:lnTo>
                    <a:pt x="87" y="59"/>
                  </a:lnTo>
                  <a:lnTo>
                    <a:pt x="82" y="55"/>
                  </a:lnTo>
                  <a:lnTo>
                    <a:pt x="80" y="50"/>
                  </a:lnTo>
                  <a:lnTo>
                    <a:pt x="79" y="50"/>
                  </a:lnTo>
                  <a:lnTo>
                    <a:pt x="79" y="17"/>
                  </a:lnTo>
                  <a:lnTo>
                    <a:pt x="80" y="17"/>
                  </a:lnTo>
                  <a:lnTo>
                    <a:pt x="80" y="17"/>
                  </a:lnTo>
                  <a:lnTo>
                    <a:pt x="80" y="16"/>
                  </a:lnTo>
                  <a:lnTo>
                    <a:pt x="80" y="16"/>
                  </a:lnTo>
                  <a:lnTo>
                    <a:pt x="80" y="13"/>
                  </a:lnTo>
                  <a:lnTo>
                    <a:pt x="83" y="10"/>
                  </a:lnTo>
                  <a:lnTo>
                    <a:pt x="87" y="6"/>
                  </a:lnTo>
                  <a:lnTo>
                    <a:pt x="92" y="5"/>
                  </a:lnTo>
                  <a:lnTo>
                    <a:pt x="107" y="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1" y="1"/>
                  </a:lnTo>
                  <a:lnTo>
                    <a:pt x="156" y="5"/>
                  </a:lnTo>
                  <a:lnTo>
                    <a:pt x="162" y="6"/>
                  </a:lnTo>
                  <a:lnTo>
                    <a:pt x="166" y="10"/>
                  </a:lnTo>
                  <a:lnTo>
                    <a:pt x="168" y="13"/>
                  </a:lnTo>
                  <a:lnTo>
                    <a:pt x="168" y="16"/>
                  </a:lnTo>
                  <a:lnTo>
                    <a:pt x="168" y="16"/>
                  </a:lnTo>
                  <a:lnTo>
                    <a:pt x="168" y="17"/>
                  </a:lnTo>
                  <a:lnTo>
                    <a:pt x="170" y="17"/>
                  </a:lnTo>
                  <a:lnTo>
                    <a:pt x="170" y="50"/>
                  </a:lnTo>
                  <a:lnTo>
                    <a:pt x="168" y="50"/>
                  </a:lnTo>
                  <a:lnTo>
                    <a:pt x="168" y="50"/>
                  </a:lnTo>
                  <a:lnTo>
                    <a:pt x="168" y="52"/>
                  </a:lnTo>
                  <a:lnTo>
                    <a:pt x="166" y="55"/>
                  </a:lnTo>
                  <a:lnTo>
                    <a:pt x="162" y="58"/>
                  </a:lnTo>
                  <a:lnTo>
                    <a:pt x="156" y="59"/>
                  </a:lnTo>
                  <a:lnTo>
                    <a:pt x="156" y="59"/>
                  </a:lnTo>
                  <a:lnTo>
                    <a:pt x="156" y="132"/>
                  </a:lnTo>
                  <a:lnTo>
                    <a:pt x="156" y="132"/>
                  </a:lnTo>
                  <a:lnTo>
                    <a:pt x="156" y="136"/>
                  </a:lnTo>
                  <a:lnTo>
                    <a:pt x="157" y="140"/>
                  </a:lnTo>
                  <a:lnTo>
                    <a:pt x="160" y="146"/>
                  </a:lnTo>
                  <a:lnTo>
                    <a:pt x="164" y="150"/>
                  </a:lnTo>
                  <a:lnTo>
                    <a:pt x="166" y="150"/>
                  </a:lnTo>
                  <a:lnTo>
                    <a:pt x="166" y="150"/>
                  </a:lnTo>
                  <a:lnTo>
                    <a:pt x="175" y="158"/>
                  </a:lnTo>
                  <a:lnTo>
                    <a:pt x="190" y="171"/>
                  </a:lnTo>
                  <a:lnTo>
                    <a:pt x="206" y="189"/>
                  </a:lnTo>
                  <a:lnTo>
                    <a:pt x="222" y="211"/>
                  </a:lnTo>
                  <a:lnTo>
                    <a:pt x="231" y="222"/>
                  </a:lnTo>
                  <a:lnTo>
                    <a:pt x="236" y="232"/>
                  </a:lnTo>
                  <a:lnTo>
                    <a:pt x="241" y="243"/>
                  </a:lnTo>
                  <a:lnTo>
                    <a:pt x="246" y="253"/>
                  </a:lnTo>
                  <a:lnTo>
                    <a:pt x="247" y="262"/>
                  </a:lnTo>
                  <a:lnTo>
                    <a:pt x="246" y="272"/>
                  </a:lnTo>
                  <a:lnTo>
                    <a:pt x="243" y="278"/>
                  </a:lnTo>
                  <a:lnTo>
                    <a:pt x="240" y="282"/>
                  </a:lnTo>
                  <a:lnTo>
                    <a:pt x="236" y="285"/>
                  </a:lnTo>
                  <a:lnTo>
                    <a:pt x="236" y="285"/>
                  </a:lnTo>
                  <a:lnTo>
                    <a:pt x="221" y="293"/>
                  </a:lnTo>
                  <a:lnTo>
                    <a:pt x="205" y="300"/>
                  </a:lnTo>
                  <a:lnTo>
                    <a:pt x="187" y="304"/>
                  </a:lnTo>
                  <a:lnTo>
                    <a:pt x="171" y="307"/>
                  </a:lnTo>
                  <a:lnTo>
                    <a:pt x="155" y="310"/>
                  </a:lnTo>
                  <a:lnTo>
                    <a:pt x="141" y="310"/>
                  </a:lnTo>
                  <a:lnTo>
                    <a:pt x="124" y="310"/>
                  </a:lnTo>
                  <a:lnTo>
                    <a:pt x="124" y="310"/>
                  </a:lnTo>
                  <a:lnTo>
                    <a:pt x="113" y="310"/>
                  </a:lnTo>
                  <a:lnTo>
                    <a:pt x="95" y="310"/>
                  </a:lnTo>
                  <a:lnTo>
                    <a:pt x="74" y="307"/>
                  </a:lnTo>
                  <a:lnTo>
                    <a:pt x="51" y="303"/>
                  </a:lnTo>
                  <a:lnTo>
                    <a:pt x="51" y="282"/>
                  </a:lnTo>
                  <a:lnTo>
                    <a:pt x="51" y="282"/>
                  </a:lnTo>
                  <a:lnTo>
                    <a:pt x="63" y="285"/>
                  </a:lnTo>
                  <a:lnTo>
                    <a:pt x="72" y="287"/>
                  </a:lnTo>
                  <a:lnTo>
                    <a:pt x="83" y="287"/>
                  </a:lnTo>
                  <a:lnTo>
                    <a:pt x="83" y="287"/>
                  </a:lnTo>
                  <a:lnTo>
                    <a:pt x="83" y="287"/>
                  </a:lnTo>
                  <a:lnTo>
                    <a:pt x="72" y="284"/>
                  </a:lnTo>
                  <a:lnTo>
                    <a:pt x="61" y="280"/>
                  </a:lnTo>
                  <a:lnTo>
                    <a:pt x="51" y="274"/>
                  </a:lnTo>
                  <a:lnTo>
                    <a:pt x="51" y="211"/>
                  </a:lnTo>
                  <a:lnTo>
                    <a:pt x="51" y="211"/>
                  </a:lnTo>
                  <a:lnTo>
                    <a:pt x="60" y="199"/>
                  </a:lnTo>
                  <a:lnTo>
                    <a:pt x="68" y="189"/>
                  </a:lnTo>
                  <a:lnTo>
                    <a:pt x="76" y="180"/>
                  </a:lnTo>
                  <a:lnTo>
                    <a:pt x="76" y="180"/>
                  </a:lnTo>
                  <a:lnTo>
                    <a:pt x="68" y="186"/>
                  </a:lnTo>
                  <a:lnTo>
                    <a:pt x="51" y="203"/>
                  </a:lnTo>
                  <a:lnTo>
                    <a:pt x="51" y="178"/>
                  </a:lnTo>
                  <a:lnTo>
                    <a:pt x="51" y="178"/>
                  </a:lnTo>
                  <a:lnTo>
                    <a:pt x="68" y="159"/>
                  </a:lnTo>
                  <a:lnTo>
                    <a:pt x="80" y="150"/>
                  </a:lnTo>
                  <a:lnTo>
                    <a:pt x="80" y="150"/>
                  </a:lnTo>
                  <a:close/>
                  <a:moveTo>
                    <a:pt x="51" y="303"/>
                  </a:moveTo>
                  <a:lnTo>
                    <a:pt x="51" y="303"/>
                  </a:lnTo>
                  <a:lnTo>
                    <a:pt x="40" y="299"/>
                  </a:lnTo>
                  <a:lnTo>
                    <a:pt x="30" y="296"/>
                  </a:lnTo>
                  <a:lnTo>
                    <a:pt x="21" y="291"/>
                  </a:lnTo>
                  <a:lnTo>
                    <a:pt x="11" y="285"/>
                  </a:lnTo>
                  <a:lnTo>
                    <a:pt x="11" y="285"/>
                  </a:lnTo>
                  <a:lnTo>
                    <a:pt x="6" y="281"/>
                  </a:lnTo>
                  <a:lnTo>
                    <a:pt x="3" y="276"/>
                  </a:lnTo>
                  <a:lnTo>
                    <a:pt x="2" y="270"/>
                  </a:lnTo>
                  <a:lnTo>
                    <a:pt x="0" y="265"/>
                  </a:lnTo>
                  <a:lnTo>
                    <a:pt x="0" y="258"/>
                  </a:lnTo>
                  <a:lnTo>
                    <a:pt x="3" y="251"/>
                  </a:lnTo>
                  <a:lnTo>
                    <a:pt x="9" y="236"/>
                  </a:lnTo>
                  <a:lnTo>
                    <a:pt x="17" y="222"/>
                  </a:lnTo>
                  <a:lnTo>
                    <a:pt x="27" y="205"/>
                  </a:lnTo>
                  <a:lnTo>
                    <a:pt x="38" y="192"/>
                  </a:lnTo>
                  <a:lnTo>
                    <a:pt x="51" y="178"/>
                  </a:lnTo>
                  <a:lnTo>
                    <a:pt x="51" y="203"/>
                  </a:lnTo>
                  <a:lnTo>
                    <a:pt x="51" y="203"/>
                  </a:lnTo>
                  <a:lnTo>
                    <a:pt x="38" y="215"/>
                  </a:lnTo>
                  <a:lnTo>
                    <a:pt x="27" y="228"/>
                  </a:lnTo>
                  <a:lnTo>
                    <a:pt x="23" y="235"/>
                  </a:lnTo>
                  <a:lnTo>
                    <a:pt x="21" y="242"/>
                  </a:lnTo>
                  <a:lnTo>
                    <a:pt x="18" y="249"/>
                  </a:lnTo>
                  <a:lnTo>
                    <a:pt x="18" y="255"/>
                  </a:lnTo>
                  <a:lnTo>
                    <a:pt x="18" y="255"/>
                  </a:lnTo>
                  <a:lnTo>
                    <a:pt x="18" y="261"/>
                  </a:lnTo>
                  <a:lnTo>
                    <a:pt x="21" y="266"/>
                  </a:lnTo>
                  <a:lnTo>
                    <a:pt x="23" y="270"/>
                  </a:lnTo>
                  <a:lnTo>
                    <a:pt x="27" y="273"/>
                  </a:lnTo>
                  <a:lnTo>
                    <a:pt x="38" y="278"/>
                  </a:lnTo>
                  <a:lnTo>
                    <a:pt x="51" y="282"/>
                  </a:lnTo>
                  <a:lnTo>
                    <a:pt x="51" y="303"/>
                  </a:lnTo>
                  <a:lnTo>
                    <a:pt x="51" y="303"/>
                  </a:lnTo>
                  <a:close/>
                  <a:moveTo>
                    <a:pt x="51" y="211"/>
                  </a:moveTo>
                  <a:lnTo>
                    <a:pt x="51" y="211"/>
                  </a:lnTo>
                  <a:lnTo>
                    <a:pt x="44" y="222"/>
                  </a:lnTo>
                  <a:lnTo>
                    <a:pt x="38" y="232"/>
                  </a:lnTo>
                  <a:lnTo>
                    <a:pt x="34" y="243"/>
                  </a:lnTo>
                  <a:lnTo>
                    <a:pt x="33" y="253"/>
                  </a:lnTo>
                  <a:lnTo>
                    <a:pt x="33" y="253"/>
                  </a:lnTo>
                  <a:lnTo>
                    <a:pt x="36" y="259"/>
                  </a:lnTo>
                  <a:lnTo>
                    <a:pt x="38" y="265"/>
                  </a:lnTo>
                  <a:lnTo>
                    <a:pt x="44" y="270"/>
                  </a:lnTo>
                  <a:lnTo>
                    <a:pt x="51" y="274"/>
                  </a:lnTo>
                  <a:lnTo>
                    <a:pt x="51" y="211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4" name="组合 204">
              <a:extLst>
                <a:ext uri="{FF2B5EF4-FFF2-40B4-BE49-F238E27FC236}">
                  <a16:creationId xmlns:a16="http://schemas.microsoft.com/office/drawing/2014/main" xmlns="" id="{7A42BAF7-F74A-41C6-92D3-A79786C9B83E}"/>
                </a:ext>
              </a:extLst>
            </p:cNvPr>
            <p:cNvGrpSpPr/>
            <p:nvPr/>
          </p:nvGrpSpPr>
          <p:grpSpPr bwMode="auto">
            <a:xfrm>
              <a:off x="3378365" y="1169908"/>
              <a:ext cx="266377" cy="409225"/>
              <a:chOff x="0" y="0"/>
              <a:chExt cx="404813" cy="611188"/>
            </a:xfrm>
            <a:grpFill/>
          </p:grpSpPr>
          <p:sp>
            <p:nvSpPr>
              <p:cNvPr id="102" name="Freeform 117">
                <a:extLst>
                  <a:ext uri="{FF2B5EF4-FFF2-40B4-BE49-F238E27FC236}">
                    <a16:creationId xmlns:a16="http://schemas.microsoft.com/office/drawing/2014/main" xmlns="" id="{888D6CEE-7E4E-4A55-A22B-21FD420C62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825" y="49212"/>
                <a:ext cx="139700" cy="139700"/>
              </a:xfrm>
              <a:custGeom>
                <a:avLst/>
                <a:gdLst>
                  <a:gd name="T0" fmla="*/ 88 w 88"/>
                  <a:gd name="T1" fmla="*/ 44 h 88"/>
                  <a:gd name="T2" fmla="*/ 88 w 88"/>
                  <a:gd name="T3" fmla="*/ 44 h 88"/>
                  <a:gd name="T4" fmla="*/ 86 w 88"/>
                  <a:gd name="T5" fmla="*/ 36 h 88"/>
                  <a:gd name="T6" fmla="*/ 83 w 88"/>
                  <a:gd name="T7" fmla="*/ 27 h 88"/>
                  <a:gd name="T8" fmla="*/ 79 w 88"/>
                  <a:gd name="T9" fmla="*/ 19 h 88"/>
                  <a:gd name="T10" fmla="*/ 74 w 88"/>
                  <a:gd name="T11" fmla="*/ 13 h 88"/>
                  <a:gd name="T12" fmla="*/ 67 w 88"/>
                  <a:gd name="T13" fmla="*/ 7 h 88"/>
                  <a:gd name="T14" fmla="*/ 60 w 88"/>
                  <a:gd name="T15" fmla="*/ 3 h 88"/>
                  <a:gd name="T16" fmla="*/ 52 w 88"/>
                  <a:gd name="T17" fmla="*/ 0 h 88"/>
                  <a:gd name="T18" fmla="*/ 43 w 88"/>
                  <a:gd name="T19" fmla="*/ 0 h 88"/>
                  <a:gd name="T20" fmla="*/ 43 w 88"/>
                  <a:gd name="T21" fmla="*/ 0 h 88"/>
                  <a:gd name="T22" fmla="*/ 35 w 88"/>
                  <a:gd name="T23" fmla="*/ 0 h 88"/>
                  <a:gd name="T24" fmla="*/ 27 w 88"/>
                  <a:gd name="T25" fmla="*/ 3 h 88"/>
                  <a:gd name="T26" fmla="*/ 18 w 88"/>
                  <a:gd name="T27" fmla="*/ 7 h 88"/>
                  <a:gd name="T28" fmla="*/ 12 w 88"/>
                  <a:gd name="T29" fmla="*/ 13 h 88"/>
                  <a:gd name="T30" fmla="*/ 6 w 88"/>
                  <a:gd name="T31" fmla="*/ 19 h 88"/>
                  <a:gd name="T32" fmla="*/ 2 w 88"/>
                  <a:gd name="T33" fmla="*/ 27 h 88"/>
                  <a:gd name="T34" fmla="*/ 0 w 88"/>
                  <a:gd name="T35" fmla="*/ 36 h 88"/>
                  <a:gd name="T36" fmla="*/ 0 w 88"/>
                  <a:gd name="T37" fmla="*/ 44 h 88"/>
                  <a:gd name="T38" fmla="*/ 0 w 88"/>
                  <a:gd name="T39" fmla="*/ 44 h 88"/>
                  <a:gd name="T40" fmla="*/ 0 w 88"/>
                  <a:gd name="T41" fmla="*/ 53 h 88"/>
                  <a:gd name="T42" fmla="*/ 2 w 88"/>
                  <a:gd name="T43" fmla="*/ 61 h 88"/>
                  <a:gd name="T44" fmla="*/ 6 w 88"/>
                  <a:gd name="T45" fmla="*/ 68 h 88"/>
                  <a:gd name="T46" fmla="*/ 12 w 88"/>
                  <a:gd name="T47" fmla="*/ 75 h 88"/>
                  <a:gd name="T48" fmla="*/ 18 w 88"/>
                  <a:gd name="T49" fmla="*/ 80 h 88"/>
                  <a:gd name="T50" fmla="*/ 27 w 88"/>
                  <a:gd name="T51" fmla="*/ 84 h 88"/>
                  <a:gd name="T52" fmla="*/ 35 w 88"/>
                  <a:gd name="T53" fmla="*/ 87 h 88"/>
                  <a:gd name="T54" fmla="*/ 43 w 88"/>
                  <a:gd name="T55" fmla="*/ 88 h 88"/>
                  <a:gd name="T56" fmla="*/ 43 w 88"/>
                  <a:gd name="T57" fmla="*/ 88 h 88"/>
                  <a:gd name="T58" fmla="*/ 52 w 88"/>
                  <a:gd name="T59" fmla="*/ 87 h 88"/>
                  <a:gd name="T60" fmla="*/ 60 w 88"/>
                  <a:gd name="T61" fmla="*/ 84 h 88"/>
                  <a:gd name="T62" fmla="*/ 67 w 88"/>
                  <a:gd name="T63" fmla="*/ 80 h 88"/>
                  <a:gd name="T64" fmla="*/ 74 w 88"/>
                  <a:gd name="T65" fmla="*/ 75 h 88"/>
                  <a:gd name="T66" fmla="*/ 79 w 88"/>
                  <a:gd name="T67" fmla="*/ 68 h 88"/>
                  <a:gd name="T68" fmla="*/ 83 w 88"/>
                  <a:gd name="T69" fmla="*/ 61 h 88"/>
                  <a:gd name="T70" fmla="*/ 86 w 88"/>
                  <a:gd name="T71" fmla="*/ 53 h 88"/>
                  <a:gd name="T72" fmla="*/ 88 w 88"/>
                  <a:gd name="T73" fmla="*/ 44 h 88"/>
                  <a:gd name="T74" fmla="*/ 88 w 88"/>
                  <a:gd name="T75" fmla="*/ 44 h 88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88"/>
                  <a:gd name="T115" fmla="*/ 0 h 88"/>
                  <a:gd name="T116" fmla="*/ 88 w 88"/>
                  <a:gd name="T117" fmla="*/ 88 h 88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88" h="88">
                    <a:moveTo>
                      <a:pt x="88" y="44"/>
                    </a:moveTo>
                    <a:lnTo>
                      <a:pt x="88" y="44"/>
                    </a:lnTo>
                    <a:lnTo>
                      <a:pt x="86" y="36"/>
                    </a:lnTo>
                    <a:lnTo>
                      <a:pt x="83" y="27"/>
                    </a:lnTo>
                    <a:lnTo>
                      <a:pt x="79" y="19"/>
                    </a:lnTo>
                    <a:lnTo>
                      <a:pt x="74" y="13"/>
                    </a:lnTo>
                    <a:lnTo>
                      <a:pt x="67" y="7"/>
                    </a:lnTo>
                    <a:lnTo>
                      <a:pt x="60" y="3"/>
                    </a:lnTo>
                    <a:lnTo>
                      <a:pt x="52" y="0"/>
                    </a:lnTo>
                    <a:lnTo>
                      <a:pt x="43" y="0"/>
                    </a:lnTo>
                    <a:lnTo>
                      <a:pt x="43" y="0"/>
                    </a:lnTo>
                    <a:lnTo>
                      <a:pt x="35" y="0"/>
                    </a:lnTo>
                    <a:lnTo>
                      <a:pt x="27" y="3"/>
                    </a:lnTo>
                    <a:lnTo>
                      <a:pt x="18" y="7"/>
                    </a:lnTo>
                    <a:lnTo>
                      <a:pt x="12" y="13"/>
                    </a:lnTo>
                    <a:lnTo>
                      <a:pt x="6" y="19"/>
                    </a:lnTo>
                    <a:lnTo>
                      <a:pt x="2" y="27"/>
                    </a:lnTo>
                    <a:lnTo>
                      <a:pt x="0" y="36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0" y="53"/>
                    </a:lnTo>
                    <a:lnTo>
                      <a:pt x="2" y="61"/>
                    </a:lnTo>
                    <a:lnTo>
                      <a:pt x="6" y="68"/>
                    </a:lnTo>
                    <a:lnTo>
                      <a:pt x="12" y="75"/>
                    </a:lnTo>
                    <a:lnTo>
                      <a:pt x="18" y="80"/>
                    </a:lnTo>
                    <a:lnTo>
                      <a:pt x="27" y="84"/>
                    </a:lnTo>
                    <a:lnTo>
                      <a:pt x="35" y="87"/>
                    </a:lnTo>
                    <a:lnTo>
                      <a:pt x="43" y="88"/>
                    </a:lnTo>
                    <a:lnTo>
                      <a:pt x="43" y="88"/>
                    </a:lnTo>
                    <a:lnTo>
                      <a:pt x="52" y="87"/>
                    </a:lnTo>
                    <a:lnTo>
                      <a:pt x="60" y="84"/>
                    </a:lnTo>
                    <a:lnTo>
                      <a:pt x="67" y="80"/>
                    </a:lnTo>
                    <a:lnTo>
                      <a:pt x="74" y="75"/>
                    </a:lnTo>
                    <a:lnTo>
                      <a:pt x="79" y="68"/>
                    </a:lnTo>
                    <a:lnTo>
                      <a:pt x="83" y="61"/>
                    </a:lnTo>
                    <a:lnTo>
                      <a:pt x="86" y="53"/>
                    </a:lnTo>
                    <a:lnTo>
                      <a:pt x="88" y="44"/>
                    </a:lnTo>
                    <a:lnTo>
                      <a:pt x="88" y="44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03" name="Freeform 118">
                <a:extLst>
                  <a:ext uri="{FF2B5EF4-FFF2-40B4-BE49-F238E27FC236}">
                    <a16:creationId xmlns:a16="http://schemas.microsoft.com/office/drawing/2014/main" xmlns="" id="{0FB548EC-409A-44E7-BF36-060235E31B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52400"/>
                <a:ext cx="212725" cy="458788"/>
              </a:xfrm>
              <a:custGeom>
                <a:avLst/>
                <a:gdLst>
                  <a:gd name="T0" fmla="*/ 134 w 134"/>
                  <a:gd name="T1" fmla="*/ 7 h 289"/>
                  <a:gd name="T2" fmla="*/ 134 w 134"/>
                  <a:gd name="T3" fmla="*/ 7 h 289"/>
                  <a:gd name="T4" fmla="*/ 88 w 134"/>
                  <a:gd name="T5" fmla="*/ 129 h 289"/>
                  <a:gd name="T6" fmla="*/ 42 w 134"/>
                  <a:gd name="T7" fmla="*/ 248 h 289"/>
                  <a:gd name="T8" fmla="*/ 42 w 134"/>
                  <a:gd name="T9" fmla="*/ 248 h 289"/>
                  <a:gd name="T10" fmla="*/ 22 w 134"/>
                  <a:gd name="T11" fmla="*/ 268 h 289"/>
                  <a:gd name="T12" fmla="*/ 8 w 134"/>
                  <a:gd name="T13" fmla="*/ 282 h 289"/>
                  <a:gd name="T14" fmla="*/ 3 w 134"/>
                  <a:gd name="T15" fmla="*/ 286 h 289"/>
                  <a:gd name="T16" fmla="*/ 0 w 134"/>
                  <a:gd name="T17" fmla="*/ 289 h 289"/>
                  <a:gd name="T18" fmla="*/ 0 w 134"/>
                  <a:gd name="T19" fmla="*/ 289 h 289"/>
                  <a:gd name="T20" fmla="*/ 3 w 134"/>
                  <a:gd name="T21" fmla="*/ 275 h 289"/>
                  <a:gd name="T22" fmla="*/ 15 w 134"/>
                  <a:gd name="T23" fmla="*/ 243 h 289"/>
                  <a:gd name="T24" fmla="*/ 50 w 134"/>
                  <a:gd name="T25" fmla="*/ 144 h 289"/>
                  <a:gd name="T26" fmla="*/ 105 w 134"/>
                  <a:gd name="T27" fmla="*/ 0 h 289"/>
                  <a:gd name="T28" fmla="*/ 134 w 134"/>
                  <a:gd name="T29" fmla="*/ 7 h 28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34"/>
                  <a:gd name="T46" fmla="*/ 0 h 289"/>
                  <a:gd name="T47" fmla="*/ 134 w 134"/>
                  <a:gd name="T48" fmla="*/ 289 h 28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34" h="289">
                    <a:moveTo>
                      <a:pt x="134" y="7"/>
                    </a:moveTo>
                    <a:lnTo>
                      <a:pt x="134" y="7"/>
                    </a:lnTo>
                    <a:lnTo>
                      <a:pt x="88" y="129"/>
                    </a:lnTo>
                    <a:lnTo>
                      <a:pt x="42" y="248"/>
                    </a:lnTo>
                    <a:lnTo>
                      <a:pt x="42" y="248"/>
                    </a:lnTo>
                    <a:lnTo>
                      <a:pt x="22" y="268"/>
                    </a:lnTo>
                    <a:lnTo>
                      <a:pt x="8" y="282"/>
                    </a:lnTo>
                    <a:lnTo>
                      <a:pt x="3" y="286"/>
                    </a:lnTo>
                    <a:lnTo>
                      <a:pt x="0" y="289"/>
                    </a:lnTo>
                    <a:lnTo>
                      <a:pt x="0" y="289"/>
                    </a:lnTo>
                    <a:lnTo>
                      <a:pt x="3" y="275"/>
                    </a:lnTo>
                    <a:lnTo>
                      <a:pt x="15" y="243"/>
                    </a:lnTo>
                    <a:lnTo>
                      <a:pt x="50" y="144"/>
                    </a:lnTo>
                    <a:lnTo>
                      <a:pt x="105" y="0"/>
                    </a:lnTo>
                    <a:lnTo>
                      <a:pt x="134" y="7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04" name="Freeform 119">
                <a:extLst>
                  <a:ext uri="{FF2B5EF4-FFF2-40B4-BE49-F238E27FC236}">
                    <a16:creationId xmlns:a16="http://schemas.microsoft.com/office/drawing/2014/main" xmlns="" id="{44A74353-C36A-437C-8D48-F3964C2E0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863" y="152400"/>
                <a:ext cx="234950" cy="449263"/>
              </a:xfrm>
              <a:custGeom>
                <a:avLst/>
                <a:gdLst>
                  <a:gd name="T0" fmla="*/ 2 w 148"/>
                  <a:gd name="T1" fmla="*/ 13 h 283"/>
                  <a:gd name="T2" fmla="*/ 109 w 148"/>
                  <a:gd name="T3" fmla="*/ 244 h 283"/>
                  <a:gd name="T4" fmla="*/ 148 w 148"/>
                  <a:gd name="T5" fmla="*/ 283 h 283"/>
                  <a:gd name="T6" fmla="*/ 137 w 148"/>
                  <a:gd name="T7" fmla="*/ 229 h 283"/>
                  <a:gd name="T8" fmla="*/ 33 w 148"/>
                  <a:gd name="T9" fmla="*/ 0 h 283"/>
                  <a:gd name="T10" fmla="*/ 0 w 148"/>
                  <a:gd name="T11" fmla="*/ 10 h 283"/>
                  <a:gd name="T12" fmla="*/ 2 w 148"/>
                  <a:gd name="T13" fmla="*/ 13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8"/>
                  <a:gd name="T22" fmla="*/ 0 h 283"/>
                  <a:gd name="T23" fmla="*/ 148 w 148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8" h="283">
                    <a:moveTo>
                      <a:pt x="2" y="13"/>
                    </a:moveTo>
                    <a:lnTo>
                      <a:pt x="109" y="244"/>
                    </a:lnTo>
                    <a:lnTo>
                      <a:pt x="148" y="283"/>
                    </a:lnTo>
                    <a:lnTo>
                      <a:pt x="137" y="229"/>
                    </a:lnTo>
                    <a:lnTo>
                      <a:pt x="33" y="0"/>
                    </a:lnTo>
                    <a:lnTo>
                      <a:pt x="0" y="10"/>
                    </a:lnTo>
                    <a:lnTo>
                      <a:pt x="2" y="13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05" name="Freeform 120">
                <a:extLst>
                  <a:ext uri="{FF2B5EF4-FFF2-40B4-BE49-F238E27FC236}">
                    <a16:creationId xmlns:a16="http://schemas.microsoft.com/office/drawing/2014/main" xmlns="" id="{B9E1D628-867E-452B-A315-7351AB4D3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625" y="0"/>
                <a:ext cx="25400" cy="77788"/>
              </a:xfrm>
              <a:custGeom>
                <a:avLst/>
                <a:gdLst>
                  <a:gd name="T0" fmla="*/ 0 w 16"/>
                  <a:gd name="T1" fmla="*/ 41 h 49"/>
                  <a:gd name="T2" fmla="*/ 0 w 16"/>
                  <a:gd name="T3" fmla="*/ 41 h 49"/>
                  <a:gd name="T4" fmla="*/ 0 w 16"/>
                  <a:gd name="T5" fmla="*/ 44 h 49"/>
                  <a:gd name="T6" fmla="*/ 3 w 16"/>
                  <a:gd name="T7" fmla="*/ 46 h 49"/>
                  <a:gd name="T8" fmla="*/ 4 w 16"/>
                  <a:gd name="T9" fmla="*/ 48 h 49"/>
                  <a:gd name="T10" fmla="*/ 8 w 16"/>
                  <a:gd name="T11" fmla="*/ 49 h 49"/>
                  <a:gd name="T12" fmla="*/ 8 w 16"/>
                  <a:gd name="T13" fmla="*/ 49 h 49"/>
                  <a:gd name="T14" fmla="*/ 11 w 16"/>
                  <a:gd name="T15" fmla="*/ 48 h 49"/>
                  <a:gd name="T16" fmla="*/ 14 w 16"/>
                  <a:gd name="T17" fmla="*/ 46 h 49"/>
                  <a:gd name="T18" fmla="*/ 15 w 16"/>
                  <a:gd name="T19" fmla="*/ 44 h 49"/>
                  <a:gd name="T20" fmla="*/ 16 w 16"/>
                  <a:gd name="T21" fmla="*/ 41 h 49"/>
                  <a:gd name="T22" fmla="*/ 16 w 16"/>
                  <a:gd name="T23" fmla="*/ 8 h 49"/>
                  <a:gd name="T24" fmla="*/ 16 w 16"/>
                  <a:gd name="T25" fmla="*/ 8 h 49"/>
                  <a:gd name="T26" fmla="*/ 15 w 16"/>
                  <a:gd name="T27" fmla="*/ 6 h 49"/>
                  <a:gd name="T28" fmla="*/ 14 w 16"/>
                  <a:gd name="T29" fmla="*/ 3 h 49"/>
                  <a:gd name="T30" fmla="*/ 11 w 16"/>
                  <a:gd name="T31" fmla="*/ 0 h 49"/>
                  <a:gd name="T32" fmla="*/ 8 w 16"/>
                  <a:gd name="T33" fmla="*/ 0 h 49"/>
                  <a:gd name="T34" fmla="*/ 8 w 16"/>
                  <a:gd name="T35" fmla="*/ 0 h 49"/>
                  <a:gd name="T36" fmla="*/ 4 w 16"/>
                  <a:gd name="T37" fmla="*/ 0 h 49"/>
                  <a:gd name="T38" fmla="*/ 3 w 16"/>
                  <a:gd name="T39" fmla="*/ 3 h 49"/>
                  <a:gd name="T40" fmla="*/ 0 w 16"/>
                  <a:gd name="T41" fmla="*/ 6 h 49"/>
                  <a:gd name="T42" fmla="*/ 0 w 16"/>
                  <a:gd name="T43" fmla="*/ 8 h 49"/>
                  <a:gd name="T44" fmla="*/ 0 w 16"/>
                  <a:gd name="T45" fmla="*/ 41 h 49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6"/>
                  <a:gd name="T70" fmla="*/ 0 h 49"/>
                  <a:gd name="T71" fmla="*/ 16 w 16"/>
                  <a:gd name="T72" fmla="*/ 49 h 49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6" h="49">
                    <a:moveTo>
                      <a:pt x="0" y="41"/>
                    </a:moveTo>
                    <a:lnTo>
                      <a:pt x="0" y="41"/>
                    </a:lnTo>
                    <a:lnTo>
                      <a:pt x="0" y="44"/>
                    </a:lnTo>
                    <a:lnTo>
                      <a:pt x="3" y="46"/>
                    </a:lnTo>
                    <a:lnTo>
                      <a:pt x="4" y="48"/>
                    </a:lnTo>
                    <a:lnTo>
                      <a:pt x="8" y="49"/>
                    </a:lnTo>
                    <a:lnTo>
                      <a:pt x="8" y="49"/>
                    </a:lnTo>
                    <a:lnTo>
                      <a:pt x="11" y="48"/>
                    </a:lnTo>
                    <a:lnTo>
                      <a:pt x="14" y="46"/>
                    </a:lnTo>
                    <a:lnTo>
                      <a:pt x="15" y="44"/>
                    </a:lnTo>
                    <a:lnTo>
                      <a:pt x="16" y="4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5" y="6"/>
                    </a:lnTo>
                    <a:lnTo>
                      <a:pt x="14" y="3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41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15" name="组合 201">
              <a:extLst>
                <a:ext uri="{FF2B5EF4-FFF2-40B4-BE49-F238E27FC236}">
                  <a16:creationId xmlns:a16="http://schemas.microsoft.com/office/drawing/2014/main" xmlns="" id="{C2752553-E13B-4697-A4E1-1CC74054EFA3}"/>
                </a:ext>
              </a:extLst>
            </p:cNvPr>
            <p:cNvGrpSpPr/>
            <p:nvPr/>
          </p:nvGrpSpPr>
          <p:grpSpPr bwMode="auto">
            <a:xfrm>
              <a:off x="3975630" y="942444"/>
              <a:ext cx="394361" cy="402846"/>
              <a:chOff x="0" y="0"/>
              <a:chExt cx="601663" cy="601663"/>
            </a:xfrm>
            <a:grpFill/>
          </p:grpSpPr>
          <p:sp>
            <p:nvSpPr>
              <p:cNvPr id="97" name="Freeform 121">
                <a:extLst>
                  <a:ext uri="{FF2B5EF4-FFF2-40B4-BE49-F238E27FC236}">
                    <a16:creationId xmlns:a16="http://schemas.microsoft.com/office/drawing/2014/main" xmlns="" id="{8A56B2FF-4C33-4DA7-86B5-EFF0BA935D25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188912" y="0"/>
                <a:ext cx="223838" cy="601663"/>
              </a:xfrm>
              <a:custGeom>
                <a:avLst/>
                <a:gdLst>
                  <a:gd name="T0" fmla="*/ 71 w 141"/>
                  <a:gd name="T1" fmla="*/ 0 h 379"/>
                  <a:gd name="T2" fmla="*/ 84 w 141"/>
                  <a:gd name="T3" fmla="*/ 4 h 379"/>
                  <a:gd name="T4" fmla="*/ 98 w 141"/>
                  <a:gd name="T5" fmla="*/ 15 h 379"/>
                  <a:gd name="T6" fmla="*/ 110 w 141"/>
                  <a:gd name="T7" fmla="*/ 33 h 379"/>
                  <a:gd name="T8" fmla="*/ 119 w 141"/>
                  <a:gd name="T9" fmla="*/ 56 h 379"/>
                  <a:gd name="T10" fmla="*/ 136 w 141"/>
                  <a:gd name="T11" fmla="*/ 117 h 379"/>
                  <a:gd name="T12" fmla="*/ 141 w 141"/>
                  <a:gd name="T13" fmla="*/ 190 h 379"/>
                  <a:gd name="T14" fmla="*/ 140 w 141"/>
                  <a:gd name="T15" fmla="*/ 228 h 379"/>
                  <a:gd name="T16" fmla="*/ 129 w 141"/>
                  <a:gd name="T17" fmla="*/ 295 h 379"/>
                  <a:gd name="T18" fmla="*/ 115 w 141"/>
                  <a:gd name="T19" fmla="*/ 336 h 379"/>
                  <a:gd name="T20" fmla="*/ 105 w 141"/>
                  <a:gd name="T21" fmla="*/ 356 h 379"/>
                  <a:gd name="T22" fmla="*/ 91 w 141"/>
                  <a:gd name="T23" fmla="*/ 371 h 379"/>
                  <a:gd name="T24" fmla="*/ 77 w 141"/>
                  <a:gd name="T25" fmla="*/ 378 h 379"/>
                  <a:gd name="T26" fmla="*/ 71 w 141"/>
                  <a:gd name="T27" fmla="*/ 379 h 379"/>
                  <a:gd name="T28" fmla="*/ 71 w 141"/>
                  <a:gd name="T29" fmla="*/ 348 h 379"/>
                  <a:gd name="T30" fmla="*/ 71 w 141"/>
                  <a:gd name="T31" fmla="*/ 348 h 379"/>
                  <a:gd name="T32" fmla="*/ 83 w 141"/>
                  <a:gd name="T33" fmla="*/ 346 h 379"/>
                  <a:gd name="T34" fmla="*/ 94 w 141"/>
                  <a:gd name="T35" fmla="*/ 336 h 379"/>
                  <a:gd name="T36" fmla="*/ 103 w 141"/>
                  <a:gd name="T37" fmla="*/ 321 h 379"/>
                  <a:gd name="T38" fmla="*/ 119 w 141"/>
                  <a:gd name="T39" fmla="*/ 279 h 379"/>
                  <a:gd name="T40" fmla="*/ 128 w 141"/>
                  <a:gd name="T41" fmla="*/ 222 h 379"/>
                  <a:gd name="T42" fmla="*/ 129 w 141"/>
                  <a:gd name="T43" fmla="*/ 190 h 379"/>
                  <a:gd name="T44" fmla="*/ 125 w 141"/>
                  <a:gd name="T45" fmla="*/ 128 h 379"/>
                  <a:gd name="T46" fmla="*/ 113 w 141"/>
                  <a:gd name="T47" fmla="*/ 77 h 379"/>
                  <a:gd name="T48" fmla="*/ 99 w 141"/>
                  <a:gd name="T49" fmla="*/ 50 h 379"/>
                  <a:gd name="T50" fmla="*/ 88 w 141"/>
                  <a:gd name="T51" fmla="*/ 38 h 379"/>
                  <a:gd name="T52" fmla="*/ 76 w 141"/>
                  <a:gd name="T53" fmla="*/ 31 h 379"/>
                  <a:gd name="T54" fmla="*/ 71 w 141"/>
                  <a:gd name="T55" fmla="*/ 31 h 379"/>
                  <a:gd name="T56" fmla="*/ 71 w 141"/>
                  <a:gd name="T57" fmla="*/ 0 h 379"/>
                  <a:gd name="T58" fmla="*/ 71 w 141"/>
                  <a:gd name="T59" fmla="*/ 379 h 379"/>
                  <a:gd name="T60" fmla="*/ 57 w 141"/>
                  <a:gd name="T61" fmla="*/ 375 h 379"/>
                  <a:gd name="T62" fmla="*/ 44 w 141"/>
                  <a:gd name="T63" fmla="*/ 365 h 379"/>
                  <a:gd name="T64" fmla="*/ 31 w 141"/>
                  <a:gd name="T65" fmla="*/ 347 h 379"/>
                  <a:gd name="T66" fmla="*/ 22 w 141"/>
                  <a:gd name="T67" fmla="*/ 324 h 379"/>
                  <a:gd name="T68" fmla="*/ 7 w 141"/>
                  <a:gd name="T69" fmla="*/ 264 h 379"/>
                  <a:gd name="T70" fmla="*/ 0 w 141"/>
                  <a:gd name="T71" fmla="*/ 190 h 379"/>
                  <a:gd name="T72" fmla="*/ 3 w 141"/>
                  <a:gd name="T73" fmla="*/ 152 h 379"/>
                  <a:gd name="T74" fmla="*/ 12 w 141"/>
                  <a:gd name="T75" fmla="*/ 84 h 379"/>
                  <a:gd name="T76" fmla="*/ 26 w 141"/>
                  <a:gd name="T77" fmla="*/ 44 h 379"/>
                  <a:gd name="T78" fmla="*/ 37 w 141"/>
                  <a:gd name="T79" fmla="*/ 23 h 379"/>
                  <a:gd name="T80" fmla="*/ 50 w 141"/>
                  <a:gd name="T81" fmla="*/ 8 h 379"/>
                  <a:gd name="T82" fmla="*/ 64 w 141"/>
                  <a:gd name="T83" fmla="*/ 2 h 379"/>
                  <a:gd name="T84" fmla="*/ 71 w 141"/>
                  <a:gd name="T85" fmla="*/ 31 h 379"/>
                  <a:gd name="T86" fmla="*/ 65 w 141"/>
                  <a:gd name="T87" fmla="*/ 31 h 379"/>
                  <a:gd name="T88" fmla="*/ 53 w 141"/>
                  <a:gd name="T89" fmla="*/ 38 h 379"/>
                  <a:gd name="T90" fmla="*/ 42 w 141"/>
                  <a:gd name="T91" fmla="*/ 50 h 379"/>
                  <a:gd name="T92" fmla="*/ 29 w 141"/>
                  <a:gd name="T93" fmla="*/ 77 h 379"/>
                  <a:gd name="T94" fmla="*/ 17 w 141"/>
                  <a:gd name="T95" fmla="*/ 128 h 379"/>
                  <a:gd name="T96" fmla="*/ 12 w 141"/>
                  <a:gd name="T97" fmla="*/ 190 h 379"/>
                  <a:gd name="T98" fmla="*/ 14 w 141"/>
                  <a:gd name="T99" fmla="*/ 222 h 379"/>
                  <a:gd name="T100" fmla="*/ 22 w 141"/>
                  <a:gd name="T101" fmla="*/ 279 h 379"/>
                  <a:gd name="T102" fmla="*/ 38 w 141"/>
                  <a:gd name="T103" fmla="*/ 321 h 379"/>
                  <a:gd name="T104" fmla="*/ 48 w 141"/>
                  <a:gd name="T105" fmla="*/ 336 h 379"/>
                  <a:gd name="T106" fmla="*/ 59 w 141"/>
                  <a:gd name="T107" fmla="*/ 346 h 379"/>
                  <a:gd name="T108" fmla="*/ 71 w 141"/>
                  <a:gd name="T109" fmla="*/ 348 h 379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1"/>
                  <a:gd name="T166" fmla="*/ 0 h 379"/>
                  <a:gd name="T167" fmla="*/ 141 w 141"/>
                  <a:gd name="T168" fmla="*/ 379 h 379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1" h="379">
                    <a:moveTo>
                      <a:pt x="71" y="0"/>
                    </a:moveTo>
                    <a:lnTo>
                      <a:pt x="71" y="0"/>
                    </a:lnTo>
                    <a:lnTo>
                      <a:pt x="77" y="2"/>
                    </a:lnTo>
                    <a:lnTo>
                      <a:pt x="84" y="4"/>
                    </a:lnTo>
                    <a:lnTo>
                      <a:pt x="91" y="8"/>
                    </a:lnTo>
                    <a:lnTo>
                      <a:pt x="98" y="15"/>
                    </a:lnTo>
                    <a:lnTo>
                      <a:pt x="105" y="23"/>
                    </a:lnTo>
                    <a:lnTo>
                      <a:pt x="110" y="33"/>
                    </a:lnTo>
                    <a:lnTo>
                      <a:pt x="115" y="44"/>
                    </a:lnTo>
                    <a:lnTo>
                      <a:pt x="119" y="56"/>
                    </a:lnTo>
                    <a:lnTo>
                      <a:pt x="129" y="84"/>
                    </a:lnTo>
                    <a:lnTo>
                      <a:pt x="136" y="117"/>
                    </a:lnTo>
                    <a:lnTo>
                      <a:pt x="140" y="152"/>
                    </a:lnTo>
                    <a:lnTo>
                      <a:pt x="141" y="190"/>
                    </a:lnTo>
                    <a:lnTo>
                      <a:pt x="141" y="190"/>
                    </a:lnTo>
                    <a:lnTo>
                      <a:pt x="140" y="228"/>
                    </a:lnTo>
                    <a:lnTo>
                      <a:pt x="136" y="264"/>
                    </a:lnTo>
                    <a:lnTo>
                      <a:pt x="129" y="295"/>
                    </a:lnTo>
                    <a:lnTo>
                      <a:pt x="119" y="324"/>
                    </a:lnTo>
                    <a:lnTo>
                      <a:pt x="115" y="336"/>
                    </a:lnTo>
                    <a:lnTo>
                      <a:pt x="110" y="347"/>
                    </a:lnTo>
                    <a:lnTo>
                      <a:pt x="105" y="356"/>
                    </a:lnTo>
                    <a:lnTo>
                      <a:pt x="98" y="365"/>
                    </a:lnTo>
                    <a:lnTo>
                      <a:pt x="91" y="371"/>
                    </a:lnTo>
                    <a:lnTo>
                      <a:pt x="84" y="375"/>
                    </a:lnTo>
                    <a:lnTo>
                      <a:pt x="77" y="378"/>
                    </a:lnTo>
                    <a:lnTo>
                      <a:pt x="71" y="379"/>
                    </a:lnTo>
                    <a:lnTo>
                      <a:pt x="71" y="379"/>
                    </a:lnTo>
                    <a:lnTo>
                      <a:pt x="71" y="348"/>
                    </a:lnTo>
                    <a:lnTo>
                      <a:pt x="71" y="348"/>
                    </a:lnTo>
                    <a:lnTo>
                      <a:pt x="71" y="348"/>
                    </a:lnTo>
                    <a:lnTo>
                      <a:pt x="71" y="348"/>
                    </a:lnTo>
                    <a:lnTo>
                      <a:pt x="76" y="348"/>
                    </a:lnTo>
                    <a:lnTo>
                      <a:pt x="83" y="346"/>
                    </a:lnTo>
                    <a:lnTo>
                      <a:pt x="88" y="342"/>
                    </a:lnTo>
                    <a:lnTo>
                      <a:pt x="94" y="336"/>
                    </a:lnTo>
                    <a:lnTo>
                      <a:pt x="99" y="329"/>
                    </a:lnTo>
                    <a:lnTo>
                      <a:pt x="103" y="321"/>
                    </a:lnTo>
                    <a:lnTo>
                      <a:pt x="113" y="302"/>
                    </a:lnTo>
                    <a:lnTo>
                      <a:pt x="119" y="279"/>
                    </a:lnTo>
                    <a:lnTo>
                      <a:pt x="125" y="252"/>
                    </a:lnTo>
                    <a:lnTo>
                      <a:pt x="128" y="222"/>
                    </a:lnTo>
                    <a:lnTo>
                      <a:pt x="129" y="190"/>
                    </a:lnTo>
                    <a:lnTo>
                      <a:pt x="129" y="190"/>
                    </a:lnTo>
                    <a:lnTo>
                      <a:pt x="128" y="157"/>
                    </a:lnTo>
                    <a:lnTo>
                      <a:pt x="125" y="128"/>
                    </a:lnTo>
                    <a:lnTo>
                      <a:pt x="119" y="102"/>
                    </a:lnTo>
                    <a:lnTo>
                      <a:pt x="113" y="77"/>
                    </a:lnTo>
                    <a:lnTo>
                      <a:pt x="103" y="59"/>
                    </a:lnTo>
                    <a:lnTo>
                      <a:pt x="99" y="50"/>
                    </a:lnTo>
                    <a:lnTo>
                      <a:pt x="94" y="44"/>
                    </a:lnTo>
                    <a:lnTo>
                      <a:pt x="88" y="38"/>
                    </a:lnTo>
                    <a:lnTo>
                      <a:pt x="83" y="34"/>
                    </a:lnTo>
                    <a:lnTo>
                      <a:pt x="76" y="31"/>
                    </a:lnTo>
                    <a:lnTo>
                      <a:pt x="71" y="31"/>
                    </a:lnTo>
                    <a:lnTo>
                      <a:pt x="71" y="31"/>
                    </a:lnTo>
                    <a:lnTo>
                      <a:pt x="71" y="0"/>
                    </a:lnTo>
                    <a:lnTo>
                      <a:pt x="71" y="0"/>
                    </a:lnTo>
                    <a:close/>
                    <a:moveTo>
                      <a:pt x="71" y="379"/>
                    </a:moveTo>
                    <a:lnTo>
                      <a:pt x="71" y="379"/>
                    </a:lnTo>
                    <a:lnTo>
                      <a:pt x="64" y="378"/>
                    </a:lnTo>
                    <a:lnTo>
                      <a:pt x="57" y="375"/>
                    </a:lnTo>
                    <a:lnTo>
                      <a:pt x="50" y="371"/>
                    </a:lnTo>
                    <a:lnTo>
                      <a:pt x="44" y="365"/>
                    </a:lnTo>
                    <a:lnTo>
                      <a:pt x="37" y="356"/>
                    </a:lnTo>
                    <a:lnTo>
                      <a:pt x="31" y="347"/>
                    </a:lnTo>
                    <a:lnTo>
                      <a:pt x="26" y="336"/>
                    </a:lnTo>
                    <a:lnTo>
                      <a:pt x="22" y="324"/>
                    </a:lnTo>
                    <a:lnTo>
                      <a:pt x="12" y="295"/>
                    </a:lnTo>
                    <a:lnTo>
                      <a:pt x="7" y="264"/>
                    </a:lnTo>
                    <a:lnTo>
                      <a:pt x="3" y="228"/>
                    </a:lnTo>
                    <a:lnTo>
                      <a:pt x="0" y="190"/>
                    </a:lnTo>
                    <a:lnTo>
                      <a:pt x="0" y="190"/>
                    </a:lnTo>
                    <a:lnTo>
                      <a:pt x="3" y="152"/>
                    </a:lnTo>
                    <a:lnTo>
                      <a:pt x="7" y="117"/>
                    </a:lnTo>
                    <a:lnTo>
                      <a:pt x="12" y="84"/>
                    </a:lnTo>
                    <a:lnTo>
                      <a:pt x="22" y="56"/>
                    </a:lnTo>
                    <a:lnTo>
                      <a:pt x="26" y="44"/>
                    </a:lnTo>
                    <a:lnTo>
                      <a:pt x="31" y="33"/>
                    </a:lnTo>
                    <a:lnTo>
                      <a:pt x="37" y="23"/>
                    </a:lnTo>
                    <a:lnTo>
                      <a:pt x="44" y="15"/>
                    </a:lnTo>
                    <a:lnTo>
                      <a:pt x="50" y="8"/>
                    </a:lnTo>
                    <a:lnTo>
                      <a:pt x="57" y="4"/>
                    </a:lnTo>
                    <a:lnTo>
                      <a:pt x="64" y="2"/>
                    </a:lnTo>
                    <a:lnTo>
                      <a:pt x="71" y="0"/>
                    </a:lnTo>
                    <a:lnTo>
                      <a:pt x="71" y="31"/>
                    </a:lnTo>
                    <a:lnTo>
                      <a:pt x="71" y="31"/>
                    </a:lnTo>
                    <a:lnTo>
                      <a:pt x="65" y="31"/>
                    </a:lnTo>
                    <a:lnTo>
                      <a:pt x="59" y="34"/>
                    </a:lnTo>
                    <a:lnTo>
                      <a:pt x="53" y="38"/>
                    </a:lnTo>
                    <a:lnTo>
                      <a:pt x="48" y="44"/>
                    </a:lnTo>
                    <a:lnTo>
                      <a:pt x="42" y="50"/>
                    </a:lnTo>
                    <a:lnTo>
                      <a:pt x="38" y="59"/>
                    </a:lnTo>
                    <a:lnTo>
                      <a:pt x="29" y="77"/>
                    </a:lnTo>
                    <a:lnTo>
                      <a:pt x="22" y="102"/>
                    </a:lnTo>
                    <a:lnTo>
                      <a:pt x="17" y="128"/>
                    </a:lnTo>
                    <a:lnTo>
                      <a:pt x="14" y="157"/>
                    </a:lnTo>
                    <a:lnTo>
                      <a:pt x="12" y="190"/>
                    </a:lnTo>
                    <a:lnTo>
                      <a:pt x="12" y="190"/>
                    </a:lnTo>
                    <a:lnTo>
                      <a:pt x="14" y="222"/>
                    </a:lnTo>
                    <a:lnTo>
                      <a:pt x="17" y="252"/>
                    </a:lnTo>
                    <a:lnTo>
                      <a:pt x="22" y="279"/>
                    </a:lnTo>
                    <a:lnTo>
                      <a:pt x="29" y="302"/>
                    </a:lnTo>
                    <a:lnTo>
                      <a:pt x="38" y="321"/>
                    </a:lnTo>
                    <a:lnTo>
                      <a:pt x="42" y="329"/>
                    </a:lnTo>
                    <a:lnTo>
                      <a:pt x="48" y="336"/>
                    </a:lnTo>
                    <a:lnTo>
                      <a:pt x="53" y="342"/>
                    </a:lnTo>
                    <a:lnTo>
                      <a:pt x="59" y="346"/>
                    </a:lnTo>
                    <a:lnTo>
                      <a:pt x="65" y="348"/>
                    </a:lnTo>
                    <a:lnTo>
                      <a:pt x="71" y="348"/>
                    </a:lnTo>
                    <a:lnTo>
                      <a:pt x="71" y="379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98" name="Freeform 122">
                <a:extLst>
                  <a:ext uri="{FF2B5EF4-FFF2-40B4-BE49-F238E27FC236}">
                    <a16:creationId xmlns:a16="http://schemas.microsoft.com/office/drawing/2014/main" xmlns="" id="{E9623722-9B64-4F6F-BFBE-F403A3466C50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0" y="192087"/>
                <a:ext cx="601663" cy="220663"/>
              </a:xfrm>
              <a:custGeom>
                <a:avLst/>
                <a:gdLst>
                  <a:gd name="T0" fmla="*/ 190 w 379"/>
                  <a:gd name="T1" fmla="*/ 0 h 139"/>
                  <a:gd name="T2" fmla="*/ 228 w 379"/>
                  <a:gd name="T3" fmla="*/ 1 h 139"/>
                  <a:gd name="T4" fmla="*/ 295 w 379"/>
                  <a:gd name="T5" fmla="*/ 11 h 139"/>
                  <a:gd name="T6" fmla="*/ 336 w 379"/>
                  <a:gd name="T7" fmla="*/ 24 h 139"/>
                  <a:gd name="T8" fmla="*/ 356 w 379"/>
                  <a:gd name="T9" fmla="*/ 35 h 139"/>
                  <a:gd name="T10" fmla="*/ 371 w 379"/>
                  <a:gd name="T11" fmla="*/ 49 h 139"/>
                  <a:gd name="T12" fmla="*/ 378 w 379"/>
                  <a:gd name="T13" fmla="*/ 62 h 139"/>
                  <a:gd name="T14" fmla="*/ 379 w 379"/>
                  <a:gd name="T15" fmla="*/ 69 h 139"/>
                  <a:gd name="T16" fmla="*/ 375 w 379"/>
                  <a:gd name="T17" fmla="*/ 82 h 139"/>
                  <a:gd name="T18" fmla="*/ 364 w 379"/>
                  <a:gd name="T19" fmla="*/ 96 h 139"/>
                  <a:gd name="T20" fmla="*/ 347 w 379"/>
                  <a:gd name="T21" fmla="*/ 108 h 139"/>
                  <a:gd name="T22" fmla="*/ 324 w 379"/>
                  <a:gd name="T23" fmla="*/ 119 h 139"/>
                  <a:gd name="T24" fmla="*/ 264 w 379"/>
                  <a:gd name="T25" fmla="*/ 134 h 139"/>
                  <a:gd name="T26" fmla="*/ 190 w 379"/>
                  <a:gd name="T27" fmla="*/ 139 h 139"/>
                  <a:gd name="T28" fmla="*/ 190 w 379"/>
                  <a:gd name="T29" fmla="*/ 127 h 139"/>
                  <a:gd name="T30" fmla="*/ 190 w 379"/>
                  <a:gd name="T31" fmla="*/ 127 h 139"/>
                  <a:gd name="T32" fmla="*/ 252 w 379"/>
                  <a:gd name="T33" fmla="*/ 123 h 139"/>
                  <a:gd name="T34" fmla="*/ 302 w 379"/>
                  <a:gd name="T35" fmla="*/ 111 h 139"/>
                  <a:gd name="T36" fmla="*/ 329 w 379"/>
                  <a:gd name="T37" fmla="*/ 97 h 139"/>
                  <a:gd name="T38" fmla="*/ 341 w 379"/>
                  <a:gd name="T39" fmla="*/ 86 h 139"/>
                  <a:gd name="T40" fmla="*/ 348 w 379"/>
                  <a:gd name="T41" fmla="*/ 74 h 139"/>
                  <a:gd name="T42" fmla="*/ 348 w 379"/>
                  <a:gd name="T43" fmla="*/ 69 h 139"/>
                  <a:gd name="T44" fmla="*/ 348 w 379"/>
                  <a:gd name="T45" fmla="*/ 63 h 139"/>
                  <a:gd name="T46" fmla="*/ 341 w 379"/>
                  <a:gd name="T47" fmla="*/ 51 h 139"/>
                  <a:gd name="T48" fmla="*/ 329 w 379"/>
                  <a:gd name="T49" fmla="*/ 40 h 139"/>
                  <a:gd name="T50" fmla="*/ 302 w 379"/>
                  <a:gd name="T51" fmla="*/ 28 h 139"/>
                  <a:gd name="T52" fmla="*/ 252 w 379"/>
                  <a:gd name="T53" fmla="*/ 15 h 139"/>
                  <a:gd name="T54" fmla="*/ 190 w 379"/>
                  <a:gd name="T55" fmla="*/ 11 h 139"/>
                  <a:gd name="T56" fmla="*/ 190 w 379"/>
                  <a:gd name="T57" fmla="*/ 0 h 139"/>
                  <a:gd name="T58" fmla="*/ 0 w 379"/>
                  <a:gd name="T59" fmla="*/ 69 h 139"/>
                  <a:gd name="T60" fmla="*/ 4 w 379"/>
                  <a:gd name="T61" fmla="*/ 55 h 139"/>
                  <a:gd name="T62" fmla="*/ 15 w 379"/>
                  <a:gd name="T63" fmla="*/ 42 h 139"/>
                  <a:gd name="T64" fmla="*/ 33 w 379"/>
                  <a:gd name="T65" fmla="*/ 30 h 139"/>
                  <a:gd name="T66" fmla="*/ 56 w 379"/>
                  <a:gd name="T67" fmla="*/ 20 h 139"/>
                  <a:gd name="T68" fmla="*/ 117 w 379"/>
                  <a:gd name="T69" fmla="*/ 5 h 139"/>
                  <a:gd name="T70" fmla="*/ 190 w 379"/>
                  <a:gd name="T71" fmla="*/ 0 h 139"/>
                  <a:gd name="T72" fmla="*/ 190 w 379"/>
                  <a:gd name="T73" fmla="*/ 11 h 139"/>
                  <a:gd name="T74" fmla="*/ 127 w 379"/>
                  <a:gd name="T75" fmla="*/ 15 h 139"/>
                  <a:gd name="T76" fmla="*/ 77 w 379"/>
                  <a:gd name="T77" fmla="*/ 28 h 139"/>
                  <a:gd name="T78" fmla="*/ 50 w 379"/>
                  <a:gd name="T79" fmla="*/ 40 h 139"/>
                  <a:gd name="T80" fmla="*/ 38 w 379"/>
                  <a:gd name="T81" fmla="*/ 51 h 139"/>
                  <a:gd name="T82" fmla="*/ 31 w 379"/>
                  <a:gd name="T83" fmla="*/ 63 h 139"/>
                  <a:gd name="T84" fmla="*/ 31 w 379"/>
                  <a:gd name="T85" fmla="*/ 69 h 139"/>
                  <a:gd name="T86" fmla="*/ 34 w 379"/>
                  <a:gd name="T87" fmla="*/ 81 h 139"/>
                  <a:gd name="T88" fmla="*/ 43 w 379"/>
                  <a:gd name="T89" fmla="*/ 92 h 139"/>
                  <a:gd name="T90" fmla="*/ 58 w 379"/>
                  <a:gd name="T91" fmla="*/ 101 h 139"/>
                  <a:gd name="T92" fmla="*/ 102 w 379"/>
                  <a:gd name="T93" fmla="*/ 118 h 139"/>
                  <a:gd name="T94" fmla="*/ 157 w 379"/>
                  <a:gd name="T95" fmla="*/ 126 h 139"/>
                  <a:gd name="T96" fmla="*/ 190 w 379"/>
                  <a:gd name="T97" fmla="*/ 139 h 139"/>
                  <a:gd name="T98" fmla="*/ 152 w 379"/>
                  <a:gd name="T99" fmla="*/ 138 h 139"/>
                  <a:gd name="T100" fmla="*/ 84 w 379"/>
                  <a:gd name="T101" fmla="*/ 127 h 139"/>
                  <a:gd name="T102" fmla="*/ 43 w 379"/>
                  <a:gd name="T103" fmla="*/ 114 h 139"/>
                  <a:gd name="T104" fmla="*/ 23 w 379"/>
                  <a:gd name="T105" fmla="*/ 103 h 139"/>
                  <a:gd name="T106" fmla="*/ 8 w 379"/>
                  <a:gd name="T107" fmla="*/ 89 h 139"/>
                  <a:gd name="T108" fmla="*/ 1 w 379"/>
                  <a:gd name="T109" fmla="*/ 76 h 139"/>
                  <a:gd name="T110" fmla="*/ 0 w 379"/>
                  <a:gd name="T111" fmla="*/ 69 h 139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379"/>
                  <a:gd name="T169" fmla="*/ 0 h 139"/>
                  <a:gd name="T170" fmla="*/ 379 w 379"/>
                  <a:gd name="T171" fmla="*/ 139 h 139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379" h="139">
                    <a:moveTo>
                      <a:pt x="190" y="0"/>
                    </a:moveTo>
                    <a:lnTo>
                      <a:pt x="190" y="0"/>
                    </a:lnTo>
                    <a:lnTo>
                      <a:pt x="190" y="0"/>
                    </a:lnTo>
                    <a:lnTo>
                      <a:pt x="228" y="1"/>
                    </a:lnTo>
                    <a:lnTo>
                      <a:pt x="264" y="5"/>
                    </a:lnTo>
                    <a:lnTo>
                      <a:pt x="295" y="11"/>
                    </a:lnTo>
                    <a:lnTo>
                      <a:pt x="324" y="20"/>
                    </a:lnTo>
                    <a:lnTo>
                      <a:pt x="336" y="24"/>
                    </a:lnTo>
                    <a:lnTo>
                      <a:pt x="347" y="30"/>
                    </a:lnTo>
                    <a:lnTo>
                      <a:pt x="356" y="35"/>
                    </a:lnTo>
                    <a:lnTo>
                      <a:pt x="364" y="42"/>
                    </a:lnTo>
                    <a:lnTo>
                      <a:pt x="371" y="49"/>
                    </a:lnTo>
                    <a:lnTo>
                      <a:pt x="375" y="55"/>
                    </a:lnTo>
                    <a:lnTo>
                      <a:pt x="378" y="62"/>
                    </a:lnTo>
                    <a:lnTo>
                      <a:pt x="379" y="69"/>
                    </a:lnTo>
                    <a:lnTo>
                      <a:pt x="379" y="69"/>
                    </a:lnTo>
                    <a:lnTo>
                      <a:pt x="378" y="76"/>
                    </a:lnTo>
                    <a:lnTo>
                      <a:pt x="375" y="82"/>
                    </a:lnTo>
                    <a:lnTo>
                      <a:pt x="371" y="89"/>
                    </a:lnTo>
                    <a:lnTo>
                      <a:pt x="364" y="96"/>
                    </a:lnTo>
                    <a:lnTo>
                      <a:pt x="356" y="103"/>
                    </a:lnTo>
                    <a:lnTo>
                      <a:pt x="347" y="108"/>
                    </a:lnTo>
                    <a:lnTo>
                      <a:pt x="336" y="114"/>
                    </a:lnTo>
                    <a:lnTo>
                      <a:pt x="324" y="119"/>
                    </a:lnTo>
                    <a:lnTo>
                      <a:pt x="295" y="127"/>
                    </a:lnTo>
                    <a:lnTo>
                      <a:pt x="264" y="134"/>
                    </a:lnTo>
                    <a:lnTo>
                      <a:pt x="228" y="138"/>
                    </a:lnTo>
                    <a:lnTo>
                      <a:pt x="190" y="139"/>
                    </a:lnTo>
                    <a:lnTo>
                      <a:pt x="190" y="139"/>
                    </a:lnTo>
                    <a:lnTo>
                      <a:pt x="190" y="127"/>
                    </a:lnTo>
                    <a:lnTo>
                      <a:pt x="190" y="127"/>
                    </a:lnTo>
                    <a:lnTo>
                      <a:pt x="190" y="127"/>
                    </a:lnTo>
                    <a:lnTo>
                      <a:pt x="222" y="126"/>
                    </a:lnTo>
                    <a:lnTo>
                      <a:pt x="252" y="123"/>
                    </a:lnTo>
                    <a:lnTo>
                      <a:pt x="279" y="118"/>
                    </a:lnTo>
                    <a:lnTo>
                      <a:pt x="302" y="111"/>
                    </a:lnTo>
                    <a:lnTo>
                      <a:pt x="321" y="101"/>
                    </a:lnTo>
                    <a:lnTo>
                      <a:pt x="329" y="97"/>
                    </a:lnTo>
                    <a:lnTo>
                      <a:pt x="336" y="92"/>
                    </a:lnTo>
                    <a:lnTo>
                      <a:pt x="341" y="86"/>
                    </a:lnTo>
                    <a:lnTo>
                      <a:pt x="345" y="81"/>
                    </a:lnTo>
                    <a:lnTo>
                      <a:pt x="348" y="74"/>
                    </a:lnTo>
                    <a:lnTo>
                      <a:pt x="348" y="69"/>
                    </a:lnTo>
                    <a:lnTo>
                      <a:pt x="348" y="69"/>
                    </a:lnTo>
                    <a:lnTo>
                      <a:pt x="348" y="69"/>
                    </a:lnTo>
                    <a:lnTo>
                      <a:pt x="348" y="63"/>
                    </a:lnTo>
                    <a:lnTo>
                      <a:pt x="345" y="57"/>
                    </a:lnTo>
                    <a:lnTo>
                      <a:pt x="341" y="51"/>
                    </a:lnTo>
                    <a:lnTo>
                      <a:pt x="336" y="46"/>
                    </a:lnTo>
                    <a:lnTo>
                      <a:pt x="329" y="40"/>
                    </a:lnTo>
                    <a:lnTo>
                      <a:pt x="321" y="36"/>
                    </a:lnTo>
                    <a:lnTo>
                      <a:pt x="302" y="28"/>
                    </a:lnTo>
                    <a:lnTo>
                      <a:pt x="279" y="20"/>
                    </a:lnTo>
                    <a:lnTo>
                      <a:pt x="252" y="15"/>
                    </a:lnTo>
                    <a:lnTo>
                      <a:pt x="222" y="12"/>
                    </a:lnTo>
                    <a:lnTo>
                      <a:pt x="190" y="11"/>
                    </a:lnTo>
                    <a:lnTo>
                      <a:pt x="190" y="11"/>
                    </a:lnTo>
                    <a:lnTo>
                      <a:pt x="190" y="0"/>
                    </a:lnTo>
                    <a:close/>
                    <a:moveTo>
                      <a:pt x="0" y="69"/>
                    </a:moveTo>
                    <a:lnTo>
                      <a:pt x="0" y="69"/>
                    </a:lnTo>
                    <a:lnTo>
                      <a:pt x="1" y="62"/>
                    </a:lnTo>
                    <a:lnTo>
                      <a:pt x="4" y="55"/>
                    </a:lnTo>
                    <a:lnTo>
                      <a:pt x="8" y="49"/>
                    </a:lnTo>
                    <a:lnTo>
                      <a:pt x="15" y="42"/>
                    </a:lnTo>
                    <a:lnTo>
                      <a:pt x="23" y="36"/>
                    </a:lnTo>
                    <a:lnTo>
                      <a:pt x="33" y="30"/>
                    </a:lnTo>
                    <a:lnTo>
                      <a:pt x="43" y="24"/>
                    </a:lnTo>
                    <a:lnTo>
                      <a:pt x="56" y="20"/>
                    </a:lnTo>
                    <a:lnTo>
                      <a:pt x="84" y="11"/>
                    </a:lnTo>
                    <a:lnTo>
                      <a:pt x="117" y="5"/>
                    </a:lnTo>
                    <a:lnTo>
                      <a:pt x="152" y="1"/>
                    </a:lnTo>
                    <a:lnTo>
                      <a:pt x="190" y="0"/>
                    </a:lnTo>
                    <a:lnTo>
                      <a:pt x="190" y="11"/>
                    </a:lnTo>
                    <a:lnTo>
                      <a:pt x="190" y="11"/>
                    </a:lnTo>
                    <a:lnTo>
                      <a:pt x="157" y="12"/>
                    </a:lnTo>
                    <a:lnTo>
                      <a:pt x="127" y="15"/>
                    </a:lnTo>
                    <a:lnTo>
                      <a:pt x="102" y="20"/>
                    </a:lnTo>
                    <a:lnTo>
                      <a:pt x="77" y="28"/>
                    </a:lnTo>
                    <a:lnTo>
                      <a:pt x="58" y="36"/>
                    </a:lnTo>
                    <a:lnTo>
                      <a:pt x="50" y="40"/>
                    </a:lnTo>
                    <a:lnTo>
                      <a:pt x="43" y="46"/>
                    </a:lnTo>
                    <a:lnTo>
                      <a:pt x="38" y="51"/>
                    </a:lnTo>
                    <a:lnTo>
                      <a:pt x="34" y="57"/>
                    </a:lnTo>
                    <a:lnTo>
                      <a:pt x="31" y="63"/>
                    </a:lnTo>
                    <a:lnTo>
                      <a:pt x="31" y="69"/>
                    </a:lnTo>
                    <a:lnTo>
                      <a:pt x="31" y="69"/>
                    </a:lnTo>
                    <a:lnTo>
                      <a:pt x="31" y="74"/>
                    </a:lnTo>
                    <a:lnTo>
                      <a:pt x="34" y="81"/>
                    </a:lnTo>
                    <a:lnTo>
                      <a:pt x="38" y="86"/>
                    </a:lnTo>
                    <a:lnTo>
                      <a:pt x="43" y="92"/>
                    </a:lnTo>
                    <a:lnTo>
                      <a:pt x="50" y="97"/>
                    </a:lnTo>
                    <a:lnTo>
                      <a:pt x="58" y="101"/>
                    </a:lnTo>
                    <a:lnTo>
                      <a:pt x="77" y="111"/>
                    </a:lnTo>
                    <a:lnTo>
                      <a:pt x="102" y="118"/>
                    </a:lnTo>
                    <a:lnTo>
                      <a:pt x="127" y="123"/>
                    </a:lnTo>
                    <a:lnTo>
                      <a:pt x="157" y="126"/>
                    </a:lnTo>
                    <a:lnTo>
                      <a:pt x="190" y="127"/>
                    </a:lnTo>
                    <a:lnTo>
                      <a:pt x="190" y="139"/>
                    </a:lnTo>
                    <a:lnTo>
                      <a:pt x="190" y="139"/>
                    </a:lnTo>
                    <a:lnTo>
                      <a:pt x="152" y="138"/>
                    </a:lnTo>
                    <a:lnTo>
                      <a:pt x="117" y="134"/>
                    </a:lnTo>
                    <a:lnTo>
                      <a:pt x="84" y="127"/>
                    </a:lnTo>
                    <a:lnTo>
                      <a:pt x="56" y="119"/>
                    </a:lnTo>
                    <a:lnTo>
                      <a:pt x="43" y="114"/>
                    </a:lnTo>
                    <a:lnTo>
                      <a:pt x="33" y="108"/>
                    </a:lnTo>
                    <a:lnTo>
                      <a:pt x="23" y="103"/>
                    </a:lnTo>
                    <a:lnTo>
                      <a:pt x="15" y="96"/>
                    </a:lnTo>
                    <a:lnTo>
                      <a:pt x="8" y="89"/>
                    </a:lnTo>
                    <a:lnTo>
                      <a:pt x="4" y="82"/>
                    </a:lnTo>
                    <a:lnTo>
                      <a:pt x="1" y="76"/>
                    </a:lnTo>
                    <a:lnTo>
                      <a:pt x="0" y="69"/>
                    </a:lnTo>
                    <a:lnTo>
                      <a:pt x="0" y="69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99" name="Freeform 123">
                <a:extLst>
                  <a:ext uri="{FF2B5EF4-FFF2-40B4-BE49-F238E27FC236}">
                    <a16:creationId xmlns:a16="http://schemas.microsoft.com/office/drawing/2014/main" xmlns="" id="{9DCFDE64-BF17-4F25-95C8-FA0A0281B198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76200" y="76200"/>
                <a:ext cx="450850" cy="452438"/>
              </a:xfrm>
              <a:custGeom>
                <a:avLst/>
                <a:gdLst>
                  <a:gd name="T0" fmla="*/ 142 w 284"/>
                  <a:gd name="T1" fmla="*/ 50 h 285"/>
                  <a:gd name="T2" fmla="*/ 190 w 284"/>
                  <a:gd name="T3" fmla="*/ 93 h 285"/>
                  <a:gd name="T4" fmla="*/ 218 w 284"/>
                  <a:gd name="T5" fmla="*/ 120 h 285"/>
                  <a:gd name="T6" fmla="*/ 258 w 284"/>
                  <a:gd name="T7" fmla="*/ 176 h 285"/>
                  <a:gd name="T8" fmla="*/ 277 w 284"/>
                  <a:gd name="T9" fmla="*/ 214 h 285"/>
                  <a:gd name="T10" fmla="*/ 283 w 284"/>
                  <a:gd name="T11" fmla="*/ 237 h 285"/>
                  <a:gd name="T12" fmla="*/ 284 w 284"/>
                  <a:gd name="T13" fmla="*/ 256 h 285"/>
                  <a:gd name="T14" fmla="*/ 280 w 284"/>
                  <a:gd name="T15" fmla="*/ 271 h 285"/>
                  <a:gd name="T16" fmla="*/ 276 w 284"/>
                  <a:gd name="T17" fmla="*/ 276 h 285"/>
                  <a:gd name="T18" fmla="*/ 266 w 284"/>
                  <a:gd name="T19" fmla="*/ 283 h 285"/>
                  <a:gd name="T20" fmla="*/ 254 w 284"/>
                  <a:gd name="T21" fmla="*/ 285 h 285"/>
                  <a:gd name="T22" fmla="*/ 223 w 284"/>
                  <a:gd name="T23" fmla="*/ 280 h 285"/>
                  <a:gd name="T24" fmla="*/ 184 w 284"/>
                  <a:gd name="T25" fmla="*/ 262 h 285"/>
                  <a:gd name="T26" fmla="*/ 142 w 284"/>
                  <a:gd name="T27" fmla="*/ 235 h 285"/>
                  <a:gd name="T28" fmla="*/ 142 w 284"/>
                  <a:gd name="T29" fmla="*/ 219 h 285"/>
                  <a:gd name="T30" fmla="*/ 177 w 284"/>
                  <a:gd name="T31" fmla="*/ 243 h 285"/>
                  <a:gd name="T32" fmla="*/ 209 w 284"/>
                  <a:gd name="T33" fmla="*/ 257 h 285"/>
                  <a:gd name="T34" fmla="*/ 235 w 284"/>
                  <a:gd name="T35" fmla="*/ 261 h 285"/>
                  <a:gd name="T36" fmla="*/ 246 w 284"/>
                  <a:gd name="T37" fmla="*/ 260 h 285"/>
                  <a:gd name="T38" fmla="*/ 254 w 284"/>
                  <a:gd name="T39" fmla="*/ 254 h 285"/>
                  <a:gd name="T40" fmla="*/ 254 w 284"/>
                  <a:gd name="T41" fmla="*/ 254 h 285"/>
                  <a:gd name="T42" fmla="*/ 260 w 284"/>
                  <a:gd name="T43" fmla="*/ 243 h 285"/>
                  <a:gd name="T44" fmla="*/ 261 w 284"/>
                  <a:gd name="T45" fmla="*/ 230 h 285"/>
                  <a:gd name="T46" fmla="*/ 258 w 284"/>
                  <a:gd name="T47" fmla="*/ 212 h 285"/>
                  <a:gd name="T48" fmla="*/ 239 w 284"/>
                  <a:gd name="T49" fmla="*/ 170 h 285"/>
                  <a:gd name="T50" fmla="*/ 205 w 284"/>
                  <a:gd name="T51" fmla="*/ 124 h 285"/>
                  <a:gd name="T52" fmla="*/ 184 w 284"/>
                  <a:gd name="T53" fmla="*/ 101 h 285"/>
                  <a:gd name="T54" fmla="*/ 142 w 284"/>
                  <a:gd name="T55" fmla="*/ 65 h 285"/>
                  <a:gd name="T56" fmla="*/ 8 w 284"/>
                  <a:gd name="T57" fmla="*/ 8 h 285"/>
                  <a:gd name="T58" fmla="*/ 12 w 284"/>
                  <a:gd name="T59" fmla="*/ 5 h 285"/>
                  <a:gd name="T60" fmla="*/ 23 w 284"/>
                  <a:gd name="T61" fmla="*/ 0 h 285"/>
                  <a:gd name="T62" fmla="*/ 44 w 284"/>
                  <a:gd name="T63" fmla="*/ 0 h 285"/>
                  <a:gd name="T64" fmla="*/ 79 w 284"/>
                  <a:gd name="T65" fmla="*/ 11 h 285"/>
                  <a:gd name="T66" fmla="*/ 120 w 284"/>
                  <a:gd name="T67" fmla="*/ 34 h 285"/>
                  <a:gd name="T68" fmla="*/ 142 w 284"/>
                  <a:gd name="T69" fmla="*/ 65 h 285"/>
                  <a:gd name="T70" fmla="*/ 124 w 284"/>
                  <a:gd name="T71" fmla="*/ 51 h 285"/>
                  <a:gd name="T72" fmla="*/ 89 w 284"/>
                  <a:gd name="T73" fmla="*/ 32 h 285"/>
                  <a:gd name="T74" fmla="*/ 60 w 284"/>
                  <a:gd name="T75" fmla="*/ 23 h 285"/>
                  <a:gd name="T76" fmla="*/ 43 w 284"/>
                  <a:gd name="T77" fmla="*/ 23 h 285"/>
                  <a:gd name="T78" fmla="*/ 33 w 284"/>
                  <a:gd name="T79" fmla="*/ 27 h 285"/>
                  <a:gd name="T80" fmla="*/ 29 w 284"/>
                  <a:gd name="T81" fmla="*/ 29 h 285"/>
                  <a:gd name="T82" fmla="*/ 24 w 284"/>
                  <a:gd name="T83" fmla="*/ 40 h 285"/>
                  <a:gd name="T84" fmla="*/ 23 w 284"/>
                  <a:gd name="T85" fmla="*/ 55 h 285"/>
                  <a:gd name="T86" fmla="*/ 25 w 284"/>
                  <a:gd name="T87" fmla="*/ 71 h 285"/>
                  <a:gd name="T88" fmla="*/ 44 w 284"/>
                  <a:gd name="T89" fmla="*/ 113 h 285"/>
                  <a:gd name="T90" fmla="*/ 78 w 284"/>
                  <a:gd name="T91" fmla="*/ 159 h 285"/>
                  <a:gd name="T92" fmla="*/ 100 w 284"/>
                  <a:gd name="T93" fmla="*/ 184 h 285"/>
                  <a:gd name="T94" fmla="*/ 142 w 284"/>
                  <a:gd name="T95" fmla="*/ 219 h 285"/>
                  <a:gd name="T96" fmla="*/ 142 w 284"/>
                  <a:gd name="T97" fmla="*/ 235 h 285"/>
                  <a:gd name="T98" fmla="*/ 93 w 284"/>
                  <a:gd name="T99" fmla="*/ 192 h 285"/>
                  <a:gd name="T100" fmla="*/ 66 w 284"/>
                  <a:gd name="T101" fmla="*/ 164 h 285"/>
                  <a:gd name="T102" fmla="*/ 25 w 284"/>
                  <a:gd name="T103" fmla="*/ 108 h 285"/>
                  <a:gd name="T104" fmla="*/ 6 w 284"/>
                  <a:gd name="T105" fmla="*/ 70 h 285"/>
                  <a:gd name="T106" fmla="*/ 1 w 284"/>
                  <a:gd name="T107" fmla="*/ 47 h 285"/>
                  <a:gd name="T108" fmla="*/ 0 w 284"/>
                  <a:gd name="T109" fmla="*/ 28 h 285"/>
                  <a:gd name="T110" fmla="*/ 4 w 284"/>
                  <a:gd name="T111" fmla="*/ 13 h 285"/>
                  <a:gd name="T112" fmla="*/ 8 w 284"/>
                  <a:gd name="T113" fmla="*/ 8 h 2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84"/>
                  <a:gd name="T172" fmla="*/ 0 h 285"/>
                  <a:gd name="T173" fmla="*/ 284 w 284"/>
                  <a:gd name="T174" fmla="*/ 285 h 285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84" h="285">
                    <a:moveTo>
                      <a:pt x="142" y="50"/>
                    </a:moveTo>
                    <a:lnTo>
                      <a:pt x="142" y="50"/>
                    </a:lnTo>
                    <a:lnTo>
                      <a:pt x="166" y="70"/>
                    </a:lnTo>
                    <a:lnTo>
                      <a:pt x="190" y="93"/>
                    </a:lnTo>
                    <a:lnTo>
                      <a:pt x="190" y="93"/>
                    </a:lnTo>
                    <a:lnTo>
                      <a:pt x="218" y="120"/>
                    </a:lnTo>
                    <a:lnTo>
                      <a:pt x="239" y="149"/>
                    </a:lnTo>
                    <a:lnTo>
                      <a:pt x="258" y="176"/>
                    </a:lnTo>
                    <a:lnTo>
                      <a:pt x="272" y="201"/>
                    </a:lnTo>
                    <a:lnTo>
                      <a:pt x="277" y="214"/>
                    </a:lnTo>
                    <a:lnTo>
                      <a:pt x="280" y="226"/>
                    </a:lnTo>
                    <a:lnTo>
                      <a:pt x="283" y="237"/>
                    </a:lnTo>
                    <a:lnTo>
                      <a:pt x="284" y="246"/>
                    </a:lnTo>
                    <a:lnTo>
                      <a:pt x="284" y="256"/>
                    </a:lnTo>
                    <a:lnTo>
                      <a:pt x="283" y="264"/>
                    </a:lnTo>
                    <a:lnTo>
                      <a:pt x="280" y="271"/>
                    </a:lnTo>
                    <a:lnTo>
                      <a:pt x="276" y="276"/>
                    </a:lnTo>
                    <a:lnTo>
                      <a:pt x="276" y="276"/>
                    </a:lnTo>
                    <a:lnTo>
                      <a:pt x="272" y="280"/>
                    </a:lnTo>
                    <a:lnTo>
                      <a:pt x="266" y="283"/>
                    </a:lnTo>
                    <a:lnTo>
                      <a:pt x="261" y="284"/>
                    </a:lnTo>
                    <a:lnTo>
                      <a:pt x="254" y="285"/>
                    </a:lnTo>
                    <a:lnTo>
                      <a:pt x="239" y="284"/>
                    </a:lnTo>
                    <a:lnTo>
                      <a:pt x="223" y="280"/>
                    </a:lnTo>
                    <a:lnTo>
                      <a:pt x="204" y="273"/>
                    </a:lnTo>
                    <a:lnTo>
                      <a:pt x="184" y="262"/>
                    </a:lnTo>
                    <a:lnTo>
                      <a:pt x="163" y="250"/>
                    </a:lnTo>
                    <a:lnTo>
                      <a:pt x="142" y="235"/>
                    </a:lnTo>
                    <a:lnTo>
                      <a:pt x="142" y="219"/>
                    </a:lnTo>
                    <a:lnTo>
                      <a:pt x="142" y="219"/>
                    </a:lnTo>
                    <a:lnTo>
                      <a:pt x="159" y="233"/>
                    </a:lnTo>
                    <a:lnTo>
                      <a:pt x="177" y="243"/>
                    </a:lnTo>
                    <a:lnTo>
                      <a:pt x="195" y="252"/>
                    </a:lnTo>
                    <a:lnTo>
                      <a:pt x="209" y="257"/>
                    </a:lnTo>
                    <a:lnTo>
                      <a:pt x="223" y="261"/>
                    </a:lnTo>
                    <a:lnTo>
                      <a:pt x="235" y="261"/>
                    </a:lnTo>
                    <a:lnTo>
                      <a:pt x="241" y="261"/>
                    </a:lnTo>
                    <a:lnTo>
                      <a:pt x="246" y="260"/>
                    </a:lnTo>
                    <a:lnTo>
                      <a:pt x="250" y="257"/>
                    </a:lnTo>
                    <a:lnTo>
                      <a:pt x="254" y="254"/>
                    </a:lnTo>
                    <a:lnTo>
                      <a:pt x="254" y="254"/>
                    </a:lnTo>
                    <a:lnTo>
                      <a:pt x="254" y="254"/>
                    </a:lnTo>
                    <a:lnTo>
                      <a:pt x="258" y="249"/>
                    </a:lnTo>
                    <a:lnTo>
                      <a:pt x="260" y="243"/>
                    </a:lnTo>
                    <a:lnTo>
                      <a:pt x="261" y="237"/>
                    </a:lnTo>
                    <a:lnTo>
                      <a:pt x="261" y="230"/>
                    </a:lnTo>
                    <a:lnTo>
                      <a:pt x="260" y="220"/>
                    </a:lnTo>
                    <a:lnTo>
                      <a:pt x="258" y="212"/>
                    </a:lnTo>
                    <a:lnTo>
                      <a:pt x="250" y="192"/>
                    </a:lnTo>
                    <a:lnTo>
                      <a:pt x="239" y="170"/>
                    </a:lnTo>
                    <a:lnTo>
                      <a:pt x="223" y="147"/>
                    </a:lnTo>
                    <a:lnTo>
                      <a:pt x="205" y="124"/>
                    </a:lnTo>
                    <a:lnTo>
                      <a:pt x="184" y="101"/>
                    </a:lnTo>
                    <a:lnTo>
                      <a:pt x="184" y="101"/>
                    </a:lnTo>
                    <a:lnTo>
                      <a:pt x="162" y="81"/>
                    </a:lnTo>
                    <a:lnTo>
                      <a:pt x="142" y="65"/>
                    </a:lnTo>
                    <a:lnTo>
                      <a:pt x="142" y="50"/>
                    </a:lnTo>
                    <a:close/>
                    <a:moveTo>
                      <a:pt x="8" y="8"/>
                    </a:moveTo>
                    <a:lnTo>
                      <a:pt x="8" y="8"/>
                    </a:lnTo>
                    <a:lnTo>
                      <a:pt x="12" y="5"/>
                    </a:lnTo>
                    <a:lnTo>
                      <a:pt x="17" y="2"/>
                    </a:lnTo>
                    <a:lnTo>
                      <a:pt x="23" y="0"/>
                    </a:lnTo>
                    <a:lnTo>
                      <a:pt x="29" y="0"/>
                    </a:lnTo>
                    <a:lnTo>
                      <a:pt x="44" y="0"/>
                    </a:lnTo>
                    <a:lnTo>
                      <a:pt x="60" y="4"/>
                    </a:lnTo>
                    <a:lnTo>
                      <a:pt x="79" y="11"/>
                    </a:lnTo>
                    <a:lnTo>
                      <a:pt x="100" y="21"/>
                    </a:lnTo>
                    <a:lnTo>
                      <a:pt x="120" y="34"/>
                    </a:lnTo>
                    <a:lnTo>
                      <a:pt x="142" y="50"/>
                    </a:lnTo>
                    <a:lnTo>
                      <a:pt x="142" y="65"/>
                    </a:lnTo>
                    <a:lnTo>
                      <a:pt x="142" y="65"/>
                    </a:lnTo>
                    <a:lnTo>
                      <a:pt x="124" y="51"/>
                    </a:lnTo>
                    <a:lnTo>
                      <a:pt x="107" y="40"/>
                    </a:lnTo>
                    <a:lnTo>
                      <a:pt x="89" y="32"/>
                    </a:lnTo>
                    <a:lnTo>
                      <a:pt x="74" y="27"/>
                    </a:lnTo>
                    <a:lnTo>
                      <a:pt x="60" y="23"/>
                    </a:lnTo>
                    <a:lnTo>
                      <a:pt x="48" y="23"/>
                    </a:lnTo>
                    <a:lnTo>
                      <a:pt x="43" y="23"/>
                    </a:lnTo>
                    <a:lnTo>
                      <a:pt x="37" y="24"/>
                    </a:lnTo>
                    <a:lnTo>
                      <a:pt x="33" y="27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25" y="35"/>
                    </a:lnTo>
                    <a:lnTo>
                      <a:pt x="24" y="40"/>
                    </a:lnTo>
                    <a:lnTo>
                      <a:pt x="23" y="47"/>
                    </a:lnTo>
                    <a:lnTo>
                      <a:pt x="23" y="55"/>
                    </a:lnTo>
                    <a:lnTo>
                      <a:pt x="24" y="63"/>
                    </a:lnTo>
                    <a:lnTo>
                      <a:pt x="25" y="71"/>
                    </a:lnTo>
                    <a:lnTo>
                      <a:pt x="33" y="92"/>
                    </a:lnTo>
                    <a:lnTo>
                      <a:pt x="44" y="113"/>
                    </a:lnTo>
                    <a:lnTo>
                      <a:pt x="60" y="136"/>
                    </a:lnTo>
                    <a:lnTo>
                      <a:pt x="78" y="159"/>
                    </a:lnTo>
                    <a:lnTo>
                      <a:pt x="100" y="184"/>
                    </a:lnTo>
                    <a:lnTo>
                      <a:pt x="100" y="184"/>
                    </a:lnTo>
                    <a:lnTo>
                      <a:pt x="121" y="203"/>
                    </a:lnTo>
                    <a:lnTo>
                      <a:pt x="142" y="219"/>
                    </a:lnTo>
                    <a:lnTo>
                      <a:pt x="142" y="235"/>
                    </a:lnTo>
                    <a:lnTo>
                      <a:pt x="142" y="235"/>
                    </a:lnTo>
                    <a:lnTo>
                      <a:pt x="117" y="215"/>
                    </a:lnTo>
                    <a:lnTo>
                      <a:pt x="93" y="192"/>
                    </a:lnTo>
                    <a:lnTo>
                      <a:pt x="93" y="192"/>
                    </a:lnTo>
                    <a:lnTo>
                      <a:pt x="66" y="164"/>
                    </a:lnTo>
                    <a:lnTo>
                      <a:pt x="44" y="135"/>
                    </a:lnTo>
                    <a:lnTo>
                      <a:pt x="25" y="108"/>
                    </a:lnTo>
                    <a:lnTo>
                      <a:pt x="12" y="82"/>
                    </a:lnTo>
                    <a:lnTo>
                      <a:pt x="6" y="70"/>
                    </a:lnTo>
                    <a:lnTo>
                      <a:pt x="4" y="58"/>
                    </a:lnTo>
                    <a:lnTo>
                      <a:pt x="1" y="47"/>
                    </a:lnTo>
                    <a:lnTo>
                      <a:pt x="0" y="38"/>
                    </a:lnTo>
                    <a:lnTo>
                      <a:pt x="0" y="28"/>
                    </a:lnTo>
                    <a:lnTo>
                      <a:pt x="1" y="20"/>
                    </a:lnTo>
                    <a:lnTo>
                      <a:pt x="4" y="13"/>
                    </a:lnTo>
                    <a:lnTo>
                      <a:pt x="8" y="8"/>
                    </a:lnTo>
                    <a:lnTo>
                      <a:pt x="8" y="8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00" name="Freeform 124">
                <a:extLst>
                  <a:ext uri="{FF2B5EF4-FFF2-40B4-BE49-F238E27FC236}">
                    <a16:creationId xmlns:a16="http://schemas.microsoft.com/office/drawing/2014/main" xmlns="" id="{3DEA3C39-A94A-4B5E-9301-1FA68172E261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76200" y="76200"/>
                <a:ext cx="450850" cy="452438"/>
              </a:xfrm>
              <a:custGeom>
                <a:avLst/>
                <a:gdLst>
                  <a:gd name="T0" fmla="*/ 142 w 284"/>
                  <a:gd name="T1" fmla="*/ 50 h 285"/>
                  <a:gd name="T2" fmla="*/ 184 w 284"/>
                  <a:gd name="T3" fmla="*/ 21 h 285"/>
                  <a:gd name="T4" fmla="*/ 223 w 284"/>
                  <a:gd name="T5" fmla="*/ 4 h 285"/>
                  <a:gd name="T6" fmla="*/ 254 w 284"/>
                  <a:gd name="T7" fmla="*/ 0 h 285"/>
                  <a:gd name="T8" fmla="*/ 266 w 284"/>
                  <a:gd name="T9" fmla="*/ 2 h 285"/>
                  <a:gd name="T10" fmla="*/ 276 w 284"/>
                  <a:gd name="T11" fmla="*/ 8 h 285"/>
                  <a:gd name="T12" fmla="*/ 280 w 284"/>
                  <a:gd name="T13" fmla="*/ 13 h 285"/>
                  <a:gd name="T14" fmla="*/ 284 w 284"/>
                  <a:gd name="T15" fmla="*/ 28 h 285"/>
                  <a:gd name="T16" fmla="*/ 283 w 284"/>
                  <a:gd name="T17" fmla="*/ 47 h 285"/>
                  <a:gd name="T18" fmla="*/ 277 w 284"/>
                  <a:gd name="T19" fmla="*/ 70 h 285"/>
                  <a:gd name="T20" fmla="*/ 258 w 284"/>
                  <a:gd name="T21" fmla="*/ 108 h 285"/>
                  <a:gd name="T22" fmla="*/ 218 w 284"/>
                  <a:gd name="T23" fmla="*/ 164 h 285"/>
                  <a:gd name="T24" fmla="*/ 190 w 284"/>
                  <a:gd name="T25" fmla="*/ 192 h 285"/>
                  <a:gd name="T26" fmla="*/ 142 w 284"/>
                  <a:gd name="T27" fmla="*/ 235 h 285"/>
                  <a:gd name="T28" fmla="*/ 142 w 284"/>
                  <a:gd name="T29" fmla="*/ 219 h 285"/>
                  <a:gd name="T30" fmla="*/ 184 w 284"/>
                  <a:gd name="T31" fmla="*/ 184 h 285"/>
                  <a:gd name="T32" fmla="*/ 205 w 284"/>
                  <a:gd name="T33" fmla="*/ 159 h 285"/>
                  <a:gd name="T34" fmla="*/ 239 w 284"/>
                  <a:gd name="T35" fmla="*/ 113 h 285"/>
                  <a:gd name="T36" fmla="*/ 258 w 284"/>
                  <a:gd name="T37" fmla="*/ 71 h 285"/>
                  <a:gd name="T38" fmla="*/ 261 w 284"/>
                  <a:gd name="T39" fmla="*/ 55 h 285"/>
                  <a:gd name="T40" fmla="*/ 260 w 284"/>
                  <a:gd name="T41" fmla="*/ 40 h 285"/>
                  <a:gd name="T42" fmla="*/ 254 w 284"/>
                  <a:gd name="T43" fmla="*/ 29 h 285"/>
                  <a:gd name="T44" fmla="*/ 254 w 284"/>
                  <a:gd name="T45" fmla="*/ 29 h 285"/>
                  <a:gd name="T46" fmla="*/ 246 w 284"/>
                  <a:gd name="T47" fmla="*/ 24 h 285"/>
                  <a:gd name="T48" fmla="*/ 235 w 284"/>
                  <a:gd name="T49" fmla="*/ 23 h 285"/>
                  <a:gd name="T50" fmla="*/ 209 w 284"/>
                  <a:gd name="T51" fmla="*/ 27 h 285"/>
                  <a:gd name="T52" fmla="*/ 177 w 284"/>
                  <a:gd name="T53" fmla="*/ 40 h 285"/>
                  <a:gd name="T54" fmla="*/ 142 w 284"/>
                  <a:gd name="T55" fmla="*/ 65 h 285"/>
                  <a:gd name="T56" fmla="*/ 8 w 284"/>
                  <a:gd name="T57" fmla="*/ 276 h 285"/>
                  <a:gd name="T58" fmla="*/ 4 w 284"/>
                  <a:gd name="T59" fmla="*/ 271 h 285"/>
                  <a:gd name="T60" fmla="*/ 0 w 284"/>
                  <a:gd name="T61" fmla="*/ 256 h 285"/>
                  <a:gd name="T62" fmla="*/ 1 w 284"/>
                  <a:gd name="T63" fmla="*/ 237 h 285"/>
                  <a:gd name="T64" fmla="*/ 6 w 284"/>
                  <a:gd name="T65" fmla="*/ 214 h 285"/>
                  <a:gd name="T66" fmla="*/ 25 w 284"/>
                  <a:gd name="T67" fmla="*/ 176 h 285"/>
                  <a:gd name="T68" fmla="*/ 66 w 284"/>
                  <a:gd name="T69" fmla="*/ 120 h 285"/>
                  <a:gd name="T70" fmla="*/ 93 w 284"/>
                  <a:gd name="T71" fmla="*/ 93 h 285"/>
                  <a:gd name="T72" fmla="*/ 142 w 284"/>
                  <a:gd name="T73" fmla="*/ 50 h 285"/>
                  <a:gd name="T74" fmla="*/ 142 w 284"/>
                  <a:gd name="T75" fmla="*/ 65 h 285"/>
                  <a:gd name="T76" fmla="*/ 100 w 284"/>
                  <a:gd name="T77" fmla="*/ 101 h 285"/>
                  <a:gd name="T78" fmla="*/ 78 w 284"/>
                  <a:gd name="T79" fmla="*/ 124 h 285"/>
                  <a:gd name="T80" fmla="*/ 44 w 284"/>
                  <a:gd name="T81" fmla="*/ 170 h 285"/>
                  <a:gd name="T82" fmla="*/ 25 w 284"/>
                  <a:gd name="T83" fmla="*/ 212 h 285"/>
                  <a:gd name="T84" fmla="*/ 23 w 284"/>
                  <a:gd name="T85" fmla="*/ 230 h 285"/>
                  <a:gd name="T86" fmla="*/ 24 w 284"/>
                  <a:gd name="T87" fmla="*/ 243 h 285"/>
                  <a:gd name="T88" fmla="*/ 29 w 284"/>
                  <a:gd name="T89" fmla="*/ 254 h 285"/>
                  <a:gd name="T90" fmla="*/ 33 w 284"/>
                  <a:gd name="T91" fmla="*/ 257 h 285"/>
                  <a:gd name="T92" fmla="*/ 43 w 284"/>
                  <a:gd name="T93" fmla="*/ 261 h 285"/>
                  <a:gd name="T94" fmla="*/ 60 w 284"/>
                  <a:gd name="T95" fmla="*/ 261 h 285"/>
                  <a:gd name="T96" fmla="*/ 89 w 284"/>
                  <a:gd name="T97" fmla="*/ 252 h 285"/>
                  <a:gd name="T98" fmla="*/ 124 w 284"/>
                  <a:gd name="T99" fmla="*/ 233 h 285"/>
                  <a:gd name="T100" fmla="*/ 142 w 284"/>
                  <a:gd name="T101" fmla="*/ 235 h 285"/>
                  <a:gd name="T102" fmla="*/ 120 w 284"/>
                  <a:gd name="T103" fmla="*/ 250 h 285"/>
                  <a:gd name="T104" fmla="*/ 79 w 284"/>
                  <a:gd name="T105" fmla="*/ 273 h 285"/>
                  <a:gd name="T106" fmla="*/ 44 w 284"/>
                  <a:gd name="T107" fmla="*/ 284 h 285"/>
                  <a:gd name="T108" fmla="*/ 23 w 284"/>
                  <a:gd name="T109" fmla="*/ 284 h 285"/>
                  <a:gd name="T110" fmla="*/ 12 w 284"/>
                  <a:gd name="T111" fmla="*/ 280 h 285"/>
                  <a:gd name="T112" fmla="*/ 8 w 284"/>
                  <a:gd name="T113" fmla="*/ 276 h 2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84"/>
                  <a:gd name="T172" fmla="*/ 0 h 285"/>
                  <a:gd name="T173" fmla="*/ 284 w 284"/>
                  <a:gd name="T174" fmla="*/ 285 h 285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84" h="285">
                    <a:moveTo>
                      <a:pt x="142" y="50"/>
                    </a:moveTo>
                    <a:lnTo>
                      <a:pt x="142" y="50"/>
                    </a:lnTo>
                    <a:lnTo>
                      <a:pt x="163" y="34"/>
                    </a:lnTo>
                    <a:lnTo>
                      <a:pt x="184" y="21"/>
                    </a:lnTo>
                    <a:lnTo>
                      <a:pt x="204" y="11"/>
                    </a:lnTo>
                    <a:lnTo>
                      <a:pt x="223" y="4"/>
                    </a:lnTo>
                    <a:lnTo>
                      <a:pt x="239" y="0"/>
                    </a:lnTo>
                    <a:lnTo>
                      <a:pt x="254" y="0"/>
                    </a:lnTo>
                    <a:lnTo>
                      <a:pt x="261" y="0"/>
                    </a:lnTo>
                    <a:lnTo>
                      <a:pt x="266" y="2"/>
                    </a:lnTo>
                    <a:lnTo>
                      <a:pt x="272" y="4"/>
                    </a:lnTo>
                    <a:lnTo>
                      <a:pt x="276" y="8"/>
                    </a:lnTo>
                    <a:lnTo>
                      <a:pt x="276" y="8"/>
                    </a:lnTo>
                    <a:lnTo>
                      <a:pt x="280" y="13"/>
                    </a:lnTo>
                    <a:lnTo>
                      <a:pt x="283" y="20"/>
                    </a:lnTo>
                    <a:lnTo>
                      <a:pt x="284" y="28"/>
                    </a:lnTo>
                    <a:lnTo>
                      <a:pt x="284" y="38"/>
                    </a:lnTo>
                    <a:lnTo>
                      <a:pt x="283" y="47"/>
                    </a:lnTo>
                    <a:lnTo>
                      <a:pt x="280" y="58"/>
                    </a:lnTo>
                    <a:lnTo>
                      <a:pt x="277" y="70"/>
                    </a:lnTo>
                    <a:lnTo>
                      <a:pt x="272" y="82"/>
                    </a:lnTo>
                    <a:lnTo>
                      <a:pt x="258" y="108"/>
                    </a:lnTo>
                    <a:lnTo>
                      <a:pt x="239" y="135"/>
                    </a:lnTo>
                    <a:lnTo>
                      <a:pt x="218" y="164"/>
                    </a:lnTo>
                    <a:lnTo>
                      <a:pt x="190" y="192"/>
                    </a:lnTo>
                    <a:lnTo>
                      <a:pt x="190" y="192"/>
                    </a:lnTo>
                    <a:lnTo>
                      <a:pt x="166" y="215"/>
                    </a:lnTo>
                    <a:lnTo>
                      <a:pt x="142" y="235"/>
                    </a:lnTo>
                    <a:lnTo>
                      <a:pt x="142" y="219"/>
                    </a:lnTo>
                    <a:lnTo>
                      <a:pt x="142" y="219"/>
                    </a:lnTo>
                    <a:lnTo>
                      <a:pt x="162" y="203"/>
                    </a:lnTo>
                    <a:lnTo>
                      <a:pt x="184" y="184"/>
                    </a:lnTo>
                    <a:lnTo>
                      <a:pt x="184" y="184"/>
                    </a:lnTo>
                    <a:lnTo>
                      <a:pt x="205" y="159"/>
                    </a:lnTo>
                    <a:lnTo>
                      <a:pt x="223" y="136"/>
                    </a:lnTo>
                    <a:lnTo>
                      <a:pt x="239" y="113"/>
                    </a:lnTo>
                    <a:lnTo>
                      <a:pt x="250" y="92"/>
                    </a:lnTo>
                    <a:lnTo>
                      <a:pt x="258" y="71"/>
                    </a:lnTo>
                    <a:lnTo>
                      <a:pt x="260" y="63"/>
                    </a:lnTo>
                    <a:lnTo>
                      <a:pt x="261" y="55"/>
                    </a:lnTo>
                    <a:lnTo>
                      <a:pt x="261" y="47"/>
                    </a:lnTo>
                    <a:lnTo>
                      <a:pt x="260" y="40"/>
                    </a:lnTo>
                    <a:lnTo>
                      <a:pt x="258" y="35"/>
                    </a:lnTo>
                    <a:lnTo>
                      <a:pt x="254" y="29"/>
                    </a:lnTo>
                    <a:lnTo>
                      <a:pt x="254" y="29"/>
                    </a:lnTo>
                    <a:lnTo>
                      <a:pt x="254" y="29"/>
                    </a:lnTo>
                    <a:lnTo>
                      <a:pt x="250" y="27"/>
                    </a:lnTo>
                    <a:lnTo>
                      <a:pt x="246" y="24"/>
                    </a:lnTo>
                    <a:lnTo>
                      <a:pt x="241" y="23"/>
                    </a:lnTo>
                    <a:lnTo>
                      <a:pt x="235" y="23"/>
                    </a:lnTo>
                    <a:lnTo>
                      <a:pt x="223" y="23"/>
                    </a:lnTo>
                    <a:lnTo>
                      <a:pt x="209" y="27"/>
                    </a:lnTo>
                    <a:lnTo>
                      <a:pt x="195" y="32"/>
                    </a:lnTo>
                    <a:lnTo>
                      <a:pt x="177" y="40"/>
                    </a:lnTo>
                    <a:lnTo>
                      <a:pt x="159" y="51"/>
                    </a:lnTo>
                    <a:lnTo>
                      <a:pt x="142" y="65"/>
                    </a:lnTo>
                    <a:lnTo>
                      <a:pt x="142" y="50"/>
                    </a:lnTo>
                    <a:close/>
                    <a:moveTo>
                      <a:pt x="8" y="276"/>
                    </a:moveTo>
                    <a:lnTo>
                      <a:pt x="8" y="276"/>
                    </a:lnTo>
                    <a:lnTo>
                      <a:pt x="4" y="271"/>
                    </a:lnTo>
                    <a:lnTo>
                      <a:pt x="1" y="264"/>
                    </a:lnTo>
                    <a:lnTo>
                      <a:pt x="0" y="256"/>
                    </a:lnTo>
                    <a:lnTo>
                      <a:pt x="0" y="246"/>
                    </a:lnTo>
                    <a:lnTo>
                      <a:pt x="1" y="237"/>
                    </a:lnTo>
                    <a:lnTo>
                      <a:pt x="4" y="226"/>
                    </a:lnTo>
                    <a:lnTo>
                      <a:pt x="6" y="214"/>
                    </a:lnTo>
                    <a:lnTo>
                      <a:pt x="12" y="201"/>
                    </a:lnTo>
                    <a:lnTo>
                      <a:pt x="25" y="176"/>
                    </a:lnTo>
                    <a:lnTo>
                      <a:pt x="44" y="149"/>
                    </a:lnTo>
                    <a:lnTo>
                      <a:pt x="66" y="120"/>
                    </a:lnTo>
                    <a:lnTo>
                      <a:pt x="93" y="93"/>
                    </a:lnTo>
                    <a:lnTo>
                      <a:pt x="93" y="93"/>
                    </a:lnTo>
                    <a:lnTo>
                      <a:pt x="117" y="70"/>
                    </a:lnTo>
                    <a:lnTo>
                      <a:pt x="142" y="50"/>
                    </a:lnTo>
                    <a:lnTo>
                      <a:pt x="142" y="65"/>
                    </a:lnTo>
                    <a:lnTo>
                      <a:pt x="142" y="65"/>
                    </a:lnTo>
                    <a:lnTo>
                      <a:pt x="121" y="81"/>
                    </a:lnTo>
                    <a:lnTo>
                      <a:pt x="100" y="101"/>
                    </a:lnTo>
                    <a:lnTo>
                      <a:pt x="100" y="101"/>
                    </a:lnTo>
                    <a:lnTo>
                      <a:pt x="78" y="124"/>
                    </a:lnTo>
                    <a:lnTo>
                      <a:pt x="60" y="147"/>
                    </a:lnTo>
                    <a:lnTo>
                      <a:pt x="44" y="170"/>
                    </a:lnTo>
                    <a:lnTo>
                      <a:pt x="33" y="192"/>
                    </a:lnTo>
                    <a:lnTo>
                      <a:pt x="25" y="212"/>
                    </a:lnTo>
                    <a:lnTo>
                      <a:pt x="24" y="220"/>
                    </a:lnTo>
                    <a:lnTo>
                      <a:pt x="23" y="230"/>
                    </a:lnTo>
                    <a:lnTo>
                      <a:pt x="23" y="237"/>
                    </a:lnTo>
                    <a:lnTo>
                      <a:pt x="24" y="243"/>
                    </a:lnTo>
                    <a:lnTo>
                      <a:pt x="25" y="249"/>
                    </a:lnTo>
                    <a:lnTo>
                      <a:pt x="29" y="254"/>
                    </a:lnTo>
                    <a:lnTo>
                      <a:pt x="29" y="254"/>
                    </a:lnTo>
                    <a:lnTo>
                      <a:pt x="33" y="257"/>
                    </a:lnTo>
                    <a:lnTo>
                      <a:pt x="37" y="260"/>
                    </a:lnTo>
                    <a:lnTo>
                      <a:pt x="43" y="261"/>
                    </a:lnTo>
                    <a:lnTo>
                      <a:pt x="48" y="261"/>
                    </a:lnTo>
                    <a:lnTo>
                      <a:pt x="60" y="261"/>
                    </a:lnTo>
                    <a:lnTo>
                      <a:pt x="74" y="257"/>
                    </a:lnTo>
                    <a:lnTo>
                      <a:pt x="89" y="252"/>
                    </a:lnTo>
                    <a:lnTo>
                      <a:pt x="107" y="243"/>
                    </a:lnTo>
                    <a:lnTo>
                      <a:pt x="124" y="233"/>
                    </a:lnTo>
                    <a:lnTo>
                      <a:pt x="142" y="219"/>
                    </a:lnTo>
                    <a:lnTo>
                      <a:pt x="142" y="235"/>
                    </a:lnTo>
                    <a:lnTo>
                      <a:pt x="142" y="235"/>
                    </a:lnTo>
                    <a:lnTo>
                      <a:pt x="120" y="250"/>
                    </a:lnTo>
                    <a:lnTo>
                      <a:pt x="100" y="262"/>
                    </a:lnTo>
                    <a:lnTo>
                      <a:pt x="79" y="273"/>
                    </a:lnTo>
                    <a:lnTo>
                      <a:pt x="60" y="280"/>
                    </a:lnTo>
                    <a:lnTo>
                      <a:pt x="44" y="284"/>
                    </a:lnTo>
                    <a:lnTo>
                      <a:pt x="29" y="285"/>
                    </a:lnTo>
                    <a:lnTo>
                      <a:pt x="23" y="284"/>
                    </a:lnTo>
                    <a:lnTo>
                      <a:pt x="17" y="283"/>
                    </a:lnTo>
                    <a:lnTo>
                      <a:pt x="12" y="280"/>
                    </a:lnTo>
                    <a:lnTo>
                      <a:pt x="8" y="276"/>
                    </a:lnTo>
                    <a:lnTo>
                      <a:pt x="8" y="276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01" name="Freeform 125">
                <a:extLst>
                  <a:ext uri="{FF2B5EF4-FFF2-40B4-BE49-F238E27FC236}">
                    <a16:creationId xmlns:a16="http://schemas.microsoft.com/office/drawing/2014/main" xmlns="" id="{7AC6F6B9-3DD9-4785-9150-EA0D0C7163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000" y="254000"/>
                <a:ext cx="92075" cy="95250"/>
              </a:xfrm>
              <a:custGeom>
                <a:avLst/>
                <a:gdLst>
                  <a:gd name="T0" fmla="*/ 0 w 58"/>
                  <a:gd name="T1" fmla="*/ 30 h 60"/>
                  <a:gd name="T2" fmla="*/ 0 w 58"/>
                  <a:gd name="T3" fmla="*/ 30 h 60"/>
                  <a:gd name="T4" fmla="*/ 1 w 58"/>
                  <a:gd name="T5" fmla="*/ 24 h 60"/>
                  <a:gd name="T6" fmla="*/ 3 w 58"/>
                  <a:gd name="T7" fmla="*/ 19 h 60"/>
                  <a:gd name="T8" fmla="*/ 5 w 58"/>
                  <a:gd name="T9" fmla="*/ 14 h 60"/>
                  <a:gd name="T10" fmla="*/ 9 w 58"/>
                  <a:gd name="T11" fmla="*/ 10 h 60"/>
                  <a:gd name="T12" fmla="*/ 13 w 58"/>
                  <a:gd name="T13" fmla="*/ 6 h 60"/>
                  <a:gd name="T14" fmla="*/ 18 w 58"/>
                  <a:gd name="T15" fmla="*/ 3 h 60"/>
                  <a:gd name="T16" fmla="*/ 24 w 58"/>
                  <a:gd name="T17" fmla="*/ 1 h 60"/>
                  <a:gd name="T18" fmla="*/ 30 w 58"/>
                  <a:gd name="T19" fmla="*/ 0 h 60"/>
                  <a:gd name="T20" fmla="*/ 30 w 58"/>
                  <a:gd name="T21" fmla="*/ 0 h 60"/>
                  <a:gd name="T22" fmla="*/ 35 w 58"/>
                  <a:gd name="T23" fmla="*/ 1 h 60"/>
                  <a:gd name="T24" fmla="*/ 41 w 58"/>
                  <a:gd name="T25" fmla="*/ 3 h 60"/>
                  <a:gd name="T26" fmla="*/ 46 w 58"/>
                  <a:gd name="T27" fmla="*/ 6 h 60"/>
                  <a:gd name="T28" fmla="*/ 50 w 58"/>
                  <a:gd name="T29" fmla="*/ 10 h 60"/>
                  <a:gd name="T30" fmla="*/ 54 w 58"/>
                  <a:gd name="T31" fmla="*/ 14 h 60"/>
                  <a:gd name="T32" fmla="*/ 57 w 58"/>
                  <a:gd name="T33" fmla="*/ 19 h 60"/>
                  <a:gd name="T34" fmla="*/ 58 w 58"/>
                  <a:gd name="T35" fmla="*/ 24 h 60"/>
                  <a:gd name="T36" fmla="*/ 58 w 58"/>
                  <a:gd name="T37" fmla="*/ 30 h 60"/>
                  <a:gd name="T38" fmla="*/ 58 w 58"/>
                  <a:gd name="T39" fmla="*/ 30 h 60"/>
                  <a:gd name="T40" fmla="*/ 58 w 58"/>
                  <a:gd name="T41" fmla="*/ 35 h 60"/>
                  <a:gd name="T42" fmla="*/ 57 w 58"/>
                  <a:gd name="T43" fmla="*/ 41 h 60"/>
                  <a:gd name="T44" fmla="*/ 54 w 58"/>
                  <a:gd name="T45" fmla="*/ 46 h 60"/>
                  <a:gd name="T46" fmla="*/ 50 w 58"/>
                  <a:gd name="T47" fmla="*/ 50 h 60"/>
                  <a:gd name="T48" fmla="*/ 46 w 58"/>
                  <a:gd name="T49" fmla="*/ 54 h 60"/>
                  <a:gd name="T50" fmla="*/ 41 w 58"/>
                  <a:gd name="T51" fmla="*/ 57 h 60"/>
                  <a:gd name="T52" fmla="*/ 35 w 58"/>
                  <a:gd name="T53" fmla="*/ 58 h 60"/>
                  <a:gd name="T54" fmla="*/ 30 w 58"/>
                  <a:gd name="T55" fmla="*/ 60 h 60"/>
                  <a:gd name="T56" fmla="*/ 30 w 58"/>
                  <a:gd name="T57" fmla="*/ 60 h 60"/>
                  <a:gd name="T58" fmla="*/ 24 w 58"/>
                  <a:gd name="T59" fmla="*/ 58 h 60"/>
                  <a:gd name="T60" fmla="*/ 18 w 58"/>
                  <a:gd name="T61" fmla="*/ 57 h 60"/>
                  <a:gd name="T62" fmla="*/ 13 w 58"/>
                  <a:gd name="T63" fmla="*/ 54 h 60"/>
                  <a:gd name="T64" fmla="*/ 9 w 58"/>
                  <a:gd name="T65" fmla="*/ 50 h 60"/>
                  <a:gd name="T66" fmla="*/ 5 w 58"/>
                  <a:gd name="T67" fmla="*/ 46 h 60"/>
                  <a:gd name="T68" fmla="*/ 3 w 58"/>
                  <a:gd name="T69" fmla="*/ 41 h 60"/>
                  <a:gd name="T70" fmla="*/ 1 w 58"/>
                  <a:gd name="T71" fmla="*/ 35 h 60"/>
                  <a:gd name="T72" fmla="*/ 0 w 58"/>
                  <a:gd name="T73" fmla="*/ 30 h 60"/>
                  <a:gd name="T74" fmla="*/ 0 w 58"/>
                  <a:gd name="T75" fmla="*/ 30 h 6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58"/>
                  <a:gd name="T115" fmla="*/ 0 h 60"/>
                  <a:gd name="T116" fmla="*/ 58 w 58"/>
                  <a:gd name="T117" fmla="*/ 60 h 6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58" h="60">
                    <a:moveTo>
                      <a:pt x="0" y="30"/>
                    </a:moveTo>
                    <a:lnTo>
                      <a:pt x="0" y="30"/>
                    </a:lnTo>
                    <a:lnTo>
                      <a:pt x="1" y="24"/>
                    </a:lnTo>
                    <a:lnTo>
                      <a:pt x="3" y="19"/>
                    </a:lnTo>
                    <a:lnTo>
                      <a:pt x="5" y="14"/>
                    </a:lnTo>
                    <a:lnTo>
                      <a:pt x="9" y="10"/>
                    </a:lnTo>
                    <a:lnTo>
                      <a:pt x="13" y="6"/>
                    </a:lnTo>
                    <a:lnTo>
                      <a:pt x="18" y="3"/>
                    </a:lnTo>
                    <a:lnTo>
                      <a:pt x="24" y="1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5" y="1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10"/>
                    </a:lnTo>
                    <a:lnTo>
                      <a:pt x="54" y="14"/>
                    </a:lnTo>
                    <a:lnTo>
                      <a:pt x="57" y="19"/>
                    </a:lnTo>
                    <a:lnTo>
                      <a:pt x="58" y="24"/>
                    </a:lnTo>
                    <a:lnTo>
                      <a:pt x="58" y="30"/>
                    </a:lnTo>
                    <a:lnTo>
                      <a:pt x="58" y="30"/>
                    </a:lnTo>
                    <a:lnTo>
                      <a:pt x="58" y="35"/>
                    </a:lnTo>
                    <a:lnTo>
                      <a:pt x="57" y="41"/>
                    </a:lnTo>
                    <a:lnTo>
                      <a:pt x="54" y="46"/>
                    </a:lnTo>
                    <a:lnTo>
                      <a:pt x="50" y="50"/>
                    </a:lnTo>
                    <a:lnTo>
                      <a:pt x="46" y="54"/>
                    </a:lnTo>
                    <a:lnTo>
                      <a:pt x="41" y="57"/>
                    </a:lnTo>
                    <a:lnTo>
                      <a:pt x="35" y="58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24" y="58"/>
                    </a:lnTo>
                    <a:lnTo>
                      <a:pt x="18" y="57"/>
                    </a:lnTo>
                    <a:lnTo>
                      <a:pt x="13" y="54"/>
                    </a:lnTo>
                    <a:lnTo>
                      <a:pt x="9" y="50"/>
                    </a:lnTo>
                    <a:lnTo>
                      <a:pt x="5" y="46"/>
                    </a:lnTo>
                    <a:lnTo>
                      <a:pt x="3" y="41"/>
                    </a:lnTo>
                    <a:lnTo>
                      <a:pt x="1" y="35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16" name="组合 203">
              <a:extLst>
                <a:ext uri="{FF2B5EF4-FFF2-40B4-BE49-F238E27FC236}">
                  <a16:creationId xmlns:a16="http://schemas.microsoft.com/office/drawing/2014/main" xmlns="" id="{D7DC9172-CDA0-4CC4-B5A3-3BF9B63DD80A}"/>
                </a:ext>
              </a:extLst>
            </p:cNvPr>
            <p:cNvGrpSpPr/>
            <p:nvPr/>
          </p:nvGrpSpPr>
          <p:grpSpPr bwMode="auto">
            <a:xfrm>
              <a:off x="3569823" y="827649"/>
              <a:ext cx="249728" cy="324190"/>
              <a:chOff x="0" y="0"/>
              <a:chExt cx="381000" cy="484187"/>
            </a:xfrm>
            <a:grpFill/>
          </p:grpSpPr>
          <p:sp>
            <p:nvSpPr>
              <p:cNvPr id="95" name="Freeform 126">
                <a:extLst>
                  <a:ext uri="{FF2B5EF4-FFF2-40B4-BE49-F238E27FC236}">
                    <a16:creationId xmlns:a16="http://schemas.microsoft.com/office/drawing/2014/main" xmlns="" id="{39CE671F-4D7A-4938-903A-5CF178EC5022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0" y="4762"/>
                <a:ext cx="254000" cy="479425"/>
              </a:xfrm>
              <a:custGeom>
                <a:avLst/>
                <a:gdLst>
                  <a:gd name="T0" fmla="*/ 160 w 160"/>
                  <a:gd name="T1" fmla="*/ 0 h 302"/>
                  <a:gd name="T2" fmla="*/ 160 w 160"/>
                  <a:gd name="T3" fmla="*/ 302 h 302"/>
                  <a:gd name="T4" fmla="*/ 94 w 160"/>
                  <a:gd name="T5" fmla="*/ 302 h 302"/>
                  <a:gd name="T6" fmla="*/ 94 w 160"/>
                  <a:gd name="T7" fmla="*/ 261 h 302"/>
                  <a:gd name="T8" fmla="*/ 136 w 160"/>
                  <a:gd name="T9" fmla="*/ 261 h 302"/>
                  <a:gd name="T10" fmla="*/ 136 w 160"/>
                  <a:gd name="T11" fmla="*/ 116 h 302"/>
                  <a:gd name="T12" fmla="*/ 136 w 160"/>
                  <a:gd name="T13" fmla="*/ 116 h 302"/>
                  <a:gd name="T14" fmla="*/ 94 w 160"/>
                  <a:gd name="T15" fmla="*/ 189 h 302"/>
                  <a:gd name="T16" fmla="*/ 94 w 160"/>
                  <a:gd name="T17" fmla="*/ 124 h 302"/>
                  <a:gd name="T18" fmla="*/ 160 w 160"/>
                  <a:gd name="T19" fmla="*/ 0 h 302"/>
                  <a:gd name="T20" fmla="*/ 94 w 160"/>
                  <a:gd name="T21" fmla="*/ 302 h 302"/>
                  <a:gd name="T22" fmla="*/ 0 w 160"/>
                  <a:gd name="T23" fmla="*/ 302 h 302"/>
                  <a:gd name="T24" fmla="*/ 94 w 160"/>
                  <a:gd name="T25" fmla="*/ 124 h 302"/>
                  <a:gd name="T26" fmla="*/ 94 w 160"/>
                  <a:gd name="T27" fmla="*/ 189 h 302"/>
                  <a:gd name="T28" fmla="*/ 53 w 160"/>
                  <a:gd name="T29" fmla="*/ 261 h 302"/>
                  <a:gd name="T30" fmla="*/ 94 w 160"/>
                  <a:gd name="T31" fmla="*/ 261 h 302"/>
                  <a:gd name="T32" fmla="*/ 94 w 160"/>
                  <a:gd name="T33" fmla="*/ 302 h 30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60"/>
                  <a:gd name="T52" fmla="*/ 0 h 302"/>
                  <a:gd name="T53" fmla="*/ 160 w 160"/>
                  <a:gd name="T54" fmla="*/ 302 h 302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60" h="302">
                    <a:moveTo>
                      <a:pt x="160" y="0"/>
                    </a:moveTo>
                    <a:lnTo>
                      <a:pt x="160" y="302"/>
                    </a:lnTo>
                    <a:lnTo>
                      <a:pt x="94" y="302"/>
                    </a:lnTo>
                    <a:lnTo>
                      <a:pt x="94" y="261"/>
                    </a:lnTo>
                    <a:lnTo>
                      <a:pt x="136" y="261"/>
                    </a:lnTo>
                    <a:lnTo>
                      <a:pt x="136" y="116"/>
                    </a:lnTo>
                    <a:lnTo>
                      <a:pt x="136" y="116"/>
                    </a:lnTo>
                    <a:lnTo>
                      <a:pt x="94" y="189"/>
                    </a:lnTo>
                    <a:lnTo>
                      <a:pt x="94" y="124"/>
                    </a:lnTo>
                    <a:lnTo>
                      <a:pt x="160" y="0"/>
                    </a:lnTo>
                    <a:close/>
                    <a:moveTo>
                      <a:pt x="94" y="302"/>
                    </a:moveTo>
                    <a:lnTo>
                      <a:pt x="0" y="302"/>
                    </a:lnTo>
                    <a:lnTo>
                      <a:pt x="94" y="124"/>
                    </a:lnTo>
                    <a:lnTo>
                      <a:pt x="94" y="189"/>
                    </a:lnTo>
                    <a:lnTo>
                      <a:pt x="53" y="261"/>
                    </a:lnTo>
                    <a:lnTo>
                      <a:pt x="94" y="261"/>
                    </a:lnTo>
                    <a:lnTo>
                      <a:pt x="94" y="302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96" name="Rectangle 127">
                <a:extLst>
                  <a:ext uri="{FF2B5EF4-FFF2-40B4-BE49-F238E27FC236}">
                    <a16:creationId xmlns:a16="http://schemas.microsoft.com/office/drawing/2014/main" xmlns="" id="{D48B1F13-53E8-4E75-B18C-57501F5229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500" y="0"/>
                <a:ext cx="63500" cy="471488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17" name="Freeform 128">
              <a:extLst>
                <a:ext uri="{FF2B5EF4-FFF2-40B4-BE49-F238E27FC236}">
                  <a16:creationId xmlns:a16="http://schemas.microsoft.com/office/drawing/2014/main" xmlns="" id="{2A735CA8-A4E0-487B-A210-8E507615A2AE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4826786" y="2412460"/>
              <a:ext cx="332970" cy="265729"/>
            </a:xfrm>
            <a:custGeom>
              <a:avLst/>
              <a:gdLst>
                <a:gd name="txL" fmla="*/ 0 w 320"/>
                <a:gd name="txT" fmla="*/ 0 h 250"/>
                <a:gd name="txR" fmla="*/ 320 w 320"/>
                <a:gd name="txB" fmla="*/ 250 h 250"/>
              </a:gdLst>
              <a:ahLst/>
              <a:cxnLst>
                <a:cxn ang="0">
                  <a:pos x="310078" y="60586"/>
                </a:cxn>
                <a:cxn ang="0">
                  <a:pos x="332970" y="146682"/>
                </a:cxn>
                <a:cxn ang="0">
                  <a:pos x="315281" y="225338"/>
                </a:cxn>
                <a:cxn ang="0">
                  <a:pos x="281984" y="260414"/>
                </a:cxn>
                <a:cxn ang="0">
                  <a:pos x="273660" y="247659"/>
                </a:cxn>
                <a:cxn ang="0">
                  <a:pos x="290308" y="227464"/>
                </a:cxn>
                <a:cxn ang="0">
                  <a:pos x="287187" y="203017"/>
                </a:cxn>
                <a:cxn ang="0">
                  <a:pos x="271579" y="175381"/>
                </a:cxn>
                <a:cxn ang="0">
                  <a:pos x="298632" y="175381"/>
                </a:cxn>
                <a:cxn ang="0">
                  <a:pos x="311119" y="162626"/>
                </a:cxn>
                <a:cxn ang="0">
                  <a:pos x="311119" y="133927"/>
                </a:cxn>
                <a:cxn ang="0">
                  <a:pos x="294470" y="119047"/>
                </a:cxn>
                <a:cxn ang="0">
                  <a:pos x="271579" y="106292"/>
                </a:cxn>
                <a:cxn ang="0">
                  <a:pos x="289268" y="102040"/>
                </a:cxn>
                <a:cxn ang="0">
                  <a:pos x="298632" y="78656"/>
                </a:cxn>
                <a:cxn ang="0">
                  <a:pos x="291349" y="61649"/>
                </a:cxn>
                <a:cxn ang="0">
                  <a:pos x="247646" y="8503"/>
                </a:cxn>
                <a:cxn ang="0">
                  <a:pos x="271579" y="53146"/>
                </a:cxn>
                <a:cxn ang="0">
                  <a:pos x="251809" y="62712"/>
                </a:cxn>
                <a:cxn ang="0">
                  <a:pos x="247646" y="36139"/>
                </a:cxn>
                <a:cxn ang="0">
                  <a:pos x="271579" y="262540"/>
                </a:cxn>
                <a:cxn ang="0">
                  <a:pos x="253890" y="249785"/>
                </a:cxn>
                <a:cxn ang="0">
                  <a:pos x="271579" y="262540"/>
                </a:cxn>
                <a:cxn ang="0">
                  <a:pos x="271579" y="120110"/>
                </a:cxn>
                <a:cxn ang="0">
                  <a:pos x="254930" y="143494"/>
                </a:cxn>
                <a:cxn ang="0">
                  <a:pos x="262214" y="164752"/>
                </a:cxn>
                <a:cxn ang="0">
                  <a:pos x="266376" y="184947"/>
                </a:cxn>
                <a:cxn ang="0">
                  <a:pos x="247646" y="87159"/>
                </a:cxn>
                <a:cxn ang="0">
                  <a:pos x="265335" y="106292"/>
                </a:cxn>
                <a:cxn ang="0">
                  <a:pos x="247646" y="8503"/>
                </a:cxn>
                <a:cxn ang="0">
                  <a:pos x="243484" y="21258"/>
                </a:cxn>
                <a:cxn ang="0">
                  <a:pos x="227876" y="2126"/>
                </a:cxn>
                <a:cxn ang="0">
                  <a:pos x="227876" y="228527"/>
                </a:cxn>
                <a:cxn ang="0">
                  <a:pos x="238282" y="241282"/>
                </a:cxn>
                <a:cxn ang="0">
                  <a:pos x="247646" y="41454"/>
                </a:cxn>
                <a:cxn ang="0">
                  <a:pos x="247646" y="184947"/>
                </a:cxn>
                <a:cxn ang="0">
                  <a:pos x="235160" y="195577"/>
                </a:cxn>
                <a:cxn ang="0">
                  <a:pos x="234120" y="54209"/>
                </a:cxn>
                <a:cxn ang="0">
                  <a:pos x="247646" y="41454"/>
                </a:cxn>
                <a:cxn ang="0">
                  <a:pos x="139431" y="8503"/>
                </a:cxn>
                <a:cxn ang="0">
                  <a:pos x="227876" y="2126"/>
                </a:cxn>
                <a:cxn ang="0">
                  <a:pos x="219552" y="17007"/>
                </a:cxn>
                <a:cxn ang="0">
                  <a:pos x="211228" y="44642"/>
                </a:cxn>
                <a:cxn ang="0">
                  <a:pos x="227876" y="56335"/>
                </a:cxn>
                <a:cxn ang="0">
                  <a:pos x="226836" y="223212"/>
                </a:cxn>
                <a:cxn ang="0">
                  <a:pos x="201863" y="244471"/>
                </a:cxn>
                <a:cxn ang="0">
                  <a:pos x="130066" y="204080"/>
                </a:cxn>
                <a:cxn ang="0">
                  <a:pos x="70756" y="174318"/>
                </a:cxn>
                <a:cxn ang="0">
                  <a:pos x="87405" y="169004"/>
                </a:cxn>
                <a:cxn ang="0">
                  <a:pos x="108215" y="139242"/>
                </a:cxn>
                <a:cxn ang="0">
                  <a:pos x="98850" y="106292"/>
                </a:cxn>
                <a:cxn ang="0">
                  <a:pos x="0" y="144557"/>
                </a:cxn>
                <a:cxn ang="0">
                  <a:pos x="5203" y="102040"/>
                </a:cxn>
                <a:cxn ang="0">
                  <a:pos x="46824" y="46768"/>
                </a:cxn>
                <a:cxn ang="0">
                  <a:pos x="70756" y="93537"/>
                </a:cxn>
                <a:cxn ang="0">
                  <a:pos x="39540" y="107355"/>
                </a:cxn>
                <a:cxn ang="0">
                  <a:pos x="32256" y="143494"/>
                </a:cxn>
                <a:cxn ang="0">
                  <a:pos x="59310" y="172192"/>
                </a:cxn>
                <a:cxn ang="0">
                  <a:pos x="43702" y="200891"/>
                </a:cxn>
                <a:cxn ang="0">
                  <a:pos x="3122" y="159437"/>
                </a:cxn>
              </a:cxnLst>
              <a:rect l="txL" t="txT" r="txR" b="txB"/>
              <a:pathLst>
                <a:path w="320" h="250">
                  <a:moveTo>
                    <a:pt x="261" y="19"/>
                  </a:moveTo>
                  <a:lnTo>
                    <a:pt x="261" y="19"/>
                  </a:lnTo>
                  <a:lnTo>
                    <a:pt x="276" y="30"/>
                  </a:lnTo>
                  <a:lnTo>
                    <a:pt x="288" y="42"/>
                  </a:lnTo>
                  <a:lnTo>
                    <a:pt x="298" y="57"/>
                  </a:lnTo>
                  <a:lnTo>
                    <a:pt x="306" y="71"/>
                  </a:lnTo>
                  <a:lnTo>
                    <a:pt x="312" y="88"/>
                  </a:lnTo>
                  <a:lnTo>
                    <a:pt x="316" y="104"/>
                  </a:lnTo>
                  <a:lnTo>
                    <a:pt x="318" y="120"/>
                  </a:lnTo>
                  <a:lnTo>
                    <a:pt x="320" y="138"/>
                  </a:lnTo>
                  <a:lnTo>
                    <a:pt x="320" y="154"/>
                  </a:lnTo>
                  <a:lnTo>
                    <a:pt x="317" y="170"/>
                  </a:lnTo>
                  <a:lnTo>
                    <a:pt x="314" y="185"/>
                  </a:lnTo>
                  <a:lnTo>
                    <a:pt x="310" y="200"/>
                  </a:lnTo>
                  <a:lnTo>
                    <a:pt x="303" y="212"/>
                  </a:lnTo>
                  <a:lnTo>
                    <a:pt x="297" y="223"/>
                  </a:lnTo>
                  <a:lnTo>
                    <a:pt x="290" y="233"/>
                  </a:lnTo>
                  <a:lnTo>
                    <a:pt x="282" y="239"/>
                  </a:lnTo>
                  <a:lnTo>
                    <a:pt x="282" y="239"/>
                  </a:lnTo>
                  <a:lnTo>
                    <a:pt x="271" y="245"/>
                  </a:lnTo>
                  <a:lnTo>
                    <a:pt x="261" y="247"/>
                  </a:lnTo>
                  <a:lnTo>
                    <a:pt x="261" y="233"/>
                  </a:lnTo>
                  <a:lnTo>
                    <a:pt x="261" y="233"/>
                  </a:lnTo>
                  <a:lnTo>
                    <a:pt x="263" y="233"/>
                  </a:lnTo>
                  <a:lnTo>
                    <a:pt x="263" y="233"/>
                  </a:lnTo>
                  <a:lnTo>
                    <a:pt x="263" y="233"/>
                  </a:lnTo>
                  <a:lnTo>
                    <a:pt x="268" y="229"/>
                  </a:lnTo>
                  <a:lnTo>
                    <a:pt x="272" y="224"/>
                  </a:lnTo>
                  <a:lnTo>
                    <a:pt x="276" y="219"/>
                  </a:lnTo>
                  <a:lnTo>
                    <a:pt x="279" y="214"/>
                  </a:lnTo>
                  <a:lnTo>
                    <a:pt x="280" y="208"/>
                  </a:lnTo>
                  <a:lnTo>
                    <a:pt x="280" y="203"/>
                  </a:lnTo>
                  <a:lnTo>
                    <a:pt x="279" y="196"/>
                  </a:lnTo>
                  <a:lnTo>
                    <a:pt x="276" y="191"/>
                  </a:lnTo>
                  <a:lnTo>
                    <a:pt x="276" y="191"/>
                  </a:lnTo>
                  <a:lnTo>
                    <a:pt x="274" y="185"/>
                  </a:lnTo>
                  <a:lnTo>
                    <a:pt x="271" y="181"/>
                  </a:lnTo>
                  <a:lnTo>
                    <a:pt x="267" y="178"/>
                  </a:lnTo>
                  <a:lnTo>
                    <a:pt x="261" y="176"/>
                  </a:lnTo>
                  <a:lnTo>
                    <a:pt x="261" y="165"/>
                  </a:lnTo>
                  <a:lnTo>
                    <a:pt x="261" y="165"/>
                  </a:lnTo>
                  <a:lnTo>
                    <a:pt x="268" y="168"/>
                  </a:lnTo>
                  <a:lnTo>
                    <a:pt x="275" y="168"/>
                  </a:lnTo>
                  <a:lnTo>
                    <a:pt x="280" y="168"/>
                  </a:lnTo>
                  <a:lnTo>
                    <a:pt x="287" y="165"/>
                  </a:lnTo>
                  <a:lnTo>
                    <a:pt x="287" y="165"/>
                  </a:lnTo>
                  <a:lnTo>
                    <a:pt x="287" y="165"/>
                  </a:lnTo>
                  <a:lnTo>
                    <a:pt x="293" y="162"/>
                  </a:lnTo>
                  <a:lnTo>
                    <a:pt x="297" y="158"/>
                  </a:lnTo>
                  <a:lnTo>
                    <a:pt x="299" y="153"/>
                  </a:lnTo>
                  <a:lnTo>
                    <a:pt x="302" y="149"/>
                  </a:lnTo>
                  <a:lnTo>
                    <a:pt x="303" y="143"/>
                  </a:lnTo>
                  <a:lnTo>
                    <a:pt x="303" y="136"/>
                  </a:lnTo>
                  <a:lnTo>
                    <a:pt x="302" y="131"/>
                  </a:lnTo>
                  <a:lnTo>
                    <a:pt x="299" y="126"/>
                  </a:lnTo>
                  <a:lnTo>
                    <a:pt x="299" y="126"/>
                  </a:lnTo>
                  <a:lnTo>
                    <a:pt x="297" y="122"/>
                  </a:lnTo>
                  <a:lnTo>
                    <a:pt x="293" y="118"/>
                  </a:lnTo>
                  <a:lnTo>
                    <a:pt x="288" y="113"/>
                  </a:lnTo>
                  <a:lnTo>
                    <a:pt x="283" y="112"/>
                  </a:lnTo>
                  <a:lnTo>
                    <a:pt x="279" y="111"/>
                  </a:lnTo>
                  <a:lnTo>
                    <a:pt x="272" y="109"/>
                  </a:lnTo>
                  <a:lnTo>
                    <a:pt x="267" y="111"/>
                  </a:lnTo>
                  <a:lnTo>
                    <a:pt x="261" y="112"/>
                  </a:lnTo>
                  <a:lnTo>
                    <a:pt x="261" y="100"/>
                  </a:lnTo>
                  <a:lnTo>
                    <a:pt x="261" y="100"/>
                  </a:lnTo>
                  <a:lnTo>
                    <a:pt x="268" y="100"/>
                  </a:lnTo>
                  <a:lnTo>
                    <a:pt x="274" y="99"/>
                  </a:lnTo>
                  <a:lnTo>
                    <a:pt x="274" y="99"/>
                  </a:lnTo>
                  <a:lnTo>
                    <a:pt x="278" y="96"/>
                  </a:lnTo>
                  <a:lnTo>
                    <a:pt x="282" y="92"/>
                  </a:lnTo>
                  <a:lnTo>
                    <a:pt x="284" y="88"/>
                  </a:lnTo>
                  <a:lnTo>
                    <a:pt x="286" y="84"/>
                  </a:lnTo>
                  <a:lnTo>
                    <a:pt x="287" y="78"/>
                  </a:lnTo>
                  <a:lnTo>
                    <a:pt x="287" y="74"/>
                  </a:lnTo>
                  <a:lnTo>
                    <a:pt x="286" y="69"/>
                  </a:lnTo>
                  <a:lnTo>
                    <a:pt x="284" y="63"/>
                  </a:lnTo>
                  <a:lnTo>
                    <a:pt x="284" y="63"/>
                  </a:lnTo>
                  <a:lnTo>
                    <a:pt x="284" y="63"/>
                  </a:lnTo>
                  <a:lnTo>
                    <a:pt x="280" y="58"/>
                  </a:lnTo>
                  <a:lnTo>
                    <a:pt x="275" y="54"/>
                  </a:lnTo>
                  <a:lnTo>
                    <a:pt x="270" y="51"/>
                  </a:lnTo>
                  <a:lnTo>
                    <a:pt x="261" y="50"/>
                  </a:lnTo>
                  <a:lnTo>
                    <a:pt x="261" y="19"/>
                  </a:lnTo>
                  <a:close/>
                  <a:moveTo>
                    <a:pt x="238" y="8"/>
                  </a:moveTo>
                  <a:lnTo>
                    <a:pt x="238" y="8"/>
                  </a:lnTo>
                  <a:lnTo>
                    <a:pt x="251" y="12"/>
                  </a:lnTo>
                  <a:lnTo>
                    <a:pt x="261" y="19"/>
                  </a:lnTo>
                  <a:lnTo>
                    <a:pt x="261" y="50"/>
                  </a:lnTo>
                  <a:lnTo>
                    <a:pt x="261" y="50"/>
                  </a:lnTo>
                  <a:lnTo>
                    <a:pt x="256" y="50"/>
                  </a:lnTo>
                  <a:lnTo>
                    <a:pt x="251" y="53"/>
                  </a:lnTo>
                  <a:lnTo>
                    <a:pt x="251" y="53"/>
                  </a:lnTo>
                  <a:lnTo>
                    <a:pt x="247" y="55"/>
                  </a:lnTo>
                  <a:lnTo>
                    <a:pt x="242" y="59"/>
                  </a:lnTo>
                  <a:lnTo>
                    <a:pt x="240" y="63"/>
                  </a:lnTo>
                  <a:lnTo>
                    <a:pt x="238" y="67"/>
                  </a:lnTo>
                  <a:lnTo>
                    <a:pt x="238" y="39"/>
                  </a:lnTo>
                  <a:lnTo>
                    <a:pt x="238" y="39"/>
                  </a:lnTo>
                  <a:lnTo>
                    <a:pt x="238" y="34"/>
                  </a:lnTo>
                  <a:lnTo>
                    <a:pt x="238" y="27"/>
                  </a:lnTo>
                  <a:lnTo>
                    <a:pt x="238" y="8"/>
                  </a:lnTo>
                  <a:lnTo>
                    <a:pt x="238" y="8"/>
                  </a:lnTo>
                  <a:close/>
                  <a:moveTo>
                    <a:pt x="261" y="247"/>
                  </a:moveTo>
                  <a:lnTo>
                    <a:pt x="261" y="247"/>
                  </a:lnTo>
                  <a:lnTo>
                    <a:pt x="249" y="250"/>
                  </a:lnTo>
                  <a:lnTo>
                    <a:pt x="238" y="250"/>
                  </a:lnTo>
                  <a:lnTo>
                    <a:pt x="238" y="233"/>
                  </a:lnTo>
                  <a:lnTo>
                    <a:pt x="238" y="233"/>
                  </a:lnTo>
                  <a:lnTo>
                    <a:pt x="244" y="235"/>
                  </a:lnTo>
                  <a:lnTo>
                    <a:pt x="249" y="235"/>
                  </a:lnTo>
                  <a:lnTo>
                    <a:pt x="256" y="235"/>
                  </a:lnTo>
                  <a:lnTo>
                    <a:pt x="261" y="233"/>
                  </a:lnTo>
                  <a:lnTo>
                    <a:pt x="261" y="247"/>
                  </a:lnTo>
                  <a:lnTo>
                    <a:pt x="261" y="247"/>
                  </a:lnTo>
                  <a:close/>
                  <a:moveTo>
                    <a:pt x="261" y="100"/>
                  </a:moveTo>
                  <a:lnTo>
                    <a:pt x="261" y="112"/>
                  </a:lnTo>
                  <a:lnTo>
                    <a:pt x="261" y="112"/>
                  </a:lnTo>
                  <a:lnTo>
                    <a:pt x="261" y="113"/>
                  </a:lnTo>
                  <a:lnTo>
                    <a:pt x="261" y="113"/>
                  </a:lnTo>
                  <a:lnTo>
                    <a:pt x="256" y="116"/>
                  </a:lnTo>
                  <a:lnTo>
                    <a:pt x="252" y="120"/>
                  </a:lnTo>
                  <a:lnTo>
                    <a:pt x="249" y="124"/>
                  </a:lnTo>
                  <a:lnTo>
                    <a:pt x="247" y="130"/>
                  </a:lnTo>
                  <a:lnTo>
                    <a:pt x="245" y="135"/>
                  </a:lnTo>
                  <a:lnTo>
                    <a:pt x="245" y="141"/>
                  </a:lnTo>
                  <a:lnTo>
                    <a:pt x="247" y="146"/>
                  </a:lnTo>
                  <a:lnTo>
                    <a:pt x="249" y="151"/>
                  </a:lnTo>
                  <a:lnTo>
                    <a:pt x="249" y="151"/>
                  </a:lnTo>
                  <a:lnTo>
                    <a:pt x="252" y="155"/>
                  </a:lnTo>
                  <a:lnTo>
                    <a:pt x="255" y="159"/>
                  </a:lnTo>
                  <a:lnTo>
                    <a:pt x="261" y="165"/>
                  </a:lnTo>
                  <a:lnTo>
                    <a:pt x="261" y="176"/>
                  </a:lnTo>
                  <a:lnTo>
                    <a:pt x="261" y="176"/>
                  </a:lnTo>
                  <a:lnTo>
                    <a:pt x="256" y="174"/>
                  </a:lnTo>
                  <a:lnTo>
                    <a:pt x="251" y="173"/>
                  </a:lnTo>
                  <a:lnTo>
                    <a:pt x="244" y="173"/>
                  </a:lnTo>
                  <a:lnTo>
                    <a:pt x="238" y="174"/>
                  </a:lnTo>
                  <a:lnTo>
                    <a:pt x="238" y="82"/>
                  </a:lnTo>
                  <a:lnTo>
                    <a:pt x="238" y="82"/>
                  </a:lnTo>
                  <a:lnTo>
                    <a:pt x="240" y="86"/>
                  </a:lnTo>
                  <a:lnTo>
                    <a:pt x="240" y="86"/>
                  </a:lnTo>
                  <a:lnTo>
                    <a:pt x="244" y="92"/>
                  </a:lnTo>
                  <a:lnTo>
                    <a:pt x="249" y="97"/>
                  </a:lnTo>
                  <a:lnTo>
                    <a:pt x="255" y="100"/>
                  </a:lnTo>
                  <a:lnTo>
                    <a:pt x="261" y="100"/>
                  </a:lnTo>
                  <a:lnTo>
                    <a:pt x="261" y="100"/>
                  </a:lnTo>
                  <a:close/>
                  <a:moveTo>
                    <a:pt x="219" y="2"/>
                  </a:moveTo>
                  <a:lnTo>
                    <a:pt x="219" y="2"/>
                  </a:lnTo>
                  <a:lnTo>
                    <a:pt x="238" y="8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37" y="24"/>
                  </a:lnTo>
                  <a:lnTo>
                    <a:pt x="237" y="24"/>
                  </a:lnTo>
                  <a:lnTo>
                    <a:pt x="234" y="20"/>
                  </a:lnTo>
                  <a:lnTo>
                    <a:pt x="230" y="17"/>
                  </a:lnTo>
                  <a:lnTo>
                    <a:pt x="225" y="15"/>
                  </a:lnTo>
                  <a:lnTo>
                    <a:pt x="219" y="15"/>
                  </a:lnTo>
                  <a:lnTo>
                    <a:pt x="219" y="2"/>
                  </a:lnTo>
                  <a:lnTo>
                    <a:pt x="219" y="2"/>
                  </a:lnTo>
                  <a:close/>
                  <a:moveTo>
                    <a:pt x="238" y="250"/>
                  </a:moveTo>
                  <a:lnTo>
                    <a:pt x="238" y="250"/>
                  </a:lnTo>
                  <a:lnTo>
                    <a:pt x="229" y="247"/>
                  </a:lnTo>
                  <a:lnTo>
                    <a:pt x="219" y="245"/>
                  </a:lnTo>
                  <a:lnTo>
                    <a:pt x="219" y="215"/>
                  </a:lnTo>
                  <a:lnTo>
                    <a:pt x="219" y="215"/>
                  </a:lnTo>
                  <a:lnTo>
                    <a:pt x="221" y="218"/>
                  </a:lnTo>
                  <a:lnTo>
                    <a:pt x="221" y="218"/>
                  </a:lnTo>
                  <a:lnTo>
                    <a:pt x="225" y="223"/>
                  </a:lnTo>
                  <a:lnTo>
                    <a:pt x="229" y="227"/>
                  </a:lnTo>
                  <a:lnTo>
                    <a:pt x="233" y="231"/>
                  </a:lnTo>
                  <a:lnTo>
                    <a:pt x="238" y="233"/>
                  </a:lnTo>
                  <a:lnTo>
                    <a:pt x="238" y="250"/>
                  </a:lnTo>
                  <a:lnTo>
                    <a:pt x="238" y="250"/>
                  </a:lnTo>
                  <a:close/>
                  <a:moveTo>
                    <a:pt x="238" y="39"/>
                  </a:moveTo>
                  <a:lnTo>
                    <a:pt x="238" y="67"/>
                  </a:lnTo>
                  <a:lnTo>
                    <a:pt x="238" y="67"/>
                  </a:lnTo>
                  <a:lnTo>
                    <a:pt x="237" y="74"/>
                  </a:lnTo>
                  <a:lnTo>
                    <a:pt x="238" y="82"/>
                  </a:lnTo>
                  <a:lnTo>
                    <a:pt x="238" y="174"/>
                  </a:lnTo>
                  <a:lnTo>
                    <a:pt x="238" y="174"/>
                  </a:lnTo>
                  <a:lnTo>
                    <a:pt x="236" y="176"/>
                  </a:lnTo>
                  <a:lnTo>
                    <a:pt x="236" y="176"/>
                  </a:lnTo>
                  <a:lnTo>
                    <a:pt x="230" y="180"/>
                  </a:lnTo>
                  <a:lnTo>
                    <a:pt x="226" y="184"/>
                  </a:lnTo>
                  <a:lnTo>
                    <a:pt x="222" y="188"/>
                  </a:lnTo>
                  <a:lnTo>
                    <a:pt x="219" y="193"/>
                  </a:lnTo>
                  <a:lnTo>
                    <a:pt x="219" y="53"/>
                  </a:lnTo>
                  <a:lnTo>
                    <a:pt x="219" y="53"/>
                  </a:lnTo>
                  <a:lnTo>
                    <a:pt x="225" y="51"/>
                  </a:lnTo>
                  <a:lnTo>
                    <a:pt x="229" y="50"/>
                  </a:lnTo>
                  <a:lnTo>
                    <a:pt x="229" y="50"/>
                  </a:lnTo>
                  <a:lnTo>
                    <a:pt x="234" y="46"/>
                  </a:lnTo>
                  <a:lnTo>
                    <a:pt x="238" y="39"/>
                  </a:lnTo>
                  <a:lnTo>
                    <a:pt x="238" y="39"/>
                  </a:lnTo>
                  <a:close/>
                  <a:moveTo>
                    <a:pt x="68" y="31"/>
                  </a:moveTo>
                  <a:lnTo>
                    <a:pt x="68" y="31"/>
                  </a:lnTo>
                  <a:lnTo>
                    <a:pt x="91" y="21"/>
                  </a:lnTo>
                  <a:lnTo>
                    <a:pt x="112" y="13"/>
                  </a:lnTo>
                  <a:lnTo>
                    <a:pt x="134" y="8"/>
                  </a:lnTo>
                  <a:lnTo>
                    <a:pt x="153" y="4"/>
                  </a:lnTo>
                  <a:lnTo>
                    <a:pt x="172" y="1"/>
                  </a:lnTo>
                  <a:lnTo>
                    <a:pt x="190" y="0"/>
                  </a:lnTo>
                  <a:lnTo>
                    <a:pt x="205" y="1"/>
                  </a:lnTo>
                  <a:lnTo>
                    <a:pt x="219" y="2"/>
                  </a:lnTo>
                  <a:lnTo>
                    <a:pt x="219" y="15"/>
                  </a:lnTo>
                  <a:lnTo>
                    <a:pt x="219" y="15"/>
                  </a:lnTo>
                  <a:lnTo>
                    <a:pt x="215" y="15"/>
                  </a:lnTo>
                  <a:lnTo>
                    <a:pt x="211" y="16"/>
                  </a:lnTo>
                  <a:lnTo>
                    <a:pt x="211" y="16"/>
                  </a:lnTo>
                  <a:lnTo>
                    <a:pt x="211" y="16"/>
                  </a:lnTo>
                  <a:lnTo>
                    <a:pt x="206" y="20"/>
                  </a:lnTo>
                  <a:lnTo>
                    <a:pt x="202" y="27"/>
                  </a:lnTo>
                  <a:lnTo>
                    <a:pt x="200" y="34"/>
                  </a:lnTo>
                  <a:lnTo>
                    <a:pt x="203" y="42"/>
                  </a:lnTo>
                  <a:lnTo>
                    <a:pt x="203" y="42"/>
                  </a:lnTo>
                  <a:lnTo>
                    <a:pt x="206" y="46"/>
                  </a:lnTo>
                  <a:lnTo>
                    <a:pt x="210" y="50"/>
                  </a:lnTo>
                  <a:lnTo>
                    <a:pt x="215" y="51"/>
                  </a:lnTo>
                  <a:lnTo>
                    <a:pt x="219" y="53"/>
                  </a:lnTo>
                  <a:lnTo>
                    <a:pt x="219" y="193"/>
                  </a:lnTo>
                  <a:lnTo>
                    <a:pt x="219" y="193"/>
                  </a:lnTo>
                  <a:lnTo>
                    <a:pt x="218" y="199"/>
                  </a:lnTo>
                  <a:lnTo>
                    <a:pt x="218" y="204"/>
                  </a:lnTo>
                  <a:lnTo>
                    <a:pt x="218" y="210"/>
                  </a:lnTo>
                  <a:lnTo>
                    <a:pt x="219" y="215"/>
                  </a:lnTo>
                  <a:lnTo>
                    <a:pt x="219" y="245"/>
                  </a:lnTo>
                  <a:lnTo>
                    <a:pt x="219" y="245"/>
                  </a:lnTo>
                  <a:lnTo>
                    <a:pt x="207" y="238"/>
                  </a:lnTo>
                  <a:lnTo>
                    <a:pt x="194" y="230"/>
                  </a:lnTo>
                  <a:lnTo>
                    <a:pt x="169" y="212"/>
                  </a:lnTo>
                  <a:lnTo>
                    <a:pt x="157" y="203"/>
                  </a:lnTo>
                  <a:lnTo>
                    <a:pt x="145" y="196"/>
                  </a:lnTo>
                  <a:lnTo>
                    <a:pt x="131" y="192"/>
                  </a:lnTo>
                  <a:lnTo>
                    <a:pt x="125" y="192"/>
                  </a:lnTo>
                  <a:lnTo>
                    <a:pt x="118" y="192"/>
                  </a:lnTo>
                  <a:lnTo>
                    <a:pt x="118" y="192"/>
                  </a:lnTo>
                  <a:lnTo>
                    <a:pt x="92" y="193"/>
                  </a:lnTo>
                  <a:lnTo>
                    <a:pt x="68" y="193"/>
                  </a:lnTo>
                  <a:lnTo>
                    <a:pt x="68" y="164"/>
                  </a:lnTo>
                  <a:lnTo>
                    <a:pt x="68" y="164"/>
                  </a:lnTo>
                  <a:lnTo>
                    <a:pt x="76" y="162"/>
                  </a:lnTo>
                  <a:lnTo>
                    <a:pt x="84" y="159"/>
                  </a:lnTo>
                  <a:lnTo>
                    <a:pt x="84" y="159"/>
                  </a:lnTo>
                  <a:lnTo>
                    <a:pt x="84" y="159"/>
                  </a:lnTo>
                  <a:lnTo>
                    <a:pt x="91" y="155"/>
                  </a:lnTo>
                  <a:lnTo>
                    <a:pt x="96" y="150"/>
                  </a:lnTo>
                  <a:lnTo>
                    <a:pt x="100" y="145"/>
                  </a:lnTo>
                  <a:lnTo>
                    <a:pt x="103" y="138"/>
                  </a:lnTo>
                  <a:lnTo>
                    <a:pt x="104" y="131"/>
                  </a:lnTo>
                  <a:lnTo>
                    <a:pt x="104" y="123"/>
                  </a:lnTo>
                  <a:lnTo>
                    <a:pt x="103" y="116"/>
                  </a:lnTo>
                  <a:lnTo>
                    <a:pt x="100" y="109"/>
                  </a:lnTo>
                  <a:lnTo>
                    <a:pt x="100" y="109"/>
                  </a:lnTo>
                  <a:lnTo>
                    <a:pt x="95" y="100"/>
                  </a:lnTo>
                  <a:lnTo>
                    <a:pt x="87" y="93"/>
                  </a:lnTo>
                  <a:lnTo>
                    <a:pt x="77" y="89"/>
                  </a:lnTo>
                  <a:lnTo>
                    <a:pt x="68" y="88"/>
                  </a:lnTo>
                  <a:lnTo>
                    <a:pt x="68" y="31"/>
                  </a:lnTo>
                  <a:close/>
                  <a:moveTo>
                    <a:pt x="0" y="136"/>
                  </a:moveTo>
                  <a:lnTo>
                    <a:pt x="0" y="136"/>
                  </a:lnTo>
                  <a:lnTo>
                    <a:pt x="0" y="124"/>
                  </a:lnTo>
                  <a:lnTo>
                    <a:pt x="0" y="115"/>
                  </a:lnTo>
                  <a:lnTo>
                    <a:pt x="3" y="104"/>
                  </a:lnTo>
                  <a:lnTo>
                    <a:pt x="5" y="96"/>
                  </a:lnTo>
                  <a:lnTo>
                    <a:pt x="10" y="86"/>
                  </a:lnTo>
                  <a:lnTo>
                    <a:pt x="14" y="78"/>
                  </a:lnTo>
                  <a:lnTo>
                    <a:pt x="24" y="65"/>
                  </a:lnTo>
                  <a:lnTo>
                    <a:pt x="35" y="53"/>
                  </a:lnTo>
                  <a:lnTo>
                    <a:pt x="45" y="4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8" y="31"/>
                  </a:lnTo>
                  <a:lnTo>
                    <a:pt x="68" y="88"/>
                  </a:lnTo>
                  <a:lnTo>
                    <a:pt x="68" y="88"/>
                  </a:lnTo>
                  <a:lnTo>
                    <a:pt x="58" y="89"/>
                  </a:lnTo>
                  <a:lnTo>
                    <a:pt x="50" y="92"/>
                  </a:lnTo>
                  <a:lnTo>
                    <a:pt x="50" y="92"/>
                  </a:lnTo>
                  <a:lnTo>
                    <a:pt x="43" y="96"/>
                  </a:lnTo>
                  <a:lnTo>
                    <a:pt x="38" y="101"/>
                  </a:lnTo>
                  <a:lnTo>
                    <a:pt x="34" y="108"/>
                  </a:lnTo>
                  <a:lnTo>
                    <a:pt x="31" y="113"/>
                  </a:lnTo>
                  <a:lnTo>
                    <a:pt x="30" y="122"/>
                  </a:lnTo>
                  <a:lnTo>
                    <a:pt x="30" y="128"/>
                  </a:lnTo>
                  <a:lnTo>
                    <a:pt x="31" y="135"/>
                  </a:lnTo>
                  <a:lnTo>
                    <a:pt x="34" y="143"/>
                  </a:lnTo>
                  <a:lnTo>
                    <a:pt x="34" y="143"/>
                  </a:lnTo>
                  <a:lnTo>
                    <a:pt x="39" y="151"/>
                  </a:lnTo>
                  <a:lnTo>
                    <a:pt x="47" y="158"/>
                  </a:lnTo>
                  <a:lnTo>
                    <a:pt x="57" y="162"/>
                  </a:lnTo>
                  <a:lnTo>
                    <a:pt x="68" y="164"/>
                  </a:lnTo>
                  <a:lnTo>
                    <a:pt x="68" y="193"/>
                  </a:lnTo>
                  <a:lnTo>
                    <a:pt x="68" y="193"/>
                  </a:lnTo>
                  <a:lnTo>
                    <a:pt x="54" y="192"/>
                  </a:lnTo>
                  <a:lnTo>
                    <a:pt x="42" y="189"/>
                  </a:lnTo>
                  <a:lnTo>
                    <a:pt x="31" y="185"/>
                  </a:lnTo>
                  <a:lnTo>
                    <a:pt x="22" y="178"/>
                  </a:lnTo>
                  <a:lnTo>
                    <a:pt x="14" y="172"/>
                  </a:lnTo>
                  <a:lnTo>
                    <a:pt x="8" y="162"/>
                  </a:lnTo>
                  <a:lnTo>
                    <a:pt x="3" y="150"/>
                  </a:lnTo>
                  <a:lnTo>
                    <a:pt x="0" y="136"/>
                  </a:lnTo>
                  <a:lnTo>
                    <a:pt x="0" y="136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8" name="组合 206">
              <a:extLst>
                <a:ext uri="{FF2B5EF4-FFF2-40B4-BE49-F238E27FC236}">
                  <a16:creationId xmlns:a16="http://schemas.microsoft.com/office/drawing/2014/main" xmlns="" id="{3BF8EB73-B629-4D5B-8C5E-6652DCA31BE2}"/>
                </a:ext>
              </a:extLst>
            </p:cNvPr>
            <p:cNvGrpSpPr/>
            <p:nvPr/>
          </p:nvGrpSpPr>
          <p:grpSpPr bwMode="auto">
            <a:xfrm>
              <a:off x="3832037" y="2678189"/>
              <a:ext cx="324646" cy="431545"/>
              <a:chOff x="0" y="0"/>
              <a:chExt cx="495300" cy="644526"/>
            </a:xfrm>
            <a:grpFill/>
          </p:grpSpPr>
          <p:sp>
            <p:nvSpPr>
              <p:cNvPr id="87" name="Freeform 129">
                <a:extLst>
                  <a:ext uri="{FF2B5EF4-FFF2-40B4-BE49-F238E27FC236}">
                    <a16:creationId xmlns:a16="http://schemas.microsoft.com/office/drawing/2014/main" xmlns="" id="{DD6B030E-7353-4886-B39E-18AFDD58F1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95300" cy="496888"/>
              </a:xfrm>
              <a:custGeom>
                <a:avLst/>
                <a:gdLst>
                  <a:gd name="T0" fmla="*/ 83 w 312"/>
                  <a:gd name="T1" fmla="*/ 16 h 313"/>
                  <a:gd name="T2" fmla="*/ 57 w 312"/>
                  <a:gd name="T3" fmla="*/ 41 h 313"/>
                  <a:gd name="T4" fmla="*/ 37 w 312"/>
                  <a:gd name="T5" fmla="*/ 71 h 313"/>
                  <a:gd name="T6" fmla="*/ 25 w 312"/>
                  <a:gd name="T7" fmla="*/ 103 h 313"/>
                  <a:gd name="T8" fmla="*/ 21 w 312"/>
                  <a:gd name="T9" fmla="*/ 140 h 313"/>
                  <a:gd name="T10" fmla="*/ 21 w 312"/>
                  <a:gd name="T11" fmla="*/ 156 h 313"/>
                  <a:gd name="T12" fmla="*/ 27 w 312"/>
                  <a:gd name="T13" fmla="*/ 186 h 313"/>
                  <a:gd name="T14" fmla="*/ 40 w 312"/>
                  <a:gd name="T15" fmla="*/ 213 h 313"/>
                  <a:gd name="T16" fmla="*/ 56 w 312"/>
                  <a:gd name="T17" fmla="*/ 237 h 313"/>
                  <a:gd name="T18" fmla="*/ 76 w 312"/>
                  <a:gd name="T19" fmla="*/ 259 h 313"/>
                  <a:gd name="T20" fmla="*/ 101 w 312"/>
                  <a:gd name="T21" fmla="*/ 275 h 313"/>
                  <a:gd name="T22" fmla="*/ 128 w 312"/>
                  <a:gd name="T23" fmla="*/ 287 h 313"/>
                  <a:gd name="T24" fmla="*/ 157 w 312"/>
                  <a:gd name="T25" fmla="*/ 293 h 313"/>
                  <a:gd name="T26" fmla="*/ 174 w 312"/>
                  <a:gd name="T27" fmla="*/ 294 h 313"/>
                  <a:gd name="T28" fmla="*/ 210 w 312"/>
                  <a:gd name="T29" fmla="*/ 289 h 313"/>
                  <a:gd name="T30" fmla="*/ 243 w 312"/>
                  <a:gd name="T31" fmla="*/ 276 h 313"/>
                  <a:gd name="T32" fmla="*/ 273 w 312"/>
                  <a:gd name="T33" fmla="*/ 257 h 313"/>
                  <a:gd name="T34" fmla="*/ 296 w 312"/>
                  <a:gd name="T35" fmla="*/ 233 h 313"/>
                  <a:gd name="T36" fmla="*/ 312 w 312"/>
                  <a:gd name="T37" fmla="*/ 245 h 313"/>
                  <a:gd name="T38" fmla="*/ 285 w 312"/>
                  <a:gd name="T39" fmla="*/ 274 h 313"/>
                  <a:gd name="T40" fmla="*/ 252 w 312"/>
                  <a:gd name="T41" fmla="*/ 295 h 313"/>
                  <a:gd name="T42" fmla="*/ 214 w 312"/>
                  <a:gd name="T43" fmla="*/ 309 h 313"/>
                  <a:gd name="T44" fmla="*/ 174 w 312"/>
                  <a:gd name="T45" fmla="*/ 313 h 313"/>
                  <a:gd name="T46" fmla="*/ 156 w 312"/>
                  <a:gd name="T47" fmla="*/ 313 h 313"/>
                  <a:gd name="T48" fmla="*/ 122 w 312"/>
                  <a:gd name="T49" fmla="*/ 306 h 313"/>
                  <a:gd name="T50" fmla="*/ 91 w 312"/>
                  <a:gd name="T51" fmla="*/ 293 h 313"/>
                  <a:gd name="T52" fmla="*/ 64 w 312"/>
                  <a:gd name="T53" fmla="*/ 274 h 313"/>
                  <a:gd name="T54" fmla="*/ 40 w 312"/>
                  <a:gd name="T55" fmla="*/ 251 h 313"/>
                  <a:gd name="T56" fmla="*/ 21 w 312"/>
                  <a:gd name="T57" fmla="*/ 222 h 313"/>
                  <a:gd name="T58" fmla="*/ 8 w 312"/>
                  <a:gd name="T59" fmla="*/ 191 h 313"/>
                  <a:gd name="T60" fmla="*/ 2 w 312"/>
                  <a:gd name="T61" fmla="*/ 159 h 313"/>
                  <a:gd name="T62" fmla="*/ 0 w 312"/>
                  <a:gd name="T63" fmla="*/ 140 h 313"/>
                  <a:gd name="T64" fmla="*/ 6 w 312"/>
                  <a:gd name="T65" fmla="*/ 99 h 313"/>
                  <a:gd name="T66" fmla="*/ 19 w 312"/>
                  <a:gd name="T67" fmla="*/ 61 h 313"/>
                  <a:gd name="T68" fmla="*/ 42 w 312"/>
                  <a:gd name="T69" fmla="*/ 27 h 313"/>
                  <a:gd name="T70" fmla="*/ 71 w 312"/>
                  <a:gd name="T71" fmla="*/ 0 h 31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312"/>
                  <a:gd name="T109" fmla="*/ 0 h 313"/>
                  <a:gd name="T110" fmla="*/ 312 w 312"/>
                  <a:gd name="T111" fmla="*/ 313 h 313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312" h="313">
                    <a:moveTo>
                      <a:pt x="83" y="16"/>
                    </a:moveTo>
                    <a:lnTo>
                      <a:pt x="83" y="16"/>
                    </a:lnTo>
                    <a:lnTo>
                      <a:pt x="69" y="29"/>
                    </a:lnTo>
                    <a:lnTo>
                      <a:pt x="57" y="41"/>
                    </a:lnTo>
                    <a:lnTo>
                      <a:pt x="46" y="54"/>
                    </a:lnTo>
                    <a:lnTo>
                      <a:pt x="37" y="71"/>
                    </a:lnTo>
                    <a:lnTo>
                      <a:pt x="30" y="87"/>
                    </a:lnTo>
                    <a:lnTo>
                      <a:pt x="25" y="103"/>
                    </a:lnTo>
                    <a:lnTo>
                      <a:pt x="22" y="122"/>
                    </a:lnTo>
                    <a:lnTo>
                      <a:pt x="21" y="140"/>
                    </a:lnTo>
                    <a:lnTo>
                      <a:pt x="21" y="140"/>
                    </a:lnTo>
                    <a:lnTo>
                      <a:pt x="21" y="156"/>
                    </a:lnTo>
                    <a:lnTo>
                      <a:pt x="23" y="171"/>
                    </a:lnTo>
                    <a:lnTo>
                      <a:pt x="27" y="186"/>
                    </a:lnTo>
                    <a:lnTo>
                      <a:pt x="33" y="199"/>
                    </a:lnTo>
                    <a:lnTo>
                      <a:pt x="40" y="213"/>
                    </a:lnTo>
                    <a:lnTo>
                      <a:pt x="46" y="226"/>
                    </a:lnTo>
                    <a:lnTo>
                      <a:pt x="56" y="237"/>
                    </a:lnTo>
                    <a:lnTo>
                      <a:pt x="65" y="248"/>
                    </a:lnTo>
                    <a:lnTo>
                      <a:pt x="76" y="259"/>
                    </a:lnTo>
                    <a:lnTo>
                      <a:pt x="88" y="267"/>
                    </a:lnTo>
                    <a:lnTo>
                      <a:pt x="101" y="275"/>
                    </a:lnTo>
                    <a:lnTo>
                      <a:pt x="114" y="282"/>
                    </a:lnTo>
                    <a:lnTo>
                      <a:pt x="128" y="287"/>
                    </a:lnTo>
                    <a:lnTo>
                      <a:pt x="143" y="290"/>
                    </a:lnTo>
                    <a:lnTo>
                      <a:pt x="157" y="293"/>
                    </a:lnTo>
                    <a:lnTo>
                      <a:pt x="174" y="294"/>
                    </a:lnTo>
                    <a:lnTo>
                      <a:pt x="174" y="294"/>
                    </a:lnTo>
                    <a:lnTo>
                      <a:pt x="193" y="293"/>
                    </a:lnTo>
                    <a:lnTo>
                      <a:pt x="210" y="289"/>
                    </a:lnTo>
                    <a:lnTo>
                      <a:pt x="227" y="285"/>
                    </a:lnTo>
                    <a:lnTo>
                      <a:pt x="243" y="276"/>
                    </a:lnTo>
                    <a:lnTo>
                      <a:pt x="258" y="268"/>
                    </a:lnTo>
                    <a:lnTo>
                      <a:pt x="273" y="257"/>
                    </a:lnTo>
                    <a:lnTo>
                      <a:pt x="285" y="247"/>
                    </a:lnTo>
                    <a:lnTo>
                      <a:pt x="296" y="233"/>
                    </a:lnTo>
                    <a:lnTo>
                      <a:pt x="312" y="245"/>
                    </a:lnTo>
                    <a:lnTo>
                      <a:pt x="312" y="245"/>
                    </a:lnTo>
                    <a:lnTo>
                      <a:pt x="298" y="260"/>
                    </a:lnTo>
                    <a:lnTo>
                      <a:pt x="285" y="274"/>
                    </a:lnTo>
                    <a:lnTo>
                      <a:pt x="268" y="285"/>
                    </a:lnTo>
                    <a:lnTo>
                      <a:pt x="252" y="295"/>
                    </a:lnTo>
                    <a:lnTo>
                      <a:pt x="233" y="303"/>
                    </a:lnTo>
                    <a:lnTo>
                      <a:pt x="214" y="309"/>
                    </a:lnTo>
                    <a:lnTo>
                      <a:pt x="194" y="312"/>
                    </a:lnTo>
                    <a:lnTo>
                      <a:pt x="174" y="313"/>
                    </a:lnTo>
                    <a:lnTo>
                      <a:pt x="174" y="313"/>
                    </a:lnTo>
                    <a:lnTo>
                      <a:pt x="156" y="313"/>
                    </a:lnTo>
                    <a:lnTo>
                      <a:pt x="138" y="310"/>
                    </a:lnTo>
                    <a:lnTo>
                      <a:pt x="122" y="306"/>
                    </a:lnTo>
                    <a:lnTo>
                      <a:pt x="106" y="299"/>
                    </a:lnTo>
                    <a:lnTo>
                      <a:pt x="91" y="293"/>
                    </a:lnTo>
                    <a:lnTo>
                      <a:pt x="76" y="285"/>
                    </a:lnTo>
                    <a:lnTo>
                      <a:pt x="64" y="274"/>
                    </a:lnTo>
                    <a:lnTo>
                      <a:pt x="52" y="263"/>
                    </a:lnTo>
                    <a:lnTo>
                      <a:pt x="40" y="251"/>
                    </a:lnTo>
                    <a:lnTo>
                      <a:pt x="30" y="237"/>
                    </a:lnTo>
                    <a:lnTo>
                      <a:pt x="21" y="222"/>
                    </a:lnTo>
                    <a:lnTo>
                      <a:pt x="14" y="207"/>
                    </a:lnTo>
                    <a:lnTo>
                      <a:pt x="8" y="191"/>
                    </a:lnTo>
                    <a:lnTo>
                      <a:pt x="4" y="175"/>
                    </a:lnTo>
                    <a:lnTo>
                      <a:pt x="2" y="159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119"/>
                    </a:lnTo>
                    <a:lnTo>
                      <a:pt x="6" y="99"/>
                    </a:lnTo>
                    <a:lnTo>
                      <a:pt x="11" y="79"/>
                    </a:lnTo>
                    <a:lnTo>
                      <a:pt x="19" y="61"/>
                    </a:lnTo>
                    <a:lnTo>
                      <a:pt x="30" y="44"/>
                    </a:lnTo>
                    <a:lnTo>
                      <a:pt x="42" y="27"/>
                    </a:lnTo>
                    <a:lnTo>
                      <a:pt x="56" y="14"/>
                    </a:lnTo>
                    <a:lnTo>
                      <a:pt x="71" y="0"/>
                    </a:lnTo>
                    <a:lnTo>
                      <a:pt x="83" y="16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88" name="Freeform 130">
                <a:extLst>
                  <a:ext uri="{FF2B5EF4-FFF2-40B4-BE49-F238E27FC236}">
                    <a16:creationId xmlns:a16="http://schemas.microsoft.com/office/drawing/2014/main" xmlns="" id="{21D9E0B5-00FF-477C-9C17-B938EC5DEE6D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53975" y="9525"/>
                <a:ext cx="436563" cy="434975"/>
              </a:xfrm>
              <a:custGeom>
                <a:avLst/>
                <a:gdLst>
                  <a:gd name="T0" fmla="*/ 152 w 275"/>
                  <a:gd name="T1" fmla="*/ 1 h 274"/>
                  <a:gd name="T2" fmla="*/ 191 w 275"/>
                  <a:gd name="T3" fmla="*/ 10 h 274"/>
                  <a:gd name="T4" fmla="*/ 225 w 275"/>
                  <a:gd name="T5" fmla="*/ 32 h 274"/>
                  <a:gd name="T6" fmla="*/ 252 w 275"/>
                  <a:gd name="T7" fmla="*/ 61 h 274"/>
                  <a:gd name="T8" fmla="*/ 268 w 275"/>
                  <a:gd name="T9" fmla="*/ 97 h 274"/>
                  <a:gd name="T10" fmla="*/ 275 w 275"/>
                  <a:gd name="T11" fmla="*/ 138 h 274"/>
                  <a:gd name="T12" fmla="*/ 272 w 275"/>
                  <a:gd name="T13" fmla="*/ 165 h 274"/>
                  <a:gd name="T14" fmla="*/ 259 w 275"/>
                  <a:gd name="T15" fmla="*/ 203 h 274"/>
                  <a:gd name="T16" fmla="*/ 234 w 275"/>
                  <a:gd name="T17" fmla="*/ 235 h 274"/>
                  <a:gd name="T18" fmla="*/ 203 w 275"/>
                  <a:gd name="T19" fmla="*/ 258 h 274"/>
                  <a:gd name="T20" fmla="*/ 165 w 275"/>
                  <a:gd name="T21" fmla="*/ 272 h 274"/>
                  <a:gd name="T22" fmla="*/ 137 w 275"/>
                  <a:gd name="T23" fmla="*/ 274 h 274"/>
                  <a:gd name="T24" fmla="*/ 137 w 275"/>
                  <a:gd name="T25" fmla="*/ 269 h 274"/>
                  <a:gd name="T26" fmla="*/ 164 w 275"/>
                  <a:gd name="T27" fmla="*/ 266 h 274"/>
                  <a:gd name="T28" fmla="*/ 201 w 275"/>
                  <a:gd name="T29" fmla="*/ 253 h 274"/>
                  <a:gd name="T30" fmla="*/ 230 w 275"/>
                  <a:gd name="T31" fmla="*/ 230 h 274"/>
                  <a:gd name="T32" fmla="*/ 253 w 275"/>
                  <a:gd name="T33" fmla="*/ 200 h 274"/>
                  <a:gd name="T34" fmla="*/ 266 w 275"/>
                  <a:gd name="T35" fmla="*/ 163 h 274"/>
                  <a:gd name="T36" fmla="*/ 268 w 275"/>
                  <a:gd name="T37" fmla="*/ 138 h 274"/>
                  <a:gd name="T38" fmla="*/ 263 w 275"/>
                  <a:gd name="T39" fmla="*/ 98 h 274"/>
                  <a:gd name="T40" fmla="*/ 247 w 275"/>
                  <a:gd name="T41" fmla="*/ 65 h 274"/>
                  <a:gd name="T42" fmla="*/ 221 w 275"/>
                  <a:gd name="T43" fmla="*/ 36 h 274"/>
                  <a:gd name="T44" fmla="*/ 188 w 275"/>
                  <a:gd name="T45" fmla="*/ 17 h 274"/>
                  <a:gd name="T46" fmla="*/ 151 w 275"/>
                  <a:gd name="T47" fmla="*/ 8 h 274"/>
                  <a:gd name="T48" fmla="*/ 137 w 275"/>
                  <a:gd name="T49" fmla="*/ 0 h 274"/>
                  <a:gd name="T50" fmla="*/ 137 w 275"/>
                  <a:gd name="T51" fmla="*/ 274 h 274"/>
                  <a:gd name="T52" fmla="*/ 96 w 275"/>
                  <a:gd name="T53" fmla="*/ 269 h 274"/>
                  <a:gd name="T54" fmla="*/ 61 w 275"/>
                  <a:gd name="T55" fmla="*/ 251 h 274"/>
                  <a:gd name="T56" fmla="*/ 31 w 275"/>
                  <a:gd name="T57" fmla="*/ 224 h 274"/>
                  <a:gd name="T58" fmla="*/ 11 w 275"/>
                  <a:gd name="T59" fmla="*/ 191 h 274"/>
                  <a:gd name="T60" fmla="*/ 2 w 275"/>
                  <a:gd name="T61" fmla="*/ 151 h 274"/>
                  <a:gd name="T62" fmla="*/ 2 w 275"/>
                  <a:gd name="T63" fmla="*/ 123 h 274"/>
                  <a:gd name="T64" fmla="*/ 11 w 275"/>
                  <a:gd name="T65" fmla="*/ 84 h 274"/>
                  <a:gd name="T66" fmla="*/ 31 w 275"/>
                  <a:gd name="T67" fmla="*/ 50 h 274"/>
                  <a:gd name="T68" fmla="*/ 61 w 275"/>
                  <a:gd name="T69" fmla="*/ 24 h 274"/>
                  <a:gd name="T70" fmla="*/ 96 w 275"/>
                  <a:gd name="T71" fmla="*/ 6 h 274"/>
                  <a:gd name="T72" fmla="*/ 137 w 275"/>
                  <a:gd name="T73" fmla="*/ 0 h 274"/>
                  <a:gd name="T74" fmla="*/ 125 w 275"/>
                  <a:gd name="T75" fmla="*/ 8 h 274"/>
                  <a:gd name="T76" fmla="*/ 87 w 275"/>
                  <a:gd name="T77" fmla="*/ 17 h 274"/>
                  <a:gd name="T78" fmla="*/ 54 w 275"/>
                  <a:gd name="T79" fmla="*/ 36 h 274"/>
                  <a:gd name="T80" fmla="*/ 29 w 275"/>
                  <a:gd name="T81" fmla="*/ 65 h 274"/>
                  <a:gd name="T82" fmla="*/ 12 w 275"/>
                  <a:gd name="T83" fmla="*/ 98 h 274"/>
                  <a:gd name="T84" fmla="*/ 7 w 275"/>
                  <a:gd name="T85" fmla="*/ 138 h 274"/>
                  <a:gd name="T86" fmla="*/ 10 w 275"/>
                  <a:gd name="T87" fmla="*/ 163 h 274"/>
                  <a:gd name="T88" fmla="*/ 22 w 275"/>
                  <a:gd name="T89" fmla="*/ 200 h 274"/>
                  <a:gd name="T90" fmla="*/ 45 w 275"/>
                  <a:gd name="T91" fmla="*/ 230 h 274"/>
                  <a:gd name="T92" fmla="*/ 75 w 275"/>
                  <a:gd name="T93" fmla="*/ 253 h 274"/>
                  <a:gd name="T94" fmla="*/ 111 w 275"/>
                  <a:gd name="T95" fmla="*/ 266 h 274"/>
                  <a:gd name="T96" fmla="*/ 137 w 275"/>
                  <a:gd name="T97" fmla="*/ 274 h 274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275"/>
                  <a:gd name="T148" fmla="*/ 0 h 274"/>
                  <a:gd name="T149" fmla="*/ 275 w 275"/>
                  <a:gd name="T150" fmla="*/ 274 h 274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275" h="274">
                    <a:moveTo>
                      <a:pt x="137" y="0"/>
                    </a:moveTo>
                    <a:lnTo>
                      <a:pt x="137" y="0"/>
                    </a:lnTo>
                    <a:lnTo>
                      <a:pt x="152" y="1"/>
                    </a:lnTo>
                    <a:lnTo>
                      <a:pt x="165" y="2"/>
                    </a:lnTo>
                    <a:lnTo>
                      <a:pt x="179" y="6"/>
                    </a:lnTo>
                    <a:lnTo>
                      <a:pt x="191" y="10"/>
                    </a:lnTo>
                    <a:lnTo>
                      <a:pt x="203" y="17"/>
                    </a:lnTo>
                    <a:lnTo>
                      <a:pt x="214" y="24"/>
                    </a:lnTo>
                    <a:lnTo>
                      <a:pt x="225" y="32"/>
                    </a:lnTo>
                    <a:lnTo>
                      <a:pt x="234" y="40"/>
                    </a:lnTo>
                    <a:lnTo>
                      <a:pt x="244" y="50"/>
                    </a:lnTo>
                    <a:lnTo>
                      <a:pt x="252" y="61"/>
                    </a:lnTo>
                    <a:lnTo>
                      <a:pt x="259" y="71"/>
                    </a:lnTo>
                    <a:lnTo>
                      <a:pt x="264" y="84"/>
                    </a:lnTo>
                    <a:lnTo>
                      <a:pt x="268" y="97"/>
                    </a:lnTo>
                    <a:lnTo>
                      <a:pt x="272" y="109"/>
                    </a:lnTo>
                    <a:lnTo>
                      <a:pt x="274" y="123"/>
                    </a:lnTo>
                    <a:lnTo>
                      <a:pt x="275" y="138"/>
                    </a:lnTo>
                    <a:lnTo>
                      <a:pt x="275" y="138"/>
                    </a:lnTo>
                    <a:lnTo>
                      <a:pt x="274" y="151"/>
                    </a:lnTo>
                    <a:lnTo>
                      <a:pt x="272" y="165"/>
                    </a:lnTo>
                    <a:lnTo>
                      <a:pt x="268" y="178"/>
                    </a:lnTo>
                    <a:lnTo>
                      <a:pt x="264" y="191"/>
                    </a:lnTo>
                    <a:lnTo>
                      <a:pt x="259" y="203"/>
                    </a:lnTo>
                    <a:lnTo>
                      <a:pt x="252" y="215"/>
                    </a:lnTo>
                    <a:lnTo>
                      <a:pt x="244" y="224"/>
                    </a:lnTo>
                    <a:lnTo>
                      <a:pt x="234" y="235"/>
                    </a:lnTo>
                    <a:lnTo>
                      <a:pt x="225" y="243"/>
                    </a:lnTo>
                    <a:lnTo>
                      <a:pt x="214" y="251"/>
                    </a:lnTo>
                    <a:lnTo>
                      <a:pt x="203" y="258"/>
                    </a:lnTo>
                    <a:lnTo>
                      <a:pt x="191" y="264"/>
                    </a:lnTo>
                    <a:lnTo>
                      <a:pt x="179" y="269"/>
                    </a:lnTo>
                    <a:lnTo>
                      <a:pt x="165" y="272"/>
                    </a:lnTo>
                    <a:lnTo>
                      <a:pt x="152" y="274"/>
                    </a:lnTo>
                    <a:lnTo>
                      <a:pt x="137" y="274"/>
                    </a:lnTo>
                    <a:lnTo>
                      <a:pt x="137" y="274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51" y="268"/>
                    </a:lnTo>
                    <a:lnTo>
                      <a:pt x="164" y="266"/>
                    </a:lnTo>
                    <a:lnTo>
                      <a:pt x="176" y="262"/>
                    </a:lnTo>
                    <a:lnTo>
                      <a:pt x="188" y="258"/>
                    </a:lnTo>
                    <a:lnTo>
                      <a:pt x="201" y="253"/>
                    </a:lnTo>
                    <a:lnTo>
                      <a:pt x="211" y="246"/>
                    </a:lnTo>
                    <a:lnTo>
                      <a:pt x="221" y="238"/>
                    </a:lnTo>
                    <a:lnTo>
                      <a:pt x="230" y="230"/>
                    </a:lnTo>
                    <a:lnTo>
                      <a:pt x="239" y="220"/>
                    </a:lnTo>
                    <a:lnTo>
                      <a:pt x="247" y="211"/>
                    </a:lnTo>
                    <a:lnTo>
                      <a:pt x="253" y="200"/>
                    </a:lnTo>
                    <a:lnTo>
                      <a:pt x="259" y="188"/>
                    </a:lnTo>
                    <a:lnTo>
                      <a:pt x="263" y="177"/>
                    </a:lnTo>
                    <a:lnTo>
                      <a:pt x="266" y="163"/>
                    </a:lnTo>
                    <a:lnTo>
                      <a:pt x="268" y="151"/>
                    </a:lnTo>
                    <a:lnTo>
                      <a:pt x="268" y="138"/>
                    </a:lnTo>
                    <a:lnTo>
                      <a:pt x="268" y="138"/>
                    </a:lnTo>
                    <a:lnTo>
                      <a:pt x="268" y="124"/>
                    </a:lnTo>
                    <a:lnTo>
                      <a:pt x="266" y="111"/>
                    </a:lnTo>
                    <a:lnTo>
                      <a:pt x="263" y="98"/>
                    </a:lnTo>
                    <a:lnTo>
                      <a:pt x="259" y="86"/>
                    </a:lnTo>
                    <a:lnTo>
                      <a:pt x="253" y="75"/>
                    </a:lnTo>
                    <a:lnTo>
                      <a:pt x="247" y="65"/>
                    </a:lnTo>
                    <a:lnTo>
                      <a:pt x="239" y="54"/>
                    </a:lnTo>
                    <a:lnTo>
                      <a:pt x="230" y="44"/>
                    </a:lnTo>
                    <a:lnTo>
                      <a:pt x="221" y="36"/>
                    </a:lnTo>
                    <a:lnTo>
                      <a:pt x="211" y="29"/>
                    </a:lnTo>
                    <a:lnTo>
                      <a:pt x="201" y="23"/>
                    </a:lnTo>
                    <a:lnTo>
                      <a:pt x="188" y="17"/>
                    </a:lnTo>
                    <a:lnTo>
                      <a:pt x="176" y="12"/>
                    </a:lnTo>
                    <a:lnTo>
                      <a:pt x="164" y="9"/>
                    </a:lnTo>
                    <a:lnTo>
                      <a:pt x="151" y="8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  <a:moveTo>
                      <a:pt x="137" y="274"/>
                    </a:moveTo>
                    <a:lnTo>
                      <a:pt x="137" y="274"/>
                    </a:lnTo>
                    <a:lnTo>
                      <a:pt x="123" y="274"/>
                    </a:lnTo>
                    <a:lnTo>
                      <a:pt x="110" y="272"/>
                    </a:lnTo>
                    <a:lnTo>
                      <a:pt x="96" y="269"/>
                    </a:lnTo>
                    <a:lnTo>
                      <a:pt x="84" y="264"/>
                    </a:lnTo>
                    <a:lnTo>
                      <a:pt x="72" y="258"/>
                    </a:lnTo>
                    <a:lnTo>
                      <a:pt x="61" y="251"/>
                    </a:lnTo>
                    <a:lnTo>
                      <a:pt x="50" y="243"/>
                    </a:lnTo>
                    <a:lnTo>
                      <a:pt x="41" y="235"/>
                    </a:lnTo>
                    <a:lnTo>
                      <a:pt x="31" y="224"/>
                    </a:lnTo>
                    <a:lnTo>
                      <a:pt x="23" y="215"/>
                    </a:lnTo>
                    <a:lnTo>
                      <a:pt x="16" y="203"/>
                    </a:lnTo>
                    <a:lnTo>
                      <a:pt x="11" y="191"/>
                    </a:lnTo>
                    <a:lnTo>
                      <a:pt x="7" y="178"/>
                    </a:lnTo>
                    <a:lnTo>
                      <a:pt x="3" y="165"/>
                    </a:lnTo>
                    <a:lnTo>
                      <a:pt x="2" y="151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2" y="123"/>
                    </a:lnTo>
                    <a:lnTo>
                      <a:pt x="3" y="109"/>
                    </a:lnTo>
                    <a:lnTo>
                      <a:pt x="7" y="97"/>
                    </a:lnTo>
                    <a:lnTo>
                      <a:pt x="11" y="84"/>
                    </a:lnTo>
                    <a:lnTo>
                      <a:pt x="16" y="71"/>
                    </a:lnTo>
                    <a:lnTo>
                      <a:pt x="23" y="61"/>
                    </a:lnTo>
                    <a:lnTo>
                      <a:pt x="31" y="50"/>
                    </a:lnTo>
                    <a:lnTo>
                      <a:pt x="41" y="40"/>
                    </a:lnTo>
                    <a:lnTo>
                      <a:pt x="50" y="32"/>
                    </a:lnTo>
                    <a:lnTo>
                      <a:pt x="61" y="24"/>
                    </a:lnTo>
                    <a:lnTo>
                      <a:pt x="72" y="17"/>
                    </a:lnTo>
                    <a:lnTo>
                      <a:pt x="84" y="10"/>
                    </a:lnTo>
                    <a:lnTo>
                      <a:pt x="96" y="6"/>
                    </a:lnTo>
                    <a:lnTo>
                      <a:pt x="110" y="2"/>
                    </a:lnTo>
                    <a:lnTo>
                      <a:pt x="123" y="1"/>
                    </a:lnTo>
                    <a:lnTo>
                      <a:pt x="137" y="0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25" y="8"/>
                    </a:lnTo>
                    <a:lnTo>
                      <a:pt x="111" y="9"/>
                    </a:lnTo>
                    <a:lnTo>
                      <a:pt x="99" y="12"/>
                    </a:lnTo>
                    <a:lnTo>
                      <a:pt x="87" y="17"/>
                    </a:lnTo>
                    <a:lnTo>
                      <a:pt x="75" y="23"/>
                    </a:lnTo>
                    <a:lnTo>
                      <a:pt x="64" y="29"/>
                    </a:lnTo>
                    <a:lnTo>
                      <a:pt x="54" y="36"/>
                    </a:lnTo>
                    <a:lnTo>
                      <a:pt x="45" y="44"/>
                    </a:lnTo>
                    <a:lnTo>
                      <a:pt x="37" y="54"/>
                    </a:lnTo>
                    <a:lnTo>
                      <a:pt x="29" y="65"/>
                    </a:lnTo>
                    <a:lnTo>
                      <a:pt x="22" y="75"/>
                    </a:lnTo>
                    <a:lnTo>
                      <a:pt x="16" y="86"/>
                    </a:lnTo>
                    <a:lnTo>
                      <a:pt x="12" y="98"/>
                    </a:lnTo>
                    <a:lnTo>
                      <a:pt x="10" y="111"/>
                    </a:lnTo>
                    <a:lnTo>
                      <a:pt x="7" y="124"/>
                    </a:lnTo>
                    <a:lnTo>
                      <a:pt x="7" y="138"/>
                    </a:lnTo>
                    <a:lnTo>
                      <a:pt x="7" y="138"/>
                    </a:lnTo>
                    <a:lnTo>
                      <a:pt x="7" y="151"/>
                    </a:lnTo>
                    <a:lnTo>
                      <a:pt x="10" y="163"/>
                    </a:lnTo>
                    <a:lnTo>
                      <a:pt x="12" y="177"/>
                    </a:lnTo>
                    <a:lnTo>
                      <a:pt x="16" y="188"/>
                    </a:lnTo>
                    <a:lnTo>
                      <a:pt x="22" y="200"/>
                    </a:lnTo>
                    <a:lnTo>
                      <a:pt x="29" y="211"/>
                    </a:lnTo>
                    <a:lnTo>
                      <a:pt x="37" y="220"/>
                    </a:lnTo>
                    <a:lnTo>
                      <a:pt x="45" y="230"/>
                    </a:lnTo>
                    <a:lnTo>
                      <a:pt x="54" y="238"/>
                    </a:lnTo>
                    <a:lnTo>
                      <a:pt x="64" y="246"/>
                    </a:lnTo>
                    <a:lnTo>
                      <a:pt x="75" y="253"/>
                    </a:lnTo>
                    <a:lnTo>
                      <a:pt x="87" y="258"/>
                    </a:lnTo>
                    <a:lnTo>
                      <a:pt x="99" y="262"/>
                    </a:lnTo>
                    <a:lnTo>
                      <a:pt x="111" y="266"/>
                    </a:lnTo>
                    <a:lnTo>
                      <a:pt x="125" y="268"/>
                    </a:lnTo>
                    <a:lnTo>
                      <a:pt x="137" y="269"/>
                    </a:lnTo>
                    <a:lnTo>
                      <a:pt x="137" y="274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89" name="Freeform 131">
                <a:extLst>
                  <a:ext uri="{FF2B5EF4-FFF2-40B4-BE49-F238E27FC236}">
                    <a16:creationId xmlns:a16="http://schemas.microsoft.com/office/drawing/2014/main" xmlns="" id="{5C27FB4C-E085-416F-BE1C-86866FEBA3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25" y="17463"/>
                <a:ext cx="434975" cy="423863"/>
              </a:xfrm>
              <a:custGeom>
                <a:avLst/>
                <a:gdLst>
                  <a:gd name="T0" fmla="*/ 199 w 274"/>
                  <a:gd name="T1" fmla="*/ 18 h 267"/>
                  <a:gd name="T2" fmla="*/ 203 w 274"/>
                  <a:gd name="T3" fmla="*/ 37 h 267"/>
                  <a:gd name="T4" fmla="*/ 214 w 274"/>
                  <a:gd name="T5" fmla="*/ 35 h 267"/>
                  <a:gd name="T6" fmla="*/ 221 w 274"/>
                  <a:gd name="T7" fmla="*/ 43 h 267"/>
                  <a:gd name="T8" fmla="*/ 238 w 274"/>
                  <a:gd name="T9" fmla="*/ 56 h 267"/>
                  <a:gd name="T10" fmla="*/ 257 w 274"/>
                  <a:gd name="T11" fmla="*/ 80 h 267"/>
                  <a:gd name="T12" fmla="*/ 251 w 274"/>
                  <a:gd name="T13" fmla="*/ 91 h 267"/>
                  <a:gd name="T14" fmla="*/ 256 w 274"/>
                  <a:gd name="T15" fmla="*/ 93 h 267"/>
                  <a:gd name="T16" fmla="*/ 262 w 274"/>
                  <a:gd name="T17" fmla="*/ 85 h 267"/>
                  <a:gd name="T18" fmla="*/ 264 w 274"/>
                  <a:gd name="T19" fmla="*/ 93 h 267"/>
                  <a:gd name="T20" fmla="*/ 259 w 274"/>
                  <a:gd name="T21" fmla="*/ 110 h 267"/>
                  <a:gd name="T22" fmla="*/ 247 w 274"/>
                  <a:gd name="T23" fmla="*/ 112 h 267"/>
                  <a:gd name="T24" fmla="*/ 232 w 274"/>
                  <a:gd name="T25" fmla="*/ 127 h 267"/>
                  <a:gd name="T26" fmla="*/ 220 w 274"/>
                  <a:gd name="T27" fmla="*/ 141 h 267"/>
                  <a:gd name="T28" fmla="*/ 202 w 274"/>
                  <a:gd name="T29" fmla="*/ 154 h 267"/>
                  <a:gd name="T30" fmla="*/ 209 w 274"/>
                  <a:gd name="T31" fmla="*/ 183 h 267"/>
                  <a:gd name="T32" fmla="*/ 218 w 274"/>
                  <a:gd name="T33" fmla="*/ 214 h 267"/>
                  <a:gd name="T34" fmla="*/ 210 w 274"/>
                  <a:gd name="T35" fmla="*/ 237 h 267"/>
                  <a:gd name="T36" fmla="*/ 226 w 274"/>
                  <a:gd name="T37" fmla="*/ 228 h 267"/>
                  <a:gd name="T38" fmla="*/ 247 w 274"/>
                  <a:gd name="T39" fmla="*/ 192 h 267"/>
                  <a:gd name="T40" fmla="*/ 264 w 274"/>
                  <a:gd name="T41" fmla="*/ 141 h 267"/>
                  <a:gd name="T42" fmla="*/ 274 w 274"/>
                  <a:gd name="T43" fmla="*/ 115 h 267"/>
                  <a:gd name="T44" fmla="*/ 155 w 274"/>
                  <a:gd name="T45" fmla="*/ 267 h 267"/>
                  <a:gd name="T46" fmla="*/ 178 w 274"/>
                  <a:gd name="T47" fmla="*/ 246 h 267"/>
                  <a:gd name="T48" fmla="*/ 153 w 274"/>
                  <a:gd name="T49" fmla="*/ 245 h 267"/>
                  <a:gd name="T50" fmla="*/ 145 w 274"/>
                  <a:gd name="T51" fmla="*/ 252 h 267"/>
                  <a:gd name="T52" fmla="*/ 125 w 274"/>
                  <a:gd name="T53" fmla="*/ 248 h 267"/>
                  <a:gd name="T54" fmla="*/ 99 w 274"/>
                  <a:gd name="T55" fmla="*/ 249 h 267"/>
                  <a:gd name="T56" fmla="*/ 121 w 274"/>
                  <a:gd name="T57" fmla="*/ 267 h 267"/>
                  <a:gd name="T58" fmla="*/ 0 w 274"/>
                  <a:gd name="T59" fmla="*/ 129 h 267"/>
                  <a:gd name="T60" fmla="*/ 62 w 274"/>
                  <a:gd name="T61" fmla="*/ 26 h 267"/>
                  <a:gd name="T62" fmla="*/ 19 w 274"/>
                  <a:gd name="T63" fmla="*/ 87 h 267"/>
                  <a:gd name="T64" fmla="*/ 31 w 274"/>
                  <a:gd name="T65" fmla="*/ 84 h 267"/>
                  <a:gd name="T66" fmla="*/ 50 w 274"/>
                  <a:gd name="T67" fmla="*/ 91 h 267"/>
                  <a:gd name="T68" fmla="*/ 60 w 274"/>
                  <a:gd name="T69" fmla="*/ 88 h 267"/>
                  <a:gd name="T70" fmla="*/ 46 w 274"/>
                  <a:gd name="T71" fmla="*/ 106 h 267"/>
                  <a:gd name="T72" fmla="*/ 35 w 274"/>
                  <a:gd name="T73" fmla="*/ 122 h 267"/>
                  <a:gd name="T74" fmla="*/ 45 w 274"/>
                  <a:gd name="T75" fmla="*/ 157 h 267"/>
                  <a:gd name="T76" fmla="*/ 54 w 274"/>
                  <a:gd name="T77" fmla="*/ 180 h 267"/>
                  <a:gd name="T78" fmla="*/ 87 w 274"/>
                  <a:gd name="T79" fmla="*/ 210 h 267"/>
                  <a:gd name="T80" fmla="*/ 95 w 274"/>
                  <a:gd name="T81" fmla="*/ 188 h 267"/>
                  <a:gd name="T82" fmla="*/ 98 w 274"/>
                  <a:gd name="T83" fmla="*/ 169 h 267"/>
                  <a:gd name="T84" fmla="*/ 104 w 274"/>
                  <a:gd name="T85" fmla="*/ 137 h 267"/>
                  <a:gd name="T86" fmla="*/ 117 w 274"/>
                  <a:gd name="T87" fmla="*/ 122 h 267"/>
                  <a:gd name="T88" fmla="*/ 152 w 274"/>
                  <a:gd name="T89" fmla="*/ 125 h 267"/>
                  <a:gd name="T90" fmla="*/ 165 w 274"/>
                  <a:gd name="T91" fmla="*/ 106 h 267"/>
                  <a:gd name="T92" fmla="*/ 161 w 274"/>
                  <a:gd name="T93" fmla="*/ 81 h 267"/>
                  <a:gd name="T94" fmla="*/ 134 w 274"/>
                  <a:gd name="T95" fmla="*/ 58 h 267"/>
                  <a:gd name="T96" fmla="*/ 111 w 274"/>
                  <a:gd name="T97" fmla="*/ 57 h 267"/>
                  <a:gd name="T98" fmla="*/ 92 w 274"/>
                  <a:gd name="T99" fmla="*/ 68 h 267"/>
                  <a:gd name="T100" fmla="*/ 69 w 274"/>
                  <a:gd name="T101" fmla="*/ 64 h 267"/>
                  <a:gd name="T102" fmla="*/ 73 w 274"/>
                  <a:gd name="T103" fmla="*/ 56 h 267"/>
                  <a:gd name="T104" fmla="*/ 80 w 274"/>
                  <a:gd name="T105" fmla="*/ 45 h 267"/>
                  <a:gd name="T106" fmla="*/ 81 w 274"/>
                  <a:gd name="T107" fmla="*/ 38 h 267"/>
                  <a:gd name="T108" fmla="*/ 96 w 274"/>
                  <a:gd name="T109" fmla="*/ 49 h 267"/>
                  <a:gd name="T110" fmla="*/ 119 w 274"/>
                  <a:gd name="T111" fmla="*/ 47 h 267"/>
                  <a:gd name="T112" fmla="*/ 137 w 274"/>
                  <a:gd name="T113" fmla="*/ 45 h 267"/>
                  <a:gd name="T114" fmla="*/ 141 w 274"/>
                  <a:gd name="T115" fmla="*/ 28 h 267"/>
                  <a:gd name="T116" fmla="*/ 161 w 274"/>
                  <a:gd name="T117" fmla="*/ 22 h 267"/>
                  <a:gd name="T118" fmla="*/ 132 w 274"/>
                  <a:gd name="T119" fmla="*/ 8 h 267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274"/>
                  <a:gd name="T181" fmla="*/ 0 h 267"/>
                  <a:gd name="T182" fmla="*/ 274 w 274"/>
                  <a:gd name="T183" fmla="*/ 267 h 267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274" h="267">
                    <a:moveTo>
                      <a:pt x="161" y="1"/>
                    </a:moveTo>
                    <a:lnTo>
                      <a:pt x="161" y="1"/>
                    </a:lnTo>
                    <a:lnTo>
                      <a:pt x="169" y="3"/>
                    </a:lnTo>
                    <a:lnTo>
                      <a:pt x="178" y="5"/>
                    </a:lnTo>
                    <a:lnTo>
                      <a:pt x="188" y="8"/>
                    </a:lnTo>
                    <a:lnTo>
                      <a:pt x="201" y="14"/>
                    </a:lnTo>
                    <a:lnTo>
                      <a:pt x="214" y="22"/>
                    </a:lnTo>
                    <a:lnTo>
                      <a:pt x="226" y="31"/>
                    </a:lnTo>
                    <a:lnTo>
                      <a:pt x="238" y="43"/>
                    </a:lnTo>
                    <a:lnTo>
                      <a:pt x="238" y="43"/>
                    </a:lnTo>
                    <a:lnTo>
                      <a:pt x="234" y="39"/>
                    </a:lnTo>
                    <a:lnTo>
                      <a:pt x="225" y="31"/>
                    </a:lnTo>
                    <a:lnTo>
                      <a:pt x="213" y="22"/>
                    </a:lnTo>
                    <a:lnTo>
                      <a:pt x="206" y="19"/>
                    </a:lnTo>
                    <a:lnTo>
                      <a:pt x="199" y="18"/>
                    </a:lnTo>
                    <a:lnTo>
                      <a:pt x="197" y="19"/>
                    </a:lnTo>
                    <a:lnTo>
                      <a:pt x="197" y="19"/>
                    </a:lnTo>
                    <a:lnTo>
                      <a:pt x="198" y="22"/>
                    </a:lnTo>
                    <a:lnTo>
                      <a:pt x="198" y="22"/>
                    </a:lnTo>
                    <a:lnTo>
                      <a:pt x="199" y="24"/>
                    </a:lnTo>
                    <a:lnTo>
                      <a:pt x="199" y="24"/>
                    </a:lnTo>
                    <a:lnTo>
                      <a:pt x="199" y="27"/>
                    </a:lnTo>
                    <a:lnTo>
                      <a:pt x="201" y="30"/>
                    </a:lnTo>
                    <a:lnTo>
                      <a:pt x="201" y="30"/>
                    </a:lnTo>
                    <a:lnTo>
                      <a:pt x="202" y="30"/>
                    </a:lnTo>
                    <a:lnTo>
                      <a:pt x="202" y="30"/>
                    </a:lnTo>
                    <a:lnTo>
                      <a:pt x="203" y="33"/>
                    </a:lnTo>
                    <a:lnTo>
                      <a:pt x="203" y="33"/>
                    </a:lnTo>
                    <a:lnTo>
                      <a:pt x="203" y="34"/>
                    </a:lnTo>
                    <a:lnTo>
                      <a:pt x="203" y="37"/>
                    </a:lnTo>
                    <a:lnTo>
                      <a:pt x="203" y="39"/>
                    </a:lnTo>
                    <a:lnTo>
                      <a:pt x="206" y="39"/>
                    </a:lnTo>
                    <a:lnTo>
                      <a:pt x="206" y="39"/>
                    </a:lnTo>
                    <a:lnTo>
                      <a:pt x="209" y="39"/>
                    </a:lnTo>
                    <a:lnTo>
                      <a:pt x="209" y="39"/>
                    </a:lnTo>
                    <a:lnTo>
                      <a:pt x="210" y="38"/>
                    </a:lnTo>
                    <a:lnTo>
                      <a:pt x="210" y="38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9" y="34"/>
                    </a:lnTo>
                    <a:lnTo>
                      <a:pt x="210" y="33"/>
                    </a:lnTo>
                    <a:lnTo>
                      <a:pt x="210" y="33"/>
                    </a:lnTo>
                    <a:lnTo>
                      <a:pt x="214" y="35"/>
                    </a:lnTo>
                    <a:lnTo>
                      <a:pt x="215" y="37"/>
                    </a:lnTo>
                    <a:lnTo>
                      <a:pt x="215" y="37"/>
                    </a:lnTo>
                    <a:lnTo>
                      <a:pt x="217" y="39"/>
                    </a:lnTo>
                    <a:lnTo>
                      <a:pt x="217" y="39"/>
                    </a:lnTo>
                    <a:lnTo>
                      <a:pt x="215" y="41"/>
                    </a:lnTo>
                    <a:lnTo>
                      <a:pt x="215" y="41"/>
                    </a:lnTo>
                    <a:lnTo>
                      <a:pt x="214" y="42"/>
                    </a:lnTo>
                    <a:lnTo>
                      <a:pt x="214" y="42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7" y="45"/>
                    </a:lnTo>
                    <a:lnTo>
                      <a:pt x="217" y="45"/>
                    </a:lnTo>
                    <a:lnTo>
                      <a:pt x="221" y="43"/>
                    </a:lnTo>
                    <a:lnTo>
                      <a:pt x="221" y="43"/>
                    </a:lnTo>
                    <a:lnTo>
                      <a:pt x="224" y="43"/>
                    </a:lnTo>
                    <a:lnTo>
                      <a:pt x="224" y="43"/>
                    </a:lnTo>
                    <a:lnTo>
                      <a:pt x="225" y="45"/>
                    </a:lnTo>
                    <a:lnTo>
                      <a:pt x="225" y="45"/>
                    </a:lnTo>
                    <a:lnTo>
                      <a:pt x="229" y="47"/>
                    </a:lnTo>
                    <a:lnTo>
                      <a:pt x="229" y="47"/>
                    </a:lnTo>
                    <a:lnTo>
                      <a:pt x="230" y="47"/>
                    </a:lnTo>
                    <a:lnTo>
                      <a:pt x="230" y="47"/>
                    </a:lnTo>
                    <a:lnTo>
                      <a:pt x="232" y="51"/>
                    </a:lnTo>
                    <a:lnTo>
                      <a:pt x="232" y="51"/>
                    </a:lnTo>
                    <a:lnTo>
                      <a:pt x="234" y="53"/>
                    </a:lnTo>
                    <a:lnTo>
                      <a:pt x="234" y="53"/>
                    </a:lnTo>
                    <a:lnTo>
                      <a:pt x="237" y="54"/>
                    </a:lnTo>
                    <a:lnTo>
                      <a:pt x="238" y="56"/>
                    </a:lnTo>
                    <a:lnTo>
                      <a:pt x="238" y="56"/>
                    </a:lnTo>
                    <a:lnTo>
                      <a:pt x="240" y="58"/>
                    </a:lnTo>
                    <a:lnTo>
                      <a:pt x="240" y="58"/>
                    </a:lnTo>
                    <a:lnTo>
                      <a:pt x="245" y="62"/>
                    </a:lnTo>
                    <a:lnTo>
                      <a:pt x="245" y="62"/>
                    </a:lnTo>
                    <a:lnTo>
                      <a:pt x="248" y="65"/>
                    </a:lnTo>
                    <a:lnTo>
                      <a:pt x="248" y="65"/>
                    </a:lnTo>
                    <a:lnTo>
                      <a:pt x="248" y="69"/>
                    </a:lnTo>
                    <a:lnTo>
                      <a:pt x="248" y="69"/>
                    </a:lnTo>
                    <a:lnTo>
                      <a:pt x="249" y="73"/>
                    </a:lnTo>
                    <a:lnTo>
                      <a:pt x="249" y="73"/>
                    </a:lnTo>
                    <a:lnTo>
                      <a:pt x="251" y="76"/>
                    </a:lnTo>
                    <a:lnTo>
                      <a:pt x="251" y="76"/>
                    </a:lnTo>
                    <a:lnTo>
                      <a:pt x="253" y="77"/>
                    </a:lnTo>
                    <a:lnTo>
                      <a:pt x="253" y="77"/>
                    </a:lnTo>
                    <a:lnTo>
                      <a:pt x="257" y="80"/>
                    </a:lnTo>
                    <a:lnTo>
                      <a:pt x="257" y="80"/>
                    </a:lnTo>
                    <a:lnTo>
                      <a:pt x="259" y="81"/>
                    </a:lnTo>
                    <a:lnTo>
                      <a:pt x="259" y="83"/>
                    </a:lnTo>
                    <a:lnTo>
                      <a:pt x="259" y="83"/>
                    </a:lnTo>
                    <a:lnTo>
                      <a:pt x="257" y="84"/>
                    </a:lnTo>
                    <a:lnTo>
                      <a:pt x="257" y="84"/>
                    </a:lnTo>
                    <a:lnTo>
                      <a:pt x="255" y="84"/>
                    </a:lnTo>
                    <a:lnTo>
                      <a:pt x="255" y="84"/>
                    </a:lnTo>
                    <a:lnTo>
                      <a:pt x="255" y="87"/>
                    </a:lnTo>
                    <a:lnTo>
                      <a:pt x="255" y="87"/>
                    </a:lnTo>
                    <a:lnTo>
                      <a:pt x="255" y="88"/>
                    </a:lnTo>
                    <a:lnTo>
                      <a:pt x="255" y="89"/>
                    </a:lnTo>
                    <a:lnTo>
                      <a:pt x="255" y="89"/>
                    </a:lnTo>
                    <a:lnTo>
                      <a:pt x="252" y="91"/>
                    </a:lnTo>
                    <a:lnTo>
                      <a:pt x="251" y="91"/>
                    </a:lnTo>
                    <a:lnTo>
                      <a:pt x="248" y="92"/>
                    </a:lnTo>
                    <a:lnTo>
                      <a:pt x="247" y="93"/>
                    </a:lnTo>
                    <a:lnTo>
                      <a:pt x="247" y="93"/>
                    </a:lnTo>
                    <a:lnTo>
                      <a:pt x="247" y="95"/>
                    </a:lnTo>
                    <a:lnTo>
                      <a:pt x="247" y="95"/>
                    </a:lnTo>
                    <a:lnTo>
                      <a:pt x="249" y="96"/>
                    </a:lnTo>
                    <a:lnTo>
                      <a:pt x="249" y="96"/>
                    </a:lnTo>
                    <a:lnTo>
                      <a:pt x="249" y="95"/>
                    </a:lnTo>
                    <a:lnTo>
                      <a:pt x="249" y="95"/>
                    </a:lnTo>
                    <a:lnTo>
                      <a:pt x="249" y="93"/>
                    </a:lnTo>
                    <a:lnTo>
                      <a:pt x="251" y="93"/>
                    </a:lnTo>
                    <a:lnTo>
                      <a:pt x="251" y="93"/>
                    </a:lnTo>
                    <a:lnTo>
                      <a:pt x="253" y="93"/>
                    </a:lnTo>
                    <a:lnTo>
                      <a:pt x="253" y="93"/>
                    </a:lnTo>
                    <a:lnTo>
                      <a:pt x="256" y="93"/>
                    </a:lnTo>
                    <a:lnTo>
                      <a:pt x="256" y="93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89"/>
                    </a:lnTo>
                    <a:lnTo>
                      <a:pt x="256" y="89"/>
                    </a:lnTo>
                    <a:lnTo>
                      <a:pt x="257" y="87"/>
                    </a:lnTo>
                    <a:lnTo>
                      <a:pt x="257" y="87"/>
                    </a:lnTo>
                    <a:lnTo>
                      <a:pt x="257" y="88"/>
                    </a:lnTo>
                    <a:lnTo>
                      <a:pt x="259" y="87"/>
                    </a:lnTo>
                    <a:lnTo>
                      <a:pt x="259" y="87"/>
                    </a:lnTo>
                    <a:lnTo>
                      <a:pt x="260" y="85"/>
                    </a:lnTo>
                    <a:lnTo>
                      <a:pt x="260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3"/>
                    </a:lnTo>
                    <a:lnTo>
                      <a:pt x="262" y="83"/>
                    </a:lnTo>
                    <a:lnTo>
                      <a:pt x="260" y="80"/>
                    </a:lnTo>
                    <a:lnTo>
                      <a:pt x="260" y="80"/>
                    </a:lnTo>
                    <a:lnTo>
                      <a:pt x="260" y="75"/>
                    </a:lnTo>
                    <a:lnTo>
                      <a:pt x="260" y="75"/>
                    </a:lnTo>
                    <a:lnTo>
                      <a:pt x="263" y="80"/>
                    </a:lnTo>
                    <a:lnTo>
                      <a:pt x="266" y="89"/>
                    </a:lnTo>
                    <a:lnTo>
                      <a:pt x="266" y="89"/>
                    </a:lnTo>
                    <a:lnTo>
                      <a:pt x="264" y="89"/>
                    </a:lnTo>
                    <a:lnTo>
                      <a:pt x="264" y="91"/>
                    </a:lnTo>
                    <a:lnTo>
                      <a:pt x="264" y="91"/>
                    </a:lnTo>
                    <a:lnTo>
                      <a:pt x="264" y="93"/>
                    </a:lnTo>
                    <a:lnTo>
                      <a:pt x="264" y="93"/>
                    </a:lnTo>
                    <a:lnTo>
                      <a:pt x="264" y="98"/>
                    </a:lnTo>
                    <a:lnTo>
                      <a:pt x="264" y="98"/>
                    </a:lnTo>
                    <a:lnTo>
                      <a:pt x="264" y="103"/>
                    </a:lnTo>
                    <a:lnTo>
                      <a:pt x="264" y="103"/>
                    </a:lnTo>
                    <a:lnTo>
                      <a:pt x="264" y="107"/>
                    </a:lnTo>
                    <a:lnTo>
                      <a:pt x="264" y="107"/>
                    </a:lnTo>
                    <a:lnTo>
                      <a:pt x="264" y="112"/>
                    </a:lnTo>
                    <a:lnTo>
                      <a:pt x="264" y="112"/>
                    </a:lnTo>
                    <a:lnTo>
                      <a:pt x="263" y="114"/>
                    </a:lnTo>
                    <a:lnTo>
                      <a:pt x="263" y="114"/>
                    </a:lnTo>
                    <a:lnTo>
                      <a:pt x="263" y="115"/>
                    </a:lnTo>
                    <a:lnTo>
                      <a:pt x="262" y="114"/>
                    </a:lnTo>
                    <a:lnTo>
                      <a:pt x="262" y="114"/>
                    </a:lnTo>
                    <a:lnTo>
                      <a:pt x="260" y="110"/>
                    </a:lnTo>
                    <a:lnTo>
                      <a:pt x="259" y="110"/>
                    </a:lnTo>
                    <a:lnTo>
                      <a:pt x="259" y="110"/>
                    </a:lnTo>
                    <a:lnTo>
                      <a:pt x="259" y="108"/>
                    </a:lnTo>
                    <a:lnTo>
                      <a:pt x="256" y="108"/>
                    </a:lnTo>
                    <a:lnTo>
                      <a:pt x="256" y="108"/>
                    </a:lnTo>
                    <a:lnTo>
                      <a:pt x="255" y="108"/>
                    </a:lnTo>
                    <a:lnTo>
                      <a:pt x="253" y="108"/>
                    </a:lnTo>
                    <a:lnTo>
                      <a:pt x="253" y="108"/>
                    </a:lnTo>
                    <a:lnTo>
                      <a:pt x="253" y="111"/>
                    </a:lnTo>
                    <a:lnTo>
                      <a:pt x="253" y="112"/>
                    </a:lnTo>
                    <a:lnTo>
                      <a:pt x="253" y="112"/>
                    </a:lnTo>
                    <a:lnTo>
                      <a:pt x="248" y="111"/>
                    </a:lnTo>
                    <a:lnTo>
                      <a:pt x="248" y="111"/>
                    </a:lnTo>
                    <a:lnTo>
                      <a:pt x="247" y="111"/>
                    </a:lnTo>
                    <a:lnTo>
                      <a:pt x="247" y="112"/>
                    </a:lnTo>
                    <a:lnTo>
                      <a:pt x="247" y="112"/>
                    </a:lnTo>
                    <a:lnTo>
                      <a:pt x="245" y="115"/>
                    </a:lnTo>
                    <a:lnTo>
                      <a:pt x="244" y="116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3" y="121"/>
                    </a:lnTo>
                    <a:lnTo>
                      <a:pt x="243" y="121"/>
                    </a:lnTo>
                    <a:lnTo>
                      <a:pt x="241" y="122"/>
                    </a:lnTo>
                    <a:lnTo>
                      <a:pt x="238" y="122"/>
                    </a:lnTo>
                    <a:lnTo>
                      <a:pt x="238" y="122"/>
                    </a:lnTo>
                    <a:lnTo>
                      <a:pt x="234" y="123"/>
                    </a:lnTo>
                    <a:lnTo>
                      <a:pt x="234" y="123"/>
                    </a:lnTo>
                    <a:lnTo>
                      <a:pt x="234" y="125"/>
                    </a:lnTo>
                    <a:lnTo>
                      <a:pt x="233" y="126"/>
                    </a:lnTo>
                    <a:lnTo>
                      <a:pt x="233" y="126"/>
                    </a:lnTo>
                    <a:lnTo>
                      <a:pt x="232" y="127"/>
                    </a:lnTo>
                    <a:lnTo>
                      <a:pt x="230" y="129"/>
                    </a:lnTo>
                    <a:lnTo>
                      <a:pt x="230" y="129"/>
                    </a:lnTo>
                    <a:lnTo>
                      <a:pt x="230" y="133"/>
                    </a:lnTo>
                    <a:lnTo>
                      <a:pt x="230" y="133"/>
                    </a:lnTo>
                    <a:lnTo>
                      <a:pt x="230" y="134"/>
                    </a:lnTo>
                    <a:lnTo>
                      <a:pt x="230" y="135"/>
                    </a:lnTo>
                    <a:lnTo>
                      <a:pt x="230" y="135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8"/>
                    </a:lnTo>
                    <a:lnTo>
                      <a:pt x="225" y="139"/>
                    </a:lnTo>
                    <a:lnTo>
                      <a:pt x="225" y="139"/>
                    </a:lnTo>
                    <a:lnTo>
                      <a:pt x="220" y="141"/>
                    </a:lnTo>
                    <a:lnTo>
                      <a:pt x="220" y="141"/>
                    </a:lnTo>
                    <a:lnTo>
                      <a:pt x="220" y="142"/>
                    </a:lnTo>
                    <a:lnTo>
                      <a:pt x="220" y="144"/>
                    </a:lnTo>
                    <a:lnTo>
                      <a:pt x="218" y="144"/>
                    </a:lnTo>
                    <a:lnTo>
                      <a:pt x="218" y="144"/>
                    </a:lnTo>
                    <a:lnTo>
                      <a:pt x="215" y="144"/>
                    </a:lnTo>
                    <a:lnTo>
                      <a:pt x="213" y="144"/>
                    </a:lnTo>
                    <a:lnTo>
                      <a:pt x="213" y="144"/>
                    </a:lnTo>
                    <a:lnTo>
                      <a:pt x="211" y="145"/>
                    </a:lnTo>
                    <a:lnTo>
                      <a:pt x="209" y="148"/>
                    </a:lnTo>
                    <a:lnTo>
                      <a:pt x="209" y="148"/>
                    </a:lnTo>
                    <a:lnTo>
                      <a:pt x="203" y="152"/>
                    </a:lnTo>
                    <a:lnTo>
                      <a:pt x="203" y="152"/>
                    </a:lnTo>
                    <a:lnTo>
                      <a:pt x="202" y="152"/>
                    </a:lnTo>
                    <a:lnTo>
                      <a:pt x="202" y="154"/>
                    </a:lnTo>
                    <a:lnTo>
                      <a:pt x="202" y="154"/>
                    </a:lnTo>
                    <a:lnTo>
                      <a:pt x="202" y="157"/>
                    </a:lnTo>
                    <a:lnTo>
                      <a:pt x="203" y="158"/>
                    </a:lnTo>
                    <a:lnTo>
                      <a:pt x="203" y="158"/>
                    </a:lnTo>
                    <a:lnTo>
                      <a:pt x="207" y="164"/>
                    </a:lnTo>
                    <a:lnTo>
                      <a:pt x="207" y="164"/>
                    </a:lnTo>
                    <a:lnTo>
                      <a:pt x="209" y="167"/>
                    </a:lnTo>
                    <a:lnTo>
                      <a:pt x="207" y="169"/>
                    </a:lnTo>
                    <a:lnTo>
                      <a:pt x="207" y="169"/>
                    </a:lnTo>
                    <a:lnTo>
                      <a:pt x="206" y="173"/>
                    </a:lnTo>
                    <a:lnTo>
                      <a:pt x="206" y="173"/>
                    </a:lnTo>
                    <a:lnTo>
                      <a:pt x="206" y="176"/>
                    </a:lnTo>
                    <a:lnTo>
                      <a:pt x="206" y="179"/>
                    </a:lnTo>
                    <a:lnTo>
                      <a:pt x="206" y="179"/>
                    </a:lnTo>
                    <a:lnTo>
                      <a:pt x="209" y="183"/>
                    </a:lnTo>
                    <a:lnTo>
                      <a:pt x="209" y="183"/>
                    </a:lnTo>
                    <a:lnTo>
                      <a:pt x="207" y="184"/>
                    </a:lnTo>
                    <a:lnTo>
                      <a:pt x="207" y="186"/>
                    </a:lnTo>
                    <a:lnTo>
                      <a:pt x="207" y="187"/>
                    </a:lnTo>
                    <a:lnTo>
                      <a:pt x="207" y="187"/>
                    </a:lnTo>
                    <a:lnTo>
                      <a:pt x="213" y="191"/>
                    </a:lnTo>
                    <a:lnTo>
                      <a:pt x="213" y="191"/>
                    </a:lnTo>
                    <a:lnTo>
                      <a:pt x="217" y="194"/>
                    </a:lnTo>
                    <a:lnTo>
                      <a:pt x="217" y="194"/>
                    </a:lnTo>
                    <a:lnTo>
                      <a:pt x="217" y="199"/>
                    </a:lnTo>
                    <a:lnTo>
                      <a:pt x="217" y="199"/>
                    </a:lnTo>
                    <a:lnTo>
                      <a:pt x="220" y="204"/>
                    </a:lnTo>
                    <a:lnTo>
                      <a:pt x="221" y="209"/>
                    </a:lnTo>
                    <a:lnTo>
                      <a:pt x="220" y="211"/>
                    </a:lnTo>
                    <a:lnTo>
                      <a:pt x="220" y="211"/>
                    </a:lnTo>
                    <a:lnTo>
                      <a:pt x="218" y="214"/>
                    </a:lnTo>
                    <a:lnTo>
                      <a:pt x="218" y="215"/>
                    </a:lnTo>
                    <a:lnTo>
                      <a:pt x="218" y="215"/>
                    </a:lnTo>
                    <a:lnTo>
                      <a:pt x="220" y="218"/>
                    </a:lnTo>
                    <a:lnTo>
                      <a:pt x="220" y="218"/>
                    </a:lnTo>
                    <a:lnTo>
                      <a:pt x="222" y="219"/>
                    </a:lnTo>
                    <a:lnTo>
                      <a:pt x="222" y="219"/>
                    </a:lnTo>
                    <a:lnTo>
                      <a:pt x="222" y="221"/>
                    </a:lnTo>
                    <a:lnTo>
                      <a:pt x="222" y="221"/>
                    </a:lnTo>
                    <a:lnTo>
                      <a:pt x="218" y="226"/>
                    </a:lnTo>
                    <a:lnTo>
                      <a:pt x="218" y="226"/>
                    </a:lnTo>
                    <a:lnTo>
                      <a:pt x="217" y="230"/>
                    </a:lnTo>
                    <a:lnTo>
                      <a:pt x="217" y="230"/>
                    </a:lnTo>
                    <a:lnTo>
                      <a:pt x="213" y="236"/>
                    </a:lnTo>
                    <a:lnTo>
                      <a:pt x="213" y="236"/>
                    </a:lnTo>
                    <a:lnTo>
                      <a:pt x="210" y="237"/>
                    </a:lnTo>
                    <a:lnTo>
                      <a:pt x="210" y="238"/>
                    </a:lnTo>
                    <a:lnTo>
                      <a:pt x="210" y="238"/>
                    </a:lnTo>
                    <a:lnTo>
                      <a:pt x="209" y="241"/>
                    </a:lnTo>
                    <a:lnTo>
                      <a:pt x="209" y="242"/>
                    </a:lnTo>
                    <a:lnTo>
                      <a:pt x="210" y="241"/>
                    </a:lnTo>
                    <a:lnTo>
                      <a:pt x="210" y="241"/>
                    </a:lnTo>
                    <a:lnTo>
                      <a:pt x="215" y="237"/>
                    </a:lnTo>
                    <a:lnTo>
                      <a:pt x="215" y="237"/>
                    </a:lnTo>
                    <a:lnTo>
                      <a:pt x="221" y="234"/>
                    </a:lnTo>
                    <a:lnTo>
                      <a:pt x="224" y="232"/>
                    </a:lnTo>
                    <a:lnTo>
                      <a:pt x="224" y="232"/>
                    </a:lnTo>
                    <a:lnTo>
                      <a:pt x="225" y="232"/>
                    </a:lnTo>
                    <a:lnTo>
                      <a:pt x="225" y="233"/>
                    </a:lnTo>
                    <a:lnTo>
                      <a:pt x="226" y="228"/>
                    </a:lnTo>
                    <a:lnTo>
                      <a:pt x="226" y="228"/>
                    </a:lnTo>
                    <a:lnTo>
                      <a:pt x="230" y="219"/>
                    </a:lnTo>
                    <a:lnTo>
                      <a:pt x="233" y="217"/>
                    </a:lnTo>
                    <a:lnTo>
                      <a:pt x="233" y="217"/>
                    </a:lnTo>
                    <a:lnTo>
                      <a:pt x="236" y="211"/>
                    </a:lnTo>
                    <a:lnTo>
                      <a:pt x="236" y="211"/>
                    </a:lnTo>
                    <a:lnTo>
                      <a:pt x="238" y="206"/>
                    </a:lnTo>
                    <a:lnTo>
                      <a:pt x="238" y="206"/>
                    </a:lnTo>
                    <a:lnTo>
                      <a:pt x="240" y="204"/>
                    </a:lnTo>
                    <a:lnTo>
                      <a:pt x="241" y="204"/>
                    </a:lnTo>
                    <a:lnTo>
                      <a:pt x="243" y="204"/>
                    </a:lnTo>
                    <a:lnTo>
                      <a:pt x="243" y="200"/>
                    </a:lnTo>
                    <a:lnTo>
                      <a:pt x="243" y="200"/>
                    </a:lnTo>
                    <a:lnTo>
                      <a:pt x="244" y="196"/>
                    </a:lnTo>
                    <a:lnTo>
                      <a:pt x="247" y="192"/>
                    </a:lnTo>
                    <a:lnTo>
                      <a:pt x="247" y="192"/>
                    </a:lnTo>
                    <a:lnTo>
                      <a:pt x="247" y="188"/>
                    </a:lnTo>
                    <a:lnTo>
                      <a:pt x="247" y="186"/>
                    </a:lnTo>
                    <a:lnTo>
                      <a:pt x="247" y="184"/>
                    </a:lnTo>
                    <a:lnTo>
                      <a:pt x="248" y="181"/>
                    </a:lnTo>
                    <a:lnTo>
                      <a:pt x="248" y="181"/>
                    </a:lnTo>
                    <a:lnTo>
                      <a:pt x="252" y="179"/>
                    </a:lnTo>
                    <a:lnTo>
                      <a:pt x="253" y="177"/>
                    </a:lnTo>
                    <a:lnTo>
                      <a:pt x="253" y="177"/>
                    </a:lnTo>
                    <a:lnTo>
                      <a:pt x="256" y="172"/>
                    </a:lnTo>
                    <a:lnTo>
                      <a:pt x="256" y="172"/>
                    </a:lnTo>
                    <a:lnTo>
                      <a:pt x="262" y="164"/>
                    </a:lnTo>
                    <a:lnTo>
                      <a:pt x="263" y="160"/>
                    </a:lnTo>
                    <a:lnTo>
                      <a:pt x="264" y="153"/>
                    </a:lnTo>
                    <a:lnTo>
                      <a:pt x="264" y="153"/>
                    </a:lnTo>
                    <a:lnTo>
                      <a:pt x="264" y="141"/>
                    </a:lnTo>
                    <a:lnTo>
                      <a:pt x="264" y="141"/>
                    </a:lnTo>
                    <a:lnTo>
                      <a:pt x="266" y="138"/>
                    </a:lnTo>
                    <a:lnTo>
                      <a:pt x="267" y="135"/>
                    </a:lnTo>
                    <a:lnTo>
                      <a:pt x="267" y="131"/>
                    </a:lnTo>
                    <a:lnTo>
                      <a:pt x="267" y="131"/>
                    </a:lnTo>
                    <a:lnTo>
                      <a:pt x="266" y="127"/>
                    </a:lnTo>
                    <a:lnTo>
                      <a:pt x="266" y="126"/>
                    </a:lnTo>
                    <a:lnTo>
                      <a:pt x="266" y="126"/>
                    </a:lnTo>
                    <a:lnTo>
                      <a:pt x="267" y="123"/>
                    </a:lnTo>
                    <a:lnTo>
                      <a:pt x="268" y="122"/>
                    </a:lnTo>
                    <a:lnTo>
                      <a:pt x="268" y="122"/>
                    </a:lnTo>
                    <a:lnTo>
                      <a:pt x="271" y="118"/>
                    </a:lnTo>
                    <a:lnTo>
                      <a:pt x="271" y="118"/>
                    </a:lnTo>
                    <a:lnTo>
                      <a:pt x="272" y="114"/>
                    </a:lnTo>
                    <a:lnTo>
                      <a:pt x="274" y="115"/>
                    </a:lnTo>
                    <a:lnTo>
                      <a:pt x="274" y="115"/>
                    </a:lnTo>
                    <a:lnTo>
                      <a:pt x="274" y="121"/>
                    </a:lnTo>
                    <a:lnTo>
                      <a:pt x="274" y="135"/>
                    </a:lnTo>
                    <a:lnTo>
                      <a:pt x="270" y="157"/>
                    </a:lnTo>
                    <a:lnTo>
                      <a:pt x="267" y="171"/>
                    </a:lnTo>
                    <a:lnTo>
                      <a:pt x="263" y="183"/>
                    </a:lnTo>
                    <a:lnTo>
                      <a:pt x="257" y="196"/>
                    </a:lnTo>
                    <a:lnTo>
                      <a:pt x="249" y="210"/>
                    </a:lnTo>
                    <a:lnTo>
                      <a:pt x="240" y="223"/>
                    </a:lnTo>
                    <a:lnTo>
                      <a:pt x="229" y="234"/>
                    </a:lnTo>
                    <a:lnTo>
                      <a:pt x="214" y="245"/>
                    </a:lnTo>
                    <a:lnTo>
                      <a:pt x="198" y="255"/>
                    </a:lnTo>
                    <a:lnTo>
                      <a:pt x="178" y="261"/>
                    </a:lnTo>
                    <a:lnTo>
                      <a:pt x="155" y="267"/>
                    </a:lnTo>
                    <a:lnTo>
                      <a:pt x="155" y="267"/>
                    </a:lnTo>
                    <a:lnTo>
                      <a:pt x="169" y="263"/>
                    </a:lnTo>
                    <a:lnTo>
                      <a:pt x="182" y="259"/>
                    </a:lnTo>
                    <a:lnTo>
                      <a:pt x="186" y="256"/>
                    </a:lnTo>
                    <a:lnTo>
                      <a:pt x="187" y="255"/>
                    </a:lnTo>
                    <a:lnTo>
                      <a:pt x="187" y="255"/>
                    </a:lnTo>
                    <a:lnTo>
                      <a:pt x="187" y="252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4" y="249"/>
                    </a:lnTo>
                    <a:lnTo>
                      <a:pt x="182" y="248"/>
                    </a:lnTo>
                    <a:lnTo>
                      <a:pt x="182" y="248"/>
                    </a:lnTo>
                    <a:lnTo>
                      <a:pt x="178" y="245"/>
                    </a:lnTo>
                    <a:lnTo>
                      <a:pt x="178" y="246"/>
                    </a:lnTo>
                    <a:lnTo>
                      <a:pt x="178" y="246"/>
                    </a:lnTo>
                    <a:lnTo>
                      <a:pt x="173" y="246"/>
                    </a:lnTo>
                    <a:lnTo>
                      <a:pt x="173" y="246"/>
                    </a:lnTo>
                    <a:lnTo>
                      <a:pt x="168" y="246"/>
                    </a:lnTo>
                    <a:lnTo>
                      <a:pt x="165" y="245"/>
                    </a:lnTo>
                    <a:lnTo>
                      <a:pt x="165" y="245"/>
                    </a:lnTo>
                    <a:lnTo>
                      <a:pt x="161" y="242"/>
                    </a:lnTo>
                    <a:lnTo>
                      <a:pt x="160" y="241"/>
                    </a:lnTo>
                    <a:lnTo>
                      <a:pt x="159" y="242"/>
                    </a:lnTo>
                    <a:lnTo>
                      <a:pt x="159" y="242"/>
                    </a:lnTo>
                    <a:lnTo>
                      <a:pt x="159" y="244"/>
                    </a:lnTo>
                    <a:lnTo>
                      <a:pt x="159" y="244"/>
                    </a:lnTo>
                    <a:lnTo>
                      <a:pt x="157" y="245"/>
                    </a:lnTo>
                    <a:lnTo>
                      <a:pt x="157" y="245"/>
                    </a:lnTo>
                    <a:lnTo>
                      <a:pt x="156" y="245"/>
                    </a:lnTo>
                    <a:lnTo>
                      <a:pt x="153" y="245"/>
                    </a:lnTo>
                    <a:lnTo>
                      <a:pt x="149" y="245"/>
                    </a:lnTo>
                    <a:lnTo>
                      <a:pt x="149" y="245"/>
                    </a:lnTo>
                    <a:lnTo>
                      <a:pt x="145" y="245"/>
                    </a:lnTo>
                    <a:lnTo>
                      <a:pt x="140" y="244"/>
                    </a:lnTo>
                    <a:lnTo>
                      <a:pt x="140" y="244"/>
                    </a:lnTo>
                    <a:lnTo>
                      <a:pt x="138" y="242"/>
                    </a:lnTo>
                    <a:lnTo>
                      <a:pt x="137" y="242"/>
                    </a:lnTo>
                    <a:lnTo>
                      <a:pt x="137" y="242"/>
                    </a:lnTo>
                    <a:lnTo>
                      <a:pt x="136" y="244"/>
                    </a:lnTo>
                    <a:lnTo>
                      <a:pt x="134" y="245"/>
                    </a:lnTo>
                    <a:lnTo>
                      <a:pt x="140" y="248"/>
                    </a:lnTo>
                    <a:lnTo>
                      <a:pt x="144" y="251"/>
                    </a:lnTo>
                    <a:lnTo>
                      <a:pt x="144" y="251"/>
                    </a:lnTo>
                    <a:lnTo>
                      <a:pt x="145" y="252"/>
                    </a:lnTo>
                    <a:lnTo>
                      <a:pt x="145" y="252"/>
                    </a:lnTo>
                    <a:lnTo>
                      <a:pt x="145" y="253"/>
                    </a:lnTo>
                    <a:lnTo>
                      <a:pt x="145" y="253"/>
                    </a:lnTo>
                    <a:lnTo>
                      <a:pt x="142" y="253"/>
                    </a:lnTo>
                    <a:lnTo>
                      <a:pt x="140" y="253"/>
                    </a:lnTo>
                    <a:lnTo>
                      <a:pt x="140" y="253"/>
                    </a:lnTo>
                    <a:lnTo>
                      <a:pt x="134" y="256"/>
                    </a:lnTo>
                    <a:lnTo>
                      <a:pt x="133" y="256"/>
                    </a:lnTo>
                    <a:lnTo>
                      <a:pt x="130" y="256"/>
                    </a:lnTo>
                    <a:lnTo>
                      <a:pt x="130" y="256"/>
                    </a:lnTo>
                    <a:lnTo>
                      <a:pt x="127" y="251"/>
                    </a:lnTo>
                    <a:lnTo>
                      <a:pt x="127" y="251"/>
                    </a:lnTo>
                    <a:lnTo>
                      <a:pt x="127" y="249"/>
                    </a:lnTo>
                    <a:lnTo>
                      <a:pt x="126" y="248"/>
                    </a:lnTo>
                    <a:lnTo>
                      <a:pt x="125" y="248"/>
                    </a:lnTo>
                    <a:lnTo>
                      <a:pt x="125" y="248"/>
                    </a:lnTo>
                    <a:lnTo>
                      <a:pt x="121" y="248"/>
                    </a:lnTo>
                    <a:lnTo>
                      <a:pt x="123" y="252"/>
                    </a:lnTo>
                    <a:lnTo>
                      <a:pt x="123" y="252"/>
                    </a:lnTo>
                    <a:lnTo>
                      <a:pt x="118" y="252"/>
                    </a:lnTo>
                    <a:lnTo>
                      <a:pt x="118" y="252"/>
                    </a:lnTo>
                    <a:lnTo>
                      <a:pt x="115" y="253"/>
                    </a:lnTo>
                    <a:lnTo>
                      <a:pt x="115" y="253"/>
                    </a:lnTo>
                    <a:lnTo>
                      <a:pt x="114" y="252"/>
                    </a:lnTo>
                    <a:lnTo>
                      <a:pt x="114" y="252"/>
                    </a:lnTo>
                    <a:lnTo>
                      <a:pt x="111" y="251"/>
                    </a:lnTo>
                    <a:lnTo>
                      <a:pt x="108" y="251"/>
                    </a:lnTo>
                    <a:lnTo>
                      <a:pt x="108" y="251"/>
                    </a:lnTo>
                    <a:lnTo>
                      <a:pt x="102" y="249"/>
                    </a:lnTo>
                    <a:lnTo>
                      <a:pt x="102" y="249"/>
                    </a:lnTo>
                    <a:lnTo>
                      <a:pt x="99" y="249"/>
                    </a:lnTo>
                    <a:lnTo>
                      <a:pt x="99" y="249"/>
                    </a:lnTo>
                    <a:lnTo>
                      <a:pt x="95" y="252"/>
                    </a:lnTo>
                    <a:lnTo>
                      <a:pt x="92" y="252"/>
                    </a:lnTo>
                    <a:lnTo>
                      <a:pt x="92" y="252"/>
                    </a:lnTo>
                    <a:lnTo>
                      <a:pt x="88" y="252"/>
                    </a:lnTo>
                    <a:lnTo>
                      <a:pt x="85" y="252"/>
                    </a:lnTo>
                    <a:lnTo>
                      <a:pt x="85" y="252"/>
                    </a:lnTo>
                    <a:lnTo>
                      <a:pt x="88" y="255"/>
                    </a:lnTo>
                    <a:lnTo>
                      <a:pt x="98" y="259"/>
                    </a:lnTo>
                    <a:lnTo>
                      <a:pt x="104" y="261"/>
                    </a:lnTo>
                    <a:lnTo>
                      <a:pt x="113" y="264"/>
                    </a:lnTo>
                    <a:lnTo>
                      <a:pt x="122" y="265"/>
                    </a:lnTo>
                    <a:lnTo>
                      <a:pt x="133" y="267"/>
                    </a:lnTo>
                    <a:lnTo>
                      <a:pt x="133" y="267"/>
                    </a:lnTo>
                    <a:lnTo>
                      <a:pt x="121" y="267"/>
                    </a:lnTo>
                    <a:lnTo>
                      <a:pt x="108" y="264"/>
                    </a:lnTo>
                    <a:lnTo>
                      <a:pt x="92" y="260"/>
                    </a:lnTo>
                    <a:lnTo>
                      <a:pt x="73" y="252"/>
                    </a:lnTo>
                    <a:lnTo>
                      <a:pt x="64" y="246"/>
                    </a:lnTo>
                    <a:lnTo>
                      <a:pt x="54" y="240"/>
                    </a:lnTo>
                    <a:lnTo>
                      <a:pt x="45" y="232"/>
                    </a:lnTo>
                    <a:lnTo>
                      <a:pt x="35" y="222"/>
                    </a:lnTo>
                    <a:lnTo>
                      <a:pt x="27" y="211"/>
                    </a:lnTo>
                    <a:lnTo>
                      <a:pt x="19" y="199"/>
                    </a:lnTo>
                    <a:lnTo>
                      <a:pt x="19" y="199"/>
                    </a:lnTo>
                    <a:lnTo>
                      <a:pt x="12" y="186"/>
                    </a:lnTo>
                    <a:lnTo>
                      <a:pt x="7" y="172"/>
                    </a:lnTo>
                    <a:lnTo>
                      <a:pt x="3" y="157"/>
                    </a:lnTo>
                    <a:lnTo>
                      <a:pt x="2" y="142"/>
                    </a:lnTo>
                    <a:lnTo>
                      <a:pt x="0" y="129"/>
                    </a:lnTo>
                    <a:lnTo>
                      <a:pt x="2" y="114"/>
                    </a:lnTo>
                    <a:lnTo>
                      <a:pt x="4" y="100"/>
                    </a:lnTo>
                    <a:lnTo>
                      <a:pt x="10" y="87"/>
                    </a:lnTo>
                    <a:lnTo>
                      <a:pt x="15" y="73"/>
                    </a:lnTo>
                    <a:lnTo>
                      <a:pt x="23" y="61"/>
                    </a:lnTo>
                    <a:lnTo>
                      <a:pt x="31" y="49"/>
                    </a:lnTo>
                    <a:lnTo>
                      <a:pt x="42" y="38"/>
                    </a:lnTo>
                    <a:lnTo>
                      <a:pt x="54" y="28"/>
                    </a:lnTo>
                    <a:lnTo>
                      <a:pt x="68" y="19"/>
                    </a:lnTo>
                    <a:lnTo>
                      <a:pt x="84" y="11"/>
                    </a:lnTo>
                    <a:lnTo>
                      <a:pt x="100" y="4"/>
                    </a:lnTo>
                    <a:lnTo>
                      <a:pt x="100" y="4"/>
                    </a:lnTo>
                    <a:lnTo>
                      <a:pt x="90" y="10"/>
                    </a:lnTo>
                    <a:lnTo>
                      <a:pt x="77" y="16"/>
                    </a:lnTo>
                    <a:lnTo>
                      <a:pt x="62" y="26"/>
                    </a:lnTo>
                    <a:lnTo>
                      <a:pt x="48" y="38"/>
                    </a:lnTo>
                    <a:lnTo>
                      <a:pt x="41" y="46"/>
                    </a:lnTo>
                    <a:lnTo>
                      <a:pt x="33" y="54"/>
                    </a:lnTo>
                    <a:lnTo>
                      <a:pt x="27" y="64"/>
                    </a:lnTo>
                    <a:lnTo>
                      <a:pt x="20" y="75"/>
                    </a:lnTo>
                    <a:lnTo>
                      <a:pt x="15" y="85"/>
                    </a:lnTo>
                    <a:lnTo>
                      <a:pt x="11" y="98"/>
                    </a:lnTo>
                    <a:lnTo>
                      <a:pt x="12" y="99"/>
                    </a:lnTo>
                    <a:lnTo>
                      <a:pt x="12" y="99"/>
                    </a:lnTo>
                    <a:lnTo>
                      <a:pt x="14" y="98"/>
                    </a:lnTo>
                    <a:lnTo>
                      <a:pt x="15" y="95"/>
                    </a:lnTo>
                    <a:lnTo>
                      <a:pt x="15" y="95"/>
                    </a:lnTo>
                    <a:lnTo>
                      <a:pt x="18" y="89"/>
                    </a:lnTo>
                    <a:lnTo>
                      <a:pt x="18" y="89"/>
                    </a:lnTo>
                    <a:lnTo>
                      <a:pt x="19" y="87"/>
                    </a:lnTo>
                    <a:lnTo>
                      <a:pt x="19" y="87"/>
                    </a:lnTo>
                    <a:lnTo>
                      <a:pt x="23" y="84"/>
                    </a:lnTo>
                    <a:lnTo>
                      <a:pt x="23" y="84"/>
                    </a:lnTo>
                    <a:lnTo>
                      <a:pt x="26" y="77"/>
                    </a:lnTo>
                    <a:lnTo>
                      <a:pt x="26" y="77"/>
                    </a:lnTo>
                    <a:lnTo>
                      <a:pt x="29" y="76"/>
                    </a:lnTo>
                    <a:lnTo>
                      <a:pt x="31" y="76"/>
                    </a:lnTo>
                    <a:lnTo>
                      <a:pt x="31" y="76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1" y="77"/>
                    </a:lnTo>
                    <a:lnTo>
                      <a:pt x="31" y="80"/>
                    </a:lnTo>
                    <a:lnTo>
                      <a:pt x="31" y="84"/>
                    </a:lnTo>
                    <a:lnTo>
                      <a:pt x="31" y="84"/>
                    </a:lnTo>
                    <a:lnTo>
                      <a:pt x="29" y="91"/>
                    </a:lnTo>
                    <a:lnTo>
                      <a:pt x="29" y="91"/>
                    </a:lnTo>
                    <a:lnTo>
                      <a:pt x="30" y="95"/>
                    </a:lnTo>
                    <a:lnTo>
                      <a:pt x="30" y="95"/>
                    </a:lnTo>
                    <a:lnTo>
                      <a:pt x="31" y="98"/>
                    </a:lnTo>
                    <a:lnTo>
                      <a:pt x="33" y="99"/>
                    </a:lnTo>
                    <a:lnTo>
                      <a:pt x="33" y="99"/>
                    </a:lnTo>
                    <a:lnTo>
                      <a:pt x="41" y="102"/>
                    </a:lnTo>
                    <a:lnTo>
                      <a:pt x="41" y="102"/>
                    </a:lnTo>
                    <a:lnTo>
                      <a:pt x="45" y="96"/>
                    </a:lnTo>
                    <a:lnTo>
                      <a:pt x="45" y="96"/>
                    </a:lnTo>
                    <a:lnTo>
                      <a:pt x="48" y="95"/>
                    </a:lnTo>
                    <a:lnTo>
                      <a:pt x="50" y="93"/>
                    </a:lnTo>
                    <a:lnTo>
                      <a:pt x="50" y="93"/>
                    </a:lnTo>
                    <a:lnTo>
                      <a:pt x="50" y="91"/>
                    </a:lnTo>
                    <a:lnTo>
                      <a:pt x="50" y="89"/>
                    </a:lnTo>
                    <a:lnTo>
                      <a:pt x="52" y="88"/>
                    </a:lnTo>
                    <a:lnTo>
                      <a:pt x="52" y="88"/>
                    </a:lnTo>
                    <a:lnTo>
                      <a:pt x="53" y="85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56" y="81"/>
                    </a:lnTo>
                    <a:lnTo>
                      <a:pt x="56" y="81"/>
                    </a:lnTo>
                    <a:lnTo>
                      <a:pt x="58" y="81"/>
                    </a:lnTo>
                    <a:lnTo>
                      <a:pt x="60" y="81"/>
                    </a:lnTo>
                    <a:lnTo>
                      <a:pt x="60" y="83"/>
                    </a:lnTo>
                    <a:lnTo>
                      <a:pt x="60" y="83"/>
                    </a:lnTo>
                    <a:lnTo>
                      <a:pt x="60" y="85"/>
                    </a:lnTo>
                    <a:lnTo>
                      <a:pt x="60" y="87"/>
                    </a:lnTo>
                    <a:lnTo>
                      <a:pt x="60" y="88"/>
                    </a:lnTo>
                    <a:lnTo>
                      <a:pt x="58" y="89"/>
                    </a:lnTo>
                    <a:lnTo>
                      <a:pt x="58" y="89"/>
                    </a:lnTo>
                    <a:lnTo>
                      <a:pt x="57" y="89"/>
                    </a:lnTo>
                    <a:lnTo>
                      <a:pt x="56" y="91"/>
                    </a:lnTo>
                    <a:lnTo>
                      <a:pt x="56" y="91"/>
                    </a:lnTo>
                    <a:lnTo>
                      <a:pt x="53" y="96"/>
                    </a:lnTo>
                    <a:lnTo>
                      <a:pt x="53" y="96"/>
                    </a:lnTo>
                    <a:lnTo>
                      <a:pt x="52" y="99"/>
                    </a:lnTo>
                    <a:lnTo>
                      <a:pt x="50" y="102"/>
                    </a:lnTo>
                    <a:lnTo>
                      <a:pt x="50" y="102"/>
                    </a:lnTo>
                    <a:lnTo>
                      <a:pt x="48" y="102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6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3" y="108"/>
                    </a:lnTo>
                    <a:lnTo>
                      <a:pt x="42" y="108"/>
                    </a:lnTo>
                    <a:lnTo>
                      <a:pt x="42" y="108"/>
                    </a:lnTo>
                    <a:lnTo>
                      <a:pt x="39" y="108"/>
                    </a:lnTo>
                    <a:lnTo>
                      <a:pt x="39" y="108"/>
                    </a:lnTo>
                    <a:lnTo>
                      <a:pt x="34" y="107"/>
                    </a:lnTo>
                    <a:lnTo>
                      <a:pt x="34" y="107"/>
                    </a:lnTo>
                    <a:lnTo>
                      <a:pt x="33" y="108"/>
                    </a:lnTo>
                    <a:lnTo>
                      <a:pt x="31" y="111"/>
                    </a:lnTo>
                    <a:lnTo>
                      <a:pt x="31" y="111"/>
                    </a:lnTo>
                    <a:lnTo>
                      <a:pt x="33" y="116"/>
                    </a:lnTo>
                    <a:lnTo>
                      <a:pt x="35" y="122"/>
                    </a:lnTo>
                    <a:lnTo>
                      <a:pt x="35" y="122"/>
                    </a:lnTo>
                    <a:lnTo>
                      <a:pt x="35" y="127"/>
                    </a:lnTo>
                    <a:lnTo>
                      <a:pt x="35" y="130"/>
                    </a:lnTo>
                    <a:lnTo>
                      <a:pt x="37" y="131"/>
                    </a:lnTo>
                    <a:lnTo>
                      <a:pt x="37" y="131"/>
                    </a:lnTo>
                    <a:lnTo>
                      <a:pt x="39" y="134"/>
                    </a:lnTo>
                    <a:lnTo>
                      <a:pt x="41" y="137"/>
                    </a:lnTo>
                    <a:lnTo>
                      <a:pt x="41" y="137"/>
                    </a:lnTo>
                    <a:lnTo>
                      <a:pt x="42" y="139"/>
                    </a:lnTo>
                    <a:lnTo>
                      <a:pt x="42" y="144"/>
                    </a:lnTo>
                    <a:lnTo>
                      <a:pt x="45" y="146"/>
                    </a:lnTo>
                    <a:lnTo>
                      <a:pt x="45" y="146"/>
                    </a:lnTo>
                    <a:lnTo>
                      <a:pt x="45" y="153"/>
                    </a:lnTo>
                    <a:lnTo>
                      <a:pt x="45" y="153"/>
                    </a:lnTo>
                    <a:lnTo>
                      <a:pt x="45" y="157"/>
                    </a:lnTo>
                    <a:lnTo>
                      <a:pt x="45" y="161"/>
                    </a:lnTo>
                    <a:lnTo>
                      <a:pt x="45" y="161"/>
                    </a:lnTo>
                    <a:lnTo>
                      <a:pt x="48" y="165"/>
                    </a:lnTo>
                    <a:lnTo>
                      <a:pt x="49" y="167"/>
                    </a:lnTo>
                    <a:lnTo>
                      <a:pt x="49" y="167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6" y="172"/>
                    </a:lnTo>
                    <a:lnTo>
                      <a:pt x="46" y="172"/>
                    </a:lnTo>
                    <a:lnTo>
                      <a:pt x="50" y="175"/>
                    </a:lnTo>
                    <a:lnTo>
                      <a:pt x="52" y="177"/>
                    </a:lnTo>
                    <a:lnTo>
                      <a:pt x="52" y="177"/>
                    </a:lnTo>
                    <a:lnTo>
                      <a:pt x="53" y="179"/>
                    </a:lnTo>
                    <a:lnTo>
                      <a:pt x="54" y="180"/>
                    </a:lnTo>
                    <a:lnTo>
                      <a:pt x="54" y="180"/>
                    </a:lnTo>
                    <a:lnTo>
                      <a:pt x="57" y="180"/>
                    </a:lnTo>
                    <a:lnTo>
                      <a:pt x="58" y="181"/>
                    </a:lnTo>
                    <a:lnTo>
                      <a:pt x="58" y="181"/>
                    </a:lnTo>
                    <a:lnTo>
                      <a:pt x="58" y="187"/>
                    </a:lnTo>
                    <a:lnTo>
                      <a:pt x="64" y="194"/>
                    </a:lnTo>
                    <a:lnTo>
                      <a:pt x="69" y="199"/>
                    </a:lnTo>
                    <a:lnTo>
                      <a:pt x="69" y="199"/>
                    </a:lnTo>
                    <a:lnTo>
                      <a:pt x="69" y="200"/>
                    </a:lnTo>
                    <a:lnTo>
                      <a:pt x="69" y="202"/>
                    </a:lnTo>
                    <a:lnTo>
                      <a:pt x="71" y="202"/>
                    </a:lnTo>
                    <a:lnTo>
                      <a:pt x="71" y="202"/>
                    </a:lnTo>
                    <a:lnTo>
                      <a:pt x="80" y="206"/>
                    </a:lnTo>
                    <a:lnTo>
                      <a:pt x="80" y="206"/>
                    </a:lnTo>
                    <a:lnTo>
                      <a:pt x="83" y="209"/>
                    </a:lnTo>
                    <a:lnTo>
                      <a:pt x="87" y="210"/>
                    </a:lnTo>
                    <a:lnTo>
                      <a:pt x="87" y="210"/>
                    </a:lnTo>
                    <a:lnTo>
                      <a:pt x="88" y="210"/>
                    </a:lnTo>
                    <a:lnTo>
                      <a:pt x="88" y="211"/>
                    </a:lnTo>
                    <a:lnTo>
                      <a:pt x="88" y="210"/>
                    </a:lnTo>
                    <a:lnTo>
                      <a:pt x="88" y="210"/>
                    </a:lnTo>
                    <a:lnTo>
                      <a:pt x="91" y="206"/>
                    </a:lnTo>
                    <a:lnTo>
                      <a:pt x="92" y="203"/>
                    </a:lnTo>
                    <a:lnTo>
                      <a:pt x="92" y="203"/>
                    </a:lnTo>
                    <a:lnTo>
                      <a:pt x="94" y="199"/>
                    </a:lnTo>
                    <a:lnTo>
                      <a:pt x="94" y="198"/>
                    </a:lnTo>
                    <a:lnTo>
                      <a:pt x="94" y="198"/>
                    </a:lnTo>
                    <a:lnTo>
                      <a:pt x="94" y="194"/>
                    </a:lnTo>
                    <a:lnTo>
                      <a:pt x="94" y="194"/>
                    </a:lnTo>
                    <a:lnTo>
                      <a:pt x="94" y="191"/>
                    </a:lnTo>
                    <a:lnTo>
                      <a:pt x="95" y="188"/>
                    </a:lnTo>
                    <a:lnTo>
                      <a:pt x="95" y="188"/>
                    </a:lnTo>
                    <a:lnTo>
                      <a:pt x="96" y="186"/>
                    </a:lnTo>
                    <a:lnTo>
                      <a:pt x="99" y="183"/>
                    </a:lnTo>
                    <a:lnTo>
                      <a:pt x="99" y="183"/>
                    </a:lnTo>
                    <a:lnTo>
                      <a:pt x="100" y="183"/>
                    </a:lnTo>
                    <a:lnTo>
                      <a:pt x="102" y="181"/>
                    </a:lnTo>
                    <a:lnTo>
                      <a:pt x="102" y="181"/>
                    </a:lnTo>
                    <a:lnTo>
                      <a:pt x="102" y="179"/>
                    </a:lnTo>
                    <a:lnTo>
                      <a:pt x="102" y="179"/>
                    </a:lnTo>
                    <a:lnTo>
                      <a:pt x="100" y="177"/>
                    </a:lnTo>
                    <a:lnTo>
                      <a:pt x="100" y="175"/>
                    </a:lnTo>
                    <a:lnTo>
                      <a:pt x="100" y="175"/>
                    </a:lnTo>
                    <a:lnTo>
                      <a:pt x="99" y="171"/>
                    </a:lnTo>
                    <a:lnTo>
                      <a:pt x="98" y="169"/>
                    </a:lnTo>
                    <a:lnTo>
                      <a:pt x="98" y="169"/>
                    </a:lnTo>
                    <a:lnTo>
                      <a:pt x="95" y="167"/>
                    </a:lnTo>
                    <a:lnTo>
                      <a:pt x="94" y="165"/>
                    </a:lnTo>
                    <a:lnTo>
                      <a:pt x="94" y="164"/>
                    </a:lnTo>
                    <a:lnTo>
                      <a:pt x="94" y="164"/>
                    </a:lnTo>
                    <a:lnTo>
                      <a:pt x="95" y="158"/>
                    </a:lnTo>
                    <a:lnTo>
                      <a:pt x="95" y="158"/>
                    </a:lnTo>
                    <a:lnTo>
                      <a:pt x="98" y="154"/>
                    </a:lnTo>
                    <a:lnTo>
                      <a:pt x="98" y="154"/>
                    </a:lnTo>
                    <a:lnTo>
                      <a:pt x="100" y="150"/>
                    </a:lnTo>
                    <a:lnTo>
                      <a:pt x="100" y="150"/>
                    </a:lnTo>
                    <a:lnTo>
                      <a:pt x="103" y="146"/>
                    </a:lnTo>
                    <a:lnTo>
                      <a:pt x="103" y="146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4"/>
                    </a:lnTo>
                    <a:lnTo>
                      <a:pt x="104" y="134"/>
                    </a:lnTo>
                    <a:lnTo>
                      <a:pt x="103" y="129"/>
                    </a:lnTo>
                    <a:lnTo>
                      <a:pt x="103" y="129"/>
                    </a:lnTo>
                    <a:lnTo>
                      <a:pt x="106" y="126"/>
                    </a:lnTo>
                    <a:lnTo>
                      <a:pt x="110" y="125"/>
                    </a:lnTo>
                    <a:lnTo>
                      <a:pt x="110" y="125"/>
                    </a:lnTo>
                    <a:lnTo>
                      <a:pt x="111" y="126"/>
                    </a:lnTo>
                    <a:lnTo>
                      <a:pt x="113" y="127"/>
                    </a:lnTo>
                    <a:lnTo>
                      <a:pt x="114" y="126"/>
                    </a:lnTo>
                    <a:lnTo>
                      <a:pt x="114" y="126"/>
                    </a:lnTo>
                    <a:lnTo>
                      <a:pt x="115" y="123"/>
                    </a:lnTo>
                    <a:lnTo>
                      <a:pt x="117" y="122"/>
                    </a:lnTo>
                    <a:lnTo>
                      <a:pt x="117" y="122"/>
                    </a:lnTo>
                    <a:lnTo>
                      <a:pt x="119" y="121"/>
                    </a:lnTo>
                    <a:lnTo>
                      <a:pt x="121" y="122"/>
                    </a:lnTo>
                    <a:lnTo>
                      <a:pt x="121" y="122"/>
                    </a:lnTo>
                    <a:lnTo>
                      <a:pt x="125" y="123"/>
                    </a:lnTo>
                    <a:lnTo>
                      <a:pt x="129" y="125"/>
                    </a:lnTo>
                    <a:lnTo>
                      <a:pt x="129" y="125"/>
                    </a:lnTo>
                    <a:lnTo>
                      <a:pt x="133" y="126"/>
                    </a:lnTo>
                    <a:lnTo>
                      <a:pt x="137" y="126"/>
                    </a:lnTo>
                    <a:lnTo>
                      <a:pt x="137" y="126"/>
                    </a:lnTo>
                    <a:lnTo>
                      <a:pt x="142" y="126"/>
                    </a:lnTo>
                    <a:lnTo>
                      <a:pt x="145" y="126"/>
                    </a:lnTo>
                    <a:lnTo>
                      <a:pt x="148" y="125"/>
                    </a:lnTo>
                    <a:lnTo>
                      <a:pt x="148" y="125"/>
                    </a:lnTo>
                    <a:lnTo>
                      <a:pt x="150" y="125"/>
                    </a:lnTo>
                    <a:lnTo>
                      <a:pt x="152" y="125"/>
                    </a:lnTo>
                    <a:lnTo>
                      <a:pt x="152" y="123"/>
                    </a:lnTo>
                    <a:lnTo>
                      <a:pt x="152" y="123"/>
                    </a:lnTo>
                    <a:lnTo>
                      <a:pt x="153" y="121"/>
                    </a:lnTo>
                    <a:lnTo>
                      <a:pt x="155" y="118"/>
                    </a:lnTo>
                    <a:lnTo>
                      <a:pt x="155" y="118"/>
                    </a:lnTo>
                    <a:lnTo>
                      <a:pt x="157" y="118"/>
                    </a:lnTo>
                    <a:lnTo>
                      <a:pt x="159" y="115"/>
                    </a:lnTo>
                    <a:lnTo>
                      <a:pt x="159" y="115"/>
                    </a:lnTo>
                    <a:lnTo>
                      <a:pt x="159" y="112"/>
                    </a:lnTo>
                    <a:lnTo>
                      <a:pt x="160" y="111"/>
                    </a:lnTo>
                    <a:lnTo>
                      <a:pt x="160" y="111"/>
                    </a:lnTo>
                    <a:lnTo>
                      <a:pt x="161" y="108"/>
                    </a:lnTo>
                    <a:lnTo>
                      <a:pt x="161" y="108"/>
                    </a:lnTo>
                    <a:lnTo>
                      <a:pt x="164" y="106"/>
                    </a:lnTo>
                    <a:lnTo>
                      <a:pt x="165" y="106"/>
                    </a:lnTo>
                    <a:lnTo>
                      <a:pt x="165" y="106"/>
                    </a:lnTo>
                    <a:lnTo>
                      <a:pt x="165" y="104"/>
                    </a:lnTo>
                    <a:lnTo>
                      <a:pt x="165" y="104"/>
                    </a:lnTo>
                    <a:lnTo>
                      <a:pt x="164" y="102"/>
                    </a:lnTo>
                    <a:lnTo>
                      <a:pt x="163" y="99"/>
                    </a:lnTo>
                    <a:lnTo>
                      <a:pt x="163" y="99"/>
                    </a:lnTo>
                    <a:lnTo>
                      <a:pt x="163" y="98"/>
                    </a:lnTo>
                    <a:lnTo>
                      <a:pt x="161" y="98"/>
                    </a:lnTo>
                    <a:lnTo>
                      <a:pt x="160" y="96"/>
                    </a:lnTo>
                    <a:lnTo>
                      <a:pt x="161" y="93"/>
                    </a:lnTo>
                    <a:lnTo>
                      <a:pt x="161" y="93"/>
                    </a:lnTo>
                    <a:lnTo>
                      <a:pt x="164" y="87"/>
                    </a:lnTo>
                    <a:lnTo>
                      <a:pt x="164" y="84"/>
                    </a:lnTo>
                    <a:lnTo>
                      <a:pt x="161" y="81"/>
                    </a:lnTo>
                    <a:lnTo>
                      <a:pt x="161" y="81"/>
                    </a:lnTo>
                    <a:lnTo>
                      <a:pt x="160" y="77"/>
                    </a:lnTo>
                    <a:lnTo>
                      <a:pt x="157" y="76"/>
                    </a:lnTo>
                    <a:lnTo>
                      <a:pt x="155" y="73"/>
                    </a:lnTo>
                    <a:lnTo>
                      <a:pt x="155" y="73"/>
                    </a:lnTo>
                    <a:lnTo>
                      <a:pt x="153" y="70"/>
                    </a:lnTo>
                    <a:lnTo>
                      <a:pt x="150" y="68"/>
                    </a:lnTo>
                    <a:lnTo>
                      <a:pt x="150" y="68"/>
                    </a:lnTo>
                    <a:lnTo>
                      <a:pt x="149" y="66"/>
                    </a:lnTo>
                    <a:lnTo>
                      <a:pt x="148" y="66"/>
                    </a:lnTo>
                    <a:lnTo>
                      <a:pt x="148" y="66"/>
                    </a:lnTo>
                    <a:lnTo>
                      <a:pt x="144" y="65"/>
                    </a:lnTo>
                    <a:lnTo>
                      <a:pt x="140" y="62"/>
                    </a:lnTo>
                    <a:lnTo>
                      <a:pt x="140" y="62"/>
                    </a:lnTo>
                    <a:lnTo>
                      <a:pt x="137" y="60"/>
                    </a:lnTo>
                    <a:lnTo>
                      <a:pt x="134" y="58"/>
                    </a:lnTo>
                    <a:lnTo>
                      <a:pt x="134" y="58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25" y="57"/>
                    </a:lnTo>
                    <a:lnTo>
                      <a:pt x="125" y="57"/>
                    </a:lnTo>
                    <a:lnTo>
                      <a:pt x="122" y="57"/>
                    </a:lnTo>
                    <a:lnTo>
                      <a:pt x="122" y="57"/>
                    </a:lnTo>
                    <a:lnTo>
                      <a:pt x="117" y="56"/>
                    </a:lnTo>
                    <a:lnTo>
                      <a:pt x="117" y="56"/>
                    </a:lnTo>
                    <a:lnTo>
                      <a:pt x="114" y="56"/>
                    </a:lnTo>
                    <a:lnTo>
                      <a:pt x="114" y="56"/>
                    </a:lnTo>
                    <a:lnTo>
                      <a:pt x="113" y="56"/>
                    </a:lnTo>
                    <a:lnTo>
                      <a:pt x="111" y="54"/>
                    </a:lnTo>
                    <a:lnTo>
                      <a:pt x="111" y="57"/>
                    </a:lnTo>
                    <a:lnTo>
                      <a:pt x="111" y="57"/>
                    </a:lnTo>
                    <a:lnTo>
                      <a:pt x="111" y="61"/>
                    </a:lnTo>
                    <a:lnTo>
                      <a:pt x="111" y="62"/>
                    </a:lnTo>
                    <a:lnTo>
                      <a:pt x="110" y="64"/>
                    </a:lnTo>
                    <a:lnTo>
                      <a:pt x="110" y="64"/>
                    </a:lnTo>
                    <a:lnTo>
                      <a:pt x="106" y="64"/>
                    </a:lnTo>
                    <a:lnTo>
                      <a:pt x="106" y="64"/>
                    </a:lnTo>
                    <a:lnTo>
                      <a:pt x="103" y="64"/>
                    </a:lnTo>
                    <a:lnTo>
                      <a:pt x="100" y="65"/>
                    </a:lnTo>
                    <a:lnTo>
                      <a:pt x="100" y="65"/>
                    </a:lnTo>
                    <a:lnTo>
                      <a:pt x="99" y="66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9"/>
                    </a:lnTo>
                    <a:lnTo>
                      <a:pt x="92" y="68"/>
                    </a:lnTo>
                    <a:lnTo>
                      <a:pt x="92" y="68"/>
                    </a:lnTo>
                    <a:lnTo>
                      <a:pt x="91" y="65"/>
                    </a:lnTo>
                    <a:lnTo>
                      <a:pt x="92" y="64"/>
                    </a:lnTo>
                    <a:lnTo>
                      <a:pt x="91" y="64"/>
                    </a:lnTo>
                    <a:lnTo>
                      <a:pt x="88" y="64"/>
                    </a:lnTo>
                    <a:lnTo>
                      <a:pt x="88" y="64"/>
                    </a:lnTo>
                    <a:lnTo>
                      <a:pt x="81" y="65"/>
                    </a:lnTo>
                    <a:lnTo>
                      <a:pt x="79" y="65"/>
                    </a:lnTo>
                    <a:lnTo>
                      <a:pt x="79" y="65"/>
                    </a:lnTo>
                    <a:lnTo>
                      <a:pt x="77" y="65"/>
                    </a:lnTo>
                    <a:lnTo>
                      <a:pt x="75" y="64"/>
                    </a:lnTo>
                    <a:lnTo>
                      <a:pt x="75" y="64"/>
                    </a:lnTo>
                    <a:lnTo>
                      <a:pt x="71" y="62"/>
                    </a:lnTo>
                    <a:lnTo>
                      <a:pt x="69" y="64"/>
                    </a:lnTo>
                    <a:lnTo>
                      <a:pt x="69" y="64"/>
                    </a:lnTo>
                    <a:lnTo>
                      <a:pt x="68" y="65"/>
                    </a:lnTo>
                    <a:lnTo>
                      <a:pt x="68" y="65"/>
                    </a:lnTo>
                    <a:lnTo>
                      <a:pt x="67" y="64"/>
                    </a:lnTo>
                    <a:lnTo>
                      <a:pt x="67" y="64"/>
                    </a:lnTo>
                    <a:lnTo>
                      <a:pt x="65" y="61"/>
                    </a:lnTo>
                    <a:lnTo>
                      <a:pt x="67" y="60"/>
                    </a:lnTo>
                    <a:lnTo>
                      <a:pt x="67" y="60"/>
                    </a:lnTo>
                    <a:lnTo>
                      <a:pt x="71" y="60"/>
                    </a:lnTo>
                    <a:lnTo>
                      <a:pt x="72" y="60"/>
                    </a:lnTo>
                    <a:lnTo>
                      <a:pt x="73" y="58"/>
                    </a:lnTo>
                    <a:lnTo>
                      <a:pt x="73" y="58"/>
                    </a:lnTo>
                    <a:lnTo>
                      <a:pt x="72" y="57"/>
                    </a:lnTo>
                    <a:lnTo>
                      <a:pt x="72" y="56"/>
                    </a:lnTo>
                    <a:lnTo>
                      <a:pt x="73" y="56"/>
                    </a:lnTo>
                    <a:lnTo>
                      <a:pt x="73" y="56"/>
                    </a:lnTo>
                    <a:lnTo>
                      <a:pt x="79" y="54"/>
                    </a:lnTo>
                    <a:lnTo>
                      <a:pt x="79" y="54"/>
                    </a:lnTo>
                    <a:lnTo>
                      <a:pt x="81" y="54"/>
                    </a:lnTo>
                    <a:lnTo>
                      <a:pt x="83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7" y="53"/>
                    </a:lnTo>
                    <a:lnTo>
                      <a:pt x="88" y="53"/>
                    </a:lnTo>
                    <a:lnTo>
                      <a:pt x="87" y="51"/>
                    </a:lnTo>
                    <a:lnTo>
                      <a:pt x="87" y="51"/>
                    </a:lnTo>
                    <a:lnTo>
                      <a:pt x="84" y="47"/>
                    </a:lnTo>
                    <a:lnTo>
                      <a:pt x="83" y="46"/>
                    </a:lnTo>
                    <a:lnTo>
                      <a:pt x="81" y="45"/>
                    </a:lnTo>
                    <a:lnTo>
                      <a:pt x="80" y="45"/>
                    </a:lnTo>
                    <a:lnTo>
                      <a:pt x="80" y="45"/>
                    </a:lnTo>
                    <a:lnTo>
                      <a:pt x="79" y="46"/>
                    </a:lnTo>
                    <a:lnTo>
                      <a:pt x="77" y="47"/>
                    </a:lnTo>
                    <a:lnTo>
                      <a:pt x="77" y="47"/>
                    </a:lnTo>
                    <a:lnTo>
                      <a:pt x="76" y="47"/>
                    </a:lnTo>
                    <a:lnTo>
                      <a:pt x="76" y="47"/>
                    </a:lnTo>
                    <a:lnTo>
                      <a:pt x="72" y="45"/>
                    </a:lnTo>
                    <a:lnTo>
                      <a:pt x="72" y="43"/>
                    </a:lnTo>
                    <a:lnTo>
                      <a:pt x="73" y="42"/>
                    </a:lnTo>
                    <a:lnTo>
                      <a:pt x="73" y="42"/>
                    </a:lnTo>
                    <a:lnTo>
                      <a:pt x="76" y="39"/>
                    </a:lnTo>
                    <a:lnTo>
                      <a:pt x="79" y="38"/>
                    </a:lnTo>
                    <a:lnTo>
                      <a:pt x="79" y="38"/>
                    </a:lnTo>
                    <a:lnTo>
                      <a:pt x="80" y="38"/>
                    </a:lnTo>
                    <a:lnTo>
                      <a:pt x="81" y="38"/>
                    </a:lnTo>
                    <a:lnTo>
                      <a:pt x="84" y="41"/>
                    </a:lnTo>
                    <a:lnTo>
                      <a:pt x="87" y="43"/>
                    </a:lnTo>
                    <a:lnTo>
                      <a:pt x="88" y="43"/>
                    </a:lnTo>
                    <a:lnTo>
                      <a:pt x="88" y="43"/>
                    </a:lnTo>
                    <a:lnTo>
                      <a:pt x="91" y="42"/>
                    </a:lnTo>
                    <a:lnTo>
                      <a:pt x="92" y="42"/>
                    </a:lnTo>
                    <a:lnTo>
                      <a:pt x="92" y="42"/>
                    </a:lnTo>
                    <a:lnTo>
                      <a:pt x="94" y="45"/>
                    </a:lnTo>
                    <a:lnTo>
                      <a:pt x="94" y="49"/>
                    </a:lnTo>
                    <a:lnTo>
                      <a:pt x="94" y="49"/>
                    </a:lnTo>
                    <a:lnTo>
                      <a:pt x="94" y="51"/>
                    </a:lnTo>
                    <a:lnTo>
                      <a:pt x="96" y="50"/>
                    </a:lnTo>
                    <a:lnTo>
                      <a:pt x="96" y="50"/>
                    </a:lnTo>
                    <a:lnTo>
                      <a:pt x="98" y="49"/>
                    </a:lnTo>
                    <a:lnTo>
                      <a:pt x="96" y="49"/>
                    </a:lnTo>
                    <a:lnTo>
                      <a:pt x="96" y="47"/>
                    </a:lnTo>
                    <a:lnTo>
                      <a:pt x="100" y="46"/>
                    </a:lnTo>
                    <a:lnTo>
                      <a:pt x="100" y="46"/>
                    </a:lnTo>
                    <a:lnTo>
                      <a:pt x="107" y="45"/>
                    </a:lnTo>
                    <a:lnTo>
                      <a:pt x="110" y="43"/>
                    </a:lnTo>
                    <a:lnTo>
                      <a:pt x="113" y="43"/>
                    </a:lnTo>
                    <a:lnTo>
                      <a:pt x="114" y="45"/>
                    </a:lnTo>
                    <a:lnTo>
                      <a:pt x="114" y="45"/>
                    </a:lnTo>
                    <a:lnTo>
                      <a:pt x="117" y="46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18" y="47"/>
                    </a:lnTo>
                    <a:lnTo>
                      <a:pt x="118" y="49"/>
                    </a:lnTo>
                    <a:lnTo>
                      <a:pt x="119" y="47"/>
                    </a:lnTo>
                    <a:lnTo>
                      <a:pt x="119" y="47"/>
                    </a:lnTo>
                    <a:lnTo>
                      <a:pt x="122" y="46"/>
                    </a:lnTo>
                    <a:lnTo>
                      <a:pt x="125" y="47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30" y="49"/>
                    </a:lnTo>
                    <a:lnTo>
                      <a:pt x="130" y="49"/>
                    </a:lnTo>
                    <a:lnTo>
                      <a:pt x="133" y="51"/>
                    </a:lnTo>
                    <a:lnTo>
                      <a:pt x="137" y="51"/>
                    </a:lnTo>
                    <a:lnTo>
                      <a:pt x="137" y="51"/>
                    </a:lnTo>
                    <a:lnTo>
                      <a:pt x="140" y="50"/>
                    </a:lnTo>
                    <a:lnTo>
                      <a:pt x="140" y="50"/>
                    </a:lnTo>
                    <a:lnTo>
                      <a:pt x="138" y="47"/>
                    </a:lnTo>
                    <a:lnTo>
                      <a:pt x="138" y="47"/>
                    </a:lnTo>
                    <a:lnTo>
                      <a:pt x="137" y="45"/>
                    </a:lnTo>
                    <a:lnTo>
                      <a:pt x="133" y="43"/>
                    </a:lnTo>
                    <a:lnTo>
                      <a:pt x="133" y="43"/>
                    </a:lnTo>
                    <a:lnTo>
                      <a:pt x="125" y="41"/>
                    </a:lnTo>
                    <a:lnTo>
                      <a:pt x="123" y="39"/>
                    </a:lnTo>
                    <a:lnTo>
                      <a:pt x="126" y="39"/>
                    </a:lnTo>
                    <a:lnTo>
                      <a:pt x="126" y="39"/>
                    </a:lnTo>
                    <a:lnTo>
                      <a:pt x="129" y="38"/>
                    </a:lnTo>
                    <a:lnTo>
                      <a:pt x="127" y="37"/>
                    </a:lnTo>
                    <a:lnTo>
                      <a:pt x="127" y="35"/>
                    </a:lnTo>
                    <a:lnTo>
                      <a:pt x="132" y="33"/>
                    </a:lnTo>
                    <a:lnTo>
                      <a:pt x="132" y="33"/>
                    </a:lnTo>
                    <a:lnTo>
                      <a:pt x="137" y="31"/>
                    </a:lnTo>
                    <a:lnTo>
                      <a:pt x="140" y="31"/>
                    </a:lnTo>
                    <a:lnTo>
                      <a:pt x="141" y="31"/>
                    </a:lnTo>
                    <a:lnTo>
                      <a:pt x="141" y="28"/>
                    </a:lnTo>
                    <a:lnTo>
                      <a:pt x="141" y="28"/>
                    </a:lnTo>
                    <a:lnTo>
                      <a:pt x="141" y="23"/>
                    </a:lnTo>
                    <a:lnTo>
                      <a:pt x="142" y="23"/>
                    </a:lnTo>
                    <a:lnTo>
                      <a:pt x="144" y="23"/>
                    </a:lnTo>
                    <a:lnTo>
                      <a:pt x="144" y="23"/>
                    </a:lnTo>
                    <a:lnTo>
                      <a:pt x="153" y="24"/>
                    </a:lnTo>
                    <a:lnTo>
                      <a:pt x="153" y="24"/>
                    </a:lnTo>
                    <a:lnTo>
                      <a:pt x="155" y="24"/>
                    </a:lnTo>
                    <a:lnTo>
                      <a:pt x="155" y="26"/>
                    </a:lnTo>
                    <a:lnTo>
                      <a:pt x="157" y="24"/>
                    </a:lnTo>
                    <a:lnTo>
                      <a:pt x="157" y="24"/>
                    </a:lnTo>
                    <a:lnTo>
                      <a:pt x="160" y="23"/>
                    </a:lnTo>
                    <a:lnTo>
                      <a:pt x="161" y="23"/>
                    </a:lnTo>
                    <a:lnTo>
                      <a:pt x="161" y="23"/>
                    </a:lnTo>
                    <a:lnTo>
                      <a:pt x="161" y="22"/>
                    </a:lnTo>
                    <a:lnTo>
                      <a:pt x="161" y="22"/>
                    </a:lnTo>
                    <a:lnTo>
                      <a:pt x="159" y="18"/>
                    </a:lnTo>
                    <a:lnTo>
                      <a:pt x="156" y="15"/>
                    </a:lnTo>
                    <a:lnTo>
                      <a:pt x="156" y="15"/>
                    </a:lnTo>
                    <a:lnTo>
                      <a:pt x="155" y="12"/>
                    </a:lnTo>
                    <a:lnTo>
                      <a:pt x="153" y="10"/>
                    </a:lnTo>
                    <a:lnTo>
                      <a:pt x="152" y="7"/>
                    </a:lnTo>
                    <a:lnTo>
                      <a:pt x="150" y="7"/>
                    </a:lnTo>
                    <a:lnTo>
                      <a:pt x="148" y="8"/>
                    </a:lnTo>
                    <a:lnTo>
                      <a:pt x="148" y="8"/>
                    </a:lnTo>
                    <a:lnTo>
                      <a:pt x="144" y="10"/>
                    </a:lnTo>
                    <a:lnTo>
                      <a:pt x="140" y="11"/>
                    </a:lnTo>
                    <a:lnTo>
                      <a:pt x="140" y="11"/>
                    </a:lnTo>
                    <a:lnTo>
                      <a:pt x="134" y="10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6" y="7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40" y="4"/>
                    </a:lnTo>
                    <a:lnTo>
                      <a:pt x="140" y="4"/>
                    </a:lnTo>
                    <a:lnTo>
                      <a:pt x="137" y="1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49" y="0"/>
                    </a:lnTo>
                    <a:lnTo>
                      <a:pt x="161" y="1"/>
                    </a:lnTo>
                    <a:lnTo>
                      <a:pt x="161" y="1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90" name="Freeform 132">
                <a:extLst>
                  <a:ext uri="{FF2B5EF4-FFF2-40B4-BE49-F238E27FC236}">
                    <a16:creationId xmlns:a16="http://schemas.microsoft.com/office/drawing/2014/main" xmlns="" id="{184AED5A-3907-4A25-A77A-84E1266C4A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063" y="481013"/>
                <a:ext cx="136525" cy="163513"/>
              </a:xfrm>
              <a:custGeom>
                <a:avLst/>
                <a:gdLst>
                  <a:gd name="T0" fmla="*/ 27 w 86"/>
                  <a:gd name="T1" fmla="*/ 6 h 103"/>
                  <a:gd name="T2" fmla="*/ 27 w 86"/>
                  <a:gd name="T3" fmla="*/ 38 h 103"/>
                  <a:gd name="T4" fmla="*/ 27 w 86"/>
                  <a:gd name="T5" fmla="*/ 38 h 103"/>
                  <a:gd name="T6" fmla="*/ 28 w 86"/>
                  <a:gd name="T7" fmla="*/ 41 h 103"/>
                  <a:gd name="T8" fmla="*/ 34 w 86"/>
                  <a:gd name="T9" fmla="*/ 47 h 103"/>
                  <a:gd name="T10" fmla="*/ 42 w 86"/>
                  <a:gd name="T11" fmla="*/ 55 h 103"/>
                  <a:gd name="T12" fmla="*/ 47 w 86"/>
                  <a:gd name="T13" fmla="*/ 57 h 103"/>
                  <a:gd name="T14" fmla="*/ 54 w 86"/>
                  <a:gd name="T15" fmla="*/ 60 h 103"/>
                  <a:gd name="T16" fmla="*/ 54 w 86"/>
                  <a:gd name="T17" fmla="*/ 60 h 103"/>
                  <a:gd name="T18" fmla="*/ 66 w 86"/>
                  <a:gd name="T19" fmla="*/ 65 h 103"/>
                  <a:gd name="T20" fmla="*/ 78 w 86"/>
                  <a:gd name="T21" fmla="*/ 72 h 103"/>
                  <a:gd name="T22" fmla="*/ 82 w 86"/>
                  <a:gd name="T23" fmla="*/ 75 h 103"/>
                  <a:gd name="T24" fmla="*/ 85 w 86"/>
                  <a:gd name="T25" fmla="*/ 79 h 103"/>
                  <a:gd name="T26" fmla="*/ 86 w 86"/>
                  <a:gd name="T27" fmla="*/ 82 h 103"/>
                  <a:gd name="T28" fmla="*/ 86 w 86"/>
                  <a:gd name="T29" fmla="*/ 86 h 103"/>
                  <a:gd name="T30" fmla="*/ 86 w 86"/>
                  <a:gd name="T31" fmla="*/ 86 h 103"/>
                  <a:gd name="T32" fmla="*/ 85 w 86"/>
                  <a:gd name="T33" fmla="*/ 90 h 103"/>
                  <a:gd name="T34" fmla="*/ 81 w 86"/>
                  <a:gd name="T35" fmla="*/ 93 h 103"/>
                  <a:gd name="T36" fmla="*/ 76 w 86"/>
                  <a:gd name="T37" fmla="*/ 95 h 103"/>
                  <a:gd name="T38" fmla="*/ 66 w 86"/>
                  <a:gd name="T39" fmla="*/ 98 h 103"/>
                  <a:gd name="T40" fmla="*/ 55 w 86"/>
                  <a:gd name="T41" fmla="*/ 101 h 103"/>
                  <a:gd name="T42" fmla="*/ 40 w 86"/>
                  <a:gd name="T43" fmla="*/ 102 h 103"/>
                  <a:gd name="T44" fmla="*/ 21 w 86"/>
                  <a:gd name="T45" fmla="*/ 103 h 103"/>
                  <a:gd name="T46" fmla="*/ 0 w 86"/>
                  <a:gd name="T47" fmla="*/ 103 h 103"/>
                  <a:gd name="T48" fmla="*/ 0 w 86"/>
                  <a:gd name="T49" fmla="*/ 0 h 103"/>
                  <a:gd name="T50" fmla="*/ 27 w 86"/>
                  <a:gd name="T51" fmla="*/ 6 h 103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86"/>
                  <a:gd name="T79" fmla="*/ 0 h 103"/>
                  <a:gd name="T80" fmla="*/ 86 w 86"/>
                  <a:gd name="T81" fmla="*/ 103 h 103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86" h="103">
                    <a:moveTo>
                      <a:pt x="27" y="6"/>
                    </a:moveTo>
                    <a:lnTo>
                      <a:pt x="27" y="38"/>
                    </a:lnTo>
                    <a:lnTo>
                      <a:pt x="27" y="38"/>
                    </a:lnTo>
                    <a:lnTo>
                      <a:pt x="28" y="41"/>
                    </a:lnTo>
                    <a:lnTo>
                      <a:pt x="34" y="47"/>
                    </a:lnTo>
                    <a:lnTo>
                      <a:pt x="42" y="55"/>
                    </a:lnTo>
                    <a:lnTo>
                      <a:pt x="47" y="57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66" y="65"/>
                    </a:lnTo>
                    <a:lnTo>
                      <a:pt x="78" y="72"/>
                    </a:lnTo>
                    <a:lnTo>
                      <a:pt x="82" y="75"/>
                    </a:lnTo>
                    <a:lnTo>
                      <a:pt x="85" y="79"/>
                    </a:lnTo>
                    <a:lnTo>
                      <a:pt x="86" y="82"/>
                    </a:lnTo>
                    <a:lnTo>
                      <a:pt x="86" y="86"/>
                    </a:lnTo>
                    <a:lnTo>
                      <a:pt x="86" y="86"/>
                    </a:lnTo>
                    <a:lnTo>
                      <a:pt x="85" y="90"/>
                    </a:lnTo>
                    <a:lnTo>
                      <a:pt x="81" y="93"/>
                    </a:lnTo>
                    <a:lnTo>
                      <a:pt x="76" y="95"/>
                    </a:lnTo>
                    <a:lnTo>
                      <a:pt x="66" y="98"/>
                    </a:lnTo>
                    <a:lnTo>
                      <a:pt x="55" y="101"/>
                    </a:lnTo>
                    <a:lnTo>
                      <a:pt x="40" y="102"/>
                    </a:lnTo>
                    <a:lnTo>
                      <a:pt x="21" y="103"/>
                    </a:lnTo>
                    <a:lnTo>
                      <a:pt x="0" y="103"/>
                    </a:lnTo>
                    <a:lnTo>
                      <a:pt x="0" y="0"/>
                    </a:lnTo>
                    <a:lnTo>
                      <a:pt x="27" y="6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91" name="Freeform 133">
                <a:extLst>
                  <a:ext uri="{FF2B5EF4-FFF2-40B4-BE49-F238E27FC236}">
                    <a16:creationId xmlns:a16="http://schemas.microsoft.com/office/drawing/2014/main" xmlns="" id="{D7B2398E-1979-48DA-8EE6-F5E867B248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175" y="481013"/>
                <a:ext cx="130175" cy="163513"/>
              </a:xfrm>
              <a:custGeom>
                <a:avLst/>
                <a:gdLst>
                  <a:gd name="T0" fmla="*/ 63 w 82"/>
                  <a:gd name="T1" fmla="*/ 6 h 103"/>
                  <a:gd name="T2" fmla="*/ 63 w 82"/>
                  <a:gd name="T3" fmla="*/ 38 h 103"/>
                  <a:gd name="T4" fmla="*/ 63 w 82"/>
                  <a:gd name="T5" fmla="*/ 38 h 103"/>
                  <a:gd name="T6" fmla="*/ 62 w 82"/>
                  <a:gd name="T7" fmla="*/ 41 h 103"/>
                  <a:gd name="T8" fmla="*/ 58 w 82"/>
                  <a:gd name="T9" fmla="*/ 47 h 103"/>
                  <a:gd name="T10" fmla="*/ 51 w 82"/>
                  <a:gd name="T11" fmla="*/ 55 h 103"/>
                  <a:gd name="T12" fmla="*/ 46 w 82"/>
                  <a:gd name="T13" fmla="*/ 57 h 103"/>
                  <a:gd name="T14" fmla="*/ 39 w 82"/>
                  <a:gd name="T15" fmla="*/ 60 h 103"/>
                  <a:gd name="T16" fmla="*/ 39 w 82"/>
                  <a:gd name="T17" fmla="*/ 60 h 103"/>
                  <a:gd name="T18" fmla="*/ 25 w 82"/>
                  <a:gd name="T19" fmla="*/ 65 h 103"/>
                  <a:gd name="T20" fmla="*/ 12 w 82"/>
                  <a:gd name="T21" fmla="*/ 72 h 103"/>
                  <a:gd name="T22" fmla="*/ 6 w 82"/>
                  <a:gd name="T23" fmla="*/ 75 h 103"/>
                  <a:gd name="T24" fmla="*/ 4 w 82"/>
                  <a:gd name="T25" fmla="*/ 79 h 103"/>
                  <a:gd name="T26" fmla="*/ 1 w 82"/>
                  <a:gd name="T27" fmla="*/ 82 h 103"/>
                  <a:gd name="T28" fmla="*/ 0 w 82"/>
                  <a:gd name="T29" fmla="*/ 86 h 103"/>
                  <a:gd name="T30" fmla="*/ 0 w 82"/>
                  <a:gd name="T31" fmla="*/ 86 h 103"/>
                  <a:gd name="T32" fmla="*/ 2 w 82"/>
                  <a:gd name="T33" fmla="*/ 90 h 103"/>
                  <a:gd name="T34" fmla="*/ 8 w 82"/>
                  <a:gd name="T35" fmla="*/ 93 h 103"/>
                  <a:gd name="T36" fmla="*/ 15 w 82"/>
                  <a:gd name="T37" fmla="*/ 95 h 103"/>
                  <a:gd name="T38" fmla="*/ 24 w 82"/>
                  <a:gd name="T39" fmla="*/ 98 h 103"/>
                  <a:gd name="T40" fmla="*/ 36 w 82"/>
                  <a:gd name="T41" fmla="*/ 101 h 103"/>
                  <a:gd name="T42" fmla="*/ 50 w 82"/>
                  <a:gd name="T43" fmla="*/ 102 h 103"/>
                  <a:gd name="T44" fmla="*/ 82 w 82"/>
                  <a:gd name="T45" fmla="*/ 103 h 103"/>
                  <a:gd name="T46" fmla="*/ 82 w 82"/>
                  <a:gd name="T47" fmla="*/ 0 h 103"/>
                  <a:gd name="T48" fmla="*/ 63 w 82"/>
                  <a:gd name="T49" fmla="*/ 6 h 103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82"/>
                  <a:gd name="T76" fmla="*/ 0 h 103"/>
                  <a:gd name="T77" fmla="*/ 82 w 82"/>
                  <a:gd name="T78" fmla="*/ 103 h 103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82" h="103">
                    <a:moveTo>
                      <a:pt x="63" y="6"/>
                    </a:moveTo>
                    <a:lnTo>
                      <a:pt x="63" y="38"/>
                    </a:lnTo>
                    <a:lnTo>
                      <a:pt x="63" y="38"/>
                    </a:lnTo>
                    <a:lnTo>
                      <a:pt x="62" y="41"/>
                    </a:lnTo>
                    <a:lnTo>
                      <a:pt x="58" y="47"/>
                    </a:lnTo>
                    <a:lnTo>
                      <a:pt x="51" y="55"/>
                    </a:lnTo>
                    <a:lnTo>
                      <a:pt x="46" y="57"/>
                    </a:lnTo>
                    <a:lnTo>
                      <a:pt x="39" y="60"/>
                    </a:lnTo>
                    <a:lnTo>
                      <a:pt x="39" y="60"/>
                    </a:lnTo>
                    <a:lnTo>
                      <a:pt x="25" y="65"/>
                    </a:lnTo>
                    <a:lnTo>
                      <a:pt x="12" y="72"/>
                    </a:lnTo>
                    <a:lnTo>
                      <a:pt x="6" y="75"/>
                    </a:lnTo>
                    <a:lnTo>
                      <a:pt x="4" y="79"/>
                    </a:lnTo>
                    <a:lnTo>
                      <a:pt x="1" y="82"/>
                    </a:lnTo>
                    <a:lnTo>
                      <a:pt x="0" y="86"/>
                    </a:lnTo>
                    <a:lnTo>
                      <a:pt x="0" y="86"/>
                    </a:lnTo>
                    <a:lnTo>
                      <a:pt x="2" y="90"/>
                    </a:lnTo>
                    <a:lnTo>
                      <a:pt x="8" y="93"/>
                    </a:lnTo>
                    <a:lnTo>
                      <a:pt x="15" y="95"/>
                    </a:lnTo>
                    <a:lnTo>
                      <a:pt x="24" y="98"/>
                    </a:lnTo>
                    <a:lnTo>
                      <a:pt x="36" y="101"/>
                    </a:lnTo>
                    <a:lnTo>
                      <a:pt x="50" y="102"/>
                    </a:lnTo>
                    <a:lnTo>
                      <a:pt x="82" y="103"/>
                    </a:lnTo>
                    <a:lnTo>
                      <a:pt x="82" y="0"/>
                    </a:lnTo>
                    <a:lnTo>
                      <a:pt x="63" y="6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92" name="Freeform 134">
                <a:extLst>
                  <a:ext uri="{FF2B5EF4-FFF2-40B4-BE49-F238E27FC236}">
                    <a16:creationId xmlns:a16="http://schemas.microsoft.com/office/drawing/2014/main" xmlns="" id="{BAC07B0C-8A31-40B6-9348-97594DD0E1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95300" cy="496888"/>
              </a:xfrm>
              <a:custGeom>
                <a:avLst/>
                <a:gdLst>
                  <a:gd name="T0" fmla="*/ 83 w 312"/>
                  <a:gd name="T1" fmla="*/ 16 h 313"/>
                  <a:gd name="T2" fmla="*/ 57 w 312"/>
                  <a:gd name="T3" fmla="*/ 41 h 313"/>
                  <a:gd name="T4" fmla="*/ 37 w 312"/>
                  <a:gd name="T5" fmla="*/ 71 h 313"/>
                  <a:gd name="T6" fmla="*/ 25 w 312"/>
                  <a:gd name="T7" fmla="*/ 103 h 313"/>
                  <a:gd name="T8" fmla="*/ 21 w 312"/>
                  <a:gd name="T9" fmla="*/ 140 h 313"/>
                  <a:gd name="T10" fmla="*/ 21 w 312"/>
                  <a:gd name="T11" fmla="*/ 156 h 313"/>
                  <a:gd name="T12" fmla="*/ 27 w 312"/>
                  <a:gd name="T13" fmla="*/ 186 h 313"/>
                  <a:gd name="T14" fmla="*/ 40 w 312"/>
                  <a:gd name="T15" fmla="*/ 213 h 313"/>
                  <a:gd name="T16" fmla="*/ 56 w 312"/>
                  <a:gd name="T17" fmla="*/ 237 h 313"/>
                  <a:gd name="T18" fmla="*/ 76 w 312"/>
                  <a:gd name="T19" fmla="*/ 259 h 313"/>
                  <a:gd name="T20" fmla="*/ 101 w 312"/>
                  <a:gd name="T21" fmla="*/ 275 h 313"/>
                  <a:gd name="T22" fmla="*/ 128 w 312"/>
                  <a:gd name="T23" fmla="*/ 287 h 313"/>
                  <a:gd name="T24" fmla="*/ 157 w 312"/>
                  <a:gd name="T25" fmla="*/ 293 h 313"/>
                  <a:gd name="T26" fmla="*/ 174 w 312"/>
                  <a:gd name="T27" fmla="*/ 294 h 313"/>
                  <a:gd name="T28" fmla="*/ 210 w 312"/>
                  <a:gd name="T29" fmla="*/ 289 h 313"/>
                  <a:gd name="T30" fmla="*/ 243 w 312"/>
                  <a:gd name="T31" fmla="*/ 276 h 313"/>
                  <a:gd name="T32" fmla="*/ 273 w 312"/>
                  <a:gd name="T33" fmla="*/ 257 h 313"/>
                  <a:gd name="T34" fmla="*/ 296 w 312"/>
                  <a:gd name="T35" fmla="*/ 233 h 313"/>
                  <a:gd name="T36" fmla="*/ 312 w 312"/>
                  <a:gd name="T37" fmla="*/ 245 h 313"/>
                  <a:gd name="T38" fmla="*/ 285 w 312"/>
                  <a:gd name="T39" fmla="*/ 274 h 313"/>
                  <a:gd name="T40" fmla="*/ 252 w 312"/>
                  <a:gd name="T41" fmla="*/ 295 h 313"/>
                  <a:gd name="T42" fmla="*/ 214 w 312"/>
                  <a:gd name="T43" fmla="*/ 309 h 313"/>
                  <a:gd name="T44" fmla="*/ 174 w 312"/>
                  <a:gd name="T45" fmla="*/ 313 h 313"/>
                  <a:gd name="T46" fmla="*/ 156 w 312"/>
                  <a:gd name="T47" fmla="*/ 313 h 313"/>
                  <a:gd name="T48" fmla="*/ 122 w 312"/>
                  <a:gd name="T49" fmla="*/ 306 h 313"/>
                  <a:gd name="T50" fmla="*/ 91 w 312"/>
                  <a:gd name="T51" fmla="*/ 293 h 313"/>
                  <a:gd name="T52" fmla="*/ 64 w 312"/>
                  <a:gd name="T53" fmla="*/ 274 h 313"/>
                  <a:gd name="T54" fmla="*/ 40 w 312"/>
                  <a:gd name="T55" fmla="*/ 251 h 313"/>
                  <a:gd name="T56" fmla="*/ 21 w 312"/>
                  <a:gd name="T57" fmla="*/ 222 h 313"/>
                  <a:gd name="T58" fmla="*/ 8 w 312"/>
                  <a:gd name="T59" fmla="*/ 191 h 313"/>
                  <a:gd name="T60" fmla="*/ 2 w 312"/>
                  <a:gd name="T61" fmla="*/ 159 h 313"/>
                  <a:gd name="T62" fmla="*/ 0 w 312"/>
                  <a:gd name="T63" fmla="*/ 140 h 313"/>
                  <a:gd name="T64" fmla="*/ 6 w 312"/>
                  <a:gd name="T65" fmla="*/ 99 h 313"/>
                  <a:gd name="T66" fmla="*/ 19 w 312"/>
                  <a:gd name="T67" fmla="*/ 61 h 313"/>
                  <a:gd name="T68" fmla="*/ 42 w 312"/>
                  <a:gd name="T69" fmla="*/ 27 h 313"/>
                  <a:gd name="T70" fmla="*/ 71 w 312"/>
                  <a:gd name="T71" fmla="*/ 0 h 31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312"/>
                  <a:gd name="T109" fmla="*/ 0 h 313"/>
                  <a:gd name="T110" fmla="*/ 312 w 312"/>
                  <a:gd name="T111" fmla="*/ 313 h 313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312" h="313">
                    <a:moveTo>
                      <a:pt x="83" y="16"/>
                    </a:moveTo>
                    <a:lnTo>
                      <a:pt x="83" y="16"/>
                    </a:lnTo>
                    <a:lnTo>
                      <a:pt x="69" y="29"/>
                    </a:lnTo>
                    <a:lnTo>
                      <a:pt x="57" y="41"/>
                    </a:lnTo>
                    <a:lnTo>
                      <a:pt x="46" y="54"/>
                    </a:lnTo>
                    <a:lnTo>
                      <a:pt x="37" y="71"/>
                    </a:lnTo>
                    <a:lnTo>
                      <a:pt x="30" y="87"/>
                    </a:lnTo>
                    <a:lnTo>
                      <a:pt x="25" y="103"/>
                    </a:lnTo>
                    <a:lnTo>
                      <a:pt x="22" y="122"/>
                    </a:lnTo>
                    <a:lnTo>
                      <a:pt x="21" y="140"/>
                    </a:lnTo>
                    <a:lnTo>
                      <a:pt x="21" y="140"/>
                    </a:lnTo>
                    <a:lnTo>
                      <a:pt x="21" y="156"/>
                    </a:lnTo>
                    <a:lnTo>
                      <a:pt x="23" y="171"/>
                    </a:lnTo>
                    <a:lnTo>
                      <a:pt x="27" y="186"/>
                    </a:lnTo>
                    <a:lnTo>
                      <a:pt x="33" y="199"/>
                    </a:lnTo>
                    <a:lnTo>
                      <a:pt x="40" y="213"/>
                    </a:lnTo>
                    <a:lnTo>
                      <a:pt x="46" y="226"/>
                    </a:lnTo>
                    <a:lnTo>
                      <a:pt x="56" y="237"/>
                    </a:lnTo>
                    <a:lnTo>
                      <a:pt x="65" y="248"/>
                    </a:lnTo>
                    <a:lnTo>
                      <a:pt x="76" y="259"/>
                    </a:lnTo>
                    <a:lnTo>
                      <a:pt x="88" y="267"/>
                    </a:lnTo>
                    <a:lnTo>
                      <a:pt x="101" y="275"/>
                    </a:lnTo>
                    <a:lnTo>
                      <a:pt x="114" y="282"/>
                    </a:lnTo>
                    <a:lnTo>
                      <a:pt x="128" y="287"/>
                    </a:lnTo>
                    <a:lnTo>
                      <a:pt x="143" y="290"/>
                    </a:lnTo>
                    <a:lnTo>
                      <a:pt x="157" y="293"/>
                    </a:lnTo>
                    <a:lnTo>
                      <a:pt x="174" y="294"/>
                    </a:lnTo>
                    <a:lnTo>
                      <a:pt x="174" y="294"/>
                    </a:lnTo>
                    <a:lnTo>
                      <a:pt x="193" y="293"/>
                    </a:lnTo>
                    <a:lnTo>
                      <a:pt x="210" y="289"/>
                    </a:lnTo>
                    <a:lnTo>
                      <a:pt x="227" y="285"/>
                    </a:lnTo>
                    <a:lnTo>
                      <a:pt x="243" y="276"/>
                    </a:lnTo>
                    <a:lnTo>
                      <a:pt x="258" y="268"/>
                    </a:lnTo>
                    <a:lnTo>
                      <a:pt x="273" y="257"/>
                    </a:lnTo>
                    <a:lnTo>
                      <a:pt x="285" y="247"/>
                    </a:lnTo>
                    <a:lnTo>
                      <a:pt x="296" y="233"/>
                    </a:lnTo>
                    <a:lnTo>
                      <a:pt x="312" y="245"/>
                    </a:lnTo>
                    <a:lnTo>
                      <a:pt x="312" y="245"/>
                    </a:lnTo>
                    <a:lnTo>
                      <a:pt x="298" y="260"/>
                    </a:lnTo>
                    <a:lnTo>
                      <a:pt x="285" y="274"/>
                    </a:lnTo>
                    <a:lnTo>
                      <a:pt x="268" y="285"/>
                    </a:lnTo>
                    <a:lnTo>
                      <a:pt x="252" y="295"/>
                    </a:lnTo>
                    <a:lnTo>
                      <a:pt x="233" y="303"/>
                    </a:lnTo>
                    <a:lnTo>
                      <a:pt x="214" y="309"/>
                    </a:lnTo>
                    <a:lnTo>
                      <a:pt x="194" y="312"/>
                    </a:lnTo>
                    <a:lnTo>
                      <a:pt x="174" y="313"/>
                    </a:lnTo>
                    <a:lnTo>
                      <a:pt x="174" y="313"/>
                    </a:lnTo>
                    <a:lnTo>
                      <a:pt x="156" y="313"/>
                    </a:lnTo>
                    <a:lnTo>
                      <a:pt x="138" y="310"/>
                    </a:lnTo>
                    <a:lnTo>
                      <a:pt x="122" y="306"/>
                    </a:lnTo>
                    <a:lnTo>
                      <a:pt x="106" y="299"/>
                    </a:lnTo>
                    <a:lnTo>
                      <a:pt x="91" y="293"/>
                    </a:lnTo>
                    <a:lnTo>
                      <a:pt x="76" y="285"/>
                    </a:lnTo>
                    <a:lnTo>
                      <a:pt x="64" y="274"/>
                    </a:lnTo>
                    <a:lnTo>
                      <a:pt x="52" y="263"/>
                    </a:lnTo>
                    <a:lnTo>
                      <a:pt x="40" y="251"/>
                    </a:lnTo>
                    <a:lnTo>
                      <a:pt x="30" y="237"/>
                    </a:lnTo>
                    <a:lnTo>
                      <a:pt x="21" y="222"/>
                    </a:lnTo>
                    <a:lnTo>
                      <a:pt x="14" y="207"/>
                    </a:lnTo>
                    <a:lnTo>
                      <a:pt x="8" y="191"/>
                    </a:lnTo>
                    <a:lnTo>
                      <a:pt x="4" y="175"/>
                    </a:lnTo>
                    <a:lnTo>
                      <a:pt x="2" y="159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119"/>
                    </a:lnTo>
                    <a:lnTo>
                      <a:pt x="6" y="99"/>
                    </a:lnTo>
                    <a:lnTo>
                      <a:pt x="11" y="79"/>
                    </a:lnTo>
                    <a:lnTo>
                      <a:pt x="19" y="61"/>
                    </a:lnTo>
                    <a:lnTo>
                      <a:pt x="30" y="44"/>
                    </a:lnTo>
                    <a:lnTo>
                      <a:pt x="42" y="27"/>
                    </a:lnTo>
                    <a:lnTo>
                      <a:pt x="56" y="14"/>
                    </a:lnTo>
                    <a:lnTo>
                      <a:pt x="71" y="0"/>
                    </a:lnTo>
                    <a:lnTo>
                      <a:pt x="83" y="16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93" name="Freeform 135">
                <a:extLst>
                  <a:ext uri="{FF2B5EF4-FFF2-40B4-BE49-F238E27FC236}">
                    <a16:creationId xmlns:a16="http://schemas.microsoft.com/office/drawing/2014/main" xmlns="" id="{A1C898AE-A876-4EA7-99EC-62A0C8B23766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53975" y="9525"/>
                <a:ext cx="436563" cy="434975"/>
              </a:xfrm>
              <a:custGeom>
                <a:avLst/>
                <a:gdLst>
                  <a:gd name="T0" fmla="*/ 152 w 275"/>
                  <a:gd name="T1" fmla="*/ 1 h 274"/>
                  <a:gd name="T2" fmla="*/ 191 w 275"/>
                  <a:gd name="T3" fmla="*/ 10 h 274"/>
                  <a:gd name="T4" fmla="*/ 225 w 275"/>
                  <a:gd name="T5" fmla="*/ 32 h 274"/>
                  <a:gd name="T6" fmla="*/ 252 w 275"/>
                  <a:gd name="T7" fmla="*/ 61 h 274"/>
                  <a:gd name="T8" fmla="*/ 268 w 275"/>
                  <a:gd name="T9" fmla="*/ 97 h 274"/>
                  <a:gd name="T10" fmla="*/ 275 w 275"/>
                  <a:gd name="T11" fmla="*/ 138 h 274"/>
                  <a:gd name="T12" fmla="*/ 272 w 275"/>
                  <a:gd name="T13" fmla="*/ 165 h 274"/>
                  <a:gd name="T14" fmla="*/ 259 w 275"/>
                  <a:gd name="T15" fmla="*/ 203 h 274"/>
                  <a:gd name="T16" fmla="*/ 234 w 275"/>
                  <a:gd name="T17" fmla="*/ 235 h 274"/>
                  <a:gd name="T18" fmla="*/ 203 w 275"/>
                  <a:gd name="T19" fmla="*/ 258 h 274"/>
                  <a:gd name="T20" fmla="*/ 165 w 275"/>
                  <a:gd name="T21" fmla="*/ 272 h 274"/>
                  <a:gd name="T22" fmla="*/ 137 w 275"/>
                  <a:gd name="T23" fmla="*/ 274 h 274"/>
                  <a:gd name="T24" fmla="*/ 137 w 275"/>
                  <a:gd name="T25" fmla="*/ 269 h 274"/>
                  <a:gd name="T26" fmla="*/ 164 w 275"/>
                  <a:gd name="T27" fmla="*/ 266 h 274"/>
                  <a:gd name="T28" fmla="*/ 201 w 275"/>
                  <a:gd name="T29" fmla="*/ 253 h 274"/>
                  <a:gd name="T30" fmla="*/ 230 w 275"/>
                  <a:gd name="T31" fmla="*/ 230 h 274"/>
                  <a:gd name="T32" fmla="*/ 253 w 275"/>
                  <a:gd name="T33" fmla="*/ 200 h 274"/>
                  <a:gd name="T34" fmla="*/ 266 w 275"/>
                  <a:gd name="T35" fmla="*/ 163 h 274"/>
                  <a:gd name="T36" fmla="*/ 268 w 275"/>
                  <a:gd name="T37" fmla="*/ 138 h 274"/>
                  <a:gd name="T38" fmla="*/ 263 w 275"/>
                  <a:gd name="T39" fmla="*/ 98 h 274"/>
                  <a:gd name="T40" fmla="*/ 247 w 275"/>
                  <a:gd name="T41" fmla="*/ 65 h 274"/>
                  <a:gd name="T42" fmla="*/ 221 w 275"/>
                  <a:gd name="T43" fmla="*/ 36 h 274"/>
                  <a:gd name="T44" fmla="*/ 188 w 275"/>
                  <a:gd name="T45" fmla="*/ 17 h 274"/>
                  <a:gd name="T46" fmla="*/ 151 w 275"/>
                  <a:gd name="T47" fmla="*/ 8 h 274"/>
                  <a:gd name="T48" fmla="*/ 137 w 275"/>
                  <a:gd name="T49" fmla="*/ 0 h 274"/>
                  <a:gd name="T50" fmla="*/ 137 w 275"/>
                  <a:gd name="T51" fmla="*/ 274 h 274"/>
                  <a:gd name="T52" fmla="*/ 96 w 275"/>
                  <a:gd name="T53" fmla="*/ 269 h 274"/>
                  <a:gd name="T54" fmla="*/ 61 w 275"/>
                  <a:gd name="T55" fmla="*/ 251 h 274"/>
                  <a:gd name="T56" fmla="*/ 31 w 275"/>
                  <a:gd name="T57" fmla="*/ 224 h 274"/>
                  <a:gd name="T58" fmla="*/ 11 w 275"/>
                  <a:gd name="T59" fmla="*/ 191 h 274"/>
                  <a:gd name="T60" fmla="*/ 2 w 275"/>
                  <a:gd name="T61" fmla="*/ 151 h 274"/>
                  <a:gd name="T62" fmla="*/ 2 w 275"/>
                  <a:gd name="T63" fmla="*/ 123 h 274"/>
                  <a:gd name="T64" fmla="*/ 11 w 275"/>
                  <a:gd name="T65" fmla="*/ 84 h 274"/>
                  <a:gd name="T66" fmla="*/ 31 w 275"/>
                  <a:gd name="T67" fmla="*/ 50 h 274"/>
                  <a:gd name="T68" fmla="*/ 61 w 275"/>
                  <a:gd name="T69" fmla="*/ 24 h 274"/>
                  <a:gd name="T70" fmla="*/ 96 w 275"/>
                  <a:gd name="T71" fmla="*/ 6 h 274"/>
                  <a:gd name="T72" fmla="*/ 137 w 275"/>
                  <a:gd name="T73" fmla="*/ 0 h 274"/>
                  <a:gd name="T74" fmla="*/ 125 w 275"/>
                  <a:gd name="T75" fmla="*/ 8 h 274"/>
                  <a:gd name="T76" fmla="*/ 87 w 275"/>
                  <a:gd name="T77" fmla="*/ 17 h 274"/>
                  <a:gd name="T78" fmla="*/ 54 w 275"/>
                  <a:gd name="T79" fmla="*/ 36 h 274"/>
                  <a:gd name="T80" fmla="*/ 29 w 275"/>
                  <a:gd name="T81" fmla="*/ 65 h 274"/>
                  <a:gd name="T82" fmla="*/ 12 w 275"/>
                  <a:gd name="T83" fmla="*/ 98 h 274"/>
                  <a:gd name="T84" fmla="*/ 7 w 275"/>
                  <a:gd name="T85" fmla="*/ 138 h 274"/>
                  <a:gd name="T86" fmla="*/ 10 w 275"/>
                  <a:gd name="T87" fmla="*/ 163 h 274"/>
                  <a:gd name="T88" fmla="*/ 22 w 275"/>
                  <a:gd name="T89" fmla="*/ 200 h 274"/>
                  <a:gd name="T90" fmla="*/ 45 w 275"/>
                  <a:gd name="T91" fmla="*/ 230 h 274"/>
                  <a:gd name="T92" fmla="*/ 75 w 275"/>
                  <a:gd name="T93" fmla="*/ 253 h 274"/>
                  <a:gd name="T94" fmla="*/ 111 w 275"/>
                  <a:gd name="T95" fmla="*/ 266 h 274"/>
                  <a:gd name="T96" fmla="*/ 137 w 275"/>
                  <a:gd name="T97" fmla="*/ 274 h 274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275"/>
                  <a:gd name="T148" fmla="*/ 0 h 274"/>
                  <a:gd name="T149" fmla="*/ 275 w 275"/>
                  <a:gd name="T150" fmla="*/ 274 h 274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275" h="274">
                    <a:moveTo>
                      <a:pt x="137" y="0"/>
                    </a:moveTo>
                    <a:lnTo>
                      <a:pt x="137" y="0"/>
                    </a:lnTo>
                    <a:lnTo>
                      <a:pt x="152" y="1"/>
                    </a:lnTo>
                    <a:lnTo>
                      <a:pt x="165" y="2"/>
                    </a:lnTo>
                    <a:lnTo>
                      <a:pt x="179" y="6"/>
                    </a:lnTo>
                    <a:lnTo>
                      <a:pt x="191" y="10"/>
                    </a:lnTo>
                    <a:lnTo>
                      <a:pt x="203" y="17"/>
                    </a:lnTo>
                    <a:lnTo>
                      <a:pt x="214" y="24"/>
                    </a:lnTo>
                    <a:lnTo>
                      <a:pt x="225" y="32"/>
                    </a:lnTo>
                    <a:lnTo>
                      <a:pt x="234" y="40"/>
                    </a:lnTo>
                    <a:lnTo>
                      <a:pt x="244" y="50"/>
                    </a:lnTo>
                    <a:lnTo>
                      <a:pt x="252" y="61"/>
                    </a:lnTo>
                    <a:lnTo>
                      <a:pt x="259" y="71"/>
                    </a:lnTo>
                    <a:lnTo>
                      <a:pt x="264" y="84"/>
                    </a:lnTo>
                    <a:lnTo>
                      <a:pt x="268" y="97"/>
                    </a:lnTo>
                    <a:lnTo>
                      <a:pt x="272" y="109"/>
                    </a:lnTo>
                    <a:lnTo>
                      <a:pt x="274" y="123"/>
                    </a:lnTo>
                    <a:lnTo>
                      <a:pt x="275" y="138"/>
                    </a:lnTo>
                    <a:lnTo>
                      <a:pt x="275" y="138"/>
                    </a:lnTo>
                    <a:lnTo>
                      <a:pt x="274" y="151"/>
                    </a:lnTo>
                    <a:lnTo>
                      <a:pt x="272" y="165"/>
                    </a:lnTo>
                    <a:lnTo>
                      <a:pt x="268" y="178"/>
                    </a:lnTo>
                    <a:lnTo>
                      <a:pt x="264" y="191"/>
                    </a:lnTo>
                    <a:lnTo>
                      <a:pt x="259" y="203"/>
                    </a:lnTo>
                    <a:lnTo>
                      <a:pt x="252" y="215"/>
                    </a:lnTo>
                    <a:lnTo>
                      <a:pt x="244" y="224"/>
                    </a:lnTo>
                    <a:lnTo>
                      <a:pt x="234" y="235"/>
                    </a:lnTo>
                    <a:lnTo>
                      <a:pt x="225" y="243"/>
                    </a:lnTo>
                    <a:lnTo>
                      <a:pt x="214" y="251"/>
                    </a:lnTo>
                    <a:lnTo>
                      <a:pt x="203" y="258"/>
                    </a:lnTo>
                    <a:lnTo>
                      <a:pt x="191" y="264"/>
                    </a:lnTo>
                    <a:lnTo>
                      <a:pt x="179" y="269"/>
                    </a:lnTo>
                    <a:lnTo>
                      <a:pt x="165" y="272"/>
                    </a:lnTo>
                    <a:lnTo>
                      <a:pt x="152" y="274"/>
                    </a:lnTo>
                    <a:lnTo>
                      <a:pt x="137" y="274"/>
                    </a:lnTo>
                    <a:lnTo>
                      <a:pt x="137" y="274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51" y="268"/>
                    </a:lnTo>
                    <a:lnTo>
                      <a:pt x="164" y="266"/>
                    </a:lnTo>
                    <a:lnTo>
                      <a:pt x="176" y="262"/>
                    </a:lnTo>
                    <a:lnTo>
                      <a:pt x="188" y="258"/>
                    </a:lnTo>
                    <a:lnTo>
                      <a:pt x="201" y="253"/>
                    </a:lnTo>
                    <a:lnTo>
                      <a:pt x="211" y="246"/>
                    </a:lnTo>
                    <a:lnTo>
                      <a:pt x="221" y="238"/>
                    </a:lnTo>
                    <a:lnTo>
                      <a:pt x="230" y="230"/>
                    </a:lnTo>
                    <a:lnTo>
                      <a:pt x="239" y="220"/>
                    </a:lnTo>
                    <a:lnTo>
                      <a:pt x="247" y="211"/>
                    </a:lnTo>
                    <a:lnTo>
                      <a:pt x="253" y="200"/>
                    </a:lnTo>
                    <a:lnTo>
                      <a:pt x="259" y="188"/>
                    </a:lnTo>
                    <a:lnTo>
                      <a:pt x="263" y="177"/>
                    </a:lnTo>
                    <a:lnTo>
                      <a:pt x="266" y="163"/>
                    </a:lnTo>
                    <a:lnTo>
                      <a:pt x="268" y="151"/>
                    </a:lnTo>
                    <a:lnTo>
                      <a:pt x="268" y="138"/>
                    </a:lnTo>
                    <a:lnTo>
                      <a:pt x="268" y="138"/>
                    </a:lnTo>
                    <a:lnTo>
                      <a:pt x="268" y="124"/>
                    </a:lnTo>
                    <a:lnTo>
                      <a:pt x="266" y="111"/>
                    </a:lnTo>
                    <a:lnTo>
                      <a:pt x="263" y="98"/>
                    </a:lnTo>
                    <a:lnTo>
                      <a:pt x="259" y="86"/>
                    </a:lnTo>
                    <a:lnTo>
                      <a:pt x="253" y="75"/>
                    </a:lnTo>
                    <a:lnTo>
                      <a:pt x="247" y="65"/>
                    </a:lnTo>
                    <a:lnTo>
                      <a:pt x="239" y="54"/>
                    </a:lnTo>
                    <a:lnTo>
                      <a:pt x="230" y="44"/>
                    </a:lnTo>
                    <a:lnTo>
                      <a:pt x="221" y="36"/>
                    </a:lnTo>
                    <a:lnTo>
                      <a:pt x="211" y="29"/>
                    </a:lnTo>
                    <a:lnTo>
                      <a:pt x="201" y="23"/>
                    </a:lnTo>
                    <a:lnTo>
                      <a:pt x="188" y="17"/>
                    </a:lnTo>
                    <a:lnTo>
                      <a:pt x="176" y="12"/>
                    </a:lnTo>
                    <a:lnTo>
                      <a:pt x="164" y="9"/>
                    </a:lnTo>
                    <a:lnTo>
                      <a:pt x="151" y="8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  <a:moveTo>
                      <a:pt x="137" y="274"/>
                    </a:moveTo>
                    <a:lnTo>
                      <a:pt x="137" y="274"/>
                    </a:lnTo>
                    <a:lnTo>
                      <a:pt x="123" y="274"/>
                    </a:lnTo>
                    <a:lnTo>
                      <a:pt x="110" y="272"/>
                    </a:lnTo>
                    <a:lnTo>
                      <a:pt x="96" y="269"/>
                    </a:lnTo>
                    <a:lnTo>
                      <a:pt x="84" y="264"/>
                    </a:lnTo>
                    <a:lnTo>
                      <a:pt x="72" y="258"/>
                    </a:lnTo>
                    <a:lnTo>
                      <a:pt x="61" y="251"/>
                    </a:lnTo>
                    <a:lnTo>
                      <a:pt x="50" y="243"/>
                    </a:lnTo>
                    <a:lnTo>
                      <a:pt x="41" y="235"/>
                    </a:lnTo>
                    <a:lnTo>
                      <a:pt x="31" y="224"/>
                    </a:lnTo>
                    <a:lnTo>
                      <a:pt x="23" y="215"/>
                    </a:lnTo>
                    <a:lnTo>
                      <a:pt x="16" y="203"/>
                    </a:lnTo>
                    <a:lnTo>
                      <a:pt x="11" y="191"/>
                    </a:lnTo>
                    <a:lnTo>
                      <a:pt x="7" y="178"/>
                    </a:lnTo>
                    <a:lnTo>
                      <a:pt x="3" y="165"/>
                    </a:lnTo>
                    <a:lnTo>
                      <a:pt x="2" y="151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2" y="123"/>
                    </a:lnTo>
                    <a:lnTo>
                      <a:pt x="3" y="109"/>
                    </a:lnTo>
                    <a:lnTo>
                      <a:pt x="7" y="97"/>
                    </a:lnTo>
                    <a:lnTo>
                      <a:pt x="11" y="84"/>
                    </a:lnTo>
                    <a:lnTo>
                      <a:pt x="16" y="71"/>
                    </a:lnTo>
                    <a:lnTo>
                      <a:pt x="23" y="61"/>
                    </a:lnTo>
                    <a:lnTo>
                      <a:pt x="31" y="50"/>
                    </a:lnTo>
                    <a:lnTo>
                      <a:pt x="41" y="40"/>
                    </a:lnTo>
                    <a:lnTo>
                      <a:pt x="50" y="32"/>
                    </a:lnTo>
                    <a:lnTo>
                      <a:pt x="61" y="24"/>
                    </a:lnTo>
                    <a:lnTo>
                      <a:pt x="72" y="17"/>
                    </a:lnTo>
                    <a:lnTo>
                      <a:pt x="84" y="10"/>
                    </a:lnTo>
                    <a:lnTo>
                      <a:pt x="96" y="6"/>
                    </a:lnTo>
                    <a:lnTo>
                      <a:pt x="110" y="2"/>
                    </a:lnTo>
                    <a:lnTo>
                      <a:pt x="123" y="1"/>
                    </a:lnTo>
                    <a:lnTo>
                      <a:pt x="137" y="0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25" y="8"/>
                    </a:lnTo>
                    <a:lnTo>
                      <a:pt x="111" y="9"/>
                    </a:lnTo>
                    <a:lnTo>
                      <a:pt x="99" y="12"/>
                    </a:lnTo>
                    <a:lnTo>
                      <a:pt x="87" y="17"/>
                    </a:lnTo>
                    <a:lnTo>
                      <a:pt x="75" y="23"/>
                    </a:lnTo>
                    <a:lnTo>
                      <a:pt x="64" y="29"/>
                    </a:lnTo>
                    <a:lnTo>
                      <a:pt x="54" y="36"/>
                    </a:lnTo>
                    <a:lnTo>
                      <a:pt x="45" y="44"/>
                    </a:lnTo>
                    <a:lnTo>
                      <a:pt x="37" y="54"/>
                    </a:lnTo>
                    <a:lnTo>
                      <a:pt x="29" y="65"/>
                    </a:lnTo>
                    <a:lnTo>
                      <a:pt x="22" y="75"/>
                    </a:lnTo>
                    <a:lnTo>
                      <a:pt x="16" y="86"/>
                    </a:lnTo>
                    <a:lnTo>
                      <a:pt x="12" y="98"/>
                    </a:lnTo>
                    <a:lnTo>
                      <a:pt x="10" y="111"/>
                    </a:lnTo>
                    <a:lnTo>
                      <a:pt x="7" y="124"/>
                    </a:lnTo>
                    <a:lnTo>
                      <a:pt x="7" y="138"/>
                    </a:lnTo>
                    <a:lnTo>
                      <a:pt x="7" y="138"/>
                    </a:lnTo>
                    <a:lnTo>
                      <a:pt x="7" y="151"/>
                    </a:lnTo>
                    <a:lnTo>
                      <a:pt x="10" y="163"/>
                    </a:lnTo>
                    <a:lnTo>
                      <a:pt x="12" y="177"/>
                    </a:lnTo>
                    <a:lnTo>
                      <a:pt x="16" y="188"/>
                    </a:lnTo>
                    <a:lnTo>
                      <a:pt x="22" y="200"/>
                    </a:lnTo>
                    <a:lnTo>
                      <a:pt x="29" y="211"/>
                    </a:lnTo>
                    <a:lnTo>
                      <a:pt x="37" y="220"/>
                    </a:lnTo>
                    <a:lnTo>
                      <a:pt x="45" y="230"/>
                    </a:lnTo>
                    <a:lnTo>
                      <a:pt x="54" y="238"/>
                    </a:lnTo>
                    <a:lnTo>
                      <a:pt x="64" y="246"/>
                    </a:lnTo>
                    <a:lnTo>
                      <a:pt x="75" y="253"/>
                    </a:lnTo>
                    <a:lnTo>
                      <a:pt x="87" y="258"/>
                    </a:lnTo>
                    <a:lnTo>
                      <a:pt x="99" y="262"/>
                    </a:lnTo>
                    <a:lnTo>
                      <a:pt x="111" y="266"/>
                    </a:lnTo>
                    <a:lnTo>
                      <a:pt x="125" y="268"/>
                    </a:lnTo>
                    <a:lnTo>
                      <a:pt x="137" y="269"/>
                    </a:lnTo>
                    <a:lnTo>
                      <a:pt x="137" y="274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94" name="Freeform 136">
                <a:extLst>
                  <a:ext uri="{FF2B5EF4-FFF2-40B4-BE49-F238E27FC236}">
                    <a16:creationId xmlns:a16="http://schemas.microsoft.com/office/drawing/2014/main" xmlns="" id="{882CAA63-6607-468D-A4B3-C31FAB78D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25" y="17463"/>
                <a:ext cx="434975" cy="423863"/>
              </a:xfrm>
              <a:custGeom>
                <a:avLst/>
                <a:gdLst>
                  <a:gd name="T0" fmla="*/ 199 w 274"/>
                  <a:gd name="T1" fmla="*/ 18 h 267"/>
                  <a:gd name="T2" fmla="*/ 203 w 274"/>
                  <a:gd name="T3" fmla="*/ 37 h 267"/>
                  <a:gd name="T4" fmla="*/ 214 w 274"/>
                  <a:gd name="T5" fmla="*/ 35 h 267"/>
                  <a:gd name="T6" fmla="*/ 221 w 274"/>
                  <a:gd name="T7" fmla="*/ 43 h 267"/>
                  <a:gd name="T8" fmla="*/ 238 w 274"/>
                  <a:gd name="T9" fmla="*/ 56 h 267"/>
                  <a:gd name="T10" fmla="*/ 257 w 274"/>
                  <a:gd name="T11" fmla="*/ 80 h 267"/>
                  <a:gd name="T12" fmla="*/ 251 w 274"/>
                  <a:gd name="T13" fmla="*/ 91 h 267"/>
                  <a:gd name="T14" fmla="*/ 256 w 274"/>
                  <a:gd name="T15" fmla="*/ 93 h 267"/>
                  <a:gd name="T16" fmla="*/ 262 w 274"/>
                  <a:gd name="T17" fmla="*/ 85 h 267"/>
                  <a:gd name="T18" fmla="*/ 264 w 274"/>
                  <a:gd name="T19" fmla="*/ 93 h 267"/>
                  <a:gd name="T20" fmla="*/ 259 w 274"/>
                  <a:gd name="T21" fmla="*/ 110 h 267"/>
                  <a:gd name="T22" fmla="*/ 247 w 274"/>
                  <a:gd name="T23" fmla="*/ 112 h 267"/>
                  <a:gd name="T24" fmla="*/ 232 w 274"/>
                  <a:gd name="T25" fmla="*/ 127 h 267"/>
                  <a:gd name="T26" fmla="*/ 220 w 274"/>
                  <a:gd name="T27" fmla="*/ 141 h 267"/>
                  <a:gd name="T28" fmla="*/ 202 w 274"/>
                  <a:gd name="T29" fmla="*/ 154 h 267"/>
                  <a:gd name="T30" fmla="*/ 209 w 274"/>
                  <a:gd name="T31" fmla="*/ 183 h 267"/>
                  <a:gd name="T32" fmla="*/ 218 w 274"/>
                  <a:gd name="T33" fmla="*/ 214 h 267"/>
                  <a:gd name="T34" fmla="*/ 210 w 274"/>
                  <a:gd name="T35" fmla="*/ 237 h 267"/>
                  <a:gd name="T36" fmla="*/ 226 w 274"/>
                  <a:gd name="T37" fmla="*/ 228 h 267"/>
                  <a:gd name="T38" fmla="*/ 247 w 274"/>
                  <a:gd name="T39" fmla="*/ 192 h 267"/>
                  <a:gd name="T40" fmla="*/ 264 w 274"/>
                  <a:gd name="T41" fmla="*/ 141 h 267"/>
                  <a:gd name="T42" fmla="*/ 274 w 274"/>
                  <a:gd name="T43" fmla="*/ 115 h 267"/>
                  <a:gd name="T44" fmla="*/ 155 w 274"/>
                  <a:gd name="T45" fmla="*/ 267 h 267"/>
                  <a:gd name="T46" fmla="*/ 178 w 274"/>
                  <a:gd name="T47" fmla="*/ 246 h 267"/>
                  <a:gd name="T48" fmla="*/ 153 w 274"/>
                  <a:gd name="T49" fmla="*/ 245 h 267"/>
                  <a:gd name="T50" fmla="*/ 145 w 274"/>
                  <a:gd name="T51" fmla="*/ 252 h 267"/>
                  <a:gd name="T52" fmla="*/ 125 w 274"/>
                  <a:gd name="T53" fmla="*/ 248 h 267"/>
                  <a:gd name="T54" fmla="*/ 99 w 274"/>
                  <a:gd name="T55" fmla="*/ 249 h 267"/>
                  <a:gd name="T56" fmla="*/ 121 w 274"/>
                  <a:gd name="T57" fmla="*/ 267 h 267"/>
                  <a:gd name="T58" fmla="*/ 0 w 274"/>
                  <a:gd name="T59" fmla="*/ 129 h 267"/>
                  <a:gd name="T60" fmla="*/ 62 w 274"/>
                  <a:gd name="T61" fmla="*/ 26 h 267"/>
                  <a:gd name="T62" fmla="*/ 19 w 274"/>
                  <a:gd name="T63" fmla="*/ 87 h 267"/>
                  <a:gd name="T64" fmla="*/ 31 w 274"/>
                  <a:gd name="T65" fmla="*/ 84 h 267"/>
                  <a:gd name="T66" fmla="*/ 50 w 274"/>
                  <a:gd name="T67" fmla="*/ 91 h 267"/>
                  <a:gd name="T68" fmla="*/ 60 w 274"/>
                  <a:gd name="T69" fmla="*/ 88 h 267"/>
                  <a:gd name="T70" fmla="*/ 46 w 274"/>
                  <a:gd name="T71" fmla="*/ 106 h 267"/>
                  <a:gd name="T72" fmla="*/ 35 w 274"/>
                  <a:gd name="T73" fmla="*/ 122 h 267"/>
                  <a:gd name="T74" fmla="*/ 45 w 274"/>
                  <a:gd name="T75" fmla="*/ 157 h 267"/>
                  <a:gd name="T76" fmla="*/ 54 w 274"/>
                  <a:gd name="T77" fmla="*/ 180 h 267"/>
                  <a:gd name="T78" fmla="*/ 87 w 274"/>
                  <a:gd name="T79" fmla="*/ 210 h 267"/>
                  <a:gd name="T80" fmla="*/ 95 w 274"/>
                  <a:gd name="T81" fmla="*/ 188 h 267"/>
                  <a:gd name="T82" fmla="*/ 98 w 274"/>
                  <a:gd name="T83" fmla="*/ 169 h 267"/>
                  <a:gd name="T84" fmla="*/ 104 w 274"/>
                  <a:gd name="T85" fmla="*/ 137 h 267"/>
                  <a:gd name="T86" fmla="*/ 117 w 274"/>
                  <a:gd name="T87" fmla="*/ 122 h 267"/>
                  <a:gd name="T88" fmla="*/ 152 w 274"/>
                  <a:gd name="T89" fmla="*/ 125 h 267"/>
                  <a:gd name="T90" fmla="*/ 165 w 274"/>
                  <a:gd name="T91" fmla="*/ 106 h 267"/>
                  <a:gd name="T92" fmla="*/ 161 w 274"/>
                  <a:gd name="T93" fmla="*/ 81 h 267"/>
                  <a:gd name="T94" fmla="*/ 134 w 274"/>
                  <a:gd name="T95" fmla="*/ 58 h 267"/>
                  <a:gd name="T96" fmla="*/ 111 w 274"/>
                  <a:gd name="T97" fmla="*/ 57 h 267"/>
                  <a:gd name="T98" fmla="*/ 92 w 274"/>
                  <a:gd name="T99" fmla="*/ 68 h 267"/>
                  <a:gd name="T100" fmla="*/ 69 w 274"/>
                  <a:gd name="T101" fmla="*/ 64 h 267"/>
                  <a:gd name="T102" fmla="*/ 73 w 274"/>
                  <a:gd name="T103" fmla="*/ 56 h 267"/>
                  <a:gd name="T104" fmla="*/ 80 w 274"/>
                  <a:gd name="T105" fmla="*/ 45 h 267"/>
                  <a:gd name="T106" fmla="*/ 81 w 274"/>
                  <a:gd name="T107" fmla="*/ 38 h 267"/>
                  <a:gd name="T108" fmla="*/ 96 w 274"/>
                  <a:gd name="T109" fmla="*/ 49 h 267"/>
                  <a:gd name="T110" fmla="*/ 119 w 274"/>
                  <a:gd name="T111" fmla="*/ 47 h 267"/>
                  <a:gd name="T112" fmla="*/ 137 w 274"/>
                  <a:gd name="T113" fmla="*/ 45 h 267"/>
                  <a:gd name="T114" fmla="*/ 141 w 274"/>
                  <a:gd name="T115" fmla="*/ 28 h 267"/>
                  <a:gd name="T116" fmla="*/ 161 w 274"/>
                  <a:gd name="T117" fmla="*/ 22 h 267"/>
                  <a:gd name="T118" fmla="*/ 132 w 274"/>
                  <a:gd name="T119" fmla="*/ 8 h 267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274"/>
                  <a:gd name="T181" fmla="*/ 0 h 267"/>
                  <a:gd name="T182" fmla="*/ 274 w 274"/>
                  <a:gd name="T183" fmla="*/ 267 h 267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274" h="267">
                    <a:moveTo>
                      <a:pt x="161" y="1"/>
                    </a:moveTo>
                    <a:lnTo>
                      <a:pt x="161" y="1"/>
                    </a:lnTo>
                    <a:lnTo>
                      <a:pt x="169" y="3"/>
                    </a:lnTo>
                    <a:lnTo>
                      <a:pt x="178" y="5"/>
                    </a:lnTo>
                    <a:lnTo>
                      <a:pt x="188" y="8"/>
                    </a:lnTo>
                    <a:lnTo>
                      <a:pt x="201" y="14"/>
                    </a:lnTo>
                    <a:lnTo>
                      <a:pt x="214" y="22"/>
                    </a:lnTo>
                    <a:lnTo>
                      <a:pt x="226" y="31"/>
                    </a:lnTo>
                    <a:lnTo>
                      <a:pt x="238" y="43"/>
                    </a:lnTo>
                    <a:lnTo>
                      <a:pt x="238" y="43"/>
                    </a:lnTo>
                    <a:lnTo>
                      <a:pt x="234" y="39"/>
                    </a:lnTo>
                    <a:lnTo>
                      <a:pt x="225" y="31"/>
                    </a:lnTo>
                    <a:lnTo>
                      <a:pt x="213" y="22"/>
                    </a:lnTo>
                    <a:lnTo>
                      <a:pt x="206" y="19"/>
                    </a:lnTo>
                    <a:lnTo>
                      <a:pt x="199" y="18"/>
                    </a:lnTo>
                    <a:lnTo>
                      <a:pt x="197" y="19"/>
                    </a:lnTo>
                    <a:lnTo>
                      <a:pt x="197" y="19"/>
                    </a:lnTo>
                    <a:lnTo>
                      <a:pt x="198" y="22"/>
                    </a:lnTo>
                    <a:lnTo>
                      <a:pt x="198" y="22"/>
                    </a:lnTo>
                    <a:lnTo>
                      <a:pt x="199" y="24"/>
                    </a:lnTo>
                    <a:lnTo>
                      <a:pt x="199" y="24"/>
                    </a:lnTo>
                    <a:lnTo>
                      <a:pt x="199" y="27"/>
                    </a:lnTo>
                    <a:lnTo>
                      <a:pt x="201" y="30"/>
                    </a:lnTo>
                    <a:lnTo>
                      <a:pt x="201" y="30"/>
                    </a:lnTo>
                    <a:lnTo>
                      <a:pt x="202" y="30"/>
                    </a:lnTo>
                    <a:lnTo>
                      <a:pt x="202" y="30"/>
                    </a:lnTo>
                    <a:lnTo>
                      <a:pt x="203" y="33"/>
                    </a:lnTo>
                    <a:lnTo>
                      <a:pt x="203" y="33"/>
                    </a:lnTo>
                    <a:lnTo>
                      <a:pt x="203" y="34"/>
                    </a:lnTo>
                    <a:lnTo>
                      <a:pt x="203" y="37"/>
                    </a:lnTo>
                    <a:lnTo>
                      <a:pt x="203" y="39"/>
                    </a:lnTo>
                    <a:lnTo>
                      <a:pt x="206" y="39"/>
                    </a:lnTo>
                    <a:lnTo>
                      <a:pt x="206" y="39"/>
                    </a:lnTo>
                    <a:lnTo>
                      <a:pt x="209" y="39"/>
                    </a:lnTo>
                    <a:lnTo>
                      <a:pt x="209" y="39"/>
                    </a:lnTo>
                    <a:lnTo>
                      <a:pt x="210" y="38"/>
                    </a:lnTo>
                    <a:lnTo>
                      <a:pt x="210" y="38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9" y="34"/>
                    </a:lnTo>
                    <a:lnTo>
                      <a:pt x="210" y="33"/>
                    </a:lnTo>
                    <a:lnTo>
                      <a:pt x="210" y="33"/>
                    </a:lnTo>
                    <a:lnTo>
                      <a:pt x="214" y="35"/>
                    </a:lnTo>
                    <a:lnTo>
                      <a:pt x="215" y="37"/>
                    </a:lnTo>
                    <a:lnTo>
                      <a:pt x="215" y="37"/>
                    </a:lnTo>
                    <a:lnTo>
                      <a:pt x="217" y="39"/>
                    </a:lnTo>
                    <a:lnTo>
                      <a:pt x="217" y="39"/>
                    </a:lnTo>
                    <a:lnTo>
                      <a:pt x="215" y="41"/>
                    </a:lnTo>
                    <a:lnTo>
                      <a:pt x="215" y="41"/>
                    </a:lnTo>
                    <a:lnTo>
                      <a:pt x="214" y="42"/>
                    </a:lnTo>
                    <a:lnTo>
                      <a:pt x="214" y="42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7" y="45"/>
                    </a:lnTo>
                    <a:lnTo>
                      <a:pt x="217" y="45"/>
                    </a:lnTo>
                    <a:lnTo>
                      <a:pt x="221" y="43"/>
                    </a:lnTo>
                    <a:lnTo>
                      <a:pt x="221" y="43"/>
                    </a:lnTo>
                    <a:lnTo>
                      <a:pt x="224" y="43"/>
                    </a:lnTo>
                    <a:lnTo>
                      <a:pt x="224" y="43"/>
                    </a:lnTo>
                    <a:lnTo>
                      <a:pt x="225" y="45"/>
                    </a:lnTo>
                    <a:lnTo>
                      <a:pt x="225" y="45"/>
                    </a:lnTo>
                    <a:lnTo>
                      <a:pt x="229" y="47"/>
                    </a:lnTo>
                    <a:lnTo>
                      <a:pt x="229" y="47"/>
                    </a:lnTo>
                    <a:lnTo>
                      <a:pt x="230" y="47"/>
                    </a:lnTo>
                    <a:lnTo>
                      <a:pt x="230" y="47"/>
                    </a:lnTo>
                    <a:lnTo>
                      <a:pt x="232" y="51"/>
                    </a:lnTo>
                    <a:lnTo>
                      <a:pt x="232" y="51"/>
                    </a:lnTo>
                    <a:lnTo>
                      <a:pt x="234" y="53"/>
                    </a:lnTo>
                    <a:lnTo>
                      <a:pt x="234" y="53"/>
                    </a:lnTo>
                    <a:lnTo>
                      <a:pt x="237" y="54"/>
                    </a:lnTo>
                    <a:lnTo>
                      <a:pt x="238" y="56"/>
                    </a:lnTo>
                    <a:lnTo>
                      <a:pt x="238" y="56"/>
                    </a:lnTo>
                    <a:lnTo>
                      <a:pt x="240" y="58"/>
                    </a:lnTo>
                    <a:lnTo>
                      <a:pt x="240" y="58"/>
                    </a:lnTo>
                    <a:lnTo>
                      <a:pt x="245" y="62"/>
                    </a:lnTo>
                    <a:lnTo>
                      <a:pt x="245" y="62"/>
                    </a:lnTo>
                    <a:lnTo>
                      <a:pt x="248" y="65"/>
                    </a:lnTo>
                    <a:lnTo>
                      <a:pt x="248" y="65"/>
                    </a:lnTo>
                    <a:lnTo>
                      <a:pt x="248" y="69"/>
                    </a:lnTo>
                    <a:lnTo>
                      <a:pt x="248" y="69"/>
                    </a:lnTo>
                    <a:lnTo>
                      <a:pt x="249" y="73"/>
                    </a:lnTo>
                    <a:lnTo>
                      <a:pt x="249" y="73"/>
                    </a:lnTo>
                    <a:lnTo>
                      <a:pt x="251" y="76"/>
                    </a:lnTo>
                    <a:lnTo>
                      <a:pt x="251" y="76"/>
                    </a:lnTo>
                    <a:lnTo>
                      <a:pt x="253" y="77"/>
                    </a:lnTo>
                    <a:lnTo>
                      <a:pt x="253" y="77"/>
                    </a:lnTo>
                    <a:lnTo>
                      <a:pt x="257" y="80"/>
                    </a:lnTo>
                    <a:lnTo>
                      <a:pt x="257" y="80"/>
                    </a:lnTo>
                    <a:lnTo>
                      <a:pt x="259" y="81"/>
                    </a:lnTo>
                    <a:lnTo>
                      <a:pt x="259" y="83"/>
                    </a:lnTo>
                    <a:lnTo>
                      <a:pt x="259" y="83"/>
                    </a:lnTo>
                    <a:lnTo>
                      <a:pt x="257" y="84"/>
                    </a:lnTo>
                    <a:lnTo>
                      <a:pt x="257" y="84"/>
                    </a:lnTo>
                    <a:lnTo>
                      <a:pt x="255" y="84"/>
                    </a:lnTo>
                    <a:lnTo>
                      <a:pt x="255" y="84"/>
                    </a:lnTo>
                    <a:lnTo>
                      <a:pt x="255" y="87"/>
                    </a:lnTo>
                    <a:lnTo>
                      <a:pt x="255" y="87"/>
                    </a:lnTo>
                    <a:lnTo>
                      <a:pt x="255" y="88"/>
                    </a:lnTo>
                    <a:lnTo>
                      <a:pt x="255" y="89"/>
                    </a:lnTo>
                    <a:lnTo>
                      <a:pt x="255" y="89"/>
                    </a:lnTo>
                    <a:lnTo>
                      <a:pt x="252" y="91"/>
                    </a:lnTo>
                    <a:lnTo>
                      <a:pt x="251" y="91"/>
                    </a:lnTo>
                    <a:lnTo>
                      <a:pt x="248" y="92"/>
                    </a:lnTo>
                    <a:lnTo>
                      <a:pt x="247" y="93"/>
                    </a:lnTo>
                    <a:lnTo>
                      <a:pt x="247" y="93"/>
                    </a:lnTo>
                    <a:lnTo>
                      <a:pt x="247" y="95"/>
                    </a:lnTo>
                    <a:lnTo>
                      <a:pt x="247" y="95"/>
                    </a:lnTo>
                    <a:lnTo>
                      <a:pt x="249" y="96"/>
                    </a:lnTo>
                    <a:lnTo>
                      <a:pt x="249" y="96"/>
                    </a:lnTo>
                    <a:lnTo>
                      <a:pt x="249" y="95"/>
                    </a:lnTo>
                    <a:lnTo>
                      <a:pt x="249" y="95"/>
                    </a:lnTo>
                    <a:lnTo>
                      <a:pt x="249" y="93"/>
                    </a:lnTo>
                    <a:lnTo>
                      <a:pt x="251" y="93"/>
                    </a:lnTo>
                    <a:lnTo>
                      <a:pt x="251" y="93"/>
                    </a:lnTo>
                    <a:lnTo>
                      <a:pt x="253" y="93"/>
                    </a:lnTo>
                    <a:lnTo>
                      <a:pt x="253" y="93"/>
                    </a:lnTo>
                    <a:lnTo>
                      <a:pt x="256" y="93"/>
                    </a:lnTo>
                    <a:lnTo>
                      <a:pt x="256" y="93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89"/>
                    </a:lnTo>
                    <a:lnTo>
                      <a:pt x="256" y="89"/>
                    </a:lnTo>
                    <a:lnTo>
                      <a:pt x="257" y="87"/>
                    </a:lnTo>
                    <a:lnTo>
                      <a:pt x="257" y="87"/>
                    </a:lnTo>
                    <a:lnTo>
                      <a:pt x="257" y="88"/>
                    </a:lnTo>
                    <a:lnTo>
                      <a:pt x="259" y="87"/>
                    </a:lnTo>
                    <a:lnTo>
                      <a:pt x="259" y="87"/>
                    </a:lnTo>
                    <a:lnTo>
                      <a:pt x="260" y="85"/>
                    </a:lnTo>
                    <a:lnTo>
                      <a:pt x="260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3"/>
                    </a:lnTo>
                    <a:lnTo>
                      <a:pt x="262" y="83"/>
                    </a:lnTo>
                    <a:lnTo>
                      <a:pt x="260" y="80"/>
                    </a:lnTo>
                    <a:lnTo>
                      <a:pt x="260" y="80"/>
                    </a:lnTo>
                    <a:lnTo>
                      <a:pt x="260" y="75"/>
                    </a:lnTo>
                    <a:lnTo>
                      <a:pt x="260" y="75"/>
                    </a:lnTo>
                    <a:lnTo>
                      <a:pt x="263" y="80"/>
                    </a:lnTo>
                    <a:lnTo>
                      <a:pt x="266" y="89"/>
                    </a:lnTo>
                    <a:lnTo>
                      <a:pt x="266" y="89"/>
                    </a:lnTo>
                    <a:lnTo>
                      <a:pt x="264" y="89"/>
                    </a:lnTo>
                    <a:lnTo>
                      <a:pt x="264" y="91"/>
                    </a:lnTo>
                    <a:lnTo>
                      <a:pt x="264" y="91"/>
                    </a:lnTo>
                    <a:lnTo>
                      <a:pt x="264" y="93"/>
                    </a:lnTo>
                    <a:lnTo>
                      <a:pt x="264" y="93"/>
                    </a:lnTo>
                    <a:lnTo>
                      <a:pt x="264" y="98"/>
                    </a:lnTo>
                    <a:lnTo>
                      <a:pt x="264" y="98"/>
                    </a:lnTo>
                    <a:lnTo>
                      <a:pt x="264" y="103"/>
                    </a:lnTo>
                    <a:lnTo>
                      <a:pt x="264" y="103"/>
                    </a:lnTo>
                    <a:lnTo>
                      <a:pt x="264" y="107"/>
                    </a:lnTo>
                    <a:lnTo>
                      <a:pt x="264" y="107"/>
                    </a:lnTo>
                    <a:lnTo>
                      <a:pt x="264" y="112"/>
                    </a:lnTo>
                    <a:lnTo>
                      <a:pt x="264" y="112"/>
                    </a:lnTo>
                    <a:lnTo>
                      <a:pt x="263" y="114"/>
                    </a:lnTo>
                    <a:lnTo>
                      <a:pt x="263" y="114"/>
                    </a:lnTo>
                    <a:lnTo>
                      <a:pt x="263" y="115"/>
                    </a:lnTo>
                    <a:lnTo>
                      <a:pt x="262" y="114"/>
                    </a:lnTo>
                    <a:lnTo>
                      <a:pt x="262" y="114"/>
                    </a:lnTo>
                    <a:lnTo>
                      <a:pt x="260" y="110"/>
                    </a:lnTo>
                    <a:lnTo>
                      <a:pt x="259" y="110"/>
                    </a:lnTo>
                    <a:lnTo>
                      <a:pt x="259" y="110"/>
                    </a:lnTo>
                    <a:lnTo>
                      <a:pt x="259" y="108"/>
                    </a:lnTo>
                    <a:lnTo>
                      <a:pt x="256" y="108"/>
                    </a:lnTo>
                    <a:lnTo>
                      <a:pt x="256" y="108"/>
                    </a:lnTo>
                    <a:lnTo>
                      <a:pt x="255" y="108"/>
                    </a:lnTo>
                    <a:lnTo>
                      <a:pt x="253" y="108"/>
                    </a:lnTo>
                    <a:lnTo>
                      <a:pt x="253" y="108"/>
                    </a:lnTo>
                    <a:lnTo>
                      <a:pt x="253" y="111"/>
                    </a:lnTo>
                    <a:lnTo>
                      <a:pt x="253" y="112"/>
                    </a:lnTo>
                    <a:lnTo>
                      <a:pt x="253" y="112"/>
                    </a:lnTo>
                    <a:lnTo>
                      <a:pt x="248" y="111"/>
                    </a:lnTo>
                    <a:lnTo>
                      <a:pt x="248" y="111"/>
                    </a:lnTo>
                    <a:lnTo>
                      <a:pt x="247" y="111"/>
                    </a:lnTo>
                    <a:lnTo>
                      <a:pt x="247" y="112"/>
                    </a:lnTo>
                    <a:lnTo>
                      <a:pt x="247" y="112"/>
                    </a:lnTo>
                    <a:lnTo>
                      <a:pt x="245" y="115"/>
                    </a:lnTo>
                    <a:lnTo>
                      <a:pt x="244" y="116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3" y="121"/>
                    </a:lnTo>
                    <a:lnTo>
                      <a:pt x="243" y="121"/>
                    </a:lnTo>
                    <a:lnTo>
                      <a:pt x="241" y="122"/>
                    </a:lnTo>
                    <a:lnTo>
                      <a:pt x="238" y="122"/>
                    </a:lnTo>
                    <a:lnTo>
                      <a:pt x="238" y="122"/>
                    </a:lnTo>
                    <a:lnTo>
                      <a:pt x="234" y="123"/>
                    </a:lnTo>
                    <a:lnTo>
                      <a:pt x="234" y="123"/>
                    </a:lnTo>
                    <a:lnTo>
                      <a:pt x="234" y="125"/>
                    </a:lnTo>
                    <a:lnTo>
                      <a:pt x="233" y="126"/>
                    </a:lnTo>
                    <a:lnTo>
                      <a:pt x="233" y="126"/>
                    </a:lnTo>
                    <a:lnTo>
                      <a:pt x="232" y="127"/>
                    </a:lnTo>
                    <a:lnTo>
                      <a:pt x="230" y="129"/>
                    </a:lnTo>
                    <a:lnTo>
                      <a:pt x="230" y="129"/>
                    </a:lnTo>
                    <a:lnTo>
                      <a:pt x="230" y="133"/>
                    </a:lnTo>
                    <a:lnTo>
                      <a:pt x="230" y="133"/>
                    </a:lnTo>
                    <a:lnTo>
                      <a:pt x="230" y="134"/>
                    </a:lnTo>
                    <a:lnTo>
                      <a:pt x="230" y="135"/>
                    </a:lnTo>
                    <a:lnTo>
                      <a:pt x="230" y="135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8"/>
                    </a:lnTo>
                    <a:lnTo>
                      <a:pt x="225" y="139"/>
                    </a:lnTo>
                    <a:lnTo>
                      <a:pt x="225" y="139"/>
                    </a:lnTo>
                    <a:lnTo>
                      <a:pt x="220" y="141"/>
                    </a:lnTo>
                    <a:lnTo>
                      <a:pt x="220" y="141"/>
                    </a:lnTo>
                    <a:lnTo>
                      <a:pt x="220" y="142"/>
                    </a:lnTo>
                    <a:lnTo>
                      <a:pt x="220" y="144"/>
                    </a:lnTo>
                    <a:lnTo>
                      <a:pt x="218" y="144"/>
                    </a:lnTo>
                    <a:lnTo>
                      <a:pt x="218" y="144"/>
                    </a:lnTo>
                    <a:lnTo>
                      <a:pt x="215" y="144"/>
                    </a:lnTo>
                    <a:lnTo>
                      <a:pt x="213" y="144"/>
                    </a:lnTo>
                    <a:lnTo>
                      <a:pt x="213" y="144"/>
                    </a:lnTo>
                    <a:lnTo>
                      <a:pt x="211" y="145"/>
                    </a:lnTo>
                    <a:lnTo>
                      <a:pt x="209" y="148"/>
                    </a:lnTo>
                    <a:lnTo>
                      <a:pt x="209" y="148"/>
                    </a:lnTo>
                    <a:lnTo>
                      <a:pt x="203" y="152"/>
                    </a:lnTo>
                    <a:lnTo>
                      <a:pt x="203" y="152"/>
                    </a:lnTo>
                    <a:lnTo>
                      <a:pt x="202" y="152"/>
                    </a:lnTo>
                    <a:lnTo>
                      <a:pt x="202" y="154"/>
                    </a:lnTo>
                    <a:lnTo>
                      <a:pt x="202" y="154"/>
                    </a:lnTo>
                    <a:lnTo>
                      <a:pt x="202" y="157"/>
                    </a:lnTo>
                    <a:lnTo>
                      <a:pt x="203" y="158"/>
                    </a:lnTo>
                    <a:lnTo>
                      <a:pt x="203" y="158"/>
                    </a:lnTo>
                    <a:lnTo>
                      <a:pt x="207" y="164"/>
                    </a:lnTo>
                    <a:lnTo>
                      <a:pt x="207" y="164"/>
                    </a:lnTo>
                    <a:lnTo>
                      <a:pt x="209" y="167"/>
                    </a:lnTo>
                    <a:lnTo>
                      <a:pt x="207" y="169"/>
                    </a:lnTo>
                    <a:lnTo>
                      <a:pt x="207" y="169"/>
                    </a:lnTo>
                    <a:lnTo>
                      <a:pt x="206" y="173"/>
                    </a:lnTo>
                    <a:lnTo>
                      <a:pt x="206" y="173"/>
                    </a:lnTo>
                    <a:lnTo>
                      <a:pt x="206" y="176"/>
                    </a:lnTo>
                    <a:lnTo>
                      <a:pt x="206" y="179"/>
                    </a:lnTo>
                    <a:lnTo>
                      <a:pt x="206" y="179"/>
                    </a:lnTo>
                    <a:lnTo>
                      <a:pt x="209" y="183"/>
                    </a:lnTo>
                    <a:lnTo>
                      <a:pt x="209" y="183"/>
                    </a:lnTo>
                    <a:lnTo>
                      <a:pt x="207" y="184"/>
                    </a:lnTo>
                    <a:lnTo>
                      <a:pt x="207" y="186"/>
                    </a:lnTo>
                    <a:lnTo>
                      <a:pt x="207" y="187"/>
                    </a:lnTo>
                    <a:lnTo>
                      <a:pt x="207" y="187"/>
                    </a:lnTo>
                    <a:lnTo>
                      <a:pt x="213" y="191"/>
                    </a:lnTo>
                    <a:lnTo>
                      <a:pt x="213" y="191"/>
                    </a:lnTo>
                    <a:lnTo>
                      <a:pt x="217" y="194"/>
                    </a:lnTo>
                    <a:lnTo>
                      <a:pt x="217" y="194"/>
                    </a:lnTo>
                    <a:lnTo>
                      <a:pt x="217" y="199"/>
                    </a:lnTo>
                    <a:lnTo>
                      <a:pt x="217" y="199"/>
                    </a:lnTo>
                    <a:lnTo>
                      <a:pt x="220" y="204"/>
                    </a:lnTo>
                    <a:lnTo>
                      <a:pt x="221" y="209"/>
                    </a:lnTo>
                    <a:lnTo>
                      <a:pt x="220" y="211"/>
                    </a:lnTo>
                    <a:lnTo>
                      <a:pt x="220" y="211"/>
                    </a:lnTo>
                    <a:lnTo>
                      <a:pt x="218" y="214"/>
                    </a:lnTo>
                    <a:lnTo>
                      <a:pt x="218" y="215"/>
                    </a:lnTo>
                    <a:lnTo>
                      <a:pt x="218" y="215"/>
                    </a:lnTo>
                    <a:lnTo>
                      <a:pt x="220" y="218"/>
                    </a:lnTo>
                    <a:lnTo>
                      <a:pt x="220" y="218"/>
                    </a:lnTo>
                    <a:lnTo>
                      <a:pt x="222" y="219"/>
                    </a:lnTo>
                    <a:lnTo>
                      <a:pt x="222" y="219"/>
                    </a:lnTo>
                    <a:lnTo>
                      <a:pt x="222" y="221"/>
                    </a:lnTo>
                    <a:lnTo>
                      <a:pt x="222" y="221"/>
                    </a:lnTo>
                    <a:lnTo>
                      <a:pt x="218" y="226"/>
                    </a:lnTo>
                    <a:lnTo>
                      <a:pt x="218" y="226"/>
                    </a:lnTo>
                    <a:lnTo>
                      <a:pt x="217" y="230"/>
                    </a:lnTo>
                    <a:lnTo>
                      <a:pt x="217" y="230"/>
                    </a:lnTo>
                    <a:lnTo>
                      <a:pt x="213" y="236"/>
                    </a:lnTo>
                    <a:lnTo>
                      <a:pt x="213" y="236"/>
                    </a:lnTo>
                    <a:lnTo>
                      <a:pt x="210" y="237"/>
                    </a:lnTo>
                    <a:lnTo>
                      <a:pt x="210" y="238"/>
                    </a:lnTo>
                    <a:lnTo>
                      <a:pt x="210" y="238"/>
                    </a:lnTo>
                    <a:lnTo>
                      <a:pt x="209" y="241"/>
                    </a:lnTo>
                    <a:lnTo>
                      <a:pt x="209" y="242"/>
                    </a:lnTo>
                    <a:lnTo>
                      <a:pt x="210" y="241"/>
                    </a:lnTo>
                    <a:lnTo>
                      <a:pt x="210" y="241"/>
                    </a:lnTo>
                    <a:lnTo>
                      <a:pt x="215" y="237"/>
                    </a:lnTo>
                    <a:lnTo>
                      <a:pt x="215" y="237"/>
                    </a:lnTo>
                    <a:lnTo>
                      <a:pt x="221" y="234"/>
                    </a:lnTo>
                    <a:lnTo>
                      <a:pt x="224" y="232"/>
                    </a:lnTo>
                    <a:lnTo>
                      <a:pt x="224" y="232"/>
                    </a:lnTo>
                    <a:lnTo>
                      <a:pt x="225" y="232"/>
                    </a:lnTo>
                    <a:lnTo>
                      <a:pt x="225" y="233"/>
                    </a:lnTo>
                    <a:lnTo>
                      <a:pt x="226" y="228"/>
                    </a:lnTo>
                    <a:lnTo>
                      <a:pt x="226" y="228"/>
                    </a:lnTo>
                    <a:lnTo>
                      <a:pt x="230" y="219"/>
                    </a:lnTo>
                    <a:lnTo>
                      <a:pt x="233" y="217"/>
                    </a:lnTo>
                    <a:lnTo>
                      <a:pt x="233" y="217"/>
                    </a:lnTo>
                    <a:lnTo>
                      <a:pt x="236" y="211"/>
                    </a:lnTo>
                    <a:lnTo>
                      <a:pt x="236" y="211"/>
                    </a:lnTo>
                    <a:lnTo>
                      <a:pt x="238" y="206"/>
                    </a:lnTo>
                    <a:lnTo>
                      <a:pt x="238" y="206"/>
                    </a:lnTo>
                    <a:lnTo>
                      <a:pt x="240" y="204"/>
                    </a:lnTo>
                    <a:lnTo>
                      <a:pt x="241" y="204"/>
                    </a:lnTo>
                    <a:lnTo>
                      <a:pt x="243" y="204"/>
                    </a:lnTo>
                    <a:lnTo>
                      <a:pt x="243" y="200"/>
                    </a:lnTo>
                    <a:lnTo>
                      <a:pt x="243" y="200"/>
                    </a:lnTo>
                    <a:lnTo>
                      <a:pt x="244" y="196"/>
                    </a:lnTo>
                    <a:lnTo>
                      <a:pt x="247" y="192"/>
                    </a:lnTo>
                    <a:lnTo>
                      <a:pt x="247" y="192"/>
                    </a:lnTo>
                    <a:lnTo>
                      <a:pt x="247" y="188"/>
                    </a:lnTo>
                    <a:lnTo>
                      <a:pt x="247" y="186"/>
                    </a:lnTo>
                    <a:lnTo>
                      <a:pt x="247" y="184"/>
                    </a:lnTo>
                    <a:lnTo>
                      <a:pt x="248" y="181"/>
                    </a:lnTo>
                    <a:lnTo>
                      <a:pt x="248" y="181"/>
                    </a:lnTo>
                    <a:lnTo>
                      <a:pt x="252" y="179"/>
                    </a:lnTo>
                    <a:lnTo>
                      <a:pt x="253" y="177"/>
                    </a:lnTo>
                    <a:lnTo>
                      <a:pt x="253" y="177"/>
                    </a:lnTo>
                    <a:lnTo>
                      <a:pt x="256" y="172"/>
                    </a:lnTo>
                    <a:lnTo>
                      <a:pt x="256" y="172"/>
                    </a:lnTo>
                    <a:lnTo>
                      <a:pt x="262" y="164"/>
                    </a:lnTo>
                    <a:lnTo>
                      <a:pt x="263" y="160"/>
                    </a:lnTo>
                    <a:lnTo>
                      <a:pt x="264" y="153"/>
                    </a:lnTo>
                    <a:lnTo>
                      <a:pt x="264" y="153"/>
                    </a:lnTo>
                    <a:lnTo>
                      <a:pt x="264" y="141"/>
                    </a:lnTo>
                    <a:lnTo>
                      <a:pt x="264" y="141"/>
                    </a:lnTo>
                    <a:lnTo>
                      <a:pt x="266" y="138"/>
                    </a:lnTo>
                    <a:lnTo>
                      <a:pt x="267" y="135"/>
                    </a:lnTo>
                    <a:lnTo>
                      <a:pt x="267" y="131"/>
                    </a:lnTo>
                    <a:lnTo>
                      <a:pt x="267" y="131"/>
                    </a:lnTo>
                    <a:lnTo>
                      <a:pt x="266" y="127"/>
                    </a:lnTo>
                    <a:lnTo>
                      <a:pt x="266" y="126"/>
                    </a:lnTo>
                    <a:lnTo>
                      <a:pt x="266" y="126"/>
                    </a:lnTo>
                    <a:lnTo>
                      <a:pt x="267" y="123"/>
                    </a:lnTo>
                    <a:lnTo>
                      <a:pt x="268" y="122"/>
                    </a:lnTo>
                    <a:lnTo>
                      <a:pt x="268" y="122"/>
                    </a:lnTo>
                    <a:lnTo>
                      <a:pt x="271" y="118"/>
                    </a:lnTo>
                    <a:lnTo>
                      <a:pt x="271" y="118"/>
                    </a:lnTo>
                    <a:lnTo>
                      <a:pt x="272" y="114"/>
                    </a:lnTo>
                    <a:lnTo>
                      <a:pt x="274" y="115"/>
                    </a:lnTo>
                    <a:lnTo>
                      <a:pt x="274" y="115"/>
                    </a:lnTo>
                    <a:lnTo>
                      <a:pt x="274" y="121"/>
                    </a:lnTo>
                    <a:lnTo>
                      <a:pt x="274" y="135"/>
                    </a:lnTo>
                    <a:lnTo>
                      <a:pt x="270" y="157"/>
                    </a:lnTo>
                    <a:lnTo>
                      <a:pt x="267" y="171"/>
                    </a:lnTo>
                    <a:lnTo>
                      <a:pt x="263" y="183"/>
                    </a:lnTo>
                    <a:lnTo>
                      <a:pt x="257" y="196"/>
                    </a:lnTo>
                    <a:lnTo>
                      <a:pt x="249" y="210"/>
                    </a:lnTo>
                    <a:lnTo>
                      <a:pt x="240" y="223"/>
                    </a:lnTo>
                    <a:lnTo>
                      <a:pt x="229" y="234"/>
                    </a:lnTo>
                    <a:lnTo>
                      <a:pt x="214" y="245"/>
                    </a:lnTo>
                    <a:lnTo>
                      <a:pt x="198" y="255"/>
                    </a:lnTo>
                    <a:lnTo>
                      <a:pt x="178" y="261"/>
                    </a:lnTo>
                    <a:lnTo>
                      <a:pt x="155" y="267"/>
                    </a:lnTo>
                    <a:lnTo>
                      <a:pt x="155" y="267"/>
                    </a:lnTo>
                    <a:lnTo>
                      <a:pt x="169" y="263"/>
                    </a:lnTo>
                    <a:lnTo>
                      <a:pt x="182" y="259"/>
                    </a:lnTo>
                    <a:lnTo>
                      <a:pt x="186" y="256"/>
                    </a:lnTo>
                    <a:lnTo>
                      <a:pt x="187" y="255"/>
                    </a:lnTo>
                    <a:lnTo>
                      <a:pt x="187" y="255"/>
                    </a:lnTo>
                    <a:lnTo>
                      <a:pt x="187" y="252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4" y="249"/>
                    </a:lnTo>
                    <a:lnTo>
                      <a:pt x="182" y="248"/>
                    </a:lnTo>
                    <a:lnTo>
                      <a:pt x="182" y="248"/>
                    </a:lnTo>
                    <a:lnTo>
                      <a:pt x="178" y="245"/>
                    </a:lnTo>
                    <a:lnTo>
                      <a:pt x="178" y="246"/>
                    </a:lnTo>
                    <a:lnTo>
                      <a:pt x="178" y="246"/>
                    </a:lnTo>
                    <a:lnTo>
                      <a:pt x="173" y="246"/>
                    </a:lnTo>
                    <a:lnTo>
                      <a:pt x="173" y="246"/>
                    </a:lnTo>
                    <a:lnTo>
                      <a:pt x="168" y="246"/>
                    </a:lnTo>
                    <a:lnTo>
                      <a:pt x="165" y="245"/>
                    </a:lnTo>
                    <a:lnTo>
                      <a:pt x="165" y="245"/>
                    </a:lnTo>
                    <a:lnTo>
                      <a:pt x="161" y="242"/>
                    </a:lnTo>
                    <a:lnTo>
                      <a:pt x="160" y="241"/>
                    </a:lnTo>
                    <a:lnTo>
                      <a:pt x="159" y="242"/>
                    </a:lnTo>
                    <a:lnTo>
                      <a:pt x="159" y="242"/>
                    </a:lnTo>
                    <a:lnTo>
                      <a:pt x="159" y="244"/>
                    </a:lnTo>
                    <a:lnTo>
                      <a:pt x="159" y="244"/>
                    </a:lnTo>
                    <a:lnTo>
                      <a:pt x="157" y="245"/>
                    </a:lnTo>
                    <a:lnTo>
                      <a:pt x="157" y="245"/>
                    </a:lnTo>
                    <a:lnTo>
                      <a:pt x="156" y="245"/>
                    </a:lnTo>
                    <a:lnTo>
                      <a:pt x="153" y="245"/>
                    </a:lnTo>
                    <a:lnTo>
                      <a:pt x="149" y="245"/>
                    </a:lnTo>
                    <a:lnTo>
                      <a:pt x="149" y="245"/>
                    </a:lnTo>
                    <a:lnTo>
                      <a:pt x="145" y="245"/>
                    </a:lnTo>
                    <a:lnTo>
                      <a:pt x="140" y="244"/>
                    </a:lnTo>
                    <a:lnTo>
                      <a:pt x="140" y="244"/>
                    </a:lnTo>
                    <a:lnTo>
                      <a:pt x="138" y="242"/>
                    </a:lnTo>
                    <a:lnTo>
                      <a:pt x="137" y="242"/>
                    </a:lnTo>
                    <a:lnTo>
                      <a:pt x="137" y="242"/>
                    </a:lnTo>
                    <a:lnTo>
                      <a:pt x="136" y="244"/>
                    </a:lnTo>
                    <a:lnTo>
                      <a:pt x="134" y="245"/>
                    </a:lnTo>
                    <a:lnTo>
                      <a:pt x="140" y="248"/>
                    </a:lnTo>
                    <a:lnTo>
                      <a:pt x="144" y="251"/>
                    </a:lnTo>
                    <a:lnTo>
                      <a:pt x="144" y="251"/>
                    </a:lnTo>
                    <a:lnTo>
                      <a:pt x="145" y="252"/>
                    </a:lnTo>
                    <a:lnTo>
                      <a:pt x="145" y="252"/>
                    </a:lnTo>
                    <a:lnTo>
                      <a:pt x="145" y="253"/>
                    </a:lnTo>
                    <a:lnTo>
                      <a:pt x="145" y="253"/>
                    </a:lnTo>
                    <a:lnTo>
                      <a:pt x="142" y="253"/>
                    </a:lnTo>
                    <a:lnTo>
                      <a:pt x="140" y="253"/>
                    </a:lnTo>
                    <a:lnTo>
                      <a:pt x="140" y="253"/>
                    </a:lnTo>
                    <a:lnTo>
                      <a:pt x="134" y="256"/>
                    </a:lnTo>
                    <a:lnTo>
                      <a:pt x="133" y="256"/>
                    </a:lnTo>
                    <a:lnTo>
                      <a:pt x="130" y="256"/>
                    </a:lnTo>
                    <a:lnTo>
                      <a:pt x="130" y="256"/>
                    </a:lnTo>
                    <a:lnTo>
                      <a:pt x="127" y="251"/>
                    </a:lnTo>
                    <a:lnTo>
                      <a:pt x="127" y="251"/>
                    </a:lnTo>
                    <a:lnTo>
                      <a:pt x="127" y="249"/>
                    </a:lnTo>
                    <a:lnTo>
                      <a:pt x="126" y="248"/>
                    </a:lnTo>
                    <a:lnTo>
                      <a:pt x="125" y="248"/>
                    </a:lnTo>
                    <a:lnTo>
                      <a:pt x="125" y="248"/>
                    </a:lnTo>
                    <a:lnTo>
                      <a:pt x="121" y="248"/>
                    </a:lnTo>
                    <a:lnTo>
                      <a:pt x="123" y="252"/>
                    </a:lnTo>
                    <a:lnTo>
                      <a:pt x="123" y="252"/>
                    </a:lnTo>
                    <a:lnTo>
                      <a:pt x="118" y="252"/>
                    </a:lnTo>
                    <a:lnTo>
                      <a:pt x="118" y="252"/>
                    </a:lnTo>
                    <a:lnTo>
                      <a:pt x="115" y="253"/>
                    </a:lnTo>
                    <a:lnTo>
                      <a:pt x="115" y="253"/>
                    </a:lnTo>
                    <a:lnTo>
                      <a:pt x="114" y="252"/>
                    </a:lnTo>
                    <a:lnTo>
                      <a:pt x="114" y="252"/>
                    </a:lnTo>
                    <a:lnTo>
                      <a:pt x="111" y="251"/>
                    </a:lnTo>
                    <a:lnTo>
                      <a:pt x="108" y="251"/>
                    </a:lnTo>
                    <a:lnTo>
                      <a:pt x="108" y="251"/>
                    </a:lnTo>
                    <a:lnTo>
                      <a:pt x="102" y="249"/>
                    </a:lnTo>
                    <a:lnTo>
                      <a:pt x="102" y="249"/>
                    </a:lnTo>
                    <a:lnTo>
                      <a:pt x="99" y="249"/>
                    </a:lnTo>
                    <a:lnTo>
                      <a:pt x="99" y="249"/>
                    </a:lnTo>
                    <a:lnTo>
                      <a:pt x="95" y="252"/>
                    </a:lnTo>
                    <a:lnTo>
                      <a:pt x="92" y="252"/>
                    </a:lnTo>
                    <a:lnTo>
                      <a:pt x="92" y="252"/>
                    </a:lnTo>
                    <a:lnTo>
                      <a:pt x="88" y="252"/>
                    </a:lnTo>
                    <a:lnTo>
                      <a:pt x="85" y="252"/>
                    </a:lnTo>
                    <a:lnTo>
                      <a:pt x="85" y="252"/>
                    </a:lnTo>
                    <a:lnTo>
                      <a:pt x="88" y="255"/>
                    </a:lnTo>
                    <a:lnTo>
                      <a:pt x="98" y="259"/>
                    </a:lnTo>
                    <a:lnTo>
                      <a:pt x="104" y="261"/>
                    </a:lnTo>
                    <a:lnTo>
                      <a:pt x="113" y="264"/>
                    </a:lnTo>
                    <a:lnTo>
                      <a:pt x="122" y="265"/>
                    </a:lnTo>
                    <a:lnTo>
                      <a:pt x="133" y="267"/>
                    </a:lnTo>
                    <a:lnTo>
                      <a:pt x="133" y="267"/>
                    </a:lnTo>
                    <a:lnTo>
                      <a:pt x="121" y="267"/>
                    </a:lnTo>
                    <a:lnTo>
                      <a:pt x="108" y="264"/>
                    </a:lnTo>
                    <a:lnTo>
                      <a:pt x="92" y="260"/>
                    </a:lnTo>
                    <a:lnTo>
                      <a:pt x="73" y="252"/>
                    </a:lnTo>
                    <a:lnTo>
                      <a:pt x="64" y="246"/>
                    </a:lnTo>
                    <a:lnTo>
                      <a:pt x="54" y="240"/>
                    </a:lnTo>
                    <a:lnTo>
                      <a:pt x="45" y="232"/>
                    </a:lnTo>
                    <a:lnTo>
                      <a:pt x="35" y="222"/>
                    </a:lnTo>
                    <a:lnTo>
                      <a:pt x="27" y="211"/>
                    </a:lnTo>
                    <a:lnTo>
                      <a:pt x="19" y="199"/>
                    </a:lnTo>
                    <a:lnTo>
                      <a:pt x="19" y="199"/>
                    </a:lnTo>
                    <a:lnTo>
                      <a:pt x="12" y="186"/>
                    </a:lnTo>
                    <a:lnTo>
                      <a:pt x="7" y="172"/>
                    </a:lnTo>
                    <a:lnTo>
                      <a:pt x="3" y="157"/>
                    </a:lnTo>
                    <a:lnTo>
                      <a:pt x="2" y="142"/>
                    </a:lnTo>
                    <a:lnTo>
                      <a:pt x="0" y="129"/>
                    </a:lnTo>
                    <a:lnTo>
                      <a:pt x="2" y="114"/>
                    </a:lnTo>
                    <a:lnTo>
                      <a:pt x="4" y="100"/>
                    </a:lnTo>
                    <a:lnTo>
                      <a:pt x="10" y="87"/>
                    </a:lnTo>
                    <a:lnTo>
                      <a:pt x="15" y="73"/>
                    </a:lnTo>
                    <a:lnTo>
                      <a:pt x="23" y="61"/>
                    </a:lnTo>
                    <a:lnTo>
                      <a:pt x="31" y="49"/>
                    </a:lnTo>
                    <a:lnTo>
                      <a:pt x="42" y="38"/>
                    </a:lnTo>
                    <a:lnTo>
                      <a:pt x="54" y="28"/>
                    </a:lnTo>
                    <a:lnTo>
                      <a:pt x="68" y="19"/>
                    </a:lnTo>
                    <a:lnTo>
                      <a:pt x="84" y="11"/>
                    </a:lnTo>
                    <a:lnTo>
                      <a:pt x="100" y="4"/>
                    </a:lnTo>
                    <a:lnTo>
                      <a:pt x="100" y="4"/>
                    </a:lnTo>
                    <a:lnTo>
                      <a:pt x="90" y="10"/>
                    </a:lnTo>
                    <a:lnTo>
                      <a:pt x="77" y="16"/>
                    </a:lnTo>
                    <a:lnTo>
                      <a:pt x="62" y="26"/>
                    </a:lnTo>
                    <a:lnTo>
                      <a:pt x="48" y="38"/>
                    </a:lnTo>
                    <a:lnTo>
                      <a:pt x="41" y="46"/>
                    </a:lnTo>
                    <a:lnTo>
                      <a:pt x="33" y="54"/>
                    </a:lnTo>
                    <a:lnTo>
                      <a:pt x="27" y="64"/>
                    </a:lnTo>
                    <a:lnTo>
                      <a:pt x="20" y="75"/>
                    </a:lnTo>
                    <a:lnTo>
                      <a:pt x="15" y="85"/>
                    </a:lnTo>
                    <a:lnTo>
                      <a:pt x="11" y="98"/>
                    </a:lnTo>
                    <a:lnTo>
                      <a:pt x="12" y="99"/>
                    </a:lnTo>
                    <a:lnTo>
                      <a:pt x="12" y="99"/>
                    </a:lnTo>
                    <a:lnTo>
                      <a:pt x="14" y="98"/>
                    </a:lnTo>
                    <a:lnTo>
                      <a:pt x="15" y="95"/>
                    </a:lnTo>
                    <a:lnTo>
                      <a:pt x="15" y="95"/>
                    </a:lnTo>
                    <a:lnTo>
                      <a:pt x="18" y="89"/>
                    </a:lnTo>
                    <a:lnTo>
                      <a:pt x="18" y="89"/>
                    </a:lnTo>
                    <a:lnTo>
                      <a:pt x="19" y="87"/>
                    </a:lnTo>
                    <a:lnTo>
                      <a:pt x="19" y="87"/>
                    </a:lnTo>
                    <a:lnTo>
                      <a:pt x="23" y="84"/>
                    </a:lnTo>
                    <a:lnTo>
                      <a:pt x="23" y="84"/>
                    </a:lnTo>
                    <a:lnTo>
                      <a:pt x="26" y="77"/>
                    </a:lnTo>
                    <a:lnTo>
                      <a:pt x="26" y="77"/>
                    </a:lnTo>
                    <a:lnTo>
                      <a:pt x="29" y="76"/>
                    </a:lnTo>
                    <a:lnTo>
                      <a:pt x="31" y="76"/>
                    </a:lnTo>
                    <a:lnTo>
                      <a:pt x="31" y="76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1" y="77"/>
                    </a:lnTo>
                    <a:lnTo>
                      <a:pt x="31" y="80"/>
                    </a:lnTo>
                    <a:lnTo>
                      <a:pt x="31" y="84"/>
                    </a:lnTo>
                    <a:lnTo>
                      <a:pt x="31" y="84"/>
                    </a:lnTo>
                    <a:lnTo>
                      <a:pt x="29" y="91"/>
                    </a:lnTo>
                    <a:lnTo>
                      <a:pt x="29" y="91"/>
                    </a:lnTo>
                    <a:lnTo>
                      <a:pt x="30" y="95"/>
                    </a:lnTo>
                    <a:lnTo>
                      <a:pt x="30" y="95"/>
                    </a:lnTo>
                    <a:lnTo>
                      <a:pt x="31" y="98"/>
                    </a:lnTo>
                    <a:lnTo>
                      <a:pt x="33" y="99"/>
                    </a:lnTo>
                    <a:lnTo>
                      <a:pt x="33" y="99"/>
                    </a:lnTo>
                    <a:lnTo>
                      <a:pt x="41" y="102"/>
                    </a:lnTo>
                    <a:lnTo>
                      <a:pt x="41" y="102"/>
                    </a:lnTo>
                    <a:lnTo>
                      <a:pt x="45" y="96"/>
                    </a:lnTo>
                    <a:lnTo>
                      <a:pt x="45" y="96"/>
                    </a:lnTo>
                    <a:lnTo>
                      <a:pt x="48" y="95"/>
                    </a:lnTo>
                    <a:lnTo>
                      <a:pt x="50" y="93"/>
                    </a:lnTo>
                    <a:lnTo>
                      <a:pt x="50" y="93"/>
                    </a:lnTo>
                    <a:lnTo>
                      <a:pt x="50" y="91"/>
                    </a:lnTo>
                    <a:lnTo>
                      <a:pt x="50" y="89"/>
                    </a:lnTo>
                    <a:lnTo>
                      <a:pt x="52" y="88"/>
                    </a:lnTo>
                    <a:lnTo>
                      <a:pt x="52" y="88"/>
                    </a:lnTo>
                    <a:lnTo>
                      <a:pt x="53" y="85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56" y="81"/>
                    </a:lnTo>
                    <a:lnTo>
                      <a:pt x="56" y="81"/>
                    </a:lnTo>
                    <a:lnTo>
                      <a:pt x="58" y="81"/>
                    </a:lnTo>
                    <a:lnTo>
                      <a:pt x="60" y="81"/>
                    </a:lnTo>
                    <a:lnTo>
                      <a:pt x="60" y="83"/>
                    </a:lnTo>
                    <a:lnTo>
                      <a:pt x="60" y="83"/>
                    </a:lnTo>
                    <a:lnTo>
                      <a:pt x="60" y="85"/>
                    </a:lnTo>
                    <a:lnTo>
                      <a:pt x="60" y="87"/>
                    </a:lnTo>
                    <a:lnTo>
                      <a:pt x="60" y="88"/>
                    </a:lnTo>
                    <a:lnTo>
                      <a:pt x="58" y="89"/>
                    </a:lnTo>
                    <a:lnTo>
                      <a:pt x="58" y="89"/>
                    </a:lnTo>
                    <a:lnTo>
                      <a:pt x="57" y="89"/>
                    </a:lnTo>
                    <a:lnTo>
                      <a:pt x="56" y="91"/>
                    </a:lnTo>
                    <a:lnTo>
                      <a:pt x="56" y="91"/>
                    </a:lnTo>
                    <a:lnTo>
                      <a:pt x="53" y="96"/>
                    </a:lnTo>
                    <a:lnTo>
                      <a:pt x="53" y="96"/>
                    </a:lnTo>
                    <a:lnTo>
                      <a:pt x="52" y="99"/>
                    </a:lnTo>
                    <a:lnTo>
                      <a:pt x="50" y="102"/>
                    </a:lnTo>
                    <a:lnTo>
                      <a:pt x="50" y="102"/>
                    </a:lnTo>
                    <a:lnTo>
                      <a:pt x="48" y="102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6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3" y="108"/>
                    </a:lnTo>
                    <a:lnTo>
                      <a:pt x="42" y="108"/>
                    </a:lnTo>
                    <a:lnTo>
                      <a:pt x="42" y="108"/>
                    </a:lnTo>
                    <a:lnTo>
                      <a:pt x="39" y="108"/>
                    </a:lnTo>
                    <a:lnTo>
                      <a:pt x="39" y="108"/>
                    </a:lnTo>
                    <a:lnTo>
                      <a:pt x="34" y="107"/>
                    </a:lnTo>
                    <a:lnTo>
                      <a:pt x="34" y="107"/>
                    </a:lnTo>
                    <a:lnTo>
                      <a:pt x="33" y="108"/>
                    </a:lnTo>
                    <a:lnTo>
                      <a:pt x="31" y="111"/>
                    </a:lnTo>
                    <a:lnTo>
                      <a:pt x="31" y="111"/>
                    </a:lnTo>
                    <a:lnTo>
                      <a:pt x="33" y="116"/>
                    </a:lnTo>
                    <a:lnTo>
                      <a:pt x="35" y="122"/>
                    </a:lnTo>
                    <a:lnTo>
                      <a:pt x="35" y="122"/>
                    </a:lnTo>
                    <a:lnTo>
                      <a:pt x="35" y="127"/>
                    </a:lnTo>
                    <a:lnTo>
                      <a:pt x="35" y="130"/>
                    </a:lnTo>
                    <a:lnTo>
                      <a:pt x="37" y="131"/>
                    </a:lnTo>
                    <a:lnTo>
                      <a:pt x="37" y="131"/>
                    </a:lnTo>
                    <a:lnTo>
                      <a:pt x="39" y="134"/>
                    </a:lnTo>
                    <a:lnTo>
                      <a:pt x="41" y="137"/>
                    </a:lnTo>
                    <a:lnTo>
                      <a:pt x="41" y="137"/>
                    </a:lnTo>
                    <a:lnTo>
                      <a:pt x="42" y="139"/>
                    </a:lnTo>
                    <a:lnTo>
                      <a:pt x="42" y="144"/>
                    </a:lnTo>
                    <a:lnTo>
                      <a:pt x="45" y="146"/>
                    </a:lnTo>
                    <a:lnTo>
                      <a:pt x="45" y="146"/>
                    </a:lnTo>
                    <a:lnTo>
                      <a:pt x="45" y="153"/>
                    </a:lnTo>
                    <a:lnTo>
                      <a:pt x="45" y="153"/>
                    </a:lnTo>
                    <a:lnTo>
                      <a:pt x="45" y="157"/>
                    </a:lnTo>
                    <a:lnTo>
                      <a:pt x="45" y="161"/>
                    </a:lnTo>
                    <a:lnTo>
                      <a:pt x="45" y="161"/>
                    </a:lnTo>
                    <a:lnTo>
                      <a:pt x="48" y="165"/>
                    </a:lnTo>
                    <a:lnTo>
                      <a:pt x="49" y="167"/>
                    </a:lnTo>
                    <a:lnTo>
                      <a:pt x="49" y="167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6" y="172"/>
                    </a:lnTo>
                    <a:lnTo>
                      <a:pt x="46" y="172"/>
                    </a:lnTo>
                    <a:lnTo>
                      <a:pt x="50" y="175"/>
                    </a:lnTo>
                    <a:lnTo>
                      <a:pt x="52" y="177"/>
                    </a:lnTo>
                    <a:lnTo>
                      <a:pt x="52" y="177"/>
                    </a:lnTo>
                    <a:lnTo>
                      <a:pt x="53" y="179"/>
                    </a:lnTo>
                    <a:lnTo>
                      <a:pt x="54" y="180"/>
                    </a:lnTo>
                    <a:lnTo>
                      <a:pt x="54" y="180"/>
                    </a:lnTo>
                    <a:lnTo>
                      <a:pt x="57" y="180"/>
                    </a:lnTo>
                    <a:lnTo>
                      <a:pt x="58" y="181"/>
                    </a:lnTo>
                    <a:lnTo>
                      <a:pt x="58" y="181"/>
                    </a:lnTo>
                    <a:lnTo>
                      <a:pt x="58" y="187"/>
                    </a:lnTo>
                    <a:lnTo>
                      <a:pt x="64" y="194"/>
                    </a:lnTo>
                    <a:lnTo>
                      <a:pt x="69" y="199"/>
                    </a:lnTo>
                    <a:lnTo>
                      <a:pt x="69" y="199"/>
                    </a:lnTo>
                    <a:lnTo>
                      <a:pt x="69" y="200"/>
                    </a:lnTo>
                    <a:lnTo>
                      <a:pt x="69" y="202"/>
                    </a:lnTo>
                    <a:lnTo>
                      <a:pt x="71" y="202"/>
                    </a:lnTo>
                    <a:lnTo>
                      <a:pt x="71" y="202"/>
                    </a:lnTo>
                    <a:lnTo>
                      <a:pt x="80" y="206"/>
                    </a:lnTo>
                    <a:lnTo>
                      <a:pt x="80" y="206"/>
                    </a:lnTo>
                    <a:lnTo>
                      <a:pt x="83" y="209"/>
                    </a:lnTo>
                    <a:lnTo>
                      <a:pt x="87" y="210"/>
                    </a:lnTo>
                    <a:lnTo>
                      <a:pt x="87" y="210"/>
                    </a:lnTo>
                    <a:lnTo>
                      <a:pt x="88" y="210"/>
                    </a:lnTo>
                    <a:lnTo>
                      <a:pt x="88" y="211"/>
                    </a:lnTo>
                    <a:lnTo>
                      <a:pt x="88" y="210"/>
                    </a:lnTo>
                    <a:lnTo>
                      <a:pt x="88" y="210"/>
                    </a:lnTo>
                    <a:lnTo>
                      <a:pt x="91" y="206"/>
                    </a:lnTo>
                    <a:lnTo>
                      <a:pt x="92" y="203"/>
                    </a:lnTo>
                    <a:lnTo>
                      <a:pt x="92" y="203"/>
                    </a:lnTo>
                    <a:lnTo>
                      <a:pt x="94" y="199"/>
                    </a:lnTo>
                    <a:lnTo>
                      <a:pt x="94" y="198"/>
                    </a:lnTo>
                    <a:lnTo>
                      <a:pt x="94" y="198"/>
                    </a:lnTo>
                    <a:lnTo>
                      <a:pt x="94" y="194"/>
                    </a:lnTo>
                    <a:lnTo>
                      <a:pt x="94" y="194"/>
                    </a:lnTo>
                    <a:lnTo>
                      <a:pt x="94" y="191"/>
                    </a:lnTo>
                    <a:lnTo>
                      <a:pt x="95" y="188"/>
                    </a:lnTo>
                    <a:lnTo>
                      <a:pt x="95" y="188"/>
                    </a:lnTo>
                    <a:lnTo>
                      <a:pt x="96" y="186"/>
                    </a:lnTo>
                    <a:lnTo>
                      <a:pt x="99" y="183"/>
                    </a:lnTo>
                    <a:lnTo>
                      <a:pt x="99" y="183"/>
                    </a:lnTo>
                    <a:lnTo>
                      <a:pt x="100" y="183"/>
                    </a:lnTo>
                    <a:lnTo>
                      <a:pt x="102" y="181"/>
                    </a:lnTo>
                    <a:lnTo>
                      <a:pt x="102" y="181"/>
                    </a:lnTo>
                    <a:lnTo>
                      <a:pt x="102" y="179"/>
                    </a:lnTo>
                    <a:lnTo>
                      <a:pt x="102" y="179"/>
                    </a:lnTo>
                    <a:lnTo>
                      <a:pt x="100" y="177"/>
                    </a:lnTo>
                    <a:lnTo>
                      <a:pt x="100" y="175"/>
                    </a:lnTo>
                    <a:lnTo>
                      <a:pt x="100" y="175"/>
                    </a:lnTo>
                    <a:lnTo>
                      <a:pt x="99" y="171"/>
                    </a:lnTo>
                    <a:lnTo>
                      <a:pt x="98" y="169"/>
                    </a:lnTo>
                    <a:lnTo>
                      <a:pt x="98" y="169"/>
                    </a:lnTo>
                    <a:lnTo>
                      <a:pt x="95" y="167"/>
                    </a:lnTo>
                    <a:lnTo>
                      <a:pt x="94" y="165"/>
                    </a:lnTo>
                    <a:lnTo>
                      <a:pt x="94" y="164"/>
                    </a:lnTo>
                    <a:lnTo>
                      <a:pt x="94" y="164"/>
                    </a:lnTo>
                    <a:lnTo>
                      <a:pt x="95" y="158"/>
                    </a:lnTo>
                    <a:lnTo>
                      <a:pt x="95" y="158"/>
                    </a:lnTo>
                    <a:lnTo>
                      <a:pt x="98" y="154"/>
                    </a:lnTo>
                    <a:lnTo>
                      <a:pt x="98" y="154"/>
                    </a:lnTo>
                    <a:lnTo>
                      <a:pt x="100" y="150"/>
                    </a:lnTo>
                    <a:lnTo>
                      <a:pt x="100" y="150"/>
                    </a:lnTo>
                    <a:lnTo>
                      <a:pt x="103" y="146"/>
                    </a:lnTo>
                    <a:lnTo>
                      <a:pt x="103" y="146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4"/>
                    </a:lnTo>
                    <a:lnTo>
                      <a:pt x="104" y="134"/>
                    </a:lnTo>
                    <a:lnTo>
                      <a:pt x="103" y="129"/>
                    </a:lnTo>
                    <a:lnTo>
                      <a:pt x="103" y="129"/>
                    </a:lnTo>
                    <a:lnTo>
                      <a:pt x="106" y="126"/>
                    </a:lnTo>
                    <a:lnTo>
                      <a:pt x="110" y="125"/>
                    </a:lnTo>
                    <a:lnTo>
                      <a:pt x="110" y="125"/>
                    </a:lnTo>
                    <a:lnTo>
                      <a:pt x="111" y="126"/>
                    </a:lnTo>
                    <a:lnTo>
                      <a:pt x="113" y="127"/>
                    </a:lnTo>
                    <a:lnTo>
                      <a:pt x="114" y="126"/>
                    </a:lnTo>
                    <a:lnTo>
                      <a:pt x="114" y="126"/>
                    </a:lnTo>
                    <a:lnTo>
                      <a:pt x="115" y="123"/>
                    </a:lnTo>
                    <a:lnTo>
                      <a:pt x="117" y="122"/>
                    </a:lnTo>
                    <a:lnTo>
                      <a:pt x="117" y="122"/>
                    </a:lnTo>
                    <a:lnTo>
                      <a:pt x="119" y="121"/>
                    </a:lnTo>
                    <a:lnTo>
                      <a:pt x="121" y="122"/>
                    </a:lnTo>
                    <a:lnTo>
                      <a:pt x="121" y="122"/>
                    </a:lnTo>
                    <a:lnTo>
                      <a:pt x="125" y="123"/>
                    </a:lnTo>
                    <a:lnTo>
                      <a:pt x="129" y="125"/>
                    </a:lnTo>
                    <a:lnTo>
                      <a:pt x="129" y="125"/>
                    </a:lnTo>
                    <a:lnTo>
                      <a:pt x="133" y="126"/>
                    </a:lnTo>
                    <a:lnTo>
                      <a:pt x="137" y="126"/>
                    </a:lnTo>
                    <a:lnTo>
                      <a:pt x="137" y="126"/>
                    </a:lnTo>
                    <a:lnTo>
                      <a:pt x="142" y="126"/>
                    </a:lnTo>
                    <a:lnTo>
                      <a:pt x="145" y="126"/>
                    </a:lnTo>
                    <a:lnTo>
                      <a:pt x="148" y="125"/>
                    </a:lnTo>
                    <a:lnTo>
                      <a:pt x="148" y="125"/>
                    </a:lnTo>
                    <a:lnTo>
                      <a:pt x="150" y="125"/>
                    </a:lnTo>
                    <a:lnTo>
                      <a:pt x="152" y="125"/>
                    </a:lnTo>
                    <a:lnTo>
                      <a:pt x="152" y="123"/>
                    </a:lnTo>
                    <a:lnTo>
                      <a:pt x="152" y="123"/>
                    </a:lnTo>
                    <a:lnTo>
                      <a:pt x="153" y="121"/>
                    </a:lnTo>
                    <a:lnTo>
                      <a:pt x="155" y="118"/>
                    </a:lnTo>
                    <a:lnTo>
                      <a:pt x="155" y="118"/>
                    </a:lnTo>
                    <a:lnTo>
                      <a:pt x="157" y="118"/>
                    </a:lnTo>
                    <a:lnTo>
                      <a:pt x="159" y="115"/>
                    </a:lnTo>
                    <a:lnTo>
                      <a:pt x="159" y="115"/>
                    </a:lnTo>
                    <a:lnTo>
                      <a:pt x="159" y="112"/>
                    </a:lnTo>
                    <a:lnTo>
                      <a:pt x="160" y="111"/>
                    </a:lnTo>
                    <a:lnTo>
                      <a:pt x="160" y="111"/>
                    </a:lnTo>
                    <a:lnTo>
                      <a:pt x="161" y="108"/>
                    </a:lnTo>
                    <a:lnTo>
                      <a:pt x="161" y="108"/>
                    </a:lnTo>
                    <a:lnTo>
                      <a:pt x="164" y="106"/>
                    </a:lnTo>
                    <a:lnTo>
                      <a:pt x="165" y="106"/>
                    </a:lnTo>
                    <a:lnTo>
                      <a:pt x="165" y="106"/>
                    </a:lnTo>
                    <a:lnTo>
                      <a:pt x="165" y="104"/>
                    </a:lnTo>
                    <a:lnTo>
                      <a:pt x="165" y="104"/>
                    </a:lnTo>
                    <a:lnTo>
                      <a:pt x="164" y="102"/>
                    </a:lnTo>
                    <a:lnTo>
                      <a:pt x="163" y="99"/>
                    </a:lnTo>
                    <a:lnTo>
                      <a:pt x="163" y="99"/>
                    </a:lnTo>
                    <a:lnTo>
                      <a:pt x="163" y="98"/>
                    </a:lnTo>
                    <a:lnTo>
                      <a:pt x="161" y="98"/>
                    </a:lnTo>
                    <a:lnTo>
                      <a:pt x="160" y="96"/>
                    </a:lnTo>
                    <a:lnTo>
                      <a:pt x="161" y="93"/>
                    </a:lnTo>
                    <a:lnTo>
                      <a:pt x="161" y="93"/>
                    </a:lnTo>
                    <a:lnTo>
                      <a:pt x="164" y="87"/>
                    </a:lnTo>
                    <a:lnTo>
                      <a:pt x="164" y="84"/>
                    </a:lnTo>
                    <a:lnTo>
                      <a:pt x="161" y="81"/>
                    </a:lnTo>
                    <a:lnTo>
                      <a:pt x="161" y="81"/>
                    </a:lnTo>
                    <a:lnTo>
                      <a:pt x="160" y="77"/>
                    </a:lnTo>
                    <a:lnTo>
                      <a:pt x="157" y="76"/>
                    </a:lnTo>
                    <a:lnTo>
                      <a:pt x="155" y="73"/>
                    </a:lnTo>
                    <a:lnTo>
                      <a:pt x="155" y="73"/>
                    </a:lnTo>
                    <a:lnTo>
                      <a:pt x="153" y="70"/>
                    </a:lnTo>
                    <a:lnTo>
                      <a:pt x="150" y="68"/>
                    </a:lnTo>
                    <a:lnTo>
                      <a:pt x="150" y="68"/>
                    </a:lnTo>
                    <a:lnTo>
                      <a:pt x="149" y="66"/>
                    </a:lnTo>
                    <a:lnTo>
                      <a:pt x="148" y="66"/>
                    </a:lnTo>
                    <a:lnTo>
                      <a:pt x="148" y="66"/>
                    </a:lnTo>
                    <a:lnTo>
                      <a:pt x="144" y="65"/>
                    </a:lnTo>
                    <a:lnTo>
                      <a:pt x="140" y="62"/>
                    </a:lnTo>
                    <a:lnTo>
                      <a:pt x="140" y="62"/>
                    </a:lnTo>
                    <a:lnTo>
                      <a:pt x="137" y="60"/>
                    </a:lnTo>
                    <a:lnTo>
                      <a:pt x="134" y="58"/>
                    </a:lnTo>
                    <a:lnTo>
                      <a:pt x="134" y="58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25" y="57"/>
                    </a:lnTo>
                    <a:lnTo>
                      <a:pt x="125" y="57"/>
                    </a:lnTo>
                    <a:lnTo>
                      <a:pt x="122" y="57"/>
                    </a:lnTo>
                    <a:lnTo>
                      <a:pt x="122" y="57"/>
                    </a:lnTo>
                    <a:lnTo>
                      <a:pt x="117" y="56"/>
                    </a:lnTo>
                    <a:lnTo>
                      <a:pt x="117" y="56"/>
                    </a:lnTo>
                    <a:lnTo>
                      <a:pt x="114" y="56"/>
                    </a:lnTo>
                    <a:lnTo>
                      <a:pt x="114" y="56"/>
                    </a:lnTo>
                    <a:lnTo>
                      <a:pt x="113" y="56"/>
                    </a:lnTo>
                    <a:lnTo>
                      <a:pt x="111" y="54"/>
                    </a:lnTo>
                    <a:lnTo>
                      <a:pt x="111" y="57"/>
                    </a:lnTo>
                    <a:lnTo>
                      <a:pt x="111" y="57"/>
                    </a:lnTo>
                    <a:lnTo>
                      <a:pt x="111" y="61"/>
                    </a:lnTo>
                    <a:lnTo>
                      <a:pt x="111" y="62"/>
                    </a:lnTo>
                    <a:lnTo>
                      <a:pt x="110" y="64"/>
                    </a:lnTo>
                    <a:lnTo>
                      <a:pt x="110" y="64"/>
                    </a:lnTo>
                    <a:lnTo>
                      <a:pt x="106" y="64"/>
                    </a:lnTo>
                    <a:lnTo>
                      <a:pt x="106" y="64"/>
                    </a:lnTo>
                    <a:lnTo>
                      <a:pt x="103" y="64"/>
                    </a:lnTo>
                    <a:lnTo>
                      <a:pt x="100" y="65"/>
                    </a:lnTo>
                    <a:lnTo>
                      <a:pt x="100" y="65"/>
                    </a:lnTo>
                    <a:lnTo>
                      <a:pt x="99" y="66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9"/>
                    </a:lnTo>
                    <a:lnTo>
                      <a:pt x="92" y="68"/>
                    </a:lnTo>
                    <a:lnTo>
                      <a:pt x="92" y="68"/>
                    </a:lnTo>
                    <a:lnTo>
                      <a:pt x="91" y="65"/>
                    </a:lnTo>
                    <a:lnTo>
                      <a:pt x="92" y="64"/>
                    </a:lnTo>
                    <a:lnTo>
                      <a:pt x="91" y="64"/>
                    </a:lnTo>
                    <a:lnTo>
                      <a:pt x="88" y="64"/>
                    </a:lnTo>
                    <a:lnTo>
                      <a:pt x="88" y="64"/>
                    </a:lnTo>
                    <a:lnTo>
                      <a:pt x="81" y="65"/>
                    </a:lnTo>
                    <a:lnTo>
                      <a:pt x="79" y="65"/>
                    </a:lnTo>
                    <a:lnTo>
                      <a:pt x="79" y="65"/>
                    </a:lnTo>
                    <a:lnTo>
                      <a:pt x="77" y="65"/>
                    </a:lnTo>
                    <a:lnTo>
                      <a:pt x="75" y="64"/>
                    </a:lnTo>
                    <a:lnTo>
                      <a:pt x="75" y="64"/>
                    </a:lnTo>
                    <a:lnTo>
                      <a:pt x="71" y="62"/>
                    </a:lnTo>
                    <a:lnTo>
                      <a:pt x="69" y="64"/>
                    </a:lnTo>
                    <a:lnTo>
                      <a:pt x="69" y="64"/>
                    </a:lnTo>
                    <a:lnTo>
                      <a:pt x="68" y="65"/>
                    </a:lnTo>
                    <a:lnTo>
                      <a:pt x="68" y="65"/>
                    </a:lnTo>
                    <a:lnTo>
                      <a:pt x="67" y="64"/>
                    </a:lnTo>
                    <a:lnTo>
                      <a:pt x="67" y="64"/>
                    </a:lnTo>
                    <a:lnTo>
                      <a:pt x="65" y="61"/>
                    </a:lnTo>
                    <a:lnTo>
                      <a:pt x="67" y="60"/>
                    </a:lnTo>
                    <a:lnTo>
                      <a:pt x="67" y="60"/>
                    </a:lnTo>
                    <a:lnTo>
                      <a:pt x="71" y="60"/>
                    </a:lnTo>
                    <a:lnTo>
                      <a:pt x="72" y="60"/>
                    </a:lnTo>
                    <a:lnTo>
                      <a:pt x="73" y="58"/>
                    </a:lnTo>
                    <a:lnTo>
                      <a:pt x="73" y="58"/>
                    </a:lnTo>
                    <a:lnTo>
                      <a:pt x="72" y="57"/>
                    </a:lnTo>
                    <a:lnTo>
                      <a:pt x="72" y="56"/>
                    </a:lnTo>
                    <a:lnTo>
                      <a:pt x="73" y="56"/>
                    </a:lnTo>
                    <a:lnTo>
                      <a:pt x="73" y="56"/>
                    </a:lnTo>
                    <a:lnTo>
                      <a:pt x="79" y="54"/>
                    </a:lnTo>
                    <a:lnTo>
                      <a:pt x="79" y="54"/>
                    </a:lnTo>
                    <a:lnTo>
                      <a:pt x="81" y="54"/>
                    </a:lnTo>
                    <a:lnTo>
                      <a:pt x="83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7" y="53"/>
                    </a:lnTo>
                    <a:lnTo>
                      <a:pt x="88" y="53"/>
                    </a:lnTo>
                    <a:lnTo>
                      <a:pt x="87" y="51"/>
                    </a:lnTo>
                    <a:lnTo>
                      <a:pt x="87" y="51"/>
                    </a:lnTo>
                    <a:lnTo>
                      <a:pt x="84" y="47"/>
                    </a:lnTo>
                    <a:lnTo>
                      <a:pt x="83" y="46"/>
                    </a:lnTo>
                    <a:lnTo>
                      <a:pt x="81" y="45"/>
                    </a:lnTo>
                    <a:lnTo>
                      <a:pt x="80" y="45"/>
                    </a:lnTo>
                    <a:lnTo>
                      <a:pt x="80" y="45"/>
                    </a:lnTo>
                    <a:lnTo>
                      <a:pt x="79" y="46"/>
                    </a:lnTo>
                    <a:lnTo>
                      <a:pt x="77" y="47"/>
                    </a:lnTo>
                    <a:lnTo>
                      <a:pt x="77" y="47"/>
                    </a:lnTo>
                    <a:lnTo>
                      <a:pt x="76" y="47"/>
                    </a:lnTo>
                    <a:lnTo>
                      <a:pt x="76" y="47"/>
                    </a:lnTo>
                    <a:lnTo>
                      <a:pt x="72" y="45"/>
                    </a:lnTo>
                    <a:lnTo>
                      <a:pt x="72" y="43"/>
                    </a:lnTo>
                    <a:lnTo>
                      <a:pt x="73" y="42"/>
                    </a:lnTo>
                    <a:lnTo>
                      <a:pt x="73" y="42"/>
                    </a:lnTo>
                    <a:lnTo>
                      <a:pt x="76" y="39"/>
                    </a:lnTo>
                    <a:lnTo>
                      <a:pt x="79" y="38"/>
                    </a:lnTo>
                    <a:lnTo>
                      <a:pt x="79" y="38"/>
                    </a:lnTo>
                    <a:lnTo>
                      <a:pt x="80" y="38"/>
                    </a:lnTo>
                    <a:lnTo>
                      <a:pt x="81" y="38"/>
                    </a:lnTo>
                    <a:lnTo>
                      <a:pt x="84" y="41"/>
                    </a:lnTo>
                    <a:lnTo>
                      <a:pt x="87" y="43"/>
                    </a:lnTo>
                    <a:lnTo>
                      <a:pt x="88" y="43"/>
                    </a:lnTo>
                    <a:lnTo>
                      <a:pt x="88" y="43"/>
                    </a:lnTo>
                    <a:lnTo>
                      <a:pt x="91" y="42"/>
                    </a:lnTo>
                    <a:lnTo>
                      <a:pt x="92" y="42"/>
                    </a:lnTo>
                    <a:lnTo>
                      <a:pt x="92" y="42"/>
                    </a:lnTo>
                    <a:lnTo>
                      <a:pt x="94" y="45"/>
                    </a:lnTo>
                    <a:lnTo>
                      <a:pt x="94" y="49"/>
                    </a:lnTo>
                    <a:lnTo>
                      <a:pt x="94" y="49"/>
                    </a:lnTo>
                    <a:lnTo>
                      <a:pt x="94" y="51"/>
                    </a:lnTo>
                    <a:lnTo>
                      <a:pt x="96" y="50"/>
                    </a:lnTo>
                    <a:lnTo>
                      <a:pt x="96" y="50"/>
                    </a:lnTo>
                    <a:lnTo>
                      <a:pt x="98" y="49"/>
                    </a:lnTo>
                    <a:lnTo>
                      <a:pt x="96" y="49"/>
                    </a:lnTo>
                    <a:lnTo>
                      <a:pt x="96" y="47"/>
                    </a:lnTo>
                    <a:lnTo>
                      <a:pt x="100" y="46"/>
                    </a:lnTo>
                    <a:lnTo>
                      <a:pt x="100" y="46"/>
                    </a:lnTo>
                    <a:lnTo>
                      <a:pt x="107" y="45"/>
                    </a:lnTo>
                    <a:lnTo>
                      <a:pt x="110" y="43"/>
                    </a:lnTo>
                    <a:lnTo>
                      <a:pt x="113" y="43"/>
                    </a:lnTo>
                    <a:lnTo>
                      <a:pt x="114" y="45"/>
                    </a:lnTo>
                    <a:lnTo>
                      <a:pt x="114" y="45"/>
                    </a:lnTo>
                    <a:lnTo>
                      <a:pt x="117" y="46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18" y="47"/>
                    </a:lnTo>
                    <a:lnTo>
                      <a:pt x="118" y="49"/>
                    </a:lnTo>
                    <a:lnTo>
                      <a:pt x="119" y="47"/>
                    </a:lnTo>
                    <a:lnTo>
                      <a:pt x="119" y="47"/>
                    </a:lnTo>
                    <a:lnTo>
                      <a:pt x="122" y="46"/>
                    </a:lnTo>
                    <a:lnTo>
                      <a:pt x="125" y="47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30" y="49"/>
                    </a:lnTo>
                    <a:lnTo>
                      <a:pt x="130" y="49"/>
                    </a:lnTo>
                    <a:lnTo>
                      <a:pt x="133" y="51"/>
                    </a:lnTo>
                    <a:lnTo>
                      <a:pt x="137" y="51"/>
                    </a:lnTo>
                    <a:lnTo>
                      <a:pt x="137" y="51"/>
                    </a:lnTo>
                    <a:lnTo>
                      <a:pt x="140" y="50"/>
                    </a:lnTo>
                    <a:lnTo>
                      <a:pt x="140" y="50"/>
                    </a:lnTo>
                    <a:lnTo>
                      <a:pt x="138" y="47"/>
                    </a:lnTo>
                    <a:lnTo>
                      <a:pt x="138" y="47"/>
                    </a:lnTo>
                    <a:lnTo>
                      <a:pt x="137" y="45"/>
                    </a:lnTo>
                    <a:lnTo>
                      <a:pt x="133" y="43"/>
                    </a:lnTo>
                    <a:lnTo>
                      <a:pt x="133" y="43"/>
                    </a:lnTo>
                    <a:lnTo>
                      <a:pt x="125" y="41"/>
                    </a:lnTo>
                    <a:lnTo>
                      <a:pt x="123" y="39"/>
                    </a:lnTo>
                    <a:lnTo>
                      <a:pt x="126" y="39"/>
                    </a:lnTo>
                    <a:lnTo>
                      <a:pt x="126" y="39"/>
                    </a:lnTo>
                    <a:lnTo>
                      <a:pt x="129" y="38"/>
                    </a:lnTo>
                    <a:lnTo>
                      <a:pt x="127" y="37"/>
                    </a:lnTo>
                    <a:lnTo>
                      <a:pt x="127" y="35"/>
                    </a:lnTo>
                    <a:lnTo>
                      <a:pt x="132" y="33"/>
                    </a:lnTo>
                    <a:lnTo>
                      <a:pt x="132" y="33"/>
                    </a:lnTo>
                    <a:lnTo>
                      <a:pt x="137" y="31"/>
                    </a:lnTo>
                    <a:lnTo>
                      <a:pt x="140" y="31"/>
                    </a:lnTo>
                    <a:lnTo>
                      <a:pt x="141" y="31"/>
                    </a:lnTo>
                    <a:lnTo>
                      <a:pt x="141" y="28"/>
                    </a:lnTo>
                    <a:lnTo>
                      <a:pt x="141" y="28"/>
                    </a:lnTo>
                    <a:lnTo>
                      <a:pt x="141" y="23"/>
                    </a:lnTo>
                    <a:lnTo>
                      <a:pt x="142" y="23"/>
                    </a:lnTo>
                    <a:lnTo>
                      <a:pt x="144" y="23"/>
                    </a:lnTo>
                    <a:lnTo>
                      <a:pt x="144" y="23"/>
                    </a:lnTo>
                    <a:lnTo>
                      <a:pt x="153" y="24"/>
                    </a:lnTo>
                    <a:lnTo>
                      <a:pt x="153" y="24"/>
                    </a:lnTo>
                    <a:lnTo>
                      <a:pt x="155" y="24"/>
                    </a:lnTo>
                    <a:lnTo>
                      <a:pt x="155" y="26"/>
                    </a:lnTo>
                    <a:lnTo>
                      <a:pt x="157" y="24"/>
                    </a:lnTo>
                    <a:lnTo>
                      <a:pt x="157" y="24"/>
                    </a:lnTo>
                    <a:lnTo>
                      <a:pt x="160" y="23"/>
                    </a:lnTo>
                    <a:lnTo>
                      <a:pt x="161" y="23"/>
                    </a:lnTo>
                    <a:lnTo>
                      <a:pt x="161" y="23"/>
                    </a:lnTo>
                    <a:lnTo>
                      <a:pt x="161" y="22"/>
                    </a:lnTo>
                    <a:lnTo>
                      <a:pt x="161" y="22"/>
                    </a:lnTo>
                    <a:lnTo>
                      <a:pt x="159" y="18"/>
                    </a:lnTo>
                    <a:lnTo>
                      <a:pt x="156" y="15"/>
                    </a:lnTo>
                    <a:lnTo>
                      <a:pt x="156" y="15"/>
                    </a:lnTo>
                    <a:lnTo>
                      <a:pt x="155" y="12"/>
                    </a:lnTo>
                    <a:lnTo>
                      <a:pt x="153" y="10"/>
                    </a:lnTo>
                    <a:lnTo>
                      <a:pt x="152" y="7"/>
                    </a:lnTo>
                    <a:lnTo>
                      <a:pt x="150" y="7"/>
                    </a:lnTo>
                    <a:lnTo>
                      <a:pt x="148" y="8"/>
                    </a:lnTo>
                    <a:lnTo>
                      <a:pt x="148" y="8"/>
                    </a:lnTo>
                    <a:lnTo>
                      <a:pt x="144" y="10"/>
                    </a:lnTo>
                    <a:lnTo>
                      <a:pt x="140" y="11"/>
                    </a:lnTo>
                    <a:lnTo>
                      <a:pt x="140" y="11"/>
                    </a:lnTo>
                    <a:lnTo>
                      <a:pt x="134" y="10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6" y="7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40" y="4"/>
                    </a:lnTo>
                    <a:lnTo>
                      <a:pt x="140" y="4"/>
                    </a:lnTo>
                    <a:lnTo>
                      <a:pt x="137" y="1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49" y="0"/>
                    </a:lnTo>
                    <a:lnTo>
                      <a:pt x="161" y="1"/>
                    </a:lnTo>
                    <a:lnTo>
                      <a:pt x="161" y="1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19" name="组合 198">
              <a:extLst>
                <a:ext uri="{FF2B5EF4-FFF2-40B4-BE49-F238E27FC236}">
                  <a16:creationId xmlns:a16="http://schemas.microsoft.com/office/drawing/2014/main" xmlns="" id="{B495901A-FE80-4508-B8B3-3F6FC94C548F}"/>
                </a:ext>
              </a:extLst>
            </p:cNvPr>
            <p:cNvGrpSpPr/>
            <p:nvPr/>
          </p:nvGrpSpPr>
          <p:grpSpPr bwMode="auto">
            <a:xfrm>
              <a:off x="5111892" y="1010471"/>
              <a:ext cx="212269" cy="385840"/>
              <a:chOff x="0" y="0"/>
              <a:chExt cx="323850" cy="576262"/>
            </a:xfrm>
            <a:grpFill/>
          </p:grpSpPr>
          <p:sp>
            <p:nvSpPr>
              <p:cNvPr id="84" name="Freeform 137">
                <a:extLst>
                  <a:ext uri="{FF2B5EF4-FFF2-40B4-BE49-F238E27FC236}">
                    <a16:creationId xmlns:a16="http://schemas.microsoft.com/office/drawing/2014/main" xmlns="" id="{91E02E0B-18FF-4F78-97FE-0B22AA5F8C7E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323850" cy="323850"/>
              </a:xfrm>
              <a:custGeom>
                <a:avLst/>
                <a:gdLst>
                  <a:gd name="T0" fmla="*/ 112 w 204"/>
                  <a:gd name="T1" fmla="*/ 0 h 204"/>
                  <a:gd name="T2" fmla="*/ 141 w 204"/>
                  <a:gd name="T3" fmla="*/ 8 h 204"/>
                  <a:gd name="T4" fmla="*/ 165 w 204"/>
                  <a:gd name="T5" fmla="*/ 22 h 204"/>
                  <a:gd name="T6" fmla="*/ 185 w 204"/>
                  <a:gd name="T7" fmla="*/ 42 h 204"/>
                  <a:gd name="T8" fmla="*/ 199 w 204"/>
                  <a:gd name="T9" fmla="*/ 68 h 204"/>
                  <a:gd name="T10" fmla="*/ 204 w 204"/>
                  <a:gd name="T11" fmla="*/ 96 h 204"/>
                  <a:gd name="T12" fmla="*/ 203 w 204"/>
                  <a:gd name="T13" fmla="*/ 118 h 204"/>
                  <a:gd name="T14" fmla="*/ 195 w 204"/>
                  <a:gd name="T15" fmla="*/ 146 h 204"/>
                  <a:gd name="T16" fmla="*/ 179 w 204"/>
                  <a:gd name="T17" fmla="*/ 171 h 204"/>
                  <a:gd name="T18" fmla="*/ 156 w 204"/>
                  <a:gd name="T19" fmla="*/ 190 h 204"/>
                  <a:gd name="T20" fmla="*/ 129 w 204"/>
                  <a:gd name="T21" fmla="*/ 202 h 204"/>
                  <a:gd name="T22" fmla="*/ 108 w 204"/>
                  <a:gd name="T23" fmla="*/ 204 h 204"/>
                  <a:gd name="T24" fmla="*/ 102 w 204"/>
                  <a:gd name="T25" fmla="*/ 185 h 204"/>
                  <a:gd name="T26" fmla="*/ 107 w 204"/>
                  <a:gd name="T27" fmla="*/ 185 h 204"/>
                  <a:gd name="T28" fmla="*/ 131 w 204"/>
                  <a:gd name="T29" fmla="*/ 180 h 204"/>
                  <a:gd name="T30" fmla="*/ 164 w 204"/>
                  <a:gd name="T31" fmla="*/ 158 h 204"/>
                  <a:gd name="T32" fmla="*/ 183 w 204"/>
                  <a:gd name="T33" fmla="*/ 123 h 204"/>
                  <a:gd name="T34" fmla="*/ 185 w 204"/>
                  <a:gd name="T35" fmla="*/ 97 h 204"/>
                  <a:gd name="T36" fmla="*/ 177 w 204"/>
                  <a:gd name="T37" fmla="*/ 66 h 204"/>
                  <a:gd name="T38" fmla="*/ 148 w 204"/>
                  <a:gd name="T39" fmla="*/ 32 h 204"/>
                  <a:gd name="T40" fmla="*/ 102 w 204"/>
                  <a:gd name="T41" fmla="*/ 19 h 204"/>
                  <a:gd name="T42" fmla="*/ 96 w 204"/>
                  <a:gd name="T43" fmla="*/ 0 h 204"/>
                  <a:gd name="T44" fmla="*/ 102 w 204"/>
                  <a:gd name="T45" fmla="*/ 19 h 204"/>
                  <a:gd name="T46" fmla="*/ 89 w 204"/>
                  <a:gd name="T47" fmla="*/ 20 h 204"/>
                  <a:gd name="T48" fmla="*/ 66 w 204"/>
                  <a:gd name="T49" fmla="*/ 27 h 204"/>
                  <a:gd name="T50" fmla="*/ 31 w 204"/>
                  <a:gd name="T51" fmla="*/ 60 h 204"/>
                  <a:gd name="T52" fmla="*/ 20 w 204"/>
                  <a:gd name="T53" fmla="*/ 89 h 204"/>
                  <a:gd name="T54" fmla="*/ 19 w 204"/>
                  <a:gd name="T55" fmla="*/ 107 h 204"/>
                  <a:gd name="T56" fmla="*/ 35 w 204"/>
                  <a:gd name="T57" fmla="*/ 152 h 204"/>
                  <a:gd name="T58" fmla="*/ 70 w 204"/>
                  <a:gd name="T59" fmla="*/ 179 h 204"/>
                  <a:gd name="T60" fmla="*/ 102 w 204"/>
                  <a:gd name="T61" fmla="*/ 204 h 204"/>
                  <a:gd name="T62" fmla="*/ 83 w 204"/>
                  <a:gd name="T63" fmla="*/ 203 h 204"/>
                  <a:gd name="T64" fmla="*/ 55 w 204"/>
                  <a:gd name="T65" fmla="*/ 194 h 204"/>
                  <a:gd name="T66" fmla="*/ 32 w 204"/>
                  <a:gd name="T67" fmla="*/ 176 h 204"/>
                  <a:gd name="T68" fmla="*/ 13 w 204"/>
                  <a:gd name="T69" fmla="*/ 154 h 204"/>
                  <a:gd name="T70" fmla="*/ 3 w 204"/>
                  <a:gd name="T71" fmla="*/ 127 h 204"/>
                  <a:gd name="T72" fmla="*/ 0 w 204"/>
                  <a:gd name="T73" fmla="*/ 108 h 204"/>
                  <a:gd name="T74" fmla="*/ 3 w 204"/>
                  <a:gd name="T75" fmla="*/ 77 h 204"/>
                  <a:gd name="T76" fmla="*/ 15 w 204"/>
                  <a:gd name="T77" fmla="*/ 50 h 204"/>
                  <a:gd name="T78" fmla="*/ 32 w 204"/>
                  <a:gd name="T79" fmla="*/ 27 h 204"/>
                  <a:gd name="T80" fmla="*/ 57 w 204"/>
                  <a:gd name="T81" fmla="*/ 11 h 204"/>
                  <a:gd name="T82" fmla="*/ 87 w 204"/>
                  <a:gd name="T83" fmla="*/ 1 h 20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04"/>
                  <a:gd name="T127" fmla="*/ 0 h 204"/>
                  <a:gd name="T128" fmla="*/ 204 w 204"/>
                  <a:gd name="T129" fmla="*/ 204 h 204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04" h="204">
                    <a:moveTo>
                      <a:pt x="102" y="0"/>
                    </a:moveTo>
                    <a:lnTo>
                      <a:pt x="102" y="0"/>
                    </a:lnTo>
                    <a:lnTo>
                      <a:pt x="112" y="0"/>
                    </a:lnTo>
                    <a:lnTo>
                      <a:pt x="122" y="1"/>
                    </a:lnTo>
                    <a:lnTo>
                      <a:pt x="131" y="4"/>
                    </a:lnTo>
                    <a:lnTo>
                      <a:pt x="141" y="8"/>
                    </a:lnTo>
                    <a:lnTo>
                      <a:pt x="149" y="11"/>
                    </a:lnTo>
                    <a:lnTo>
                      <a:pt x="157" y="16"/>
                    </a:lnTo>
                    <a:lnTo>
                      <a:pt x="165" y="22"/>
                    </a:lnTo>
                    <a:lnTo>
                      <a:pt x="172" y="28"/>
                    </a:lnTo>
                    <a:lnTo>
                      <a:pt x="179" y="35"/>
                    </a:lnTo>
                    <a:lnTo>
                      <a:pt x="185" y="42"/>
                    </a:lnTo>
                    <a:lnTo>
                      <a:pt x="190" y="50"/>
                    </a:lnTo>
                    <a:lnTo>
                      <a:pt x="195" y="58"/>
                    </a:lnTo>
                    <a:lnTo>
                      <a:pt x="199" y="68"/>
                    </a:lnTo>
                    <a:lnTo>
                      <a:pt x="202" y="77"/>
                    </a:lnTo>
                    <a:lnTo>
                      <a:pt x="203" y="87"/>
                    </a:lnTo>
                    <a:lnTo>
                      <a:pt x="204" y="96"/>
                    </a:lnTo>
                    <a:lnTo>
                      <a:pt x="204" y="96"/>
                    </a:lnTo>
                    <a:lnTo>
                      <a:pt x="204" y="107"/>
                    </a:lnTo>
                    <a:lnTo>
                      <a:pt x="203" y="118"/>
                    </a:lnTo>
                    <a:lnTo>
                      <a:pt x="202" y="127"/>
                    </a:lnTo>
                    <a:lnTo>
                      <a:pt x="199" y="137"/>
                    </a:lnTo>
                    <a:lnTo>
                      <a:pt x="195" y="146"/>
                    </a:lnTo>
                    <a:lnTo>
                      <a:pt x="190" y="154"/>
                    </a:lnTo>
                    <a:lnTo>
                      <a:pt x="184" y="162"/>
                    </a:lnTo>
                    <a:lnTo>
                      <a:pt x="179" y="171"/>
                    </a:lnTo>
                    <a:lnTo>
                      <a:pt x="172" y="177"/>
                    </a:lnTo>
                    <a:lnTo>
                      <a:pt x="164" y="184"/>
                    </a:lnTo>
                    <a:lnTo>
                      <a:pt x="156" y="190"/>
                    </a:lnTo>
                    <a:lnTo>
                      <a:pt x="148" y="194"/>
                    </a:lnTo>
                    <a:lnTo>
                      <a:pt x="138" y="198"/>
                    </a:lnTo>
                    <a:lnTo>
                      <a:pt x="129" y="202"/>
                    </a:lnTo>
                    <a:lnTo>
                      <a:pt x="118" y="203"/>
                    </a:lnTo>
                    <a:lnTo>
                      <a:pt x="108" y="204"/>
                    </a:lnTo>
                    <a:lnTo>
                      <a:pt x="108" y="204"/>
                    </a:lnTo>
                    <a:lnTo>
                      <a:pt x="102" y="204"/>
                    </a:lnTo>
                    <a:lnTo>
                      <a:pt x="102" y="185"/>
                    </a:lnTo>
                    <a:lnTo>
                      <a:pt x="102" y="185"/>
                    </a:lnTo>
                    <a:lnTo>
                      <a:pt x="107" y="185"/>
                    </a:lnTo>
                    <a:lnTo>
                      <a:pt x="107" y="185"/>
                    </a:lnTo>
                    <a:lnTo>
                      <a:pt x="107" y="185"/>
                    </a:lnTo>
                    <a:lnTo>
                      <a:pt x="115" y="184"/>
                    </a:lnTo>
                    <a:lnTo>
                      <a:pt x="123" y="183"/>
                    </a:lnTo>
                    <a:lnTo>
                      <a:pt x="131" y="180"/>
                    </a:lnTo>
                    <a:lnTo>
                      <a:pt x="138" y="177"/>
                    </a:lnTo>
                    <a:lnTo>
                      <a:pt x="152" y="169"/>
                    </a:lnTo>
                    <a:lnTo>
                      <a:pt x="164" y="158"/>
                    </a:lnTo>
                    <a:lnTo>
                      <a:pt x="173" y="145"/>
                    </a:lnTo>
                    <a:lnTo>
                      <a:pt x="180" y="130"/>
                    </a:lnTo>
                    <a:lnTo>
                      <a:pt x="183" y="123"/>
                    </a:lnTo>
                    <a:lnTo>
                      <a:pt x="184" y="115"/>
                    </a:lnTo>
                    <a:lnTo>
                      <a:pt x="185" y="107"/>
                    </a:lnTo>
                    <a:lnTo>
                      <a:pt x="185" y="97"/>
                    </a:lnTo>
                    <a:lnTo>
                      <a:pt x="185" y="97"/>
                    </a:lnTo>
                    <a:lnTo>
                      <a:pt x="183" y="81"/>
                    </a:lnTo>
                    <a:lnTo>
                      <a:pt x="177" y="66"/>
                    </a:lnTo>
                    <a:lnTo>
                      <a:pt x="169" y="53"/>
                    </a:lnTo>
                    <a:lnTo>
                      <a:pt x="160" y="42"/>
                    </a:lnTo>
                    <a:lnTo>
                      <a:pt x="148" y="32"/>
                    </a:lnTo>
                    <a:lnTo>
                      <a:pt x="133" y="26"/>
                    </a:lnTo>
                    <a:lnTo>
                      <a:pt x="118" y="20"/>
                    </a:lnTo>
                    <a:lnTo>
                      <a:pt x="102" y="19"/>
                    </a:lnTo>
                    <a:lnTo>
                      <a:pt x="102" y="0"/>
                    </a:lnTo>
                    <a:close/>
                    <a:moveTo>
                      <a:pt x="96" y="0"/>
                    </a:moveTo>
                    <a:lnTo>
                      <a:pt x="96" y="0"/>
                    </a:lnTo>
                    <a:lnTo>
                      <a:pt x="102" y="0"/>
                    </a:lnTo>
                    <a:lnTo>
                      <a:pt x="102" y="19"/>
                    </a:lnTo>
                    <a:lnTo>
                      <a:pt x="102" y="19"/>
                    </a:lnTo>
                    <a:lnTo>
                      <a:pt x="97" y="19"/>
                    </a:lnTo>
                    <a:lnTo>
                      <a:pt x="97" y="19"/>
                    </a:lnTo>
                    <a:lnTo>
                      <a:pt x="89" y="20"/>
                    </a:lnTo>
                    <a:lnTo>
                      <a:pt x="81" y="22"/>
                    </a:lnTo>
                    <a:lnTo>
                      <a:pt x="73" y="24"/>
                    </a:lnTo>
                    <a:lnTo>
                      <a:pt x="66" y="27"/>
                    </a:lnTo>
                    <a:lnTo>
                      <a:pt x="51" y="37"/>
                    </a:lnTo>
                    <a:lnTo>
                      <a:pt x="41" y="46"/>
                    </a:lnTo>
                    <a:lnTo>
                      <a:pt x="31" y="60"/>
                    </a:lnTo>
                    <a:lnTo>
                      <a:pt x="24" y="74"/>
                    </a:lnTo>
                    <a:lnTo>
                      <a:pt x="22" y="81"/>
                    </a:lnTo>
                    <a:lnTo>
                      <a:pt x="20" y="89"/>
                    </a:lnTo>
                    <a:lnTo>
                      <a:pt x="19" y="99"/>
                    </a:lnTo>
                    <a:lnTo>
                      <a:pt x="19" y="107"/>
                    </a:lnTo>
                    <a:lnTo>
                      <a:pt x="19" y="107"/>
                    </a:lnTo>
                    <a:lnTo>
                      <a:pt x="22" y="123"/>
                    </a:lnTo>
                    <a:lnTo>
                      <a:pt x="27" y="138"/>
                    </a:lnTo>
                    <a:lnTo>
                      <a:pt x="35" y="152"/>
                    </a:lnTo>
                    <a:lnTo>
                      <a:pt x="45" y="162"/>
                    </a:lnTo>
                    <a:lnTo>
                      <a:pt x="57" y="172"/>
                    </a:lnTo>
                    <a:lnTo>
                      <a:pt x="70" y="179"/>
                    </a:lnTo>
                    <a:lnTo>
                      <a:pt x="87" y="184"/>
                    </a:lnTo>
                    <a:lnTo>
                      <a:pt x="102" y="185"/>
                    </a:lnTo>
                    <a:lnTo>
                      <a:pt x="102" y="204"/>
                    </a:lnTo>
                    <a:lnTo>
                      <a:pt x="102" y="204"/>
                    </a:lnTo>
                    <a:lnTo>
                      <a:pt x="92" y="204"/>
                    </a:lnTo>
                    <a:lnTo>
                      <a:pt x="83" y="203"/>
                    </a:lnTo>
                    <a:lnTo>
                      <a:pt x="73" y="200"/>
                    </a:lnTo>
                    <a:lnTo>
                      <a:pt x="64" y="198"/>
                    </a:lnTo>
                    <a:lnTo>
                      <a:pt x="55" y="194"/>
                    </a:lnTo>
                    <a:lnTo>
                      <a:pt x="47" y="188"/>
                    </a:lnTo>
                    <a:lnTo>
                      <a:pt x="39" y="183"/>
                    </a:lnTo>
                    <a:lnTo>
                      <a:pt x="32" y="176"/>
                    </a:lnTo>
                    <a:lnTo>
                      <a:pt x="26" y="169"/>
                    </a:lnTo>
                    <a:lnTo>
                      <a:pt x="19" y="162"/>
                    </a:lnTo>
                    <a:lnTo>
                      <a:pt x="13" y="154"/>
                    </a:lnTo>
                    <a:lnTo>
                      <a:pt x="9" y="146"/>
                    </a:lnTo>
                    <a:lnTo>
                      <a:pt x="5" y="137"/>
                    </a:lnTo>
                    <a:lnTo>
                      <a:pt x="3" y="127"/>
                    </a:lnTo>
                    <a:lnTo>
                      <a:pt x="1" y="118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0" y="97"/>
                    </a:lnTo>
                    <a:lnTo>
                      <a:pt x="1" y="87"/>
                    </a:lnTo>
                    <a:lnTo>
                      <a:pt x="3" y="77"/>
                    </a:lnTo>
                    <a:lnTo>
                      <a:pt x="5" y="68"/>
                    </a:lnTo>
                    <a:lnTo>
                      <a:pt x="9" y="58"/>
                    </a:lnTo>
                    <a:lnTo>
                      <a:pt x="15" y="50"/>
                    </a:lnTo>
                    <a:lnTo>
                      <a:pt x="20" y="42"/>
                    </a:lnTo>
                    <a:lnTo>
                      <a:pt x="26" y="34"/>
                    </a:lnTo>
                    <a:lnTo>
                      <a:pt x="32" y="27"/>
                    </a:lnTo>
                    <a:lnTo>
                      <a:pt x="41" y="20"/>
                    </a:lnTo>
                    <a:lnTo>
                      <a:pt x="49" y="15"/>
                    </a:lnTo>
                    <a:lnTo>
                      <a:pt x="57" y="11"/>
                    </a:lnTo>
                    <a:lnTo>
                      <a:pt x="66" y="7"/>
                    </a:lnTo>
                    <a:lnTo>
                      <a:pt x="76" y="3"/>
                    </a:lnTo>
                    <a:lnTo>
                      <a:pt x="87" y="1"/>
                    </a:lnTo>
                    <a:lnTo>
                      <a:pt x="96" y="0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85" name="Freeform 138">
                <a:extLst>
                  <a:ext uri="{FF2B5EF4-FFF2-40B4-BE49-F238E27FC236}">
                    <a16:creationId xmlns:a16="http://schemas.microsoft.com/office/drawing/2014/main" xmlns="" id="{71E34B65-BFFF-4C98-8200-CA21A70E4D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638" y="304800"/>
                <a:ext cx="52388" cy="161925"/>
              </a:xfrm>
              <a:custGeom>
                <a:avLst/>
                <a:gdLst>
                  <a:gd name="T0" fmla="*/ 6 w 33"/>
                  <a:gd name="T1" fmla="*/ 102 h 102"/>
                  <a:gd name="T2" fmla="*/ 33 w 33"/>
                  <a:gd name="T3" fmla="*/ 100 h 102"/>
                  <a:gd name="T4" fmla="*/ 27 w 33"/>
                  <a:gd name="T5" fmla="*/ 0 h 102"/>
                  <a:gd name="T6" fmla="*/ 0 w 33"/>
                  <a:gd name="T7" fmla="*/ 2 h 102"/>
                  <a:gd name="T8" fmla="*/ 6 w 33"/>
                  <a:gd name="T9" fmla="*/ 102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"/>
                  <a:gd name="T16" fmla="*/ 0 h 102"/>
                  <a:gd name="T17" fmla="*/ 33 w 3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" h="102">
                    <a:moveTo>
                      <a:pt x="6" y="102"/>
                    </a:moveTo>
                    <a:lnTo>
                      <a:pt x="33" y="100"/>
                    </a:lnTo>
                    <a:lnTo>
                      <a:pt x="27" y="0"/>
                    </a:lnTo>
                    <a:lnTo>
                      <a:pt x="0" y="2"/>
                    </a:lnTo>
                    <a:lnTo>
                      <a:pt x="6" y="102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86" name="Freeform 139">
                <a:extLst>
                  <a:ext uri="{FF2B5EF4-FFF2-40B4-BE49-F238E27FC236}">
                    <a16:creationId xmlns:a16="http://schemas.microsoft.com/office/drawing/2014/main" xmlns="" id="{331A92A8-1DA0-4986-8F0C-65933EA05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700" y="357187"/>
                <a:ext cx="77788" cy="219075"/>
              </a:xfrm>
              <a:custGeom>
                <a:avLst/>
                <a:gdLst>
                  <a:gd name="T0" fmla="*/ 5 w 49"/>
                  <a:gd name="T1" fmla="*/ 116 h 138"/>
                  <a:gd name="T2" fmla="*/ 5 w 49"/>
                  <a:gd name="T3" fmla="*/ 116 h 138"/>
                  <a:gd name="T4" fmla="*/ 5 w 49"/>
                  <a:gd name="T5" fmla="*/ 122 h 138"/>
                  <a:gd name="T6" fmla="*/ 7 w 49"/>
                  <a:gd name="T7" fmla="*/ 126 h 138"/>
                  <a:gd name="T8" fmla="*/ 9 w 49"/>
                  <a:gd name="T9" fmla="*/ 128 h 138"/>
                  <a:gd name="T10" fmla="*/ 12 w 49"/>
                  <a:gd name="T11" fmla="*/ 132 h 138"/>
                  <a:gd name="T12" fmla="*/ 16 w 49"/>
                  <a:gd name="T13" fmla="*/ 134 h 138"/>
                  <a:gd name="T14" fmla="*/ 19 w 49"/>
                  <a:gd name="T15" fmla="*/ 136 h 138"/>
                  <a:gd name="T16" fmla="*/ 23 w 49"/>
                  <a:gd name="T17" fmla="*/ 138 h 138"/>
                  <a:gd name="T18" fmla="*/ 28 w 49"/>
                  <a:gd name="T19" fmla="*/ 138 h 138"/>
                  <a:gd name="T20" fmla="*/ 28 w 49"/>
                  <a:gd name="T21" fmla="*/ 138 h 138"/>
                  <a:gd name="T22" fmla="*/ 32 w 49"/>
                  <a:gd name="T23" fmla="*/ 136 h 138"/>
                  <a:gd name="T24" fmla="*/ 37 w 49"/>
                  <a:gd name="T25" fmla="*/ 135 h 138"/>
                  <a:gd name="T26" fmla="*/ 41 w 49"/>
                  <a:gd name="T27" fmla="*/ 132 h 138"/>
                  <a:gd name="T28" fmla="*/ 43 w 49"/>
                  <a:gd name="T29" fmla="*/ 130 h 138"/>
                  <a:gd name="T30" fmla="*/ 46 w 49"/>
                  <a:gd name="T31" fmla="*/ 127 h 138"/>
                  <a:gd name="T32" fmla="*/ 47 w 49"/>
                  <a:gd name="T33" fmla="*/ 123 h 138"/>
                  <a:gd name="T34" fmla="*/ 49 w 49"/>
                  <a:gd name="T35" fmla="*/ 119 h 138"/>
                  <a:gd name="T36" fmla="*/ 49 w 49"/>
                  <a:gd name="T37" fmla="*/ 115 h 138"/>
                  <a:gd name="T38" fmla="*/ 43 w 49"/>
                  <a:gd name="T39" fmla="*/ 20 h 138"/>
                  <a:gd name="T40" fmla="*/ 43 w 49"/>
                  <a:gd name="T41" fmla="*/ 20 h 138"/>
                  <a:gd name="T42" fmla="*/ 43 w 49"/>
                  <a:gd name="T43" fmla="*/ 16 h 138"/>
                  <a:gd name="T44" fmla="*/ 42 w 49"/>
                  <a:gd name="T45" fmla="*/ 12 h 138"/>
                  <a:gd name="T46" fmla="*/ 39 w 49"/>
                  <a:gd name="T47" fmla="*/ 8 h 138"/>
                  <a:gd name="T48" fmla="*/ 37 w 49"/>
                  <a:gd name="T49" fmla="*/ 5 h 138"/>
                  <a:gd name="T50" fmla="*/ 34 w 49"/>
                  <a:gd name="T51" fmla="*/ 2 h 138"/>
                  <a:gd name="T52" fmla="*/ 30 w 49"/>
                  <a:gd name="T53" fmla="*/ 1 h 138"/>
                  <a:gd name="T54" fmla="*/ 26 w 49"/>
                  <a:gd name="T55" fmla="*/ 0 h 138"/>
                  <a:gd name="T56" fmla="*/ 20 w 49"/>
                  <a:gd name="T57" fmla="*/ 0 h 138"/>
                  <a:gd name="T58" fmla="*/ 20 w 49"/>
                  <a:gd name="T59" fmla="*/ 0 h 138"/>
                  <a:gd name="T60" fmla="*/ 16 w 49"/>
                  <a:gd name="T61" fmla="*/ 0 h 138"/>
                  <a:gd name="T62" fmla="*/ 12 w 49"/>
                  <a:gd name="T63" fmla="*/ 1 h 138"/>
                  <a:gd name="T64" fmla="*/ 8 w 49"/>
                  <a:gd name="T65" fmla="*/ 4 h 138"/>
                  <a:gd name="T66" fmla="*/ 5 w 49"/>
                  <a:gd name="T67" fmla="*/ 6 h 138"/>
                  <a:gd name="T68" fmla="*/ 3 w 49"/>
                  <a:gd name="T69" fmla="*/ 11 h 138"/>
                  <a:gd name="T70" fmla="*/ 1 w 49"/>
                  <a:gd name="T71" fmla="*/ 15 h 138"/>
                  <a:gd name="T72" fmla="*/ 0 w 49"/>
                  <a:gd name="T73" fmla="*/ 19 h 138"/>
                  <a:gd name="T74" fmla="*/ 0 w 49"/>
                  <a:gd name="T75" fmla="*/ 23 h 138"/>
                  <a:gd name="T76" fmla="*/ 5 w 49"/>
                  <a:gd name="T77" fmla="*/ 116 h 13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49"/>
                  <a:gd name="T118" fmla="*/ 0 h 138"/>
                  <a:gd name="T119" fmla="*/ 49 w 49"/>
                  <a:gd name="T120" fmla="*/ 138 h 138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49" h="138">
                    <a:moveTo>
                      <a:pt x="5" y="116"/>
                    </a:moveTo>
                    <a:lnTo>
                      <a:pt x="5" y="116"/>
                    </a:lnTo>
                    <a:lnTo>
                      <a:pt x="5" y="122"/>
                    </a:lnTo>
                    <a:lnTo>
                      <a:pt x="7" y="126"/>
                    </a:lnTo>
                    <a:lnTo>
                      <a:pt x="9" y="128"/>
                    </a:lnTo>
                    <a:lnTo>
                      <a:pt x="12" y="132"/>
                    </a:lnTo>
                    <a:lnTo>
                      <a:pt x="16" y="134"/>
                    </a:lnTo>
                    <a:lnTo>
                      <a:pt x="19" y="136"/>
                    </a:lnTo>
                    <a:lnTo>
                      <a:pt x="23" y="138"/>
                    </a:lnTo>
                    <a:lnTo>
                      <a:pt x="28" y="138"/>
                    </a:lnTo>
                    <a:lnTo>
                      <a:pt x="28" y="138"/>
                    </a:lnTo>
                    <a:lnTo>
                      <a:pt x="32" y="136"/>
                    </a:lnTo>
                    <a:lnTo>
                      <a:pt x="37" y="135"/>
                    </a:lnTo>
                    <a:lnTo>
                      <a:pt x="41" y="132"/>
                    </a:lnTo>
                    <a:lnTo>
                      <a:pt x="43" y="130"/>
                    </a:lnTo>
                    <a:lnTo>
                      <a:pt x="46" y="127"/>
                    </a:lnTo>
                    <a:lnTo>
                      <a:pt x="47" y="123"/>
                    </a:lnTo>
                    <a:lnTo>
                      <a:pt x="49" y="119"/>
                    </a:lnTo>
                    <a:lnTo>
                      <a:pt x="49" y="115"/>
                    </a:lnTo>
                    <a:lnTo>
                      <a:pt x="43" y="20"/>
                    </a:lnTo>
                    <a:lnTo>
                      <a:pt x="43" y="20"/>
                    </a:lnTo>
                    <a:lnTo>
                      <a:pt x="43" y="16"/>
                    </a:lnTo>
                    <a:lnTo>
                      <a:pt x="42" y="12"/>
                    </a:lnTo>
                    <a:lnTo>
                      <a:pt x="39" y="8"/>
                    </a:lnTo>
                    <a:lnTo>
                      <a:pt x="37" y="5"/>
                    </a:lnTo>
                    <a:lnTo>
                      <a:pt x="34" y="2"/>
                    </a:lnTo>
                    <a:lnTo>
                      <a:pt x="30" y="1"/>
                    </a:lnTo>
                    <a:lnTo>
                      <a:pt x="26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2" y="1"/>
                    </a:lnTo>
                    <a:lnTo>
                      <a:pt x="8" y="4"/>
                    </a:lnTo>
                    <a:lnTo>
                      <a:pt x="5" y="6"/>
                    </a:lnTo>
                    <a:lnTo>
                      <a:pt x="3" y="11"/>
                    </a:lnTo>
                    <a:lnTo>
                      <a:pt x="1" y="15"/>
                    </a:lnTo>
                    <a:lnTo>
                      <a:pt x="0" y="19"/>
                    </a:lnTo>
                    <a:lnTo>
                      <a:pt x="0" y="23"/>
                    </a:lnTo>
                    <a:lnTo>
                      <a:pt x="5" y="116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20" name="Freeform 140">
              <a:extLst>
                <a:ext uri="{FF2B5EF4-FFF2-40B4-BE49-F238E27FC236}">
                  <a16:creationId xmlns:a16="http://schemas.microsoft.com/office/drawing/2014/main" xmlns="" id="{89E397BB-7DB1-4E9D-A677-C0F656FBCFAE}"/>
                </a:ext>
              </a:extLst>
            </p:cNvPr>
            <p:cNvSpPr/>
            <p:nvPr/>
          </p:nvSpPr>
          <p:spPr>
            <a:xfrm>
              <a:off x="4273223" y="571486"/>
              <a:ext cx="338173" cy="281673"/>
            </a:xfrm>
            <a:custGeom>
              <a:avLst/>
              <a:gdLst>
                <a:gd name="txL" fmla="*/ 0 w 325"/>
                <a:gd name="txT" fmla="*/ 0 h 265"/>
                <a:gd name="txR" fmla="*/ 325 w 325"/>
                <a:gd name="txB" fmla="*/ 265 h 265"/>
              </a:gdLst>
              <a:ahLst/>
              <a:cxnLst>
                <a:cxn ang="0">
                  <a:pos x="172728" y="281673"/>
                </a:cxn>
                <a:cxn ang="0">
                  <a:pos x="172728" y="281673"/>
                </a:cxn>
                <a:cxn ang="0">
                  <a:pos x="175850" y="279547"/>
                </a:cxn>
                <a:cxn ang="0">
                  <a:pos x="184174" y="273170"/>
                </a:cxn>
                <a:cxn ang="0">
                  <a:pos x="196661" y="265729"/>
                </a:cxn>
                <a:cxn ang="0">
                  <a:pos x="206025" y="261478"/>
                </a:cxn>
                <a:cxn ang="0">
                  <a:pos x="215390" y="259352"/>
                </a:cxn>
                <a:cxn ang="0">
                  <a:pos x="226836" y="256163"/>
                </a:cxn>
                <a:cxn ang="0">
                  <a:pos x="239322" y="255100"/>
                </a:cxn>
                <a:cxn ang="0">
                  <a:pos x="251809" y="255100"/>
                </a:cxn>
                <a:cxn ang="0">
                  <a:pos x="267417" y="256163"/>
                </a:cxn>
                <a:cxn ang="0">
                  <a:pos x="283025" y="257226"/>
                </a:cxn>
                <a:cxn ang="0">
                  <a:pos x="299673" y="263603"/>
                </a:cxn>
                <a:cxn ang="0">
                  <a:pos x="318403" y="271044"/>
                </a:cxn>
                <a:cxn ang="0">
                  <a:pos x="338173" y="279547"/>
                </a:cxn>
                <a:cxn ang="0">
                  <a:pos x="338173" y="27636"/>
                </a:cxn>
                <a:cxn ang="0">
                  <a:pos x="338173" y="27636"/>
                </a:cxn>
                <a:cxn ang="0">
                  <a:pos x="319443" y="19133"/>
                </a:cxn>
                <a:cxn ang="0">
                  <a:pos x="299673" y="9566"/>
                </a:cxn>
                <a:cxn ang="0">
                  <a:pos x="275741" y="4252"/>
                </a:cxn>
                <a:cxn ang="0">
                  <a:pos x="263255" y="1063"/>
                </a:cxn>
                <a:cxn ang="0">
                  <a:pos x="249728" y="0"/>
                </a:cxn>
                <a:cxn ang="0">
                  <a:pos x="235160" y="0"/>
                </a:cxn>
                <a:cxn ang="0">
                  <a:pos x="220593" y="1063"/>
                </a:cxn>
                <a:cxn ang="0">
                  <a:pos x="207066" y="4252"/>
                </a:cxn>
                <a:cxn ang="0">
                  <a:pos x="194580" y="8503"/>
                </a:cxn>
                <a:cxn ang="0">
                  <a:pos x="182093" y="17007"/>
                </a:cxn>
                <a:cxn ang="0">
                  <a:pos x="168566" y="27636"/>
                </a:cxn>
                <a:cxn ang="0">
                  <a:pos x="0" y="27636"/>
                </a:cxn>
                <a:cxn ang="0">
                  <a:pos x="0" y="280610"/>
                </a:cxn>
                <a:cxn ang="0">
                  <a:pos x="172728" y="281673"/>
                </a:cxn>
              </a:cxnLst>
              <a:rect l="txL" t="txT" r="txR" b="txB"/>
              <a:pathLst>
                <a:path w="325" h="265">
                  <a:moveTo>
                    <a:pt x="166" y="265"/>
                  </a:moveTo>
                  <a:lnTo>
                    <a:pt x="166" y="265"/>
                  </a:lnTo>
                  <a:lnTo>
                    <a:pt x="169" y="263"/>
                  </a:lnTo>
                  <a:lnTo>
                    <a:pt x="177" y="257"/>
                  </a:lnTo>
                  <a:lnTo>
                    <a:pt x="189" y="250"/>
                  </a:lnTo>
                  <a:lnTo>
                    <a:pt x="198" y="246"/>
                  </a:lnTo>
                  <a:lnTo>
                    <a:pt x="207" y="244"/>
                  </a:lnTo>
                  <a:lnTo>
                    <a:pt x="218" y="241"/>
                  </a:lnTo>
                  <a:lnTo>
                    <a:pt x="230" y="240"/>
                  </a:lnTo>
                  <a:lnTo>
                    <a:pt x="242" y="240"/>
                  </a:lnTo>
                  <a:lnTo>
                    <a:pt x="257" y="241"/>
                  </a:lnTo>
                  <a:lnTo>
                    <a:pt x="272" y="242"/>
                  </a:lnTo>
                  <a:lnTo>
                    <a:pt x="288" y="248"/>
                  </a:lnTo>
                  <a:lnTo>
                    <a:pt x="306" y="255"/>
                  </a:lnTo>
                  <a:lnTo>
                    <a:pt x="325" y="263"/>
                  </a:lnTo>
                  <a:lnTo>
                    <a:pt x="325" y="26"/>
                  </a:lnTo>
                  <a:lnTo>
                    <a:pt x="325" y="26"/>
                  </a:lnTo>
                  <a:lnTo>
                    <a:pt x="307" y="18"/>
                  </a:lnTo>
                  <a:lnTo>
                    <a:pt x="288" y="9"/>
                  </a:lnTo>
                  <a:lnTo>
                    <a:pt x="265" y="4"/>
                  </a:lnTo>
                  <a:lnTo>
                    <a:pt x="253" y="1"/>
                  </a:lnTo>
                  <a:lnTo>
                    <a:pt x="240" y="0"/>
                  </a:lnTo>
                  <a:lnTo>
                    <a:pt x="226" y="0"/>
                  </a:lnTo>
                  <a:lnTo>
                    <a:pt x="212" y="1"/>
                  </a:lnTo>
                  <a:lnTo>
                    <a:pt x="199" y="4"/>
                  </a:lnTo>
                  <a:lnTo>
                    <a:pt x="187" y="8"/>
                  </a:lnTo>
                  <a:lnTo>
                    <a:pt x="175" y="16"/>
                  </a:lnTo>
                  <a:lnTo>
                    <a:pt x="162" y="26"/>
                  </a:lnTo>
                  <a:lnTo>
                    <a:pt x="0" y="26"/>
                  </a:lnTo>
                  <a:lnTo>
                    <a:pt x="0" y="264"/>
                  </a:lnTo>
                  <a:lnTo>
                    <a:pt x="166" y="265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141">
              <a:extLst>
                <a:ext uri="{FF2B5EF4-FFF2-40B4-BE49-F238E27FC236}">
                  <a16:creationId xmlns:a16="http://schemas.microsoft.com/office/drawing/2014/main" xmlns="" id="{9F5E6532-7E66-48CF-B2CD-A381C7466127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4300277" y="2294476"/>
              <a:ext cx="412051" cy="347575"/>
            </a:xfrm>
            <a:custGeom>
              <a:avLst/>
              <a:gdLst>
                <a:gd name="txL" fmla="*/ 0 w 396"/>
                <a:gd name="txT" fmla="*/ 0 h 327"/>
                <a:gd name="txR" fmla="*/ 396 w 396"/>
                <a:gd name="txB" fmla="*/ 327 h 327"/>
              </a:gdLst>
              <a:ahLst/>
              <a:cxnLst>
                <a:cxn ang="0">
                  <a:pos x="379794" y="0"/>
                </a:cxn>
                <a:cxn ang="0">
                  <a:pos x="398524" y="5315"/>
                </a:cxn>
                <a:cxn ang="0">
                  <a:pos x="409970" y="20195"/>
                </a:cxn>
                <a:cxn ang="0">
                  <a:pos x="412051" y="209395"/>
                </a:cxn>
                <a:cxn ang="0">
                  <a:pos x="409970" y="223213"/>
                </a:cxn>
                <a:cxn ang="0">
                  <a:pos x="398524" y="238094"/>
                </a:cxn>
                <a:cxn ang="0">
                  <a:pos x="379794" y="244472"/>
                </a:cxn>
                <a:cxn ang="0">
                  <a:pos x="306957" y="276359"/>
                </a:cxn>
                <a:cxn ang="0">
                  <a:pos x="319444" y="278485"/>
                </a:cxn>
                <a:cxn ang="0">
                  <a:pos x="334011" y="290177"/>
                </a:cxn>
                <a:cxn ang="0">
                  <a:pos x="339214" y="309310"/>
                </a:cxn>
                <a:cxn ang="0">
                  <a:pos x="339214" y="321002"/>
                </a:cxn>
                <a:cxn ang="0">
                  <a:pos x="330889" y="338009"/>
                </a:cxn>
                <a:cxn ang="0">
                  <a:pos x="314241" y="346512"/>
                </a:cxn>
                <a:cxn ang="0">
                  <a:pos x="207066" y="221087"/>
                </a:cxn>
                <a:cxn ang="0">
                  <a:pos x="362105" y="221087"/>
                </a:cxn>
                <a:cxn ang="0">
                  <a:pos x="375632" y="216836"/>
                </a:cxn>
                <a:cxn ang="0">
                  <a:pos x="386038" y="204081"/>
                </a:cxn>
                <a:cxn ang="0">
                  <a:pos x="388119" y="49957"/>
                </a:cxn>
                <a:cxn ang="0">
                  <a:pos x="386038" y="38265"/>
                </a:cxn>
                <a:cxn ang="0">
                  <a:pos x="375632" y="26573"/>
                </a:cxn>
                <a:cxn ang="0">
                  <a:pos x="362105" y="21258"/>
                </a:cxn>
                <a:cxn ang="0">
                  <a:pos x="132148" y="276359"/>
                </a:cxn>
                <a:cxn ang="0">
                  <a:pos x="132148" y="244472"/>
                </a:cxn>
                <a:cxn ang="0">
                  <a:pos x="207066" y="347575"/>
                </a:cxn>
                <a:cxn ang="0">
                  <a:pos x="160242" y="306121"/>
                </a:cxn>
                <a:cxn ang="0">
                  <a:pos x="164404" y="305058"/>
                </a:cxn>
                <a:cxn ang="0">
                  <a:pos x="165445" y="300806"/>
                </a:cxn>
                <a:cxn ang="0">
                  <a:pos x="161283" y="294429"/>
                </a:cxn>
                <a:cxn ang="0">
                  <a:pos x="132148" y="276359"/>
                </a:cxn>
                <a:cxn ang="0">
                  <a:pos x="207066" y="0"/>
                </a:cxn>
                <a:cxn ang="0">
                  <a:pos x="132148" y="0"/>
                </a:cxn>
                <a:cxn ang="0">
                  <a:pos x="132148" y="293366"/>
                </a:cxn>
                <a:cxn ang="0">
                  <a:pos x="100932" y="294429"/>
                </a:cxn>
                <a:cxn ang="0">
                  <a:pos x="97810" y="300806"/>
                </a:cxn>
                <a:cxn ang="0">
                  <a:pos x="99891" y="305058"/>
                </a:cxn>
                <a:cxn ang="0">
                  <a:pos x="104053" y="306121"/>
                </a:cxn>
                <a:cxn ang="0">
                  <a:pos x="105094" y="347575"/>
                </a:cxn>
                <a:cxn ang="0">
                  <a:pos x="91567" y="345449"/>
                </a:cxn>
                <a:cxn ang="0">
                  <a:pos x="76999" y="333757"/>
                </a:cxn>
                <a:cxn ang="0">
                  <a:pos x="71797" y="313562"/>
                </a:cxn>
                <a:cxn ang="0">
                  <a:pos x="72837" y="302932"/>
                </a:cxn>
                <a:cxn ang="0">
                  <a:pos x="81162" y="285926"/>
                </a:cxn>
                <a:cxn ang="0">
                  <a:pos x="97810" y="276359"/>
                </a:cxn>
                <a:cxn ang="0">
                  <a:pos x="132148" y="244472"/>
                </a:cxn>
                <a:cxn ang="0">
                  <a:pos x="26013" y="243409"/>
                </a:cxn>
                <a:cxn ang="0">
                  <a:pos x="9365" y="233843"/>
                </a:cxn>
                <a:cxn ang="0">
                  <a:pos x="1041" y="216836"/>
                </a:cxn>
                <a:cxn ang="0">
                  <a:pos x="0" y="32951"/>
                </a:cxn>
                <a:cxn ang="0">
                  <a:pos x="5203" y="13818"/>
                </a:cxn>
                <a:cxn ang="0">
                  <a:pos x="20811" y="2126"/>
                </a:cxn>
                <a:cxn ang="0">
                  <a:pos x="132148" y="0"/>
                </a:cxn>
                <a:cxn ang="0">
                  <a:pos x="52027" y="21258"/>
                </a:cxn>
                <a:cxn ang="0">
                  <a:pos x="36419" y="26573"/>
                </a:cxn>
                <a:cxn ang="0">
                  <a:pos x="26013" y="38265"/>
                </a:cxn>
                <a:cxn ang="0">
                  <a:pos x="24973" y="193452"/>
                </a:cxn>
                <a:cxn ang="0">
                  <a:pos x="26013" y="204081"/>
                </a:cxn>
                <a:cxn ang="0">
                  <a:pos x="36419" y="216836"/>
                </a:cxn>
                <a:cxn ang="0">
                  <a:pos x="52027" y="221087"/>
                </a:cxn>
              </a:cxnLst>
              <a:rect l="txL" t="txT" r="txR" b="txB"/>
              <a:pathLst>
                <a:path w="396" h="327">
                  <a:moveTo>
                    <a:pt x="199" y="0"/>
                  </a:moveTo>
                  <a:lnTo>
                    <a:pt x="365" y="0"/>
                  </a:lnTo>
                  <a:lnTo>
                    <a:pt x="365" y="0"/>
                  </a:lnTo>
                  <a:lnTo>
                    <a:pt x="372" y="0"/>
                  </a:lnTo>
                  <a:lnTo>
                    <a:pt x="377" y="2"/>
                  </a:lnTo>
                  <a:lnTo>
                    <a:pt x="383" y="5"/>
                  </a:lnTo>
                  <a:lnTo>
                    <a:pt x="387" y="9"/>
                  </a:lnTo>
                  <a:lnTo>
                    <a:pt x="391" y="13"/>
                  </a:lnTo>
                  <a:lnTo>
                    <a:pt x="394" y="19"/>
                  </a:lnTo>
                  <a:lnTo>
                    <a:pt x="396" y="24"/>
                  </a:lnTo>
                  <a:lnTo>
                    <a:pt x="396" y="31"/>
                  </a:lnTo>
                  <a:lnTo>
                    <a:pt x="396" y="197"/>
                  </a:lnTo>
                  <a:lnTo>
                    <a:pt x="396" y="197"/>
                  </a:lnTo>
                  <a:lnTo>
                    <a:pt x="396" y="204"/>
                  </a:lnTo>
                  <a:lnTo>
                    <a:pt x="394" y="210"/>
                  </a:lnTo>
                  <a:lnTo>
                    <a:pt x="391" y="215"/>
                  </a:lnTo>
                  <a:lnTo>
                    <a:pt x="387" y="220"/>
                  </a:lnTo>
                  <a:lnTo>
                    <a:pt x="383" y="224"/>
                  </a:lnTo>
                  <a:lnTo>
                    <a:pt x="377" y="227"/>
                  </a:lnTo>
                  <a:lnTo>
                    <a:pt x="372" y="229"/>
                  </a:lnTo>
                  <a:lnTo>
                    <a:pt x="365" y="230"/>
                  </a:lnTo>
                  <a:lnTo>
                    <a:pt x="238" y="230"/>
                  </a:lnTo>
                  <a:lnTo>
                    <a:pt x="238" y="260"/>
                  </a:lnTo>
                  <a:lnTo>
                    <a:pt x="295" y="260"/>
                  </a:lnTo>
                  <a:lnTo>
                    <a:pt x="295" y="260"/>
                  </a:lnTo>
                  <a:lnTo>
                    <a:pt x="302" y="260"/>
                  </a:lnTo>
                  <a:lnTo>
                    <a:pt x="307" y="262"/>
                  </a:lnTo>
                  <a:lnTo>
                    <a:pt x="312" y="265"/>
                  </a:lnTo>
                  <a:lnTo>
                    <a:pt x="318" y="269"/>
                  </a:lnTo>
                  <a:lnTo>
                    <a:pt x="321" y="273"/>
                  </a:lnTo>
                  <a:lnTo>
                    <a:pt x="325" y="279"/>
                  </a:lnTo>
                  <a:lnTo>
                    <a:pt x="326" y="285"/>
                  </a:lnTo>
                  <a:lnTo>
                    <a:pt x="326" y="291"/>
                  </a:lnTo>
                  <a:lnTo>
                    <a:pt x="326" y="295"/>
                  </a:lnTo>
                  <a:lnTo>
                    <a:pt x="326" y="295"/>
                  </a:lnTo>
                  <a:lnTo>
                    <a:pt x="326" y="302"/>
                  </a:lnTo>
                  <a:lnTo>
                    <a:pt x="325" y="308"/>
                  </a:lnTo>
                  <a:lnTo>
                    <a:pt x="321" y="314"/>
                  </a:lnTo>
                  <a:lnTo>
                    <a:pt x="318" y="318"/>
                  </a:lnTo>
                  <a:lnTo>
                    <a:pt x="312" y="322"/>
                  </a:lnTo>
                  <a:lnTo>
                    <a:pt x="307" y="325"/>
                  </a:lnTo>
                  <a:lnTo>
                    <a:pt x="302" y="326"/>
                  </a:lnTo>
                  <a:lnTo>
                    <a:pt x="295" y="327"/>
                  </a:lnTo>
                  <a:lnTo>
                    <a:pt x="199" y="327"/>
                  </a:lnTo>
                  <a:lnTo>
                    <a:pt x="199" y="208"/>
                  </a:lnTo>
                  <a:lnTo>
                    <a:pt x="348" y="208"/>
                  </a:lnTo>
                  <a:lnTo>
                    <a:pt x="348" y="208"/>
                  </a:lnTo>
                  <a:lnTo>
                    <a:pt x="348" y="208"/>
                  </a:lnTo>
                  <a:lnTo>
                    <a:pt x="352" y="207"/>
                  </a:lnTo>
                  <a:lnTo>
                    <a:pt x="357" y="205"/>
                  </a:lnTo>
                  <a:lnTo>
                    <a:pt x="361" y="204"/>
                  </a:lnTo>
                  <a:lnTo>
                    <a:pt x="365" y="200"/>
                  </a:lnTo>
                  <a:lnTo>
                    <a:pt x="368" y="196"/>
                  </a:lnTo>
                  <a:lnTo>
                    <a:pt x="371" y="192"/>
                  </a:lnTo>
                  <a:lnTo>
                    <a:pt x="372" y="188"/>
                  </a:lnTo>
                  <a:lnTo>
                    <a:pt x="373" y="182"/>
                  </a:lnTo>
                  <a:lnTo>
                    <a:pt x="373" y="47"/>
                  </a:lnTo>
                  <a:lnTo>
                    <a:pt x="373" y="47"/>
                  </a:lnTo>
                  <a:lnTo>
                    <a:pt x="372" y="42"/>
                  </a:lnTo>
                  <a:lnTo>
                    <a:pt x="371" y="36"/>
                  </a:lnTo>
                  <a:lnTo>
                    <a:pt x="368" y="32"/>
                  </a:lnTo>
                  <a:lnTo>
                    <a:pt x="365" y="28"/>
                  </a:lnTo>
                  <a:lnTo>
                    <a:pt x="361" y="25"/>
                  </a:lnTo>
                  <a:lnTo>
                    <a:pt x="357" y="23"/>
                  </a:lnTo>
                  <a:lnTo>
                    <a:pt x="352" y="21"/>
                  </a:lnTo>
                  <a:lnTo>
                    <a:pt x="348" y="20"/>
                  </a:lnTo>
                  <a:lnTo>
                    <a:pt x="199" y="20"/>
                  </a:lnTo>
                  <a:lnTo>
                    <a:pt x="199" y="0"/>
                  </a:lnTo>
                  <a:close/>
                  <a:moveTo>
                    <a:pt x="127" y="260"/>
                  </a:moveTo>
                  <a:lnTo>
                    <a:pt x="159" y="260"/>
                  </a:lnTo>
                  <a:lnTo>
                    <a:pt x="159" y="230"/>
                  </a:lnTo>
                  <a:lnTo>
                    <a:pt x="127" y="230"/>
                  </a:lnTo>
                  <a:lnTo>
                    <a:pt x="127" y="208"/>
                  </a:lnTo>
                  <a:lnTo>
                    <a:pt x="199" y="208"/>
                  </a:lnTo>
                  <a:lnTo>
                    <a:pt x="199" y="327"/>
                  </a:lnTo>
                  <a:lnTo>
                    <a:pt x="127" y="327"/>
                  </a:lnTo>
                  <a:lnTo>
                    <a:pt x="127" y="288"/>
                  </a:lnTo>
                  <a:lnTo>
                    <a:pt x="154" y="288"/>
                  </a:lnTo>
                  <a:lnTo>
                    <a:pt x="154" y="288"/>
                  </a:lnTo>
                  <a:lnTo>
                    <a:pt x="155" y="288"/>
                  </a:lnTo>
                  <a:lnTo>
                    <a:pt x="158" y="287"/>
                  </a:lnTo>
                  <a:lnTo>
                    <a:pt x="159" y="284"/>
                  </a:lnTo>
                  <a:lnTo>
                    <a:pt x="159" y="283"/>
                  </a:lnTo>
                  <a:lnTo>
                    <a:pt x="159" y="283"/>
                  </a:lnTo>
                  <a:lnTo>
                    <a:pt x="159" y="280"/>
                  </a:lnTo>
                  <a:lnTo>
                    <a:pt x="158" y="279"/>
                  </a:lnTo>
                  <a:lnTo>
                    <a:pt x="155" y="277"/>
                  </a:lnTo>
                  <a:lnTo>
                    <a:pt x="154" y="276"/>
                  </a:lnTo>
                  <a:lnTo>
                    <a:pt x="127" y="276"/>
                  </a:lnTo>
                  <a:lnTo>
                    <a:pt x="127" y="260"/>
                  </a:lnTo>
                  <a:lnTo>
                    <a:pt x="127" y="260"/>
                  </a:lnTo>
                  <a:close/>
                  <a:moveTo>
                    <a:pt x="127" y="0"/>
                  </a:moveTo>
                  <a:lnTo>
                    <a:pt x="199" y="0"/>
                  </a:lnTo>
                  <a:lnTo>
                    <a:pt x="199" y="20"/>
                  </a:lnTo>
                  <a:lnTo>
                    <a:pt x="127" y="20"/>
                  </a:lnTo>
                  <a:lnTo>
                    <a:pt x="127" y="0"/>
                  </a:lnTo>
                  <a:close/>
                  <a:moveTo>
                    <a:pt x="101" y="260"/>
                  </a:moveTo>
                  <a:lnTo>
                    <a:pt x="127" y="260"/>
                  </a:lnTo>
                  <a:lnTo>
                    <a:pt x="127" y="276"/>
                  </a:lnTo>
                  <a:lnTo>
                    <a:pt x="100" y="276"/>
                  </a:lnTo>
                  <a:lnTo>
                    <a:pt x="100" y="276"/>
                  </a:lnTo>
                  <a:lnTo>
                    <a:pt x="97" y="277"/>
                  </a:lnTo>
                  <a:lnTo>
                    <a:pt x="96" y="279"/>
                  </a:lnTo>
                  <a:lnTo>
                    <a:pt x="94" y="280"/>
                  </a:lnTo>
                  <a:lnTo>
                    <a:pt x="94" y="283"/>
                  </a:lnTo>
                  <a:lnTo>
                    <a:pt x="94" y="283"/>
                  </a:lnTo>
                  <a:lnTo>
                    <a:pt x="94" y="284"/>
                  </a:lnTo>
                  <a:lnTo>
                    <a:pt x="96" y="287"/>
                  </a:lnTo>
                  <a:lnTo>
                    <a:pt x="97" y="288"/>
                  </a:lnTo>
                  <a:lnTo>
                    <a:pt x="100" y="288"/>
                  </a:lnTo>
                  <a:lnTo>
                    <a:pt x="100" y="288"/>
                  </a:lnTo>
                  <a:lnTo>
                    <a:pt x="127" y="288"/>
                  </a:lnTo>
                  <a:lnTo>
                    <a:pt x="127" y="327"/>
                  </a:lnTo>
                  <a:lnTo>
                    <a:pt x="101" y="327"/>
                  </a:lnTo>
                  <a:lnTo>
                    <a:pt x="101" y="327"/>
                  </a:lnTo>
                  <a:lnTo>
                    <a:pt x="94" y="326"/>
                  </a:lnTo>
                  <a:lnTo>
                    <a:pt x="88" y="325"/>
                  </a:lnTo>
                  <a:lnTo>
                    <a:pt x="82" y="322"/>
                  </a:lnTo>
                  <a:lnTo>
                    <a:pt x="78" y="318"/>
                  </a:lnTo>
                  <a:lnTo>
                    <a:pt x="74" y="314"/>
                  </a:lnTo>
                  <a:lnTo>
                    <a:pt x="71" y="308"/>
                  </a:lnTo>
                  <a:lnTo>
                    <a:pt x="70" y="302"/>
                  </a:lnTo>
                  <a:lnTo>
                    <a:pt x="69" y="295"/>
                  </a:lnTo>
                  <a:lnTo>
                    <a:pt x="69" y="291"/>
                  </a:lnTo>
                  <a:lnTo>
                    <a:pt x="69" y="291"/>
                  </a:lnTo>
                  <a:lnTo>
                    <a:pt x="70" y="285"/>
                  </a:lnTo>
                  <a:lnTo>
                    <a:pt x="71" y="279"/>
                  </a:lnTo>
                  <a:lnTo>
                    <a:pt x="74" y="273"/>
                  </a:lnTo>
                  <a:lnTo>
                    <a:pt x="78" y="269"/>
                  </a:lnTo>
                  <a:lnTo>
                    <a:pt x="82" y="265"/>
                  </a:lnTo>
                  <a:lnTo>
                    <a:pt x="88" y="262"/>
                  </a:lnTo>
                  <a:lnTo>
                    <a:pt x="94" y="260"/>
                  </a:lnTo>
                  <a:lnTo>
                    <a:pt x="101" y="260"/>
                  </a:lnTo>
                  <a:lnTo>
                    <a:pt x="101" y="260"/>
                  </a:lnTo>
                  <a:close/>
                  <a:moveTo>
                    <a:pt x="127" y="230"/>
                  </a:moveTo>
                  <a:lnTo>
                    <a:pt x="32" y="230"/>
                  </a:lnTo>
                  <a:lnTo>
                    <a:pt x="32" y="230"/>
                  </a:lnTo>
                  <a:lnTo>
                    <a:pt x="25" y="229"/>
                  </a:lnTo>
                  <a:lnTo>
                    <a:pt x="20" y="227"/>
                  </a:lnTo>
                  <a:lnTo>
                    <a:pt x="14" y="224"/>
                  </a:lnTo>
                  <a:lnTo>
                    <a:pt x="9" y="220"/>
                  </a:lnTo>
                  <a:lnTo>
                    <a:pt x="5" y="215"/>
                  </a:lnTo>
                  <a:lnTo>
                    <a:pt x="2" y="210"/>
                  </a:lnTo>
                  <a:lnTo>
                    <a:pt x="1" y="204"/>
                  </a:lnTo>
                  <a:lnTo>
                    <a:pt x="0" y="19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4"/>
                  </a:lnTo>
                  <a:lnTo>
                    <a:pt x="2" y="19"/>
                  </a:lnTo>
                  <a:lnTo>
                    <a:pt x="5" y="13"/>
                  </a:lnTo>
                  <a:lnTo>
                    <a:pt x="9" y="9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127" y="0"/>
                  </a:lnTo>
                  <a:lnTo>
                    <a:pt x="127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4" y="21"/>
                  </a:lnTo>
                  <a:lnTo>
                    <a:pt x="40" y="23"/>
                  </a:lnTo>
                  <a:lnTo>
                    <a:pt x="35" y="25"/>
                  </a:lnTo>
                  <a:lnTo>
                    <a:pt x="31" y="28"/>
                  </a:lnTo>
                  <a:lnTo>
                    <a:pt x="28" y="32"/>
                  </a:lnTo>
                  <a:lnTo>
                    <a:pt x="25" y="36"/>
                  </a:lnTo>
                  <a:lnTo>
                    <a:pt x="24" y="42"/>
                  </a:lnTo>
                  <a:lnTo>
                    <a:pt x="24" y="47"/>
                  </a:lnTo>
                  <a:lnTo>
                    <a:pt x="24" y="182"/>
                  </a:lnTo>
                  <a:lnTo>
                    <a:pt x="24" y="182"/>
                  </a:lnTo>
                  <a:lnTo>
                    <a:pt x="24" y="188"/>
                  </a:lnTo>
                  <a:lnTo>
                    <a:pt x="25" y="192"/>
                  </a:lnTo>
                  <a:lnTo>
                    <a:pt x="28" y="196"/>
                  </a:lnTo>
                  <a:lnTo>
                    <a:pt x="31" y="200"/>
                  </a:lnTo>
                  <a:lnTo>
                    <a:pt x="35" y="204"/>
                  </a:lnTo>
                  <a:lnTo>
                    <a:pt x="40" y="205"/>
                  </a:lnTo>
                  <a:lnTo>
                    <a:pt x="44" y="207"/>
                  </a:lnTo>
                  <a:lnTo>
                    <a:pt x="50" y="208"/>
                  </a:lnTo>
                  <a:lnTo>
                    <a:pt x="127" y="208"/>
                  </a:lnTo>
                  <a:lnTo>
                    <a:pt x="127" y="230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142">
              <a:extLst>
                <a:ext uri="{FF2B5EF4-FFF2-40B4-BE49-F238E27FC236}">
                  <a16:creationId xmlns:a16="http://schemas.microsoft.com/office/drawing/2014/main" xmlns="" id="{E3F09135-93EB-4918-82D2-B956C3ABD8A4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3453283" y="1597201"/>
              <a:ext cx="529632" cy="630311"/>
            </a:xfrm>
            <a:custGeom>
              <a:avLst/>
              <a:gdLst>
                <a:gd name="txL" fmla="*/ 0 w 509"/>
                <a:gd name="txT" fmla="*/ 0 h 593"/>
                <a:gd name="txR" fmla="*/ 509 w 509"/>
                <a:gd name="txB" fmla="*/ 593 h 593"/>
              </a:gdLst>
              <a:ahLst/>
              <a:cxnLst>
                <a:cxn ang="0">
                  <a:pos x="95729" y="133928"/>
                </a:cxn>
                <a:cxn ang="0">
                  <a:pos x="152959" y="99914"/>
                </a:cxn>
                <a:cxn ang="0">
                  <a:pos x="142553" y="141368"/>
                </a:cxn>
                <a:cxn ang="0">
                  <a:pos x="174810" y="127550"/>
                </a:cxn>
                <a:cxn ang="0">
                  <a:pos x="163364" y="166878"/>
                </a:cxn>
                <a:cxn ang="0">
                  <a:pos x="196661" y="153060"/>
                </a:cxn>
                <a:cxn ang="0">
                  <a:pos x="184175" y="194514"/>
                </a:cxn>
                <a:cxn ang="0">
                  <a:pos x="218512" y="180696"/>
                </a:cxn>
                <a:cxn ang="0">
                  <a:pos x="181053" y="242346"/>
                </a:cxn>
                <a:cxn ang="0">
                  <a:pos x="239323" y="207269"/>
                </a:cxn>
                <a:cxn ang="0">
                  <a:pos x="227877" y="249786"/>
                </a:cxn>
                <a:cxn ang="0">
                  <a:pos x="262215" y="234905"/>
                </a:cxn>
                <a:cxn ang="0">
                  <a:pos x="248688" y="275296"/>
                </a:cxn>
                <a:cxn ang="0">
                  <a:pos x="283025" y="260415"/>
                </a:cxn>
                <a:cxn ang="0">
                  <a:pos x="271579" y="302932"/>
                </a:cxn>
                <a:cxn ang="0">
                  <a:pos x="305917" y="288051"/>
                </a:cxn>
                <a:cxn ang="0">
                  <a:pos x="268458" y="349700"/>
                </a:cxn>
                <a:cxn ang="0">
                  <a:pos x="326728" y="315687"/>
                </a:cxn>
                <a:cxn ang="0">
                  <a:pos x="314241" y="357141"/>
                </a:cxn>
                <a:cxn ang="0">
                  <a:pos x="347538" y="343323"/>
                </a:cxn>
                <a:cxn ang="0">
                  <a:pos x="336093" y="384777"/>
                </a:cxn>
                <a:cxn ang="0">
                  <a:pos x="370430" y="368833"/>
                </a:cxn>
                <a:cxn ang="0">
                  <a:pos x="357944" y="410287"/>
                </a:cxn>
                <a:cxn ang="0">
                  <a:pos x="391241" y="396469"/>
                </a:cxn>
                <a:cxn ang="0">
                  <a:pos x="354822" y="458118"/>
                </a:cxn>
                <a:cxn ang="0">
                  <a:pos x="413092" y="423042"/>
                </a:cxn>
                <a:cxn ang="0">
                  <a:pos x="401646" y="465559"/>
                </a:cxn>
                <a:cxn ang="0">
                  <a:pos x="434943" y="450678"/>
                </a:cxn>
                <a:cxn ang="0">
                  <a:pos x="422457" y="492132"/>
                </a:cxn>
                <a:cxn ang="0">
                  <a:pos x="455754" y="478314"/>
                </a:cxn>
                <a:cxn ang="0">
                  <a:pos x="443268" y="518704"/>
                </a:cxn>
                <a:cxn ang="0">
                  <a:pos x="477605" y="503824"/>
                </a:cxn>
                <a:cxn ang="0">
                  <a:pos x="441187" y="565473"/>
                </a:cxn>
                <a:cxn ang="0">
                  <a:pos x="499457" y="531460"/>
                </a:cxn>
                <a:cxn ang="0">
                  <a:pos x="454714" y="630311"/>
                </a:cxn>
                <a:cxn ang="0">
                  <a:pos x="72837" y="87159"/>
                </a:cxn>
                <a:cxn ang="0">
                  <a:pos x="80121" y="85034"/>
                </a:cxn>
                <a:cxn ang="0">
                  <a:pos x="85324" y="82908"/>
                </a:cxn>
                <a:cxn ang="0">
                  <a:pos x="91567" y="69090"/>
                </a:cxn>
                <a:cxn ang="0">
                  <a:pos x="87405" y="55272"/>
                </a:cxn>
                <a:cxn ang="0">
                  <a:pos x="84283" y="52083"/>
                </a:cxn>
                <a:cxn ang="0">
                  <a:pos x="77000" y="47831"/>
                </a:cxn>
                <a:cxn ang="0">
                  <a:pos x="72837" y="2126"/>
                </a:cxn>
                <a:cxn ang="0">
                  <a:pos x="146715" y="91411"/>
                </a:cxn>
                <a:cxn ang="0">
                  <a:pos x="0" y="62712"/>
                </a:cxn>
                <a:cxn ang="0">
                  <a:pos x="72837" y="47831"/>
                </a:cxn>
                <a:cxn ang="0">
                  <a:pos x="67635" y="48894"/>
                </a:cxn>
                <a:cxn ang="0">
                  <a:pos x="61392" y="52083"/>
                </a:cxn>
                <a:cxn ang="0">
                  <a:pos x="55148" y="64838"/>
                </a:cxn>
                <a:cxn ang="0">
                  <a:pos x="59310" y="79719"/>
                </a:cxn>
                <a:cxn ang="0">
                  <a:pos x="59310" y="79719"/>
                </a:cxn>
                <a:cxn ang="0">
                  <a:pos x="65554" y="83971"/>
                </a:cxn>
                <a:cxn ang="0">
                  <a:pos x="72837" y="87159"/>
                </a:cxn>
              </a:cxnLst>
              <a:rect l="txL" t="txT" r="txR" b="txB"/>
              <a:pathLst>
                <a:path w="509" h="593">
                  <a:moveTo>
                    <a:pt x="141" y="86"/>
                  </a:moveTo>
                  <a:lnTo>
                    <a:pt x="92" y="126"/>
                  </a:lnTo>
                  <a:lnTo>
                    <a:pt x="99" y="134"/>
                  </a:lnTo>
                  <a:lnTo>
                    <a:pt x="147" y="94"/>
                  </a:lnTo>
                  <a:lnTo>
                    <a:pt x="162" y="111"/>
                  </a:lnTo>
                  <a:lnTo>
                    <a:pt x="137" y="133"/>
                  </a:lnTo>
                  <a:lnTo>
                    <a:pt x="142" y="140"/>
                  </a:lnTo>
                  <a:lnTo>
                    <a:pt x="168" y="120"/>
                  </a:lnTo>
                  <a:lnTo>
                    <a:pt x="183" y="137"/>
                  </a:lnTo>
                  <a:lnTo>
                    <a:pt x="157" y="157"/>
                  </a:lnTo>
                  <a:lnTo>
                    <a:pt x="164" y="166"/>
                  </a:lnTo>
                  <a:lnTo>
                    <a:pt x="189" y="144"/>
                  </a:lnTo>
                  <a:lnTo>
                    <a:pt x="203" y="161"/>
                  </a:lnTo>
                  <a:lnTo>
                    <a:pt x="177" y="183"/>
                  </a:lnTo>
                  <a:lnTo>
                    <a:pt x="184" y="191"/>
                  </a:lnTo>
                  <a:lnTo>
                    <a:pt x="210" y="170"/>
                  </a:lnTo>
                  <a:lnTo>
                    <a:pt x="225" y="187"/>
                  </a:lnTo>
                  <a:lnTo>
                    <a:pt x="174" y="228"/>
                  </a:lnTo>
                  <a:lnTo>
                    <a:pt x="181" y="236"/>
                  </a:lnTo>
                  <a:lnTo>
                    <a:pt x="230" y="195"/>
                  </a:lnTo>
                  <a:lnTo>
                    <a:pt x="245" y="213"/>
                  </a:lnTo>
                  <a:lnTo>
                    <a:pt x="219" y="235"/>
                  </a:lnTo>
                  <a:lnTo>
                    <a:pt x="226" y="241"/>
                  </a:lnTo>
                  <a:lnTo>
                    <a:pt x="252" y="221"/>
                  </a:lnTo>
                  <a:lnTo>
                    <a:pt x="267" y="239"/>
                  </a:lnTo>
                  <a:lnTo>
                    <a:pt x="239" y="259"/>
                  </a:lnTo>
                  <a:lnTo>
                    <a:pt x="246" y="267"/>
                  </a:lnTo>
                  <a:lnTo>
                    <a:pt x="272" y="245"/>
                  </a:lnTo>
                  <a:lnTo>
                    <a:pt x="287" y="263"/>
                  </a:lnTo>
                  <a:lnTo>
                    <a:pt x="261" y="285"/>
                  </a:lnTo>
                  <a:lnTo>
                    <a:pt x="267" y="293"/>
                  </a:lnTo>
                  <a:lnTo>
                    <a:pt x="294" y="271"/>
                  </a:lnTo>
                  <a:lnTo>
                    <a:pt x="307" y="289"/>
                  </a:lnTo>
                  <a:lnTo>
                    <a:pt x="258" y="329"/>
                  </a:lnTo>
                  <a:lnTo>
                    <a:pt x="264" y="338"/>
                  </a:lnTo>
                  <a:lnTo>
                    <a:pt x="314" y="297"/>
                  </a:lnTo>
                  <a:lnTo>
                    <a:pt x="329" y="314"/>
                  </a:lnTo>
                  <a:lnTo>
                    <a:pt x="302" y="336"/>
                  </a:lnTo>
                  <a:lnTo>
                    <a:pt x="308" y="343"/>
                  </a:lnTo>
                  <a:lnTo>
                    <a:pt x="334" y="323"/>
                  </a:lnTo>
                  <a:lnTo>
                    <a:pt x="349" y="340"/>
                  </a:lnTo>
                  <a:lnTo>
                    <a:pt x="323" y="362"/>
                  </a:lnTo>
                  <a:lnTo>
                    <a:pt x="329" y="369"/>
                  </a:lnTo>
                  <a:lnTo>
                    <a:pt x="356" y="347"/>
                  </a:lnTo>
                  <a:lnTo>
                    <a:pt x="369" y="366"/>
                  </a:lnTo>
                  <a:lnTo>
                    <a:pt x="344" y="386"/>
                  </a:lnTo>
                  <a:lnTo>
                    <a:pt x="350" y="394"/>
                  </a:lnTo>
                  <a:lnTo>
                    <a:pt x="376" y="373"/>
                  </a:lnTo>
                  <a:lnTo>
                    <a:pt x="391" y="390"/>
                  </a:lnTo>
                  <a:lnTo>
                    <a:pt x="341" y="431"/>
                  </a:lnTo>
                  <a:lnTo>
                    <a:pt x="348" y="439"/>
                  </a:lnTo>
                  <a:lnTo>
                    <a:pt x="397" y="398"/>
                  </a:lnTo>
                  <a:lnTo>
                    <a:pt x="411" y="416"/>
                  </a:lnTo>
                  <a:lnTo>
                    <a:pt x="386" y="438"/>
                  </a:lnTo>
                  <a:lnTo>
                    <a:pt x="391" y="446"/>
                  </a:lnTo>
                  <a:lnTo>
                    <a:pt x="418" y="424"/>
                  </a:lnTo>
                  <a:lnTo>
                    <a:pt x="432" y="442"/>
                  </a:lnTo>
                  <a:lnTo>
                    <a:pt x="406" y="463"/>
                  </a:lnTo>
                  <a:lnTo>
                    <a:pt x="413" y="470"/>
                  </a:lnTo>
                  <a:lnTo>
                    <a:pt x="438" y="450"/>
                  </a:lnTo>
                  <a:lnTo>
                    <a:pt x="453" y="467"/>
                  </a:lnTo>
                  <a:lnTo>
                    <a:pt x="426" y="488"/>
                  </a:lnTo>
                  <a:lnTo>
                    <a:pt x="433" y="496"/>
                  </a:lnTo>
                  <a:lnTo>
                    <a:pt x="459" y="474"/>
                  </a:lnTo>
                  <a:lnTo>
                    <a:pt x="474" y="492"/>
                  </a:lnTo>
                  <a:lnTo>
                    <a:pt x="424" y="532"/>
                  </a:lnTo>
                  <a:lnTo>
                    <a:pt x="430" y="541"/>
                  </a:lnTo>
                  <a:lnTo>
                    <a:pt x="480" y="500"/>
                  </a:lnTo>
                  <a:lnTo>
                    <a:pt x="509" y="535"/>
                  </a:lnTo>
                  <a:lnTo>
                    <a:pt x="437" y="593"/>
                  </a:lnTo>
                  <a:lnTo>
                    <a:pt x="70" y="145"/>
                  </a:lnTo>
                  <a:lnTo>
                    <a:pt x="70" y="82"/>
                  </a:lnTo>
                  <a:lnTo>
                    <a:pt x="70" y="82"/>
                  </a:lnTo>
                  <a:lnTo>
                    <a:pt x="77" y="80"/>
                  </a:lnTo>
                  <a:lnTo>
                    <a:pt x="82" y="78"/>
                  </a:lnTo>
                  <a:lnTo>
                    <a:pt x="82" y="78"/>
                  </a:lnTo>
                  <a:lnTo>
                    <a:pt x="86" y="72"/>
                  </a:lnTo>
                  <a:lnTo>
                    <a:pt x="88" y="65"/>
                  </a:lnTo>
                  <a:lnTo>
                    <a:pt x="88" y="59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1" y="49"/>
                  </a:lnTo>
                  <a:lnTo>
                    <a:pt x="78" y="46"/>
                  </a:lnTo>
                  <a:lnTo>
                    <a:pt x="74" y="45"/>
                  </a:lnTo>
                  <a:lnTo>
                    <a:pt x="70" y="45"/>
                  </a:lnTo>
                  <a:lnTo>
                    <a:pt x="70" y="2"/>
                  </a:lnTo>
                  <a:lnTo>
                    <a:pt x="72" y="0"/>
                  </a:lnTo>
                  <a:lnTo>
                    <a:pt x="141" y="86"/>
                  </a:lnTo>
                  <a:close/>
                  <a:moveTo>
                    <a:pt x="70" y="145"/>
                  </a:moveTo>
                  <a:lnTo>
                    <a:pt x="0" y="59"/>
                  </a:lnTo>
                  <a:lnTo>
                    <a:pt x="70" y="2"/>
                  </a:lnTo>
                  <a:lnTo>
                    <a:pt x="70" y="45"/>
                  </a:lnTo>
                  <a:lnTo>
                    <a:pt x="70" y="45"/>
                  </a:lnTo>
                  <a:lnTo>
                    <a:pt x="65" y="46"/>
                  </a:lnTo>
                  <a:lnTo>
                    <a:pt x="59" y="49"/>
                  </a:lnTo>
                  <a:lnTo>
                    <a:pt x="59" y="49"/>
                  </a:lnTo>
                  <a:lnTo>
                    <a:pt x="54" y="55"/>
                  </a:lnTo>
                  <a:lnTo>
                    <a:pt x="53" y="61"/>
                  </a:lnTo>
                  <a:lnTo>
                    <a:pt x="53" y="68"/>
                  </a:lnTo>
                  <a:lnTo>
                    <a:pt x="57" y="75"/>
                  </a:lnTo>
                  <a:lnTo>
                    <a:pt x="57" y="75"/>
                  </a:lnTo>
                  <a:lnTo>
                    <a:pt x="57" y="75"/>
                  </a:lnTo>
                  <a:lnTo>
                    <a:pt x="59" y="78"/>
                  </a:lnTo>
                  <a:lnTo>
                    <a:pt x="63" y="79"/>
                  </a:lnTo>
                  <a:lnTo>
                    <a:pt x="66" y="80"/>
                  </a:lnTo>
                  <a:lnTo>
                    <a:pt x="70" y="82"/>
                  </a:lnTo>
                  <a:lnTo>
                    <a:pt x="70" y="145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143">
              <a:extLst>
                <a:ext uri="{FF2B5EF4-FFF2-40B4-BE49-F238E27FC236}">
                  <a16:creationId xmlns:a16="http://schemas.microsoft.com/office/drawing/2014/main" xmlns="" id="{FD5FBD14-E1D3-4E6C-8C1C-1612EF05444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3357554" y="1783212"/>
              <a:ext cx="222674" cy="458117"/>
            </a:xfrm>
            <a:custGeom>
              <a:avLst/>
              <a:gdLst>
                <a:gd name="txL" fmla="*/ 0 w 214"/>
                <a:gd name="txT" fmla="*/ 0 h 431"/>
                <a:gd name="txR" fmla="*/ 214 w 214"/>
                <a:gd name="txB" fmla="*/ 431 h 431"/>
              </a:gdLst>
              <a:ahLst/>
              <a:cxnLst>
                <a:cxn ang="0">
                  <a:pos x="201863" y="458117"/>
                </a:cxn>
                <a:cxn ang="0">
                  <a:pos x="175850" y="433670"/>
                </a:cxn>
                <a:cxn ang="0">
                  <a:pos x="217471" y="370958"/>
                </a:cxn>
                <a:cxn ang="0">
                  <a:pos x="211228" y="362455"/>
                </a:cxn>
                <a:cxn ang="0">
                  <a:pos x="195620" y="358203"/>
                </a:cxn>
                <a:cxn ang="0">
                  <a:pos x="187296" y="365643"/>
                </a:cxn>
                <a:cxn ang="0">
                  <a:pos x="186255" y="375210"/>
                </a:cxn>
                <a:cxn ang="0">
                  <a:pos x="177931" y="368832"/>
                </a:cxn>
                <a:cxn ang="0">
                  <a:pos x="130067" y="409223"/>
                </a:cxn>
                <a:cxn ang="0">
                  <a:pos x="52027" y="206206"/>
                </a:cxn>
                <a:cxn ang="0">
                  <a:pos x="56189" y="197702"/>
                </a:cxn>
                <a:cxn ang="0">
                  <a:pos x="84283" y="187073"/>
                </a:cxn>
                <a:cxn ang="0">
                  <a:pos x="76999" y="183885"/>
                </a:cxn>
                <a:cxn ang="0">
                  <a:pos x="52027" y="122235"/>
                </a:cxn>
                <a:cxn ang="0">
                  <a:pos x="103013" y="64838"/>
                </a:cxn>
                <a:cxn ang="0">
                  <a:pos x="115499" y="69090"/>
                </a:cxn>
                <a:cxn ang="0">
                  <a:pos x="149837" y="155186"/>
                </a:cxn>
                <a:cxn ang="0">
                  <a:pos x="149837" y="165815"/>
                </a:cxn>
                <a:cxn ang="0">
                  <a:pos x="174809" y="368832"/>
                </a:cxn>
                <a:cxn ang="0">
                  <a:pos x="169607" y="369895"/>
                </a:cxn>
                <a:cxn ang="0">
                  <a:pos x="159202" y="379461"/>
                </a:cxn>
                <a:cxn ang="0">
                  <a:pos x="156080" y="381587"/>
                </a:cxn>
                <a:cxn ang="0">
                  <a:pos x="140472" y="379461"/>
                </a:cxn>
                <a:cxn ang="0">
                  <a:pos x="134229" y="389027"/>
                </a:cxn>
                <a:cxn ang="0">
                  <a:pos x="135269" y="404971"/>
                </a:cxn>
                <a:cxn ang="0">
                  <a:pos x="130067" y="409223"/>
                </a:cxn>
                <a:cxn ang="0">
                  <a:pos x="52027" y="81845"/>
                </a:cxn>
                <a:cxn ang="0">
                  <a:pos x="90526" y="29762"/>
                </a:cxn>
                <a:cxn ang="0">
                  <a:pos x="80121" y="14881"/>
                </a:cxn>
                <a:cxn ang="0">
                  <a:pos x="64513" y="3189"/>
                </a:cxn>
                <a:cxn ang="0">
                  <a:pos x="52027" y="0"/>
                </a:cxn>
                <a:cxn ang="0">
                  <a:pos x="46824" y="203017"/>
                </a:cxn>
                <a:cxn ang="0">
                  <a:pos x="11446" y="114795"/>
                </a:cxn>
                <a:cxn ang="0">
                  <a:pos x="12486" y="102040"/>
                </a:cxn>
                <a:cxn ang="0">
                  <a:pos x="4162" y="64838"/>
                </a:cxn>
                <a:cxn ang="0">
                  <a:pos x="1041" y="37202"/>
                </a:cxn>
                <a:cxn ang="0">
                  <a:pos x="15608" y="12755"/>
                </a:cxn>
                <a:cxn ang="0">
                  <a:pos x="31216" y="3189"/>
                </a:cxn>
                <a:cxn ang="0">
                  <a:pos x="52027" y="81845"/>
                </a:cxn>
                <a:cxn ang="0">
                  <a:pos x="52027" y="122235"/>
                </a:cxn>
                <a:cxn ang="0">
                  <a:pos x="44743" y="104166"/>
                </a:cxn>
                <a:cxn ang="0">
                  <a:pos x="48905" y="93537"/>
                </a:cxn>
                <a:cxn ang="0">
                  <a:pos x="22892" y="105229"/>
                </a:cxn>
                <a:cxn ang="0">
                  <a:pos x="19770" y="117984"/>
                </a:cxn>
                <a:cxn ang="0">
                  <a:pos x="48905" y="192388"/>
                </a:cxn>
              </a:cxnLst>
              <a:rect l="txL" t="txT" r="txR" b="txB"/>
              <a:pathLst>
                <a:path w="214" h="431">
                  <a:moveTo>
                    <a:pt x="168" y="228"/>
                  </a:moveTo>
                  <a:lnTo>
                    <a:pt x="214" y="349"/>
                  </a:lnTo>
                  <a:lnTo>
                    <a:pt x="194" y="431"/>
                  </a:lnTo>
                  <a:lnTo>
                    <a:pt x="168" y="413"/>
                  </a:lnTo>
                  <a:lnTo>
                    <a:pt x="168" y="405"/>
                  </a:lnTo>
                  <a:lnTo>
                    <a:pt x="169" y="408"/>
                  </a:lnTo>
                  <a:lnTo>
                    <a:pt x="196" y="397"/>
                  </a:lnTo>
                  <a:lnTo>
                    <a:pt x="209" y="349"/>
                  </a:lnTo>
                  <a:lnTo>
                    <a:pt x="209" y="349"/>
                  </a:lnTo>
                  <a:lnTo>
                    <a:pt x="206" y="345"/>
                  </a:lnTo>
                  <a:lnTo>
                    <a:pt x="206" y="345"/>
                  </a:lnTo>
                  <a:lnTo>
                    <a:pt x="203" y="341"/>
                  </a:lnTo>
                  <a:lnTo>
                    <a:pt x="199" y="337"/>
                  </a:lnTo>
                  <a:lnTo>
                    <a:pt x="194" y="336"/>
                  </a:lnTo>
                  <a:lnTo>
                    <a:pt x="188" y="337"/>
                  </a:lnTo>
                  <a:lnTo>
                    <a:pt x="188" y="337"/>
                  </a:lnTo>
                  <a:lnTo>
                    <a:pt x="184" y="340"/>
                  </a:lnTo>
                  <a:lnTo>
                    <a:pt x="180" y="344"/>
                  </a:lnTo>
                  <a:lnTo>
                    <a:pt x="179" y="348"/>
                  </a:lnTo>
                  <a:lnTo>
                    <a:pt x="179" y="353"/>
                  </a:lnTo>
                  <a:lnTo>
                    <a:pt x="179" y="353"/>
                  </a:lnTo>
                  <a:lnTo>
                    <a:pt x="176" y="351"/>
                  </a:lnTo>
                  <a:lnTo>
                    <a:pt x="173" y="348"/>
                  </a:lnTo>
                  <a:lnTo>
                    <a:pt x="171" y="347"/>
                  </a:lnTo>
                  <a:lnTo>
                    <a:pt x="168" y="347"/>
                  </a:lnTo>
                  <a:lnTo>
                    <a:pt x="168" y="228"/>
                  </a:lnTo>
                  <a:close/>
                  <a:moveTo>
                    <a:pt x="125" y="385"/>
                  </a:moveTo>
                  <a:lnTo>
                    <a:pt x="51" y="194"/>
                  </a:lnTo>
                  <a:lnTo>
                    <a:pt x="51" y="194"/>
                  </a:lnTo>
                  <a:lnTo>
                    <a:pt x="50" y="194"/>
                  </a:lnTo>
                  <a:lnTo>
                    <a:pt x="50" y="183"/>
                  </a:lnTo>
                  <a:lnTo>
                    <a:pt x="50" y="183"/>
                  </a:lnTo>
                  <a:lnTo>
                    <a:pt x="54" y="186"/>
                  </a:lnTo>
                  <a:lnTo>
                    <a:pt x="60" y="184"/>
                  </a:lnTo>
                  <a:lnTo>
                    <a:pt x="81" y="176"/>
                  </a:lnTo>
                  <a:lnTo>
                    <a:pt x="81" y="176"/>
                  </a:lnTo>
                  <a:lnTo>
                    <a:pt x="81" y="176"/>
                  </a:lnTo>
                  <a:lnTo>
                    <a:pt x="79" y="175"/>
                  </a:lnTo>
                  <a:lnTo>
                    <a:pt x="74" y="173"/>
                  </a:lnTo>
                  <a:lnTo>
                    <a:pt x="73" y="172"/>
                  </a:lnTo>
                  <a:lnTo>
                    <a:pt x="70" y="168"/>
                  </a:lnTo>
                  <a:lnTo>
                    <a:pt x="50" y="115"/>
                  </a:lnTo>
                  <a:lnTo>
                    <a:pt x="50" y="80"/>
                  </a:lnTo>
                  <a:lnTo>
                    <a:pt x="99" y="61"/>
                  </a:lnTo>
                  <a:lnTo>
                    <a:pt x="99" y="61"/>
                  </a:lnTo>
                  <a:lnTo>
                    <a:pt x="104" y="61"/>
                  </a:lnTo>
                  <a:lnTo>
                    <a:pt x="107" y="62"/>
                  </a:lnTo>
                  <a:lnTo>
                    <a:pt x="111" y="65"/>
                  </a:lnTo>
                  <a:lnTo>
                    <a:pt x="114" y="69"/>
                  </a:lnTo>
                  <a:lnTo>
                    <a:pt x="144" y="146"/>
                  </a:lnTo>
                  <a:lnTo>
                    <a:pt x="144" y="146"/>
                  </a:lnTo>
                  <a:lnTo>
                    <a:pt x="144" y="149"/>
                  </a:lnTo>
                  <a:lnTo>
                    <a:pt x="144" y="153"/>
                  </a:lnTo>
                  <a:lnTo>
                    <a:pt x="144" y="156"/>
                  </a:lnTo>
                  <a:lnTo>
                    <a:pt x="141" y="158"/>
                  </a:lnTo>
                  <a:lnTo>
                    <a:pt x="168" y="228"/>
                  </a:lnTo>
                  <a:lnTo>
                    <a:pt x="168" y="347"/>
                  </a:lnTo>
                  <a:lnTo>
                    <a:pt x="168" y="347"/>
                  </a:lnTo>
                  <a:lnTo>
                    <a:pt x="163" y="348"/>
                  </a:lnTo>
                  <a:lnTo>
                    <a:pt x="163" y="348"/>
                  </a:lnTo>
                  <a:lnTo>
                    <a:pt x="157" y="349"/>
                  </a:lnTo>
                  <a:lnTo>
                    <a:pt x="154" y="353"/>
                  </a:lnTo>
                  <a:lnTo>
                    <a:pt x="153" y="357"/>
                  </a:lnTo>
                  <a:lnTo>
                    <a:pt x="153" y="363"/>
                  </a:lnTo>
                  <a:lnTo>
                    <a:pt x="153" y="363"/>
                  </a:lnTo>
                  <a:lnTo>
                    <a:pt x="150" y="359"/>
                  </a:lnTo>
                  <a:lnTo>
                    <a:pt x="145" y="357"/>
                  </a:lnTo>
                  <a:lnTo>
                    <a:pt x="141" y="356"/>
                  </a:lnTo>
                  <a:lnTo>
                    <a:pt x="135" y="357"/>
                  </a:lnTo>
                  <a:lnTo>
                    <a:pt x="135" y="357"/>
                  </a:lnTo>
                  <a:lnTo>
                    <a:pt x="131" y="360"/>
                  </a:lnTo>
                  <a:lnTo>
                    <a:pt x="129" y="366"/>
                  </a:lnTo>
                  <a:lnTo>
                    <a:pt x="127" y="370"/>
                  </a:lnTo>
                  <a:lnTo>
                    <a:pt x="127" y="376"/>
                  </a:lnTo>
                  <a:lnTo>
                    <a:pt x="130" y="381"/>
                  </a:lnTo>
                  <a:lnTo>
                    <a:pt x="168" y="405"/>
                  </a:lnTo>
                  <a:lnTo>
                    <a:pt x="168" y="413"/>
                  </a:lnTo>
                  <a:lnTo>
                    <a:pt x="125" y="385"/>
                  </a:lnTo>
                  <a:lnTo>
                    <a:pt x="125" y="385"/>
                  </a:lnTo>
                  <a:close/>
                  <a:moveTo>
                    <a:pt x="50" y="0"/>
                  </a:moveTo>
                  <a:lnTo>
                    <a:pt x="50" y="77"/>
                  </a:lnTo>
                  <a:lnTo>
                    <a:pt x="95" y="49"/>
                  </a:lnTo>
                  <a:lnTo>
                    <a:pt x="87" y="28"/>
                  </a:lnTo>
                  <a:lnTo>
                    <a:pt x="87" y="28"/>
                  </a:lnTo>
                  <a:lnTo>
                    <a:pt x="84" y="23"/>
                  </a:lnTo>
                  <a:lnTo>
                    <a:pt x="81" y="18"/>
                  </a:lnTo>
                  <a:lnTo>
                    <a:pt x="77" y="14"/>
                  </a:lnTo>
                  <a:lnTo>
                    <a:pt x="72" y="10"/>
                  </a:lnTo>
                  <a:lnTo>
                    <a:pt x="68" y="5"/>
                  </a:lnTo>
                  <a:lnTo>
                    <a:pt x="62" y="3"/>
                  </a:lnTo>
                  <a:lnTo>
                    <a:pt x="56" y="1"/>
                  </a:lnTo>
                  <a:lnTo>
                    <a:pt x="50" y="0"/>
                  </a:lnTo>
                  <a:lnTo>
                    <a:pt x="50" y="0"/>
                  </a:lnTo>
                  <a:close/>
                  <a:moveTo>
                    <a:pt x="50" y="194"/>
                  </a:moveTo>
                  <a:lnTo>
                    <a:pt x="50" y="194"/>
                  </a:lnTo>
                  <a:lnTo>
                    <a:pt x="45" y="191"/>
                  </a:lnTo>
                  <a:lnTo>
                    <a:pt x="41" y="186"/>
                  </a:lnTo>
                  <a:lnTo>
                    <a:pt x="11" y="108"/>
                  </a:lnTo>
                  <a:lnTo>
                    <a:pt x="11" y="108"/>
                  </a:lnTo>
                  <a:lnTo>
                    <a:pt x="9" y="104"/>
                  </a:lnTo>
                  <a:lnTo>
                    <a:pt x="11" y="99"/>
                  </a:lnTo>
                  <a:lnTo>
                    <a:pt x="12" y="96"/>
                  </a:lnTo>
                  <a:lnTo>
                    <a:pt x="16" y="92"/>
                  </a:lnTo>
                  <a:lnTo>
                    <a:pt x="4" y="61"/>
                  </a:lnTo>
                  <a:lnTo>
                    <a:pt x="4" y="61"/>
                  </a:lnTo>
                  <a:lnTo>
                    <a:pt x="1" y="53"/>
                  </a:lnTo>
                  <a:lnTo>
                    <a:pt x="0" y="43"/>
                  </a:lnTo>
                  <a:lnTo>
                    <a:pt x="1" y="35"/>
                  </a:lnTo>
                  <a:lnTo>
                    <a:pt x="4" y="27"/>
                  </a:lnTo>
                  <a:lnTo>
                    <a:pt x="8" y="19"/>
                  </a:lnTo>
                  <a:lnTo>
                    <a:pt x="15" y="12"/>
                  </a:lnTo>
                  <a:lnTo>
                    <a:pt x="22" y="7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9" y="0"/>
                  </a:lnTo>
                  <a:lnTo>
                    <a:pt x="50" y="0"/>
                  </a:lnTo>
                  <a:lnTo>
                    <a:pt x="50" y="77"/>
                  </a:lnTo>
                  <a:lnTo>
                    <a:pt x="43" y="81"/>
                  </a:lnTo>
                  <a:lnTo>
                    <a:pt x="50" y="80"/>
                  </a:lnTo>
                  <a:lnTo>
                    <a:pt x="50" y="115"/>
                  </a:lnTo>
                  <a:lnTo>
                    <a:pt x="45" y="100"/>
                  </a:lnTo>
                  <a:lnTo>
                    <a:pt x="45" y="100"/>
                  </a:lnTo>
                  <a:lnTo>
                    <a:pt x="43" y="98"/>
                  </a:lnTo>
                  <a:lnTo>
                    <a:pt x="45" y="93"/>
                  </a:lnTo>
                  <a:lnTo>
                    <a:pt x="46" y="91"/>
                  </a:lnTo>
                  <a:lnTo>
                    <a:pt x="47" y="88"/>
                  </a:lnTo>
                  <a:lnTo>
                    <a:pt x="26" y="96"/>
                  </a:lnTo>
                  <a:lnTo>
                    <a:pt x="26" y="96"/>
                  </a:lnTo>
                  <a:lnTo>
                    <a:pt x="22" y="99"/>
                  </a:lnTo>
                  <a:lnTo>
                    <a:pt x="19" y="103"/>
                  </a:lnTo>
                  <a:lnTo>
                    <a:pt x="19" y="107"/>
                  </a:lnTo>
                  <a:lnTo>
                    <a:pt x="19" y="111"/>
                  </a:lnTo>
                  <a:lnTo>
                    <a:pt x="45" y="177"/>
                  </a:lnTo>
                  <a:lnTo>
                    <a:pt x="45" y="177"/>
                  </a:lnTo>
                  <a:lnTo>
                    <a:pt x="47" y="181"/>
                  </a:lnTo>
                  <a:lnTo>
                    <a:pt x="50" y="183"/>
                  </a:lnTo>
                  <a:lnTo>
                    <a:pt x="50" y="194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4" name="组合 213">
              <a:extLst>
                <a:ext uri="{FF2B5EF4-FFF2-40B4-BE49-F238E27FC236}">
                  <a16:creationId xmlns:a16="http://schemas.microsoft.com/office/drawing/2014/main" xmlns="" id="{5A1E64AC-C3CC-4A9B-B001-2094C069402E}"/>
                </a:ext>
              </a:extLst>
            </p:cNvPr>
            <p:cNvGrpSpPr/>
            <p:nvPr/>
          </p:nvGrpSpPr>
          <p:grpSpPr bwMode="auto">
            <a:xfrm>
              <a:off x="4004765" y="1840610"/>
              <a:ext cx="374592" cy="384776"/>
              <a:chOff x="0" y="0"/>
              <a:chExt cx="571500" cy="574675"/>
            </a:xfrm>
            <a:grpFill/>
          </p:grpSpPr>
          <p:sp>
            <p:nvSpPr>
              <p:cNvPr id="82" name="Freeform 144">
                <a:extLst>
                  <a:ext uri="{FF2B5EF4-FFF2-40B4-BE49-F238E27FC236}">
                    <a16:creationId xmlns:a16="http://schemas.microsoft.com/office/drawing/2014/main" xmlns="" id="{C1715A22-B985-481A-AC89-848B494364E7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571500" cy="574675"/>
              </a:xfrm>
              <a:custGeom>
                <a:avLst/>
                <a:gdLst>
                  <a:gd name="T0" fmla="*/ 180 w 360"/>
                  <a:gd name="T1" fmla="*/ 0 h 362"/>
                  <a:gd name="T2" fmla="*/ 232 w 360"/>
                  <a:gd name="T3" fmla="*/ 8 h 362"/>
                  <a:gd name="T4" fmla="*/ 280 w 360"/>
                  <a:gd name="T5" fmla="*/ 31 h 362"/>
                  <a:gd name="T6" fmla="*/ 319 w 360"/>
                  <a:gd name="T7" fmla="*/ 67 h 362"/>
                  <a:gd name="T8" fmla="*/ 346 w 360"/>
                  <a:gd name="T9" fmla="*/ 111 h 362"/>
                  <a:gd name="T10" fmla="*/ 358 w 360"/>
                  <a:gd name="T11" fmla="*/ 163 h 362"/>
                  <a:gd name="T12" fmla="*/ 358 w 360"/>
                  <a:gd name="T13" fmla="*/ 199 h 362"/>
                  <a:gd name="T14" fmla="*/ 346 w 360"/>
                  <a:gd name="T15" fmla="*/ 251 h 362"/>
                  <a:gd name="T16" fmla="*/ 319 w 360"/>
                  <a:gd name="T17" fmla="*/ 295 h 362"/>
                  <a:gd name="T18" fmla="*/ 280 w 360"/>
                  <a:gd name="T19" fmla="*/ 331 h 362"/>
                  <a:gd name="T20" fmla="*/ 232 w 360"/>
                  <a:gd name="T21" fmla="*/ 354 h 362"/>
                  <a:gd name="T22" fmla="*/ 180 w 360"/>
                  <a:gd name="T23" fmla="*/ 362 h 362"/>
                  <a:gd name="T24" fmla="*/ 180 w 360"/>
                  <a:gd name="T25" fmla="*/ 314 h 362"/>
                  <a:gd name="T26" fmla="*/ 193 w 360"/>
                  <a:gd name="T27" fmla="*/ 318 h 362"/>
                  <a:gd name="T28" fmla="*/ 201 w 360"/>
                  <a:gd name="T29" fmla="*/ 329 h 362"/>
                  <a:gd name="T30" fmla="*/ 237 w 360"/>
                  <a:gd name="T31" fmla="*/ 320 h 362"/>
                  <a:gd name="T32" fmla="*/ 268 w 360"/>
                  <a:gd name="T33" fmla="*/ 302 h 362"/>
                  <a:gd name="T34" fmla="*/ 293 w 360"/>
                  <a:gd name="T35" fmla="*/ 278 h 362"/>
                  <a:gd name="T36" fmla="*/ 312 w 360"/>
                  <a:gd name="T37" fmla="*/ 248 h 362"/>
                  <a:gd name="T38" fmla="*/ 325 w 360"/>
                  <a:gd name="T39" fmla="*/ 215 h 362"/>
                  <a:gd name="T40" fmla="*/ 322 w 360"/>
                  <a:gd name="T41" fmla="*/ 199 h 362"/>
                  <a:gd name="T42" fmla="*/ 312 w 360"/>
                  <a:gd name="T43" fmla="*/ 180 h 362"/>
                  <a:gd name="T44" fmla="*/ 316 w 360"/>
                  <a:gd name="T45" fmla="*/ 167 h 362"/>
                  <a:gd name="T46" fmla="*/ 327 w 360"/>
                  <a:gd name="T47" fmla="*/ 159 h 362"/>
                  <a:gd name="T48" fmla="*/ 318 w 360"/>
                  <a:gd name="T49" fmla="*/ 123 h 362"/>
                  <a:gd name="T50" fmla="*/ 300 w 360"/>
                  <a:gd name="T51" fmla="*/ 94 h 362"/>
                  <a:gd name="T52" fmla="*/ 277 w 360"/>
                  <a:gd name="T53" fmla="*/ 67 h 362"/>
                  <a:gd name="T54" fmla="*/ 247 w 360"/>
                  <a:gd name="T55" fmla="*/ 48 h 362"/>
                  <a:gd name="T56" fmla="*/ 214 w 360"/>
                  <a:gd name="T57" fmla="*/ 35 h 362"/>
                  <a:gd name="T58" fmla="*/ 199 w 360"/>
                  <a:gd name="T59" fmla="*/ 39 h 362"/>
                  <a:gd name="T60" fmla="*/ 180 w 360"/>
                  <a:gd name="T61" fmla="*/ 48 h 362"/>
                  <a:gd name="T62" fmla="*/ 180 w 360"/>
                  <a:gd name="T63" fmla="*/ 0 h 362"/>
                  <a:gd name="T64" fmla="*/ 180 w 360"/>
                  <a:gd name="T65" fmla="*/ 48 h 362"/>
                  <a:gd name="T66" fmla="*/ 161 w 360"/>
                  <a:gd name="T67" fmla="*/ 39 h 362"/>
                  <a:gd name="T68" fmla="*/ 146 w 360"/>
                  <a:gd name="T69" fmla="*/ 35 h 362"/>
                  <a:gd name="T70" fmla="*/ 112 w 360"/>
                  <a:gd name="T71" fmla="*/ 48 h 362"/>
                  <a:gd name="T72" fmla="*/ 82 w 360"/>
                  <a:gd name="T73" fmla="*/ 67 h 362"/>
                  <a:gd name="T74" fmla="*/ 59 w 360"/>
                  <a:gd name="T75" fmla="*/ 94 h 362"/>
                  <a:gd name="T76" fmla="*/ 42 w 360"/>
                  <a:gd name="T77" fmla="*/ 123 h 362"/>
                  <a:gd name="T78" fmla="*/ 32 w 360"/>
                  <a:gd name="T79" fmla="*/ 159 h 362"/>
                  <a:gd name="T80" fmla="*/ 43 w 360"/>
                  <a:gd name="T81" fmla="*/ 167 h 362"/>
                  <a:gd name="T82" fmla="*/ 47 w 360"/>
                  <a:gd name="T83" fmla="*/ 180 h 362"/>
                  <a:gd name="T84" fmla="*/ 37 w 360"/>
                  <a:gd name="T85" fmla="*/ 199 h 362"/>
                  <a:gd name="T86" fmla="*/ 33 w 360"/>
                  <a:gd name="T87" fmla="*/ 215 h 362"/>
                  <a:gd name="T88" fmla="*/ 46 w 360"/>
                  <a:gd name="T89" fmla="*/ 248 h 362"/>
                  <a:gd name="T90" fmla="*/ 66 w 360"/>
                  <a:gd name="T91" fmla="*/ 278 h 362"/>
                  <a:gd name="T92" fmla="*/ 92 w 360"/>
                  <a:gd name="T93" fmla="*/ 302 h 362"/>
                  <a:gd name="T94" fmla="*/ 123 w 360"/>
                  <a:gd name="T95" fmla="*/ 320 h 362"/>
                  <a:gd name="T96" fmla="*/ 158 w 360"/>
                  <a:gd name="T97" fmla="*/ 329 h 362"/>
                  <a:gd name="T98" fmla="*/ 161 w 360"/>
                  <a:gd name="T99" fmla="*/ 322 h 362"/>
                  <a:gd name="T100" fmla="*/ 180 w 360"/>
                  <a:gd name="T101" fmla="*/ 314 h 362"/>
                  <a:gd name="T102" fmla="*/ 180 w 360"/>
                  <a:gd name="T103" fmla="*/ 362 h 362"/>
                  <a:gd name="T104" fmla="*/ 126 w 360"/>
                  <a:gd name="T105" fmla="*/ 354 h 362"/>
                  <a:gd name="T106" fmla="*/ 78 w 360"/>
                  <a:gd name="T107" fmla="*/ 331 h 362"/>
                  <a:gd name="T108" fmla="*/ 40 w 360"/>
                  <a:gd name="T109" fmla="*/ 295 h 362"/>
                  <a:gd name="T110" fmla="*/ 13 w 360"/>
                  <a:gd name="T111" fmla="*/ 251 h 362"/>
                  <a:gd name="T112" fmla="*/ 0 w 360"/>
                  <a:gd name="T113" fmla="*/ 199 h 362"/>
                  <a:gd name="T114" fmla="*/ 0 w 360"/>
                  <a:gd name="T115" fmla="*/ 163 h 362"/>
                  <a:gd name="T116" fmla="*/ 13 w 360"/>
                  <a:gd name="T117" fmla="*/ 111 h 362"/>
                  <a:gd name="T118" fmla="*/ 40 w 360"/>
                  <a:gd name="T119" fmla="*/ 67 h 362"/>
                  <a:gd name="T120" fmla="*/ 78 w 360"/>
                  <a:gd name="T121" fmla="*/ 31 h 362"/>
                  <a:gd name="T122" fmla="*/ 126 w 360"/>
                  <a:gd name="T123" fmla="*/ 8 h 362"/>
                  <a:gd name="T124" fmla="*/ 180 w 360"/>
                  <a:gd name="T125" fmla="*/ 0 h 362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360"/>
                  <a:gd name="T190" fmla="*/ 0 h 362"/>
                  <a:gd name="T191" fmla="*/ 360 w 360"/>
                  <a:gd name="T192" fmla="*/ 362 h 362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360" h="362">
                    <a:moveTo>
                      <a:pt x="180" y="0"/>
                    </a:moveTo>
                    <a:lnTo>
                      <a:pt x="180" y="0"/>
                    </a:lnTo>
                    <a:lnTo>
                      <a:pt x="180" y="0"/>
                    </a:lnTo>
                    <a:lnTo>
                      <a:pt x="197" y="2"/>
                    </a:lnTo>
                    <a:lnTo>
                      <a:pt x="216" y="4"/>
                    </a:lnTo>
                    <a:lnTo>
                      <a:pt x="232" y="8"/>
                    </a:lnTo>
                    <a:lnTo>
                      <a:pt x="250" y="15"/>
                    </a:lnTo>
                    <a:lnTo>
                      <a:pt x="265" y="22"/>
                    </a:lnTo>
                    <a:lnTo>
                      <a:pt x="280" y="31"/>
                    </a:lnTo>
                    <a:lnTo>
                      <a:pt x="295" y="42"/>
                    </a:lnTo>
                    <a:lnTo>
                      <a:pt x="307" y="53"/>
                    </a:lnTo>
                    <a:lnTo>
                      <a:pt x="319" y="67"/>
                    </a:lnTo>
                    <a:lnTo>
                      <a:pt x="329" y="80"/>
                    </a:lnTo>
                    <a:lnTo>
                      <a:pt x="338" y="95"/>
                    </a:lnTo>
                    <a:lnTo>
                      <a:pt x="346" y="111"/>
                    </a:lnTo>
                    <a:lnTo>
                      <a:pt x="352" y="127"/>
                    </a:lnTo>
                    <a:lnTo>
                      <a:pt x="356" y="145"/>
                    </a:lnTo>
                    <a:lnTo>
                      <a:pt x="358" y="163"/>
                    </a:lnTo>
                    <a:lnTo>
                      <a:pt x="360" y="180"/>
                    </a:lnTo>
                    <a:lnTo>
                      <a:pt x="360" y="180"/>
                    </a:lnTo>
                    <a:lnTo>
                      <a:pt x="358" y="199"/>
                    </a:lnTo>
                    <a:lnTo>
                      <a:pt x="356" y="217"/>
                    </a:lnTo>
                    <a:lnTo>
                      <a:pt x="352" y="234"/>
                    </a:lnTo>
                    <a:lnTo>
                      <a:pt x="346" y="251"/>
                    </a:lnTo>
                    <a:lnTo>
                      <a:pt x="338" y="267"/>
                    </a:lnTo>
                    <a:lnTo>
                      <a:pt x="329" y="282"/>
                    </a:lnTo>
                    <a:lnTo>
                      <a:pt x="319" y="295"/>
                    </a:lnTo>
                    <a:lnTo>
                      <a:pt x="307" y="309"/>
                    </a:lnTo>
                    <a:lnTo>
                      <a:pt x="295" y="320"/>
                    </a:lnTo>
                    <a:lnTo>
                      <a:pt x="280" y="331"/>
                    </a:lnTo>
                    <a:lnTo>
                      <a:pt x="265" y="340"/>
                    </a:lnTo>
                    <a:lnTo>
                      <a:pt x="250" y="347"/>
                    </a:lnTo>
                    <a:lnTo>
                      <a:pt x="232" y="354"/>
                    </a:lnTo>
                    <a:lnTo>
                      <a:pt x="216" y="358"/>
                    </a:lnTo>
                    <a:lnTo>
                      <a:pt x="197" y="360"/>
                    </a:lnTo>
                    <a:lnTo>
                      <a:pt x="180" y="362"/>
                    </a:lnTo>
                    <a:lnTo>
                      <a:pt x="180" y="362"/>
                    </a:lnTo>
                    <a:lnTo>
                      <a:pt x="180" y="314"/>
                    </a:lnTo>
                    <a:lnTo>
                      <a:pt x="180" y="314"/>
                    </a:lnTo>
                    <a:lnTo>
                      <a:pt x="180" y="314"/>
                    </a:lnTo>
                    <a:lnTo>
                      <a:pt x="186" y="314"/>
                    </a:lnTo>
                    <a:lnTo>
                      <a:pt x="193" y="318"/>
                    </a:lnTo>
                    <a:lnTo>
                      <a:pt x="199" y="322"/>
                    </a:lnTo>
                    <a:lnTo>
                      <a:pt x="201" y="329"/>
                    </a:lnTo>
                    <a:lnTo>
                      <a:pt x="201" y="329"/>
                    </a:lnTo>
                    <a:lnTo>
                      <a:pt x="214" y="327"/>
                    </a:lnTo>
                    <a:lnTo>
                      <a:pt x="226" y="324"/>
                    </a:lnTo>
                    <a:lnTo>
                      <a:pt x="237" y="320"/>
                    </a:lnTo>
                    <a:lnTo>
                      <a:pt x="247" y="314"/>
                    </a:lnTo>
                    <a:lnTo>
                      <a:pt x="258" y="309"/>
                    </a:lnTo>
                    <a:lnTo>
                      <a:pt x="268" y="302"/>
                    </a:lnTo>
                    <a:lnTo>
                      <a:pt x="277" y="294"/>
                    </a:lnTo>
                    <a:lnTo>
                      <a:pt x="285" y="286"/>
                    </a:lnTo>
                    <a:lnTo>
                      <a:pt x="293" y="278"/>
                    </a:lnTo>
                    <a:lnTo>
                      <a:pt x="300" y="268"/>
                    </a:lnTo>
                    <a:lnTo>
                      <a:pt x="307" y="259"/>
                    </a:lnTo>
                    <a:lnTo>
                      <a:pt x="312" y="248"/>
                    </a:lnTo>
                    <a:lnTo>
                      <a:pt x="318" y="237"/>
                    </a:lnTo>
                    <a:lnTo>
                      <a:pt x="322" y="226"/>
                    </a:lnTo>
                    <a:lnTo>
                      <a:pt x="325" y="215"/>
                    </a:lnTo>
                    <a:lnTo>
                      <a:pt x="327" y="203"/>
                    </a:lnTo>
                    <a:lnTo>
                      <a:pt x="327" y="203"/>
                    </a:lnTo>
                    <a:lnTo>
                      <a:pt x="322" y="199"/>
                    </a:lnTo>
                    <a:lnTo>
                      <a:pt x="316" y="194"/>
                    </a:lnTo>
                    <a:lnTo>
                      <a:pt x="314" y="188"/>
                    </a:lnTo>
                    <a:lnTo>
                      <a:pt x="312" y="180"/>
                    </a:lnTo>
                    <a:lnTo>
                      <a:pt x="312" y="180"/>
                    </a:lnTo>
                    <a:lnTo>
                      <a:pt x="314" y="174"/>
                    </a:lnTo>
                    <a:lnTo>
                      <a:pt x="316" y="167"/>
                    </a:lnTo>
                    <a:lnTo>
                      <a:pt x="322" y="163"/>
                    </a:lnTo>
                    <a:lnTo>
                      <a:pt x="327" y="159"/>
                    </a:lnTo>
                    <a:lnTo>
                      <a:pt x="327" y="159"/>
                    </a:lnTo>
                    <a:lnTo>
                      <a:pt x="325" y="146"/>
                    </a:lnTo>
                    <a:lnTo>
                      <a:pt x="322" y="136"/>
                    </a:lnTo>
                    <a:lnTo>
                      <a:pt x="318" y="123"/>
                    </a:lnTo>
                    <a:lnTo>
                      <a:pt x="312" y="113"/>
                    </a:lnTo>
                    <a:lnTo>
                      <a:pt x="307" y="103"/>
                    </a:lnTo>
                    <a:lnTo>
                      <a:pt x="300" y="94"/>
                    </a:lnTo>
                    <a:lnTo>
                      <a:pt x="293" y="84"/>
                    </a:lnTo>
                    <a:lnTo>
                      <a:pt x="285" y="75"/>
                    </a:lnTo>
                    <a:lnTo>
                      <a:pt x="277" y="67"/>
                    </a:lnTo>
                    <a:lnTo>
                      <a:pt x="268" y="60"/>
                    </a:lnTo>
                    <a:lnTo>
                      <a:pt x="258" y="53"/>
                    </a:lnTo>
                    <a:lnTo>
                      <a:pt x="247" y="48"/>
                    </a:lnTo>
                    <a:lnTo>
                      <a:pt x="237" y="42"/>
                    </a:lnTo>
                    <a:lnTo>
                      <a:pt x="226" y="38"/>
                    </a:lnTo>
                    <a:lnTo>
                      <a:pt x="214" y="35"/>
                    </a:lnTo>
                    <a:lnTo>
                      <a:pt x="201" y="33"/>
                    </a:lnTo>
                    <a:lnTo>
                      <a:pt x="201" y="33"/>
                    </a:lnTo>
                    <a:lnTo>
                      <a:pt x="199" y="39"/>
                    </a:lnTo>
                    <a:lnTo>
                      <a:pt x="193" y="44"/>
                    </a:lnTo>
                    <a:lnTo>
                      <a:pt x="186" y="46"/>
                    </a:lnTo>
                    <a:lnTo>
                      <a:pt x="180" y="48"/>
                    </a:lnTo>
                    <a:lnTo>
                      <a:pt x="180" y="48"/>
                    </a:lnTo>
                    <a:lnTo>
                      <a:pt x="180" y="0"/>
                    </a:lnTo>
                    <a:close/>
                    <a:moveTo>
                      <a:pt x="180" y="0"/>
                    </a:moveTo>
                    <a:lnTo>
                      <a:pt x="180" y="0"/>
                    </a:lnTo>
                    <a:lnTo>
                      <a:pt x="180" y="48"/>
                    </a:lnTo>
                    <a:lnTo>
                      <a:pt x="180" y="48"/>
                    </a:lnTo>
                    <a:lnTo>
                      <a:pt x="173" y="46"/>
                    </a:lnTo>
                    <a:lnTo>
                      <a:pt x="166" y="44"/>
                    </a:lnTo>
                    <a:lnTo>
                      <a:pt x="161" y="39"/>
                    </a:lnTo>
                    <a:lnTo>
                      <a:pt x="158" y="33"/>
                    </a:lnTo>
                    <a:lnTo>
                      <a:pt x="158" y="33"/>
                    </a:lnTo>
                    <a:lnTo>
                      <a:pt x="146" y="35"/>
                    </a:lnTo>
                    <a:lnTo>
                      <a:pt x="134" y="38"/>
                    </a:lnTo>
                    <a:lnTo>
                      <a:pt x="123" y="42"/>
                    </a:lnTo>
                    <a:lnTo>
                      <a:pt x="112" y="48"/>
                    </a:lnTo>
                    <a:lnTo>
                      <a:pt x="101" y="53"/>
                    </a:lnTo>
                    <a:lnTo>
                      <a:pt x="92" y="60"/>
                    </a:lnTo>
                    <a:lnTo>
                      <a:pt x="82" y="67"/>
                    </a:lnTo>
                    <a:lnTo>
                      <a:pt x="74" y="75"/>
                    </a:lnTo>
                    <a:lnTo>
                      <a:pt x="66" y="84"/>
                    </a:lnTo>
                    <a:lnTo>
                      <a:pt x="59" y="94"/>
                    </a:lnTo>
                    <a:lnTo>
                      <a:pt x="52" y="103"/>
                    </a:lnTo>
                    <a:lnTo>
                      <a:pt x="46" y="113"/>
                    </a:lnTo>
                    <a:lnTo>
                      <a:pt x="42" y="123"/>
                    </a:lnTo>
                    <a:lnTo>
                      <a:pt x="37" y="136"/>
                    </a:lnTo>
                    <a:lnTo>
                      <a:pt x="33" y="146"/>
                    </a:lnTo>
                    <a:lnTo>
                      <a:pt x="32" y="159"/>
                    </a:lnTo>
                    <a:lnTo>
                      <a:pt x="32" y="159"/>
                    </a:lnTo>
                    <a:lnTo>
                      <a:pt x="37" y="163"/>
                    </a:lnTo>
                    <a:lnTo>
                      <a:pt x="43" y="167"/>
                    </a:lnTo>
                    <a:lnTo>
                      <a:pt x="46" y="174"/>
                    </a:lnTo>
                    <a:lnTo>
                      <a:pt x="47" y="180"/>
                    </a:lnTo>
                    <a:lnTo>
                      <a:pt x="47" y="180"/>
                    </a:lnTo>
                    <a:lnTo>
                      <a:pt x="46" y="188"/>
                    </a:lnTo>
                    <a:lnTo>
                      <a:pt x="43" y="194"/>
                    </a:lnTo>
                    <a:lnTo>
                      <a:pt x="37" y="199"/>
                    </a:lnTo>
                    <a:lnTo>
                      <a:pt x="32" y="203"/>
                    </a:lnTo>
                    <a:lnTo>
                      <a:pt x="32" y="203"/>
                    </a:lnTo>
                    <a:lnTo>
                      <a:pt x="33" y="215"/>
                    </a:lnTo>
                    <a:lnTo>
                      <a:pt x="37" y="226"/>
                    </a:lnTo>
                    <a:lnTo>
                      <a:pt x="42" y="237"/>
                    </a:lnTo>
                    <a:lnTo>
                      <a:pt x="46" y="248"/>
                    </a:lnTo>
                    <a:lnTo>
                      <a:pt x="52" y="259"/>
                    </a:lnTo>
                    <a:lnTo>
                      <a:pt x="59" y="268"/>
                    </a:lnTo>
                    <a:lnTo>
                      <a:pt x="66" y="278"/>
                    </a:lnTo>
                    <a:lnTo>
                      <a:pt x="74" y="286"/>
                    </a:lnTo>
                    <a:lnTo>
                      <a:pt x="82" y="294"/>
                    </a:lnTo>
                    <a:lnTo>
                      <a:pt x="92" y="302"/>
                    </a:lnTo>
                    <a:lnTo>
                      <a:pt x="101" y="309"/>
                    </a:lnTo>
                    <a:lnTo>
                      <a:pt x="112" y="314"/>
                    </a:lnTo>
                    <a:lnTo>
                      <a:pt x="123" y="320"/>
                    </a:lnTo>
                    <a:lnTo>
                      <a:pt x="134" y="324"/>
                    </a:lnTo>
                    <a:lnTo>
                      <a:pt x="146" y="327"/>
                    </a:lnTo>
                    <a:lnTo>
                      <a:pt x="158" y="329"/>
                    </a:lnTo>
                    <a:lnTo>
                      <a:pt x="158" y="329"/>
                    </a:lnTo>
                    <a:lnTo>
                      <a:pt x="158" y="329"/>
                    </a:lnTo>
                    <a:lnTo>
                      <a:pt x="161" y="322"/>
                    </a:lnTo>
                    <a:lnTo>
                      <a:pt x="166" y="318"/>
                    </a:lnTo>
                    <a:lnTo>
                      <a:pt x="173" y="314"/>
                    </a:lnTo>
                    <a:lnTo>
                      <a:pt x="180" y="314"/>
                    </a:lnTo>
                    <a:lnTo>
                      <a:pt x="180" y="362"/>
                    </a:lnTo>
                    <a:lnTo>
                      <a:pt x="180" y="362"/>
                    </a:lnTo>
                    <a:lnTo>
                      <a:pt x="180" y="362"/>
                    </a:lnTo>
                    <a:lnTo>
                      <a:pt x="161" y="360"/>
                    </a:lnTo>
                    <a:lnTo>
                      <a:pt x="143" y="358"/>
                    </a:lnTo>
                    <a:lnTo>
                      <a:pt x="126" y="354"/>
                    </a:lnTo>
                    <a:lnTo>
                      <a:pt x="109" y="347"/>
                    </a:lnTo>
                    <a:lnTo>
                      <a:pt x="93" y="340"/>
                    </a:lnTo>
                    <a:lnTo>
                      <a:pt x="78" y="331"/>
                    </a:lnTo>
                    <a:lnTo>
                      <a:pt x="65" y="320"/>
                    </a:lnTo>
                    <a:lnTo>
                      <a:pt x="52" y="309"/>
                    </a:lnTo>
                    <a:lnTo>
                      <a:pt x="40" y="295"/>
                    </a:lnTo>
                    <a:lnTo>
                      <a:pt x="29" y="282"/>
                    </a:lnTo>
                    <a:lnTo>
                      <a:pt x="21" y="267"/>
                    </a:lnTo>
                    <a:lnTo>
                      <a:pt x="13" y="251"/>
                    </a:lnTo>
                    <a:lnTo>
                      <a:pt x="8" y="234"/>
                    </a:lnTo>
                    <a:lnTo>
                      <a:pt x="2" y="217"/>
                    </a:lnTo>
                    <a:lnTo>
                      <a:pt x="0" y="199"/>
                    </a:lnTo>
                    <a:lnTo>
                      <a:pt x="0" y="180"/>
                    </a:lnTo>
                    <a:lnTo>
                      <a:pt x="0" y="180"/>
                    </a:lnTo>
                    <a:lnTo>
                      <a:pt x="0" y="163"/>
                    </a:lnTo>
                    <a:lnTo>
                      <a:pt x="2" y="145"/>
                    </a:lnTo>
                    <a:lnTo>
                      <a:pt x="8" y="127"/>
                    </a:lnTo>
                    <a:lnTo>
                      <a:pt x="13" y="111"/>
                    </a:lnTo>
                    <a:lnTo>
                      <a:pt x="21" y="95"/>
                    </a:lnTo>
                    <a:lnTo>
                      <a:pt x="29" y="80"/>
                    </a:lnTo>
                    <a:lnTo>
                      <a:pt x="40" y="67"/>
                    </a:lnTo>
                    <a:lnTo>
                      <a:pt x="52" y="53"/>
                    </a:lnTo>
                    <a:lnTo>
                      <a:pt x="65" y="42"/>
                    </a:lnTo>
                    <a:lnTo>
                      <a:pt x="78" y="31"/>
                    </a:lnTo>
                    <a:lnTo>
                      <a:pt x="93" y="22"/>
                    </a:lnTo>
                    <a:lnTo>
                      <a:pt x="109" y="15"/>
                    </a:lnTo>
                    <a:lnTo>
                      <a:pt x="126" y="8"/>
                    </a:lnTo>
                    <a:lnTo>
                      <a:pt x="143" y="4"/>
                    </a:lnTo>
                    <a:lnTo>
                      <a:pt x="161" y="2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83" name="Freeform 145">
                <a:extLst>
                  <a:ext uri="{FF2B5EF4-FFF2-40B4-BE49-F238E27FC236}">
                    <a16:creationId xmlns:a16="http://schemas.microsoft.com/office/drawing/2014/main" xmlns="" id="{F1EA61D3-86F8-404A-B2F6-DB184FC3A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388" y="180975"/>
                <a:ext cx="285750" cy="150813"/>
              </a:xfrm>
              <a:custGeom>
                <a:avLst/>
                <a:gdLst>
                  <a:gd name="T0" fmla="*/ 13 w 180"/>
                  <a:gd name="T1" fmla="*/ 0 h 95"/>
                  <a:gd name="T2" fmla="*/ 54 w 180"/>
                  <a:gd name="T3" fmla="*/ 42 h 95"/>
                  <a:gd name="T4" fmla="*/ 54 w 180"/>
                  <a:gd name="T5" fmla="*/ 42 h 95"/>
                  <a:gd name="T6" fmla="*/ 60 w 180"/>
                  <a:gd name="T7" fmla="*/ 39 h 95"/>
                  <a:gd name="T8" fmla="*/ 67 w 180"/>
                  <a:gd name="T9" fmla="*/ 39 h 95"/>
                  <a:gd name="T10" fmla="*/ 67 w 180"/>
                  <a:gd name="T11" fmla="*/ 39 h 95"/>
                  <a:gd name="T12" fmla="*/ 75 w 180"/>
                  <a:gd name="T13" fmla="*/ 41 h 95"/>
                  <a:gd name="T14" fmla="*/ 83 w 180"/>
                  <a:gd name="T15" fmla="*/ 45 h 95"/>
                  <a:gd name="T16" fmla="*/ 88 w 180"/>
                  <a:gd name="T17" fmla="*/ 50 h 95"/>
                  <a:gd name="T18" fmla="*/ 92 w 180"/>
                  <a:gd name="T19" fmla="*/ 58 h 95"/>
                  <a:gd name="T20" fmla="*/ 180 w 180"/>
                  <a:gd name="T21" fmla="*/ 58 h 95"/>
                  <a:gd name="T22" fmla="*/ 180 w 180"/>
                  <a:gd name="T23" fmla="*/ 76 h 95"/>
                  <a:gd name="T24" fmla="*/ 92 w 180"/>
                  <a:gd name="T25" fmla="*/ 76 h 95"/>
                  <a:gd name="T26" fmla="*/ 92 w 180"/>
                  <a:gd name="T27" fmla="*/ 76 h 95"/>
                  <a:gd name="T28" fmla="*/ 88 w 180"/>
                  <a:gd name="T29" fmla="*/ 84 h 95"/>
                  <a:gd name="T30" fmla="*/ 83 w 180"/>
                  <a:gd name="T31" fmla="*/ 89 h 95"/>
                  <a:gd name="T32" fmla="*/ 75 w 180"/>
                  <a:gd name="T33" fmla="*/ 93 h 95"/>
                  <a:gd name="T34" fmla="*/ 67 w 180"/>
                  <a:gd name="T35" fmla="*/ 95 h 95"/>
                  <a:gd name="T36" fmla="*/ 67 w 180"/>
                  <a:gd name="T37" fmla="*/ 95 h 95"/>
                  <a:gd name="T38" fmla="*/ 61 w 180"/>
                  <a:gd name="T39" fmla="*/ 95 h 95"/>
                  <a:gd name="T40" fmla="*/ 56 w 180"/>
                  <a:gd name="T41" fmla="*/ 92 h 95"/>
                  <a:gd name="T42" fmla="*/ 50 w 180"/>
                  <a:gd name="T43" fmla="*/ 91 h 95"/>
                  <a:gd name="T44" fmla="*/ 46 w 180"/>
                  <a:gd name="T45" fmla="*/ 87 h 95"/>
                  <a:gd name="T46" fmla="*/ 44 w 180"/>
                  <a:gd name="T47" fmla="*/ 83 h 95"/>
                  <a:gd name="T48" fmla="*/ 41 w 180"/>
                  <a:gd name="T49" fmla="*/ 77 h 95"/>
                  <a:gd name="T50" fmla="*/ 40 w 180"/>
                  <a:gd name="T51" fmla="*/ 73 h 95"/>
                  <a:gd name="T52" fmla="*/ 38 w 180"/>
                  <a:gd name="T53" fmla="*/ 66 h 95"/>
                  <a:gd name="T54" fmla="*/ 38 w 180"/>
                  <a:gd name="T55" fmla="*/ 66 h 95"/>
                  <a:gd name="T56" fmla="*/ 40 w 180"/>
                  <a:gd name="T57" fmla="*/ 61 h 95"/>
                  <a:gd name="T58" fmla="*/ 41 w 180"/>
                  <a:gd name="T59" fmla="*/ 54 h 95"/>
                  <a:gd name="T60" fmla="*/ 0 w 180"/>
                  <a:gd name="T61" fmla="*/ 13 h 95"/>
                  <a:gd name="T62" fmla="*/ 13 w 180"/>
                  <a:gd name="T63" fmla="*/ 0 h 95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180"/>
                  <a:gd name="T97" fmla="*/ 0 h 95"/>
                  <a:gd name="T98" fmla="*/ 180 w 180"/>
                  <a:gd name="T99" fmla="*/ 95 h 95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180" h="95">
                    <a:moveTo>
                      <a:pt x="13" y="0"/>
                    </a:moveTo>
                    <a:lnTo>
                      <a:pt x="54" y="42"/>
                    </a:lnTo>
                    <a:lnTo>
                      <a:pt x="54" y="42"/>
                    </a:lnTo>
                    <a:lnTo>
                      <a:pt x="60" y="39"/>
                    </a:lnTo>
                    <a:lnTo>
                      <a:pt x="67" y="39"/>
                    </a:lnTo>
                    <a:lnTo>
                      <a:pt x="67" y="39"/>
                    </a:lnTo>
                    <a:lnTo>
                      <a:pt x="75" y="41"/>
                    </a:lnTo>
                    <a:lnTo>
                      <a:pt x="83" y="45"/>
                    </a:lnTo>
                    <a:lnTo>
                      <a:pt x="88" y="50"/>
                    </a:lnTo>
                    <a:lnTo>
                      <a:pt x="92" y="58"/>
                    </a:lnTo>
                    <a:lnTo>
                      <a:pt x="180" y="58"/>
                    </a:lnTo>
                    <a:lnTo>
                      <a:pt x="180" y="76"/>
                    </a:lnTo>
                    <a:lnTo>
                      <a:pt x="92" y="76"/>
                    </a:lnTo>
                    <a:lnTo>
                      <a:pt x="92" y="76"/>
                    </a:lnTo>
                    <a:lnTo>
                      <a:pt x="88" y="84"/>
                    </a:lnTo>
                    <a:lnTo>
                      <a:pt x="83" y="89"/>
                    </a:lnTo>
                    <a:lnTo>
                      <a:pt x="75" y="93"/>
                    </a:lnTo>
                    <a:lnTo>
                      <a:pt x="67" y="95"/>
                    </a:lnTo>
                    <a:lnTo>
                      <a:pt x="67" y="95"/>
                    </a:lnTo>
                    <a:lnTo>
                      <a:pt x="61" y="95"/>
                    </a:lnTo>
                    <a:lnTo>
                      <a:pt x="56" y="92"/>
                    </a:lnTo>
                    <a:lnTo>
                      <a:pt x="50" y="91"/>
                    </a:lnTo>
                    <a:lnTo>
                      <a:pt x="46" y="87"/>
                    </a:lnTo>
                    <a:lnTo>
                      <a:pt x="44" y="83"/>
                    </a:lnTo>
                    <a:lnTo>
                      <a:pt x="41" y="77"/>
                    </a:lnTo>
                    <a:lnTo>
                      <a:pt x="40" y="73"/>
                    </a:lnTo>
                    <a:lnTo>
                      <a:pt x="38" y="66"/>
                    </a:lnTo>
                    <a:lnTo>
                      <a:pt x="38" y="66"/>
                    </a:lnTo>
                    <a:lnTo>
                      <a:pt x="40" y="61"/>
                    </a:lnTo>
                    <a:lnTo>
                      <a:pt x="41" y="54"/>
                    </a:lnTo>
                    <a:lnTo>
                      <a:pt x="0" y="13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25" name="组合 211">
              <a:extLst>
                <a:ext uri="{FF2B5EF4-FFF2-40B4-BE49-F238E27FC236}">
                  <a16:creationId xmlns:a16="http://schemas.microsoft.com/office/drawing/2014/main" xmlns="" id="{8C411602-0934-459D-98AC-F4F8E8A3323D}"/>
                </a:ext>
              </a:extLst>
            </p:cNvPr>
            <p:cNvGrpSpPr/>
            <p:nvPr/>
          </p:nvGrpSpPr>
          <p:grpSpPr bwMode="auto">
            <a:xfrm>
              <a:off x="3936090" y="2334867"/>
              <a:ext cx="293430" cy="282736"/>
              <a:chOff x="0" y="0"/>
              <a:chExt cx="447675" cy="422275"/>
            </a:xfrm>
            <a:grpFill/>
          </p:grpSpPr>
          <p:sp>
            <p:nvSpPr>
              <p:cNvPr id="80" name="Freeform 146">
                <a:extLst>
                  <a:ext uri="{FF2B5EF4-FFF2-40B4-BE49-F238E27FC236}">
                    <a16:creationId xmlns:a16="http://schemas.microsoft.com/office/drawing/2014/main" xmlns="" id="{D80F1468-D870-41C4-9B81-6D5A1D9267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87312"/>
                <a:ext cx="447675" cy="334963"/>
              </a:xfrm>
              <a:custGeom>
                <a:avLst/>
                <a:gdLst>
                  <a:gd name="T0" fmla="*/ 86 w 282"/>
                  <a:gd name="T1" fmla="*/ 0 h 211"/>
                  <a:gd name="T2" fmla="*/ 115 w 282"/>
                  <a:gd name="T3" fmla="*/ 6 h 211"/>
                  <a:gd name="T4" fmla="*/ 141 w 282"/>
                  <a:gd name="T5" fmla="*/ 20 h 211"/>
                  <a:gd name="T6" fmla="*/ 153 w 282"/>
                  <a:gd name="T7" fmla="*/ 11 h 211"/>
                  <a:gd name="T8" fmla="*/ 182 w 282"/>
                  <a:gd name="T9" fmla="*/ 1 h 211"/>
                  <a:gd name="T10" fmla="*/ 198 w 282"/>
                  <a:gd name="T11" fmla="*/ 0 h 211"/>
                  <a:gd name="T12" fmla="*/ 214 w 282"/>
                  <a:gd name="T13" fmla="*/ 1 h 211"/>
                  <a:gd name="T14" fmla="*/ 245 w 282"/>
                  <a:gd name="T15" fmla="*/ 14 h 211"/>
                  <a:gd name="T16" fmla="*/ 268 w 282"/>
                  <a:gd name="T17" fmla="*/ 35 h 211"/>
                  <a:gd name="T18" fmla="*/ 278 w 282"/>
                  <a:gd name="T19" fmla="*/ 57 h 211"/>
                  <a:gd name="T20" fmla="*/ 282 w 282"/>
                  <a:gd name="T21" fmla="*/ 73 h 211"/>
                  <a:gd name="T22" fmla="*/ 282 w 282"/>
                  <a:gd name="T23" fmla="*/ 81 h 211"/>
                  <a:gd name="T24" fmla="*/ 281 w 282"/>
                  <a:gd name="T25" fmla="*/ 102 h 211"/>
                  <a:gd name="T26" fmla="*/ 274 w 282"/>
                  <a:gd name="T27" fmla="*/ 123 h 211"/>
                  <a:gd name="T28" fmla="*/ 263 w 282"/>
                  <a:gd name="T29" fmla="*/ 145 h 211"/>
                  <a:gd name="T30" fmla="*/ 248 w 282"/>
                  <a:gd name="T31" fmla="*/ 165 h 211"/>
                  <a:gd name="T32" fmla="*/ 228 w 282"/>
                  <a:gd name="T33" fmla="*/ 184 h 211"/>
                  <a:gd name="T34" fmla="*/ 203 w 282"/>
                  <a:gd name="T35" fmla="*/ 199 h 211"/>
                  <a:gd name="T36" fmla="*/ 172 w 282"/>
                  <a:gd name="T37" fmla="*/ 209 h 211"/>
                  <a:gd name="T38" fmla="*/ 137 w 282"/>
                  <a:gd name="T39" fmla="*/ 211 h 211"/>
                  <a:gd name="T40" fmla="*/ 118 w 282"/>
                  <a:gd name="T41" fmla="*/ 211 h 211"/>
                  <a:gd name="T42" fmla="*/ 86 w 282"/>
                  <a:gd name="T43" fmla="*/ 203 h 211"/>
                  <a:gd name="T44" fmla="*/ 58 w 282"/>
                  <a:gd name="T45" fmla="*/ 191 h 211"/>
                  <a:gd name="T46" fmla="*/ 38 w 282"/>
                  <a:gd name="T47" fmla="*/ 173 h 211"/>
                  <a:gd name="T48" fmla="*/ 22 w 282"/>
                  <a:gd name="T49" fmla="*/ 153 h 211"/>
                  <a:gd name="T50" fmla="*/ 11 w 282"/>
                  <a:gd name="T51" fmla="*/ 133 h 211"/>
                  <a:gd name="T52" fmla="*/ 4 w 282"/>
                  <a:gd name="T53" fmla="*/ 111 h 211"/>
                  <a:gd name="T54" fmla="*/ 0 w 282"/>
                  <a:gd name="T55" fmla="*/ 81 h 211"/>
                  <a:gd name="T56" fmla="*/ 0 w 282"/>
                  <a:gd name="T57" fmla="*/ 73 h 211"/>
                  <a:gd name="T58" fmla="*/ 4 w 282"/>
                  <a:gd name="T59" fmla="*/ 57 h 211"/>
                  <a:gd name="T60" fmla="*/ 15 w 282"/>
                  <a:gd name="T61" fmla="*/ 35 h 211"/>
                  <a:gd name="T62" fmla="*/ 38 w 282"/>
                  <a:gd name="T63" fmla="*/ 14 h 211"/>
                  <a:gd name="T64" fmla="*/ 68 w 282"/>
                  <a:gd name="T65" fmla="*/ 1 h 211"/>
                  <a:gd name="T66" fmla="*/ 86 w 282"/>
                  <a:gd name="T67" fmla="*/ 0 h 211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282"/>
                  <a:gd name="T103" fmla="*/ 0 h 211"/>
                  <a:gd name="T104" fmla="*/ 282 w 282"/>
                  <a:gd name="T105" fmla="*/ 211 h 211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282" h="211">
                    <a:moveTo>
                      <a:pt x="86" y="0"/>
                    </a:moveTo>
                    <a:lnTo>
                      <a:pt x="86" y="0"/>
                    </a:lnTo>
                    <a:lnTo>
                      <a:pt x="100" y="1"/>
                    </a:lnTo>
                    <a:lnTo>
                      <a:pt x="115" y="6"/>
                    </a:lnTo>
                    <a:lnTo>
                      <a:pt x="129" y="11"/>
                    </a:lnTo>
                    <a:lnTo>
                      <a:pt x="141" y="20"/>
                    </a:lnTo>
                    <a:lnTo>
                      <a:pt x="141" y="20"/>
                    </a:lnTo>
                    <a:lnTo>
                      <a:pt x="153" y="11"/>
                    </a:lnTo>
                    <a:lnTo>
                      <a:pt x="167" y="6"/>
                    </a:lnTo>
                    <a:lnTo>
                      <a:pt x="182" y="1"/>
                    </a:lnTo>
                    <a:lnTo>
                      <a:pt x="198" y="0"/>
                    </a:lnTo>
                    <a:lnTo>
                      <a:pt x="198" y="0"/>
                    </a:lnTo>
                    <a:lnTo>
                      <a:pt x="206" y="0"/>
                    </a:lnTo>
                    <a:lnTo>
                      <a:pt x="214" y="1"/>
                    </a:lnTo>
                    <a:lnTo>
                      <a:pt x="230" y="6"/>
                    </a:lnTo>
                    <a:lnTo>
                      <a:pt x="245" y="14"/>
                    </a:lnTo>
                    <a:lnTo>
                      <a:pt x="258" y="23"/>
                    </a:lnTo>
                    <a:lnTo>
                      <a:pt x="268" y="35"/>
                    </a:lnTo>
                    <a:lnTo>
                      <a:pt x="275" y="49"/>
                    </a:lnTo>
                    <a:lnTo>
                      <a:pt x="278" y="57"/>
                    </a:lnTo>
                    <a:lnTo>
                      <a:pt x="281" y="65"/>
                    </a:lnTo>
                    <a:lnTo>
                      <a:pt x="282" y="73"/>
                    </a:lnTo>
                    <a:lnTo>
                      <a:pt x="282" y="81"/>
                    </a:lnTo>
                    <a:lnTo>
                      <a:pt x="282" y="81"/>
                    </a:lnTo>
                    <a:lnTo>
                      <a:pt x="282" y="91"/>
                    </a:lnTo>
                    <a:lnTo>
                      <a:pt x="281" y="102"/>
                    </a:lnTo>
                    <a:lnTo>
                      <a:pt x="278" y="112"/>
                    </a:lnTo>
                    <a:lnTo>
                      <a:pt x="274" y="123"/>
                    </a:lnTo>
                    <a:lnTo>
                      <a:pt x="270" y="134"/>
                    </a:lnTo>
                    <a:lnTo>
                      <a:pt x="263" y="145"/>
                    </a:lnTo>
                    <a:lnTo>
                      <a:pt x="256" y="156"/>
                    </a:lnTo>
                    <a:lnTo>
                      <a:pt x="248" y="165"/>
                    </a:lnTo>
                    <a:lnTo>
                      <a:pt x="239" y="175"/>
                    </a:lnTo>
                    <a:lnTo>
                      <a:pt x="228" y="184"/>
                    </a:lnTo>
                    <a:lnTo>
                      <a:pt x="216" y="192"/>
                    </a:lnTo>
                    <a:lnTo>
                      <a:pt x="203" y="199"/>
                    </a:lnTo>
                    <a:lnTo>
                      <a:pt x="188" y="205"/>
                    </a:lnTo>
                    <a:lnTo>
                      <a:pt x="172" y="209"/>
                    </a:lnTo>
                    <a:lnTo>
                      <a:pt x="156" y="211"/>
                    </a:lnTo>
                    <a:lnTo>
                      <a:pt x="137" y="211"/>
                    </a:lnTo>
                    <a:lnTo>
                      <a:pt x="137" y="211"/>
                    </a:lnTo>
                    <a:lnTo>
                      <a:pt x="118" y="211"/>
                    </a:lnTo>
                    <a:lnTo>
                      <a:pt x="100" y="209"/>
                    </a:lnTo>
                    <a:lnTo>
                      <a:pt x="86" y="203"/>
                    </a:lnTo>
                    <a:lnTo>
                      <a:pt x="71" y="198"/>
                    </a:lnTo>
                    <a:lnTo>
                      <a:pt x="58" y="191"/>
                    </a:lnTo>
                    <a:lnTo>
                      <a:pt x="48" y="183"/>
                    </a:lnTo>
                    <a:lnTo>
                      <a:pt x="38" y="173"/>
                    </a:lnTo>
                    <a:lnTo>
                      <a:pt x="29" y="164"/>
                    </a:lnTo>
                    <a:lnTo>
                      <a:pt x="22" y="153"/>
                    </a:lnTo>
                    <a:lnTo>
                      <a:pt x="15" y="144"/>
                    </a:lnTo>
                    <a:lnTo>
                      <a:pt x="11" y="133"/>
                    </a:lnTo>
                    <a:lnTo>
                      <a:pt x="7" y="121"/>
                    </a:lnTo>
                    <a:lnTo>
                      <a:pt x="4" y="111"/>
                    </a:lnTo>
                    <a:lnTo>
                      <a:pt x="2" y="100"/>
                    </a:lnTo>
                    <a:lnTo>
                      <a:pt x="0" y="81"/>
                    </a:lnTo>
                    <a:lnTo>
                      <a:pt x="0" y="81"/>
                    </a:lnTo>
                    <a:lnTo>
                      <a:pt x="0" y="73"/>
                    </a:lnTo>
                    <a:lnTo>
                      <a:pt x="2" y="65"/>
                    </a:lnTo>
                    <a:lnTo>
                      <a:pt x="4" y="57"/>
                    </a:lnTo>
                    <a:lnTo>
                      <a:pt x="7" y="49"/>
                    </a:lnTo>
                    <a:lnTo>
                      <a:pt x="15" y="35"/>
                    </a:lnTo>
                    <a:lnTo>
                      <a:pt x="25" y="23"/>
                    </a:lnTo>
                    <a:lnTo>
                      <a:pt x="38" y="14"/>
                    </a:lnTo>
                    <a:lnTo>
                      <a:pt x="52" y="6"/>
                    </a:lnTo>
                    <a:lnTo>
                      <a:pt x="68" y="1"/>
                    </a:lnTo>
                    <a:lnTo>
                      <a:pt x="76" y="0"/>
                    </a:lnTo>
                    <a:lnTo>
                      <a:pt x="86" y="0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81" name="Freeform 147">
                <a:extLst>
                  <a:ext uri="{FF2B5EF4-FFF2-40B4-BE49-F238E27FC236}">
                    <a16:creationId xmlns:a16="http://schemas.microsoft.com/office/drawing/2014/main" xmlns="" id="{8588293C-335C-4F71-B70C-82EDD53451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000" y="0"/>
                <a:ext cx="107950" cy="153988"/>
              </a:xfrm>
              <a:custGeom>
                <a:avLst/>
                <a:gdLst>
                  <a:gd name="T0" fmla="*/ 60 w 68"/>
                  <a:gd name="T1" fmla="*/ 97 h 97"/>
                  <a:gd name="T2" fmla="*/ 60 w 68"/>
                  <a:gd name="T3" fmla="*/ 97 h 97"/>
                  <a:gd name="T4" fmla="*/ 65 w 68"/>
                  <a:gd name="T5" fmla="*/ 85 h 97"/>
                  <a:gd name="T6" fmla="*/ 68 w 68"/>
                  <a:gd name="T7" fmla="*/ 71 h 97"/>
                  <a:gd name="T8" fmla="*/ 68 w 68"/>
                  <a:gd name="T9" fmla="*/ 58 h 97"/>
                  <a:gd name="T10" fmla="*/ 66 w 68"/>
                  <a:gd name="T11" fmla="*/ 46 h 97"/>
                  <a:gd name="T12" fmla="*/ 62 w 68"/>
                  <a:gd name="T13" fmla="*/ 33 h 97"/>
                  <a:gd name="T14" fmla="*/ 56 w 68"/>
                  <a:gd name="T15" fmla="*/ 21 h 97"/>
                  <a:gd name="T16" fmla="*/ 49 w 68"/>
                  <a:gd name="T17" fmla="*/ 10 h 97"/>
                  <a:gd name="T18" fmla="*/ 39 w 68"/>
                  <a:gd name="T19" fmla="*/ 0 h 97"/>
                  <a:gd name="T20" fmla="*/ 0 w 68"/>
                  <a:gd name="T21" fmla="*/ 6 h 97"/>
                  <a:gd name="T22" fmla="*/ 0 w 68"/>
                  <a:gd name="T23" fmla="*/ 6 h 97"/>
                  <a:gd name="T24" fmla="*/ 14 w 68"/>
                  <a:gd name="T25" fmla="*/ 15 h 97"/>
                  <a:gd name="T26" fmla="*/ 24 w 68"/>
                  <a:gd name="T27" fmla="*/ 23 h 97"/>
                  <a:gd name="T28" fmla="*/ 35 w 68"/>
                  <a:gd name="T29" fmla="*/ 32 h 97"/>
                  <a:gd name="T30" fmla="*/ 43 w 68"/>
                  <a:gd name="T31" fmla="*/ 42 h 97"/>
                  <a:gd name="T32" fmla="*/ 50 w 68"/>
                  <a:gd name="T33" fmla="*/ 54 h 97"/>
                  <a:gd name="T34" fmla="*/ 56 w 68"/>
                  <a:gd name="T35" fmla="*/ 66 h 97"/>
                  <a:gd name="T36" fmla="*/ 58 w 68"/>
                  <a:gd name="T37" fmla="*/ 81 h 97"/>
                  <a:gd name="T38" fmla="*/ 60 w 68"/>
                  <a:gd name="T39" fmla="*/ 97 h 97"/>
                  <a:gd name="T40" fmla="*/ 60 w 68"/>
                  <a:gd name="T41" fmla="*/ 97 h 9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68"/>
                  <a:gd name="T64" fmla="*/ 0 h 97"/>
                  <a:gd name="T65" fmla="*/ 68 w 68"/>
                  <a:gd name="T66" fmla="*/ 97 h 97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68" h="97">
                    <a:moveTo>
                      <a:pt x="60" y="97"/>
                    </a:moveTo>
                    <a:lnTo>
                      <a:pt x="60" y="97"/>
                    </a:lnTo>
                    <a:lnTo>
                      <a:pt x="65" y="85"/>
                    </a:lnTo>
                    <a:lnTo>
                      <a:pt x="68" y="71"/>
                    </a:lnTo>
                    <a:lnTo>
                      <a:pt x="68" y="58"/>
                    </a:lnTo>
                    <a:lnTo>
                      <a:pt x="66" y="46"/>
                    </a:lnTo>
                    <a:lnTo>
                      <a:pt x="62" y="33"/>
                    </a:lnTo>
                    <a:lnTo>
                      <a:pt x="56" y="21"/>
                    </a:lnTo>
                    <a:lnTo>
                      <a:pt x="49" y="10"/>
                    </a:lnTo>
                    <a:lnTo>
                      <a:pt x="39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14" y="15"/>
                    </a:lnTo>
                    <a:lnTo>
                      <a:pt x="24" y="23"/>
                    </a:lnTo>
                    <a:lnTo>
                      <a:pt x="35" y="32"/>
                    </a:lnTo>
                    <a:lnTo>
                      <a:pt x="43" y="42"/>
                    </a:lnTo>
                    <a:lnTo>
                      <a:pt x="50" y="54"/>
                    </a:lnTo>
                    <a:lnTo>
                      <a:pt x="56" y="66"/>
                    </a:lnTo>
                    <a:lnTo>
                      <a:pt x="58" y="81"/>
                    </a:lnTo>
                    <a:lnTo>
                      <a:pt x="60" y="97"/>
                    </a:lnTo>
                    <a:lnTo>
                      <a:pt x="60" y="97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26" name="组合 200">
              <a:extLst>
                <a:ext uri="{FF2B5EF4-FFF2-40B4-BE49-F238E27FC236}">
                  <a16:creationId xmlns:a16="http://schemas.microsoft.com/office/drawing/2014/main" xmlns="" id="{6C375914-D02E-420E-A8AA-B779BF4E9CA1}"/>
                </a:ext>
              </a:extLst>
            </p:cNvPr>
            <p:cNvGrpSpPr/>
            <p:nvPr/>
          </p:nvGrpSpPr>
          <p:grpSpPr bwMode="auto">
            <a:xfrm>
              <a:off x="4683193" y="619317"/>
              <a:ext cx="443267" cy="372021"/>
              <a:chOff x="0" y="0"/>
              <a:chExt cx="676275" cy="555625"/>
            </a:xfrm>
            <a:grpFill/>
          </p:grpSpPr>
          <p:sp>
            <p:nvSpPr>
              <p:cNvPr id="77" name="Freeform 148">
                <a:extLst>
                  <a:ext uri="{FF2B5EF4-FFF2-40B4-BE49-F238E27FC236}">
                    <a16:creationId xmlns:a16="http://schemas.microsoft.com/office/drawing/2014/main" xmlns="" id="{9D0C9CAC-AB8E-4CCA-8863-4D3DE10AEE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50" y="26987"/>
                <a:ext cx="657225" cy="528638"/>
              </a:xfrm>
              <a:custGeom>
                <a:avLst/>
                <a:gdLst>
                  <a:gd name="T0" fmla="*/ 0 w 414"/>
                  <a:gd name="T1" fmla="*/ 117 h 333"/>
                  <a:gd name="T2" fmla="*/ 10 w 414"/>
                  <a:gd name="T3" fmla="*/ 102 h 333"/>
                  <a:gd name="T4" fmla="*/ 316 w 414"/>
                  <a:gd name="T5" fmla="*/ 306 h 333"/>
                  <a:gd name="T6" fmla="*/ 316 w 414"/>
                  <a:gd name="T7" fmla="*/ 306 h 333"/>
                  <a:gd name="T8" fmla="*/ 325 w 414"/>
                  <a:gd name="T9" fmla="*/ 310 h 333"/>
                  <a:gd name="T10" fmla="*/ 335 w 414"/>
                  <a:gd name="T11" fmla="*/ 313 h 333"/>
                  <a:gd name="T12" fmla="*/ 343 w 414"/>
                  <a:gd name="T13" fmla="*/ 313 h 333"/>
                  <a:gd name="T14" fmla="*/ 352 w 414"/>
                  <a:gd name="T15" fmla="*/ 312 h 333"/>
                  <a:gd name="T16" fmla="*/ 362 w 414"/>
                  <a:gd name="T17" fmla="*/ 309 h 333"/>
                  <a:gd name="T18" fmla="*/ 371 w 414"/>
                  <a:gd name="T19" fmla="*/ 304 h 333"/>
                  <a:gd name="T20" fmla="*/ 378 w 414"/>
                  <a:gd name="T21" fmla="*/ 297 h 333"/>
                  <a:gd name="T22" fmla="*/ 385 w 414"/>
                  <a:gd name="T23" fmla="*/ 289 h 333"/>
                  <a:gd name="T24" fmla="*/ 385 w 414"/>
                  <a:gd name="T25" fmla="*/ 289 h 333"/>
                  <a:gd name="T26" fmla="*/ 390 w 414"/>
                  <a:gd name="T27" fmla="*/ 279 h 333"/>
                  <a:gd name="T28" fmla="*/ 393 w 414"/>
                  <a:gd name="T29" fmla="*/ 270 h 333"/>
                  <a:gd name="T30" fmla="*/ 394 w 414"/>
                  <a:gd name="T31" fmla="*/ 260 h 333"/>
                  <a:gd name="T32" fmla="*/ 394 w 414"/>
                  <a:gd name="T33" fmla="*/ 251 h 333"/>
                  <a:gd name="T34" fmla="*/ 391 w 414"/>
                  <a:gd name="T35" fmla="*/ 241 h 333"/>
                  <a:gd name="T36" fmla="*/ 387 w 414"/>
                  <a:gd name="T37" fmla="*/ 232 h 333"/>
                  <a:gd name="T38" fmla="*/ 382 w 414"/>
                  <a:gd name="T39" fmla="*/ 225 h 333"/>
                  <a:gd name="T40" fmla="*/ 375 w 414"/>
                  <a:gd name="T41" fmla="*/ 218 h 333"/>
                  <a:gd name="T42" fmla="*/ 69 w 414"/>
                  <a:gd name="T43" fmla="*/ 14 h 333"/>
                  <a:gd name="T44" fmla="*/ 79 w 414"/>
                  <a:gd name="T45" fmla="*/ 0 h 333"/>
                  <a:gd name="T46" fmla="*/ 389 w 414"/>
                  <a:gd name="T47" fmla="*/ 207 h 333"/>
                  <a:gd name="T48" fmla="*/ 389 w 414"/>
                  <a:gd name="T49" fmla="*/ 207 h 333"/>
                  <a:gd name="T50" fmla="*/ 398 w 414"/>
                  <a:gd name="T51" fmla="*/ 216 h 333"/>
                  <a:gd name="T52" fmla="*/ 405 w 414"/>
                  <a:gd name="T53" fmla="*/ 225 h 333"/>
                  <a:gd name="T54" fmla="*/ 410 w 414"/>
                  <a:gd name="T55" fmla="*/ 236 h 333"/>
                  <a:gd name="T56" fmla="*/ 414 w 414"/>
                  <a:gd name="T57" fmla="*/ 248 h 333"/>
                  <a:gd name="T58" fmla="*/ 414 w 414"/>
                  <a:gd name="T59" fmla="*/ 262 h 333"/>
                  <a:gd name="T60" fmla="*/ 413 w 414"/>
                  <a:gd name="T61" fmla="*/ 275 h 333"/>
                  <a:gd name="T62" fmla="*/ 409 w 414"/>
                  <a:gd name="T63" fmla="*/ 287 h 333"/>
                  <a:gd name="T64" fmla="*/ 402 w 414"/>
                  <a:gd name="T65" fmla="*/ 300 h 333"/>
                  <a:gd name="T66" fmla="*/ 402 w 414"/>
                  <a:gd name="T67" fmla="*/ 300 h 333"/>
                  <a:gd name="T68" fmla="*/ 393 w 414"/>
                  <a:gd name="T69" fmla="*/ 312 h 333"/>
                  <a:gd name="T70" fmla="*/ 382 w 414"/>
                  <a:gd name="T71" fmla="*/ 320 h 333"/>
                  <a:gd name="T72" fmla="*/ 371 w 414"/>
                  <a:gd name="T73" fmla="*/ 327 h 333"/>
                  <a:gd name="T74" fmla="*/ 359 w 414"/>
                  <a:gd name="T75" fmla="*/ 331 h 333"/>
                  <a:gd name="T76" fmla="*/ 347 w 414"/>
                  <a:gd name="T77" fmla="*/ 333 h 333"/>
                  <a:gd name="T78" fmla="*/ 335 w 414"/>
                  <a:gd name="T79" fmla="*/ 332 h 333"/>
                  <a:gd name="T80" fmla="*/ 322 w 414"/>
                  <a:gd name="T81" fmla="*/ 329 h 333"/>
                  <a:gd name="T82" fmla="*/ 310 w 414"/>
                  <a:gd name="T83" fmla="*/ 323 h 333"/>
                  <a:gd name="T84" fmla="*/ 0 w 414"/>
                  <a:gd name="T85" fmla="*/ 117 h 333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414"/>
                  <a:gd name="T130" fmla="*/ 0 h 333"/>
                  <a:gd name="T131" fmla="*/ 414 w 414"/>
                  <a:gd name="T132" fmla="*/ 333 h 333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414" h="333">
                    <a:moveTo>
                      <a:pt x="0" y="117"/>
                    </a:moveTo>
                    <a:lnTo>
                      <a:pt x="10" y="102"/>
                    </a:lnTo>
                    <a:lnTo>
                      <a:pt x="316" y="306"/>
                    </a:lnTo>
                    <a:lnTo>
                      <a:pt x="316" y="306"/>
                    </a:lnTo>
                    <a:lnTo>
                      <a:pt x="325" y="310"/>
                    </a:lnTo>
                    <a:lnTo>
                      <a:pt x="335" y="313"/>
                    </a:lnTo>
                    <a:lnTo>
                      <a:pt x="343" y="313"/>
                    </a:lnTo>
                    <a:lnTo>
                      <a:pt x="352" y="312"/>
                    </a:lnTo>
                    <a:lnTo>
                      <a:pt x="362" y="309"/>
                    </a:lnTo>
                    <a:lnTo>
                      <a:pt x="371" y="304"/>
                    </a:lnTo>
                    <a:lnTo>
                      <a:pt x="378" y="297"/>
                    </a:lnTo>
                    <a:lnTo>
                      <a:pt x="385" y="289"/>
                    </a:lnTo>
                    <a:lnTo>
                      <a:pt x="385" y="289"/>
                    </a:lnTo>
                    <a:lnTo>
                      <a:pt x="390" y="279"/>
                    </a:lnTo>
                    <a:lnTo>
                      <a:pt x="393" y="270"/>
                    </a:lnTo>
                    <a:lnTo>
                      <a:pt x="394" y="260"/>
                    </a:lnTo>
                    <a:lnTo>
                      <a:pt x="394" y="251"/>
                    </a:lnTo>
                    <a:lnTo>
                      <a:pt x="391" y="241"/>
                    </a:lnTo>
                    <a:lnTo>
                      <a:pt x="387" y="232"/>
                    </a:lnTo>
                    <a:lnTo>
                      <a:pt x="382" y="225"/>
                    </a:lnTo>
                    <a:lnTo>
                      <a:pt x="375" y="218"/>
                    </a:lnTo>
                    <a:lnTo>
                      <a:pt x="69" y="14"/>
                    </a:lnTo>
                    <a:lnTo>
                      <a:pt x="79" y="0"/>
                    </a:lnTo>
                    <a:lnTo>
                      <a:pt x="389" y="207"/>
                    </a:lnTo>
                    <a:lnTo>
                      <a:pt x="389" y="207"/>
                    </a:lnTo>
                    <a:lnTo>
                      <a:pt x="398" y="216"/>
                    </a:lnTo>
                    <a:lnTo>
                      <a:pt x="405" y="225"/>
                    </a:lnTo>
                    <a:lnTo>
                      <a:pt x="410" y="236"/>
                    </a:lnTo>
                    <a:lnTo>
                      <a:pt x="414" y="248"/>
                    </a:lnTo>
                    <a:lnTo>
                      <a:pt x="414" y="262"/>
                    </a:lnTo>
                    <a:lnTo>
                      <a:pt x="413" y="275"/>
                    </a:lnTo>
                    <a:lnTo>
                      <a:pt x="409" y="287"/>
                    </a:lnTo>
                    <a:lnTo>
                      <a:pt x="402" y="300"/>
                    </a:lnTo>
                    <a:lnTo>
                      <a:pt x="402" y="300"/>
                    </a:lnTo>
                    <a:lnTo>
                      <a:pt x="393" y="312"/>
                    </a:lnTo>
                    <a:lnTo>
                      <a:pt x="382" y="320"/>
                    </a:lnTo>
                    <a:lnTo>
                      <a:pt x="371" y="327"/>
                    </a:lnTo>
                    <a:lnTo>
                      <a:pt x="359" y="331"/>
                    </a:lnTo>
                    <a:lnTo>
                      <a:pt x="347" y="333"/>
                    </a:lnTo>
                    <a:lnTo>
                      <a:pt x="335" y="332"/>
                    </a:lnTo>
                    <a:lnTo>
                      <a:pt x="322" y="329"/>
                    </a:lnTo>
                    <a:lnTo>
                      <a:pt x="310" y="323"/>
                    </a:lnTo>
                    <a:lnTo>
                      <a:pt x="0" y="117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78" name="Freeform 149">
                <a:extLst>
                  <a:ext uri="{FF2B5EF4-FFF2-40B4-BE49-F238E27FC236}">
                    <a16:creationId xmlns:a16="http://schemas.microsoft.com/office/drawing/2014/main" xmlns="" id="{D1197FB9-63E9-4A7B-B75A-CA6E6CD27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76213" cy="246063"/>
              </a:xfrm>
              <a:custGeom>
                <a:avLst/>
                <a:gdLst>
                  <a:gd name="T0" fmla="*/ 5 w 111"/>
                  <a:gd name="T1" fmla="*/ 154 h 155"/>
                  <a:gd name="T2" fmla="*/ 5 w 111"/>
                  <a:gd name="T3" fmla="*/ 154 h 155"/>
                  <a:gd name="T4" fmla="*/ 9 w 111"/>
                  <a:gd name="T5" fmla="*/ 155 h 155"/>
                  <a:gd name="T6" fmla="*/ 15 w 111"/>
                  <a:gd name="T7" fmla="*/ 155 h 155"/>
                  <a:gd name="T8" fmla="*/ 19 w 111"/>
                  <a:gd name="T9" fmla="*/ 154 h 155"/>
                  <a:gd name="T10" fmla="*/ 23 w 111"/>
                  <a:gd name="T11" fmla="*/ 150 h 155"/>
                  <a:gd name="T12" fmla="*/ 110 w 111"/>
                  <a:gd name="T13" fmla="*/ 20 h 155"/>
                  <a:gd name="T14" fmla="*/ 110 w 111"/>
                  <a:gd name="T15" fmla="*/ 20 h 155"/>
                  <a:gd name="T16" fmla="*/ 111 w 111"/>
                  <a:gd name="T17" fmla="*/ 15 h 155"/>
                  <a:gd name="T18" fmla="*/ 111 w 111"/>
                  <a:gd name="T19" fmla="*/ 11 h 155"/>
                  <a:gd name="T20" fmla="*/ 110 w 111"/>
                  <a:gd name="T21" fmla="*/ 5 h 155"/>
                  <a:gd name="T22" fmla="*/ 106 w 111"/>
                  <a:gd name="T23" fmla="*/ 2 h 155"/>
                  <a:gd name="T24" fmla="*/ 106 w 111"/>
                  <a:gd name="T25" fmla="*/ 2 h 155"/>
                  <a:gd name="T26" fmla="*/ 101 w 111"/>
                  <a:gd name="T27" fmla="*/ 0 h 155"/>
                  <a:gd name="T28" fmla="*/ 96 w 111"/>
                  <a:gd name="T29" fmla="*/ 0 h 155"/>
                  <a:gd name="T30" fmla="*/ 92 w 111"/>
                  <a:gd name="T31" fmla="*/ 2 h 155"/>
                  <a:gd name="T32" fmla="*/ 89 w 111"/>
                  <a:gd name="T33" fmla="*/ 5 h 155"/>
                  <a:gd name="T34" fmla="*/ 1 w 111"/>
                  <a:gd name="T35" fmla="*/ 136 h 155"/>
                  <a:gd name="T36" fmla="*/ 1 w 111"/>
                  <a:gd name="T37" fmla="*/ 136 h 155"/>
                  <a:gd name="T38" fmla="*/ 0 w 111"/>
                  <a:gd name="T39" fmla="*/ 140 h 155"/>
                  <a:gd name="T40" fmla="*/ 0 w 111"/>
                  <a:gd name="T41" fmla="*/ 146 h 155"/>
                  <a:gd name="T42" fmla="*/ 1 w 111"/>
                  <a:gd name="T43" fmla="*/ 150 h 155"/>
                  <a:gd name="T44" fmla="*/ 5 w 111"/>
                  <a:gd name="T45" fmla="*/ 154 h 155"/>
                  <a:gd name="T46" fmla="*/ 5 w 111"/>
                  <a:gd name="T47" fmla="*/ 154 h 155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1"/>
                  <a:gd name="T73" fmla="*/ 0 h 155"/>
                  <a:gd name="T74" fmla="*/ 111 w 111"/>
                  <a:gd name="T75" fmla="*/ 155 h 155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1" h="155">
                    <a:moveTo>
                      <a:pt x="5" y="154"/>
                    </a:moveTo>
                    <a:lnTo>
                      <a:pt x="5" y="154"/>
                    </a:lnTo>
                    <a:lnTo>
                      <a:pt x="9" y="155"/>
                    </a:lnTo>
                    <a:lnTo>
                      <a:pt x="15" y="155"/>
                    </a:lnTo>
                    <a:lnTo>
                      <a:pt x="19" y="154"/>
                    </a:lnTo>
                    <a:lnTo>
                      <a:pt x="23" y="150"/>
                    </a:lnTo>
                    <a:lnTo>
                      <a:pt x="110" y="20"/>
                    </a:lnTo>
                    <a:lnTo>
                      <a:pt x="110" y="20"/>
                    </a:lnTo>
                    <a:lnTo>
                      <a:pt x="111" y="15"/>
                    </a:lnTo>
                    <a:lnTo>
                      <a:pt x="111" y="11"/>
                    </a:lnTo>
                    <a:lnTo>
                      <a:pt x="110" y="5"/>
                    </a:lnTo>
                    <a:lnTo>
                      <a:pt x="106" y="2"/>
                    </a:lnTo>
                    <a:lnTo>
                      <a:pt x="106" y="2"/>
                    </a:lnTo>
                    <a:lnTo>
                      <a:pt x="101" y="0"/>
                    </a:lnTo>
                    <a:lnTo>
                      <a:pt x="96" y="0"/>
                    </a:lnTo>
                    <a:lnTo>
                      <a:pt x="92" y="2"/>
                    </a:lnTo>
                    <a:lnTo>
                      <a:pt x="89" y="5"/>
                    </a:lnTo>
                    <a:lnTo>
                      <a:pt x="1" y="136"/>
                    </a:lnTo>
                    <a:lnTo>
                      <a:pt x="1" y="136"/>
                    </a:lnTo>
                    <a:lnTo>
                      <a:pt x="0" y="140"/>
                    </a:lnTo>
                    <a:lnTo>
                      <a:pt x="0" y="146"/>
                    </a:lnTo>
                    <a:lnTo>
                      <a:pt x="1" y="150"/>
                    </a:lnTo>
                    <a:lnTo>
                      <a:pt x="5" y="154"/>
                    </a:lnTo>
                    <a:lnTo>
                      <a:pt x="5" y="154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79" name="Freeform 150">
                <a:extLst>
                  <a:ext uri="{FF2B5EF4-FFF2-40B4-BE49-F238E27FC236}">
                    <a16:creationId xmlns:a16="http://schemas.microsoft.com/office/drawing/2014/main" xmlns="" id="{EAC3C886-02DB-4140-8C9A-9073E0075B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837" y="169862"/>
                <a:ext cx="504825" cy="323850"/>
              </a:xfrm>
              <a:custGeom>
                <a:avLst/>
                <a:gdLst>
                  <a:gd name="T0" fmla="*/ 0 w 318"/>
                  <a:gd name="T1" fmla="*/ 19 h 204"/>
                  <a:gd name="T2" fmla="*/ 11 w 318"/>
                  <a:gd name="T3" fmla="*/ 0 h 204"/>
                  <a:gd name="T4" fmla="*/ 284 w 318"/>
                  <a:gd name="T5" fmla="*/ 182 h 204"/>
                  <a:gd name="T6" fmla="*/ 284 w 318"/>
                  <a:gd name="T7" fmla="*/ 182 h 204"/>
                  <a:gd name="T8" fmla="*/ 292 w 318"/>
                  <a:gd name="T9" fmla="*/ 186 h 204"/>
                  <a:gd name="T10" fmla="*/ 302 w 318"/>
                  <a:gd name="T11" fmla="*/ 188 h 204"/>
                  <a:gd name="T12" fmla="*/ 310 w 318"/>
                  <a:gd name="T13" fmla="*/ 188 h 204"/>
                  <a:gd name="T14" fmla="*/ 318 w 318"/>
                  <a:gd name="T15" fmla="*/ 185 h 204"/>
                  <a:gd name="T16" fmla="*/ 318 w 318"/>
                  <a:gd name="T17" fmla="*/ 185 h 204"/>
                  <a:gd name="T18" fmla="*/ 317 w 318"/>
                  <a:gd name="T19" fmla="*/ 186 h 204"/>
                  <a:gd name="T20" fmla="*/ 317 w 318"/>
                  <a:gd name="T21" fmla="*/ 186 h 204"/>
                  <a:gd name="T22" fmla="*/ 313 w 318"/>
                  <a:gd name="T23" fmla="*/ 192 h 204"/>
                  <a:gd name="T24" fmla="*/ 307 w 318"/>
                  <a:gd name="T25" fmla="*/ 197 h 204"/>
                  <a:gd name="T26" fmla="*/ 302 w 318"/>
                  <a:gd name="T27" fmla="*/ 200 h 204"/>
                  <a:gd name="T28" fmla="*/ 295 w 318"/>
                  <a:gd name="T29" fmla="*/ 203 h 204"/>
                  <a:gd name="T30" fmla="*/ 288 w 318"/>
                  <a:gd name="T31" fmla="*/ 204 h 204"/>
                  <a:gd name="T32" fmla="*/ 282 w 318"/>
                  <a:gd name="T33" fmla="*/ 203 h 204"/>
                  <a:gd name="T34" fmla="*/ 276 w 318"/>
                  <a:gd name="T35" fmla="*/ 201 h 204"/>
                  <a:gd name="T36" fmla="*/ 269 w 318"/>
                  <a:gd name="T37" fmla="*/ 199 h 204"/>
                  <a:gd name="T38" fmla="*/ 0 w 318"/>
                  <a:gd name="T39" fmla="*/ 19 h 204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318"/>
                  <a:gd name="T61" fmla="*/ 0 h 204"/>
                  <a:gd name="T62" fmla="*/ 318 w 318"/>
                  <a:gd name="T63" fmla="*/ 204 h 204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318" h="204">
                    <a:moveTo>
                      <a:pt x="0" y="19"/>
                    </a:moveTo>
                    <a:lnTo>
                      <a:pt x="11" y="0"/>
                    </a:lnTo>
                    <a:lnTo>
                      <a:pt x="284" y="182"/>
                    </a:lnTo>
                    <a:lnTo>
                      <a:pt x="284" y="182"/>
                    </a:lnTo>
                    <a:lnTo>
                      <a:pt x="292" y="186"/>
                    </a:lnTo>
                    <a:lnTo>
                      <a:pt x="302" y="188"/>
                    </a:lnTo>
                    <a:lnTo>
                      <a:pt x="310" y="188"/>
                    </a:lnTo>
                    <a:lnTo>
                      <a:pt x="318" y="185"/>
                    </a:lnTo>
                    <a:lnTo>
                      <a:pt x="318" y="185"/>
                    </a:lnTo>
                    <a:lnTo>
                      <a:pt x="317" y="186"/>
                    </a:lnTo>
                    <a:lnTo>
                      <a:pt x="317" y="186"/>
                    </a:lnTo>
                    <a:lnTo>
                      <a:pt x="313" y="192"/>
                    </a:lnTo>
                    <a:lnTo>
                      <a:pt x="307" y="197"/>
                    </a:lnTo>
                    <a:lnTo>
                      <a:pt x="302" y="200"/>
                    </a:lnTo>
                    <a:lnTo>
                      <a:pt x="295" y="203"/>
                    </a:lnTo>
                    <a:lnTo>
                      <a:pt x="288" y="204"/>
                    </a:lnTo>
                    <a:lnTo>
                      <a:pt x="282" y="203"/>
                    </a:lnTo>
                    <a:lnTo>
                      <a:pt x="276" y="201"/>
                    </a:lnTo>
                    <a:lnTo>
                      <a:pt x="269" y="19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27" name="Freeform 151">
              <a:extLst>
                <a:ext uri="{FF2B5EF4-FFF2-40B4-BE49-F238E27FC236}">
                  <a16:creationId xmlns:a16="http://schemas.microsoft.com/office/drawing/2014/main" xmlns="" id="{3BB1FF0D-EC14-4A93-92A0-7A1D26A97FA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3609363" y="2227512"/>
              <a:ext cx="249728" cy="442174"/>
            </a:xfrm>
            <a:custGeom>
              <a:avLst/>
              <a:gdLst>
                <a:gd name="txL" fmla="*/ 0 w 240"/>
                <a:gd name="txT" fmla="*/ 0 h 416"/>
                <a:gd name="txR" fmla="*/ 240 w 240"/>
                <a:gd name="txB" fmla="*/ 416 h 416"/>
              </a:gdLst>
              <a:ahLst/>
              <a:cxnLst>
                <a:cxn ang="0">
                  <a:pos x="149837" y="374147"/>
                </a:cxn>
                <a:cxn ang="0">
                  <a:pos x="160242" y="376273"/>
                </a:cxn>
                <a:cxn ang="0">
                  <a:pos x="170647" y="381588"/>
                </a:cxn>
                <a:cxn ang="0">
                  <a:pos x="177931" y="389028"/>
                </a:cxn>
                <a:cxn ang="0">
                  <a:pos x="182093" y="398594"/>
                </a:cxn>
                <a:cxn ang="0">
                  <a:pos x="183134" y="406035"/>
                </a:cxn>
                <a:cxn ang="0">
                  <a:pos x="182093" y="418790"/>
                </a:cxn>
                <a:cxn ang="0">
                  <a:pos x="174810" y="430482"/>
                </a:cxn>
                <a:cxn ang="0">
                  <a:pos x="164404" y="438985"/>
                </a:cxn>
                <a:cxn ang="0">
                  <a:pos x="158161" y="441111"/>
                </a:cxn>
                <a:cxn ang="0">
                  <a:pos x="149837" y="374147"/>
                </a:cxn>
                <a:cxn ang="0">
                  <a:pos x="149837" y="345448"/>
                </a:cxn>
                <a:cxn ang="0">
                  <a:pos x="149837" y="149871"/>
                </a:cxn>
                <a:cxn ang="0">
                  <a:pos x="169607" y="170067"/>
                </a:cxn>
                <a:cxn ang="0">
                  <a:pos x="182093" y="200892"/>
                </a:cxn>
                <a:cxn ang="0">
                  <a:pos x="195620" y="258289"/>
                </a:cxn>
                <a:cxn ang="0">
                  <a:pos x="199782" y="266792"/>
                </a:cxn>
                <a:cxn ang="0">
                  <a:pos x="213309" y="276359"/>
                </a:cxn>
                <a:cxn ang="0">
                  <a:pos x="234120" y="280610"/>
                </a:cxn>
                <a:cxn ang="0">
                  <a:pos x="249728" y="318875"/>
                </a:cxn>
                <a:cxn ang="0">
                  <a:pos x="140472" y="374147"/>
                </a:cxn>
                <a:cxn ang="0">
                  <a:pos x="149837" y="374147"/>
                </a:cxn>
                <a:cxn ang="0">
                  <a:pos x="149837" y="442174"/>
                </a:cxn>
                <a:cxn ang="0">
                  <a:pos x="139431" y="441111"/>
                </a:cxn>
                <a:cxn ang="0">
                  <a:pos x="130067" y="434734"/>
                </a:cxn>
                <a:cxn ang="0">
                  <a:pos x="122783" y="428356"/>
                </a:cxn>
                <a:cxn ang="0">
                  <a:pos x="116540" y="416664"/>
                </a:cxn>
                <a:cxn ang="0">
                  <a:pos x="116540" y="410286"/>
                </a:cxn>
                <a:cxn ang="0">
                  <a:pos x="118621" y="397531"/>
                </a:cxn>
                <a:cxn ang="0">
                  <a:pos x="125905" y="385839"/>
                </a:cxn>
                <a:cxn ang="0">
                  <a:pos x="135269" y="377336"/>
                </a:cxn>
                <a:cxn ang="0">
                  <a:pos x="140472" y="374147"/>
                </a:cxn>
                <a:cxn ang="0">
                  <a:pos x="149837" y="149871"/>
                </a:cxn>
                <a:cxn ang="0">
                  <a:pos x="126945" y="138179"/>
                </a:cxn>
                <a:cxn ang="0">
                  <a:pos x="101972" y="133928"/>
                </a:cxn>
                <a:cxn ang="0">
                  <a:pos x="71797" y="20195"/>
                </a:cxn>
                <a:cxn ang="0">
                  <a:pos x="67635" y="10629"/>
                </a:cxn>
                <a:cxn ang="0">
                  <a:pos x="60351" y="4252"/>
                </a:cxn>
                <a:cxn ang="0">
                  <a:pos x="50986" y="0"/>
                </a:cxn>
                <a:cxn ang="0">
                  <a:pos x="40581" y="2126"/>
                </a:cxn>
                <a:cxn ang="0">
                  <a:pos x="35378" y="3189"/>
                </a:cxn>
                <a:cxn ang="0">
                  <a:pos x="27054" y="10629"/>
                </a:cxn>
                <a:cxn ang="0">
                  <a:pos x="22892" y="19133"/>
                </a:cxn>
                <a:cxn ang="0">
                  <a:pos x="20811" y="28699"/>
                </a:cxn>
                <a:cxn ang="0">
                  <a:pos x="50986" y="147746"/>
                </a:cxn>
                <a:cxn ang="0">
                  <a:pos x="39540" y="154123"/>
                </a:cxn>
                <a:cxn ang="0">
                  <a:pos x="20811" y="174319"/>
                </a:cxn>
                <a:cxn ang="0">
                  <a:pos x="11446" y="198766"/>
                </a:cxn>
                <a:cxn ang="0">
                  <a:pos x="8324" y="229590"/>
                </a:cxn>
                <a:cxn ang="0">
                  <a:pos x="11446" y="246597"/>
                </a:cxn>
                <a:cxn ang="0">
                  <a:pos x="27054" y="302932"/>
                </a:cxn>
                <a:cxn ang="0">
                  <a:pos x="27054" y="312498"/>
                </a:cxn>
                <a:cxn ang="0">
                  <a:pos x="20811" y="327379"/>
                </a:cxn>
                <a:cxn ang="0">
                  <a:pos x="5203" y="341197"/>
                </a:cxn>
                <a:cxn ang="0">
                  <a:pos x="10405" y="383713"/>
                </a:cxn>
                <a:cxn ang="0">
                  <a:pos x="149837" y="149871"/>
                </a:cxn>
              </a:cxnLst>
              <a:rect l="txL" t="txT" r="txR" b="txB"/>
              <a:pathLst>
                <a:path w="240" h="416">
                  <a:moveTo>
                    <a:pt x="144" y="352"/>
                  </a:moveTo>
                  <a:lnTo>
                    <a:pt x="144" y="352"/>
                  </a:lnTo>
                  <a:lnTo>
                    <a:pt x="149" y="352"/>
                  </a:lnTo>
                  <a:lnTo>
                    <a:pt x="154" y="354"/>
                  </a:lnTo>
                  <a:lnTo>
                    <a:pt x="160" y="355"/>
                  </a:lnTo>
                  <a:lnTo>
                    <a:pt x="164" y="359"/>
                  </a:lnTo>
                  <a:lnTo>
                    <a:pt x="168" y="362"/>
                  </a:lnTo>
                  <a:lnTo>
                    <a:pt x="171" y="366"/>
                  </a:lnTo>
                  <a:lnTo>
                    <a:pt x="173" y="371"/>
                  </a:lnTo>
                  <a:lnTo>
                    <a:pt x="175" y="375"/>
                  </a:lnTo>
                  <a:lnTo>
                    <a:pt x="175" y="375"/>
                  </a:lnTo>
                  <a:lnTo>
                    <a:pt x="176" y="382"/>
                  </a:lnTo>
                  <a:lnTo>
                    <a:pt x="176" y="389"/>
                  </a:lnTo>
                  <a:lnTo>
                    <a:pt x="175" y="394"/>
                  </a:lnTo>
                  <a:lnTo>
                    <a:pt x="172" y="400"/>
                  </a:lnTo>
                  <a:lnTo>
                    <a:pt x="168" y="405"/>
                  </a:lnTo>
                  <a:lnTo>
                    <a:pt x="164" y="409"/>
                  </a:lnTo>
                  <a:lnTo>
                    <a:pt x="158" y="413"/>
                  </a:lnTo>
                  <a:lnTo>
                    <a:pt x="152" y="415"/>
                  </a:lnTo>
                  <a:lnTo>
                    <a:pt x="152" y="415"/>
                  </a:lnTo>
                  <a:lnTo>
                    <a:pt x="144" y="416"/>
                  </a:lnTo>
                  <a:lnTo>
                    <a:pt x="144" y="352"/>
                  </a:lnTo>
                  <a:lnTo>
                    <a:pt x="144" y="352"/>
                  </a:lnTo>
                  <a:close/>
                  <a:moveTo>
                    <a:pt x="144" y="325"/>
                  </a:moveTo>
                  <a:lnTo>
                    <a:pt x="144" y="141"/>
                  </a:lnTo>
                  <a:lnTo>
                    <a:pt x="144" y="141"/>
                  </a:lnTo>
                  <a:lnTo>
                    <a:pt x="154" y="149"/>
                  </a:lnTo>
                  <a:lnTo>
                    <a:pt x="163" y="160"/>
                  </a:lnTo>
                  <a:lnTo>
                    <a:pt x="169" y="174"/>
                  </a:lnTo>
                  <a:lnTo>
                    <a:pt x="175" y="189"/>
                  </a:lnTo>
                  <a:lnTo>
                    <a:pt x="175" y="189"/>
                  </a:lnTo>
                  <a:lnTo>
                    <a:pt x="188" y="243"/>
                  </a:lnTo>
                  <a:lnTo>
                    <a:pt x="188" y="243"/>
                  </a:lnTo>
                  <a:lnTo>
                    <a:pt x="192" y="251"/>
                  </a:lnTo>
                  <a:lnTo>
                    <a:pt x="198" y="256"/>
                  </a:lnTo>
                  <a:lnTo>
                    <a:pt x="205" y="260"/>
                  </a:lnTo>
                  <a:lnTo>
                    <a:pt x="211" y="263"/>
                  </a:lnTo>
                  <a:lnTo>
                    <a:pt x="225" y="264"/>
                  </a:lnTo>
                  <a:lnTo>
                    <a:pt x="230" y="264"/>
                  </a:lnTo>
                  <a:lnTo>
                    <a:pt x="240" y="300"/>
                  </a:lnTo>
                  <a:lnTo>
                    <a:pt x="144" y="325"/>
                  </a:lnTo>
                  <a:close/>
                  <a:moveTo>
                    <a:pt x="135" y="352"/>
                  </a:moveTo>
                  <a:lnTo>
                    <a:pt x="135" y="352"/>
                  </a:lnTo>
                  <a:lnTo>
                    <a:pt x="144" y="352"/>
                  </a:lnTo>
                  <a:lnTo>
                    <a:pt x="144" y="416"/>
                  </a:lnTo>
                  <a:lnTo>
                    <a:pt x="144" y="416"/>
                  </a:lnTo>
                  <a:lnTo>
                    <a:pt x="138" y="416"/>
                  </a:lnTo>
                  <a:lnTo>
                    <a:pt x="134" y="415"/>
                  </a:lnTo>
                  <a:lnTo>
                    <a:pt x="129" y="412"/>
                  </a:lnTo>
                  <a:lnTo>
                    <a:pt x="125" y="409"/>
                  </a:lnTo>
                  <a:lnTo>
                    <a:pt x="121" y="407"/>
                  </a:lnTo>
                  <a:lnTo>
                    <a:pt x="118" y="403"/>
                  </a:lnTo>
                  <a:lnTo>
                    <a:pt x="115" y="397"/>
                  </a:lnTo>
                  <a:lnTo>
                    <a:pt x="112" y="392"/>
                  </a:lnTo>
                  <a:lnTo>
                    <a:pt x="112" y="392"/>
                  </a:lnTo>
                  <a:lnTo>
                    <a:pt x="112" y="386"/>
                  </a:lnTo>
                  <a:lnTo>
                    <a:pt x="112" y="380"/>
                  </a:lnTo>
                  <a:lnTo>
                    <a:pt x="114" y="374"/>
                  </a:lnTo>
                  <a:lnTo>
                    <a:pt x="117" y="367"/>
                  </a:lnTo>
                  <a:lnTo>
                    <a:pt x="121" y="363"/>
                  </a:lnTo>
                  <a:lnTo>
                    <a:pt x="125" y="359"/>
                  </a:lnTo>
                  <a:lnTo>
                    <a:pt x="130" y="355"/>
                  </a:lnTo>
                  <a:lnTo>
                    <a:pt x="135" y="352"/>
                  </a:lnTo>
                  <a:lnTo>
                    <a:pt x="135" y="352"/>
                  </a:lnTo>
                  <a:close/>
                  <a:moveTo>
                    <a:pt x="144" y="141"/>
                  </a:moveTo>
                  <a:lnTo>
                    <a:pt x="144" y="141"/>
                  </a:lnTo>
                  <a:lnTo>
                    <a:pt x="133" y="134"/>
                  </a:lnTo>
                  <a:lnTo>
                    <a:pt x="122" y="130"/>
                  </a:lnTo>
                  <a:lnTo>
                    <a:pt x="110" y="128"/>
                  </a:lnTo>
                  <a:lnTo>
                    <a:pt x="98" y="126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8" y="15"/>
                  </a:lnTo>
                  <a:lnTo>
                    <a:pt x="65" y="10"/>
                  </a:lnTo>
                  <a:lnTo>
                    <a:pt x="61" y="7"/>
                  </a:lnTo>
                  <a:lnTo>
                    <a:pt x="58" y="4"/>
                  </a:lnTo>
                  <a:lnTo>
                    <a:pt x="53" y="2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4" y="3"/>
                  </a:lnTo>
                  <a:lnTo>
                    <a:pt x="30" y="6"/>
                  </a:lnTo>
                  <a:lnTo>
                    <a:pt x="26" y="10"/>
                  </a:lnTo>
                  <a:lnTo>
                    <a:pt x="23" y="13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20" y="27"/>
                  </a:lnTo>
                  <a:lnTo>
                    <a:pt x="20" y="32"/>
                  </a:lnTo>
                  <a:lnTo>
                    <a:pt x="49" y="139"/>
                  </a:lnTo>
                  <a:lnTo>
                    <a:pt x="49" y="139"/>
                  </a:lnTo>
                  <a:lnTo>
                    <a:pt x="38" y="145"/>
                  </a:lnTo>
                  <a:lnTo>
                    <a:pt x="28" y="155"/>
                  </a:lnTo>
                  <a:lnTo>
                    <a:pt x="20" y="164"/>
                  </a:lnTo>
                  <a:lnTo>
                    <a:pt x="15" y="175"/>
                  </a:lnTo>
                  <a:lnTo>
                    <a:pt x="11" y="187"/>
                  </a:lnTo>
                  <a:lnTo>
                    <a:pt x="8" y="201"/>
                  </a:lnTo>
                  <a:lnTo>
                    <a:pt x="8" y="216"/>
                  </a:lnTo>
                  <a:lnTo>
                    <a:pt x="11" y="232"/>
                  </a:lnTo>
                  <a:lnTo>
                    <a:pt x="11" y="232"/>
                  </a:lnTo>
                  <a:lnTo>
                    <a:pt x="26" y="285"/>
                  </a:lnTo>
                  <a:lnTo>
                    <a:pt x="26" y="285"/>
                  </a:lnTo>
                  <a:lnTo>
                    <a:pt x="26" y="285"/>
                  </a:lnTo>
                  <a:lnTo>
                    <a:pt x="26" y="294"/>
                  </a:lnTo>
                  <a:lnTo>
                    <a:pt x="24" y="301"/>
                  </a:lnTo>
                  <a:lnTo>
                    <a:pt x="20" y="308"/>
                  </a:lnTo>
                  <a:lnTo>
                    <a:pt x="15" y="313"/>
                  </a:lnTo>
                  <a:lnTo>
                    <a:pt x="5" y="321"/>
                  </a:lnTo>
                  <a:lnTo>
                    <a:pt x="0" y="324"/>
                  </a:lnTo>
                  <a:lnTo>
                    <a:pt x="10" y="361"/>
                  </a:lnTo>
                  <a:lnTo>
                    <a:pt x="144" y="325"/>
                  </a:lnTo>
                  <a:lnTo>
                    <a:pt x="144" y="141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152">
              <a:extLst>
                <a:ext uri="{FF2B5EF4-FFF2-40B4-BE49-F238E27FC236}">
                  <a16:creationId xmlns:a16="http://schemas.microsoft.com/office/drawing/2014/main" xmlns="" id="{1C5EFFA2-3139-4855-867E-4483B35C69AA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163919" y="1649285"/>
              <a:ext cx="358984" cy="398594"/>
            </a:xfrm>
            <a:custGeom>
              <a:avLst/>
              <a:gdLst>
                <a:gd name="txL" fmla="*/ 0 w 345"/>
                <a:gd name="txT" fmla="*/ 0 h 375"/>
                <a:gd name="txR" fmla="*/ 345 w 345"/>
                <a:gd name="txB" fmla="*/ 375 h 375"/>
              </a:gdLst>
              <a:ahLst/>
              <a:cxnLst>
                <a:cxn ang="0">
                  <a:pos x="278863" y="182822"/>
                </a:cxn>
                <a:cxn ang="0">
                  <a:pos x="268458" y="138179"/>
                </a:cxn>
                <a:cxn ang="0">
                  <a:pos x="274701" y="267855"/>
                </a:cxn>
                <a:cxn ang="0">
                  <a:pos x="307998" y="309309"/>
                </a:cxn>
                <a:cxn ang="0">
                  <a:pos x="292390" y="313561"/>
                </a:cxn>
                <a:cxn ang="0">
                  <a:pos x="292390" y="53146"/>
                </a:cxn>
                <a:cxn ang="0">
                  <a:pos x="307998" y="56335"/>
                </a:cxn>
                <a:cxn ang="0">
                  <a:pos x="274701" y="99914"/>
                </a:cxn>
                <a:cxn ang="0">
                  <a:pos x="295511" y="182822"/>
                </a:cxn>
                <a:cxn ang="0">
                  <a:pos x="349619" y="174318"/>
                </a:cxn>
                <a:cxn ang="0">
                  <a:pos x="357943" y="187073"/>
                </a:cxn>
                <a:cxn ang="0">
                  <a:pos x="300714" y="191325"/>
                </a:cxn>
                <a:cxn ang="0">
                  <a:pos x="180012" y="81845"/>
                </a:cxn>
                <a:cxn ang="0">
                  <a:pos x="252850" y="114795"/>
                </a:cxn>
                <a:cxn ang="0">
                  <a:pos x="254931" y="250848"/>
                </a:cxn>
                <a:cxn ang="0">
                  <a:pos x="230998" y="366706"/>
                </a:cxn>
                <a:cxn ang="0">
                  <a:pos x="185215" y="398594"/>
                </a:cxn>
                <a:cxn ang="0">
                  <a:pos x="215390" y="257226"/>
                </a:cxn>
                <a:cxn ang="0">
                  <a:pos x="247647" y="224276"/>
                </a:cxn>
                <a:cxn ang="0">
                  <a:pos x="258052" y="166878"/>
                </a:cxn>
                <a:cxn ang="0">
                  <a:pos x="211228" y="109480"/>
                </a:cxn>
                <a:cxn ang="0">
                  <a:pos x="180012" y="81845"/>
                </a:cxn>
                <a:cxn ang="0">
                  <a:pos x="260133" y="96725"/>
                </a:cxn>
                <a:cxn ang="0">
                  <a:pos x="268458" y="77593"/>
                </a:cxn>
                <a:cxn ang="0">
                  <a:pos x="260133" y="271044"/>
                </a:cxn>
                <a:cxn ang="0">
                  <a:pos x="268458" y="264666"/>
                </a:cxn>
                <a:cxn ang="0">
                  <a:pos x="187296" y="6378"/>
                </a:cxn>
                <a:cxn ang="0">
                  <a:pos x="183134" y="63775"/>
                </a:cxn>
                <a:cxn ang="0">
                  <a:pos x="163364" y="397531"/>
                </a:cxn>
                <a:cxn ang="0">
                  <a:pos x="124864" y="358203"/>
                </a:cxn>
                <a:cxn ang="0">
                  <a:pos x="96770" y="238093"/>
                </a:cxn>
                <a:cxn ang="0">
                  <a:pos x="115499" y="106292"/>
                </a:cxn>
                <a:cxn ang="0">
                  <a:pos x="180012" y="102040"/>
                </a:cxn>
                <a:cxn ang="0">
                  <a:pos x="123823" y="126487"/>
                </a:cxn>
                <a:cxn ang="0">
                  <a:pos x="100932" y="194514"/>
                </a:cxn>
                <a:cxn ang="0">
                  <a:pos x="131107" y="246597"/>
                </a:cxn>
                <a:cxn ang="0">
                  <a:pos x="144634" y="308246"/>
                </a:cxn>
                <a:cxn ang="0">
                  <a:pos x="180012" y="63775"/>
                </a:cxn>
                <a:cxn ang="0">
                  <a:pos x="170647" y="57398"/>
                </a:cxn>
                <a:cxn ang="0">
                  <a:pos x="175850" y="0"/>
                </a:cxn>
                <a:cxn ang="0">
                  <a:pos x="96770" y="280610"/>
                </a:cxn>
                <a:cxn ang="0">
                  <a:pos x="96770" y="267855"/>
                </a:cxn>
                <a:cxn ang="0">
                  <a:pos x="89486" y="102040"/>
                </a:cxn>
                <a:cxn ang="0">
                  <a:pos x="97810" y="89285"/>
                </a:cxn>
                <a:cxn ang="0">
                  <a:pos x="85324" y="215772"/>
                </a:cxn>
                <a:cxn ang="0">
                  <a:pos x="83243" y="161563"/>
                </a:cxn>
                <a:cxn ang="0">
                  <a:pos x="89486" y="102040"/>
                </a:cxn>
                <a:cxn ang="0">
                  <a:pos x="52027" y="68027"/>
                </a:cxn>
                <a:cxn ang="0">
                  <a:pos x="55148" y="52083"/>
                </a:cxn>
                <a:cxn ang="0">
                  <a:pos x="89486" y="264666"/>
                </a:cxn>
                <a:cxn ang="0">
                  <a:pos x="55148" y="315686"/>
                </a:cxn>
                <a:cxn ang="0">
                  <a:pos x="52027" y="299743"/>
                </a:cxn>
                <a:cxn ang="0">
                  <a:pos x="89486" y="264666"/>
                </a:cxn>
                <a:cxn ang="0">
                  <a:pos x="59310" y="177507"/>
                </a:cxn>
                <a:cxn ang="0">
                  <a:pos x="56189" y="191325"/>
                </a:cxn>
                <a:cxn ang="0">
                  <a:pos x="0" y="187073"/>
                </a:cxn>
                <a:cxn ang="0">
                  <a:pos x="8324" y="174318"/>
                </a:cxn>
              </a:cxnLst>
              <a:rect l="txL" t="txT" r="txR" b="txB"/>
              <a:pathLst>
                <a:path w="345" h="375">
                  <a:moveTo>
                    <a:pt x="258" y="130"/>
                  </a:moveTo>
                  <a:lnTo>
                    <a:pt x="258" y="130"/>
                  </a:lnTo>
                  <a:lnTo>
                    <a:pt x="262" y="141"/>
                  </a:lnTo>
                  <a:lnTo>
                    <a:pt x="266" y="150"/>
                  </a:lnTo>
                  <a:lnTo>
                    <a:pt x="268" y="161"/>
                  </a:lnTo>
                  <a:lnTo>
                    <a:pt x="268" y="172"/>
                  </a:lnTo>
                  <a:lnTo>
                    <a:pt x="268" y="172"/>
                  </a:lnTo>
                  <a:lnTo>
                    <a:pt x="268" y="184"/>
                  </a:lnTo>
                  <a:lnTo>
                    <a:pt x="266" y="194"/>
                  </a:lnTo>
                  <a:lnTo>
                    <a:pt x="262" y="205"/>
                  </a:lnTo>
                  <a:lnTo>
                    <a:pt x="258" y="214"/>
                  </a:lnTo>
                  <a:lnTo>
                    <a:pt x="258" y="130"/>
                  </a:lnTo>
                  <a:lnTo>
                    <a:pt x="258" y="130"/>
                  </a:lnTo>
                  <a:close/>
                  <a:moveTo>
                    <a:pt x="258" y="272"/>
                  </a:moveTo>
                  <a:lnTo>
                    <a:pt x="258" y="249"/>
                  </a:lnTo>
                  <a:lnTo>
                    <a:pt x="258" y="249"/>
                  </a:lnTo>
                  <a:lnTo>
                    <a:pt x="261" y="251"/>
                  </a:lnTo>
                  <a:lnTo>
                    <a:pt x="264" y="252"/>
                  </a:lnTo>
                  <a:lnTo>
                    <a:pt x="264" y="252"/>
                  </a:lnTo>
                  <a:lnTo>
                    <a:pt x="295" y="282"/>
                  </a:lnTo>
                  <a:lnTo>
                    <a:pt x="295" y="282"/>
                  </a:lnTo>
                  <a:lnTo>
                    <a:pt x="296" y="286"/>
                  </a:lnTo>
                  <a:lnTo>
                    <a:pt x="296" y="289"/>
                  </a:lnTo>
                  <a:lnTo>
                    <a:pt x="296" y="291"/>
                  </a:lnTo>
                  <a:lnTo>
                    <a:pt x="295" y="295"/>
                  </a:lnTo>
                  <a:lnTo>
                    <a:pt x="295" y="295"/>
                  </a:lnTo>
                  <a:lnTo>
                    <a:pt x="291" y="297"/>
                  </a:lnTo>
                  <a:lnTo>
                    <a:pt x="288" y="298"/>
                  </a:lnTo>
                  <a:lnTo>
                    <a:pt x="284" y="297"/>
                  </a:lnTo>
                  <a:lnTo>
                    <a:pt x="281" y="295"/>
                  </a:lnTo>
                  <a:lnTo>
                    <a:pt x="258" y="272"/>
                  </a:lnTo>
                  <a:lnTo>
                    <a:pt x="258" y="272"/>
                  </a:lnTo>
                  <a:close/>
                  <a:moveTo>
                    <a:pt x="258" y="96"/>
                  </a:moveTo>
                  <a:lnTo>
                    <a:pt x="258" y="73"/>
                  </a:lnTo>
                  <a:lnTo>
                    <a:pt x="281" y="50"/>
                  </a:lnTo>
                  <a:lnTo>
                    <a:pt x="281" y="50"/>
                  </a:lnTo>
                  <a:lnTo>
                    <a:pt x="284" y="49"/>
                  </a:lnTo>
                  <a:lnTo>
                    <a:pt x="288" y="48"/>
                  </a:lnTo>
                  <a:lnTo>
                    <a:pt x="291" y="49"/>
                  </a:lnTo>
                  <a:lnTo>
                    <a:pt x="295" y="50"/>
                  </a:lnTo>
                  <a:lnTo>
                    <a:pt x="295" y="50"/>
                  </a:lnTo>
                  <a:lnTo>
                    <a:pt x="296" y="53"/>
                  </a:lnTo>
                  <a:lnTo>
                    <a:pt x="296" y="57"/>
                  </a:lnTo>
                  <a:lnTo>
                    <a:pt x="296" y="60"/>
                  </a:lnTo>
                  <a:lnTo>
                    <a:pt x="295" y="64"/>
                  </a:lnTo>
                  <a:lnTo>
                    <a:pt x="264" y="94"/>
                  </a:lnTo>
                  <a:lnTo>
                    <a:pt x="264" y="94"/>
                  </a:lnTo>
                  <a:lnTo>
                    <a:pt x="264" y="94"/>
                  </a:lnTo>
                  <a:lnTo>
                    <a:pt x="261" y="95"/>
                  </a:lnTo>
                  <a:lnTo>
                    <a:pt x="258" y="96"/>
                  </a:lnTo>
                  <a:lnTo>
                    <a:pt x="258" y="96"/>
                  </a:lnTo>
                  <a:close/>
                  <a:moveTo>
                    <a:pt x="284" y="172"/>
                  </a:moveTo>
                  <a:lnTo>
                    <a:pt x="284" y="172"/>
                  </a:lnTo>
                  <a:lnTo>
                    <a:pt x="284" y="172"/>
                  </a:lnTo>
                  <a:lnTo>
                    <a:pt x="285" y="169"/>
                  </a:lnTo>
                  <a:lnTo>
                    <a:pt x="287" y="167"/>
                  </a:lnTo>
                  <a:lnTo>
                    <a:pt x="289" y="164"/>
                  </a:lnTo>
                  <a:lnTo>
                    <a:pt x="294" y="164"/>
                  </a:lnTo>
                  <a:lnTo>
                    <a:pt x="336" y="164"/>
                  </a:lnTo>
                  <a:lnTo>
                    <a:pt x="336" y="164"/>
                  </a:lnTo>
                  <a:lnTo>
                    <a:pt x="340" y="164"/>
                  </a:lnTo>
                  <a:lnTo>
                    <a:pt x="342" y="167"/>
                  </a:lnTo>
                  <a:lnTo>
                    <a:pt x="344" y="169"/>
                  </a:lnTo>
                  <a:lnTo>
                    <a:pt x="345" y="172"/>
                  </a:lnTo>
                  <a:lnTo>
                    <a:pt x="345" y="172"/>
                  </a:lnTo>
                  <a:lnTo>
                    <a:pt x="344" y="176"/>
                  </a:lnTo>
                  <a:lnTo>
                    <a:pt x="342" y="179"/>
                  </a:lnTo>
                  <a:lnTo>
                    <a:pt x="340" y="180"/>
                  </a:lnTo>
                  <a:lnTo>
                    <a:pt x="336" y="182"/>
                  </a:lnTo>
                  <a:lnTo>
                    <a:pt x="294" y="182"/>
                  </a:lnTo>
                  <a:lnTo>
                    <a:pt x="294" y="182"/>
                  </a:lnTo>
                  <a:lnTo>
                    <a:pt x="289" y="180"/>
                  </a:lnTo>
                  <a:lnTo>
                    <a:pt x="287" y="179"/>
                  </a:lnTo>
                  <a:lnTo>
                    <a:pt x="285" y="176"/>
                  </a:lnTo>
                  <a:lnTo>
                    <a:pt x="284" y="172"/>
                  </a:lnTo>
                  <a:lnTo>
                    <a:pt x="284" y="172"/>
                  </a:lnTo>
                  <a:close/>
                  <a:moveTo>
                    <a:pt x="173" y="77"/>
                  </a:moveTo>
                  <a:lnTo>
                    <a:pt x="173" y="77"/>
                  </a:lnTo>
                  <a:lnTo>
                    <a:pt x="187" y="79"/>
                  </a:lnTo>
                  <a:lnTo>
                    <a:pt x="200" y="81"/>
                  </a:lnTo>
                  <a:lnTo>
                    <a:pt x="212" y="85"/>
                  </a:lnTo>
                  <a:lnTo>
                    <a:pt x="224" y="92"/>
                  </a:lnTo>
                  <a:lnTo>
                    <a:pt x="235" y="100"/>
                  </a:lnTo>
                  <a:lnTo>
                    <a:pt x="243" y="108"/>
                  </a:lnTo>
                  <a:lnTo>
                    <a:pt x="252" y="119"/>
                  </a:lnTo>
                  <a:lnTo>
                    <a:pt x="258" y="130"/>
                  </a:lnTo>
                  <a:lnTo>
                    <a:pt x="258" y="214"/>
                  </a:lnTo>
                  <a:lnTo>
                    <a:pt x="258" y="214"/>
                  </a:lnTo>
                  <a:lnTo>
                    <a:pt x="252" y="225"/>
                  </a:lnTo>
                  <a:lnTo>
                    <a:pt x="245" y="236"/>
                  </a:lnTo>
                  <a:lnTo>
                    <a:pt x="235" y="245"/>
                  </a:lnTo>
                  <a:lnTo>
                    <a:pt x="224" y="252"/>
                  </a:lnTo>
                  <a:lnTo>
                    <a:pt x="224" y="328"/>
                  </a:lnTo>
                  <a:lnTo>
                    <a:pt x="224" y="328"/>
                  </a:lnTo>
                  <a:lnTo>
                    <a:pt x="224" y="337"/>
                  </a:lnTo>
                  <a:lnTo>
                    <a:pt x="222" y="345"/>
                  </a:lnTo>
                  <a:lnTo>
                    <a:pt x="216" y="354"/>
                  </a:lnTo>
                  <a:lnTo>
                    <a:pt x="211" y="360"/>
                  </a:lnTo>
                  <a:lnTo>
                    <a:pt x="204" y="367"/>
                  </a:lnTo>
                  <a:lnTo>
                    <a:pt x="196" y="371"/>
                  </a:lnTo>
                  <a:lnTo>
                    <a:pt x="188" y="374"/>
                  </a:lnTo>
                  <a:lnTo>
                    <a:pt x="178" y="375"/>
                  </a:lnTo>
                  <a:lnTo>
                    <a:pt x="173" y="375"/>
                  </a:lnTo>
                  <a:lnTo>
                    <a:pt x="173" y="290"/>
                  </a:lnTo>
                  <a:lnTo>
                    <a:pt x="206" y="290"/>
                  </a:lnTo>
                  <a:lnTo>
                    <a:pt x="206" y="247"/>
                  </a:lnTo>
                  <a:lnTo>
                    <a:pt x="206" y="247"/>
                  </a:lnTo>
                  <a:lnTo>
                    <a:pt x="207" y="242"/>
                  </a:lnTo>
                  <a:lnTo>
                    <a:pt x="211" y="238"/>
                  </a:lnTo>
                  <a:lnTo>
                    <a:pt x="211" y="238"/>
                  </a:lnTo>
                  <a:lnTo>
                    <a:pt x="219" y="233"/>
                  </a:lnTo>
                  <a:lnTo>
                    <a:pt x="226" y="226"/>
                  </a:lnTo>
                  <a:lnTo>
                    <a:pt x="233" y="219"/>
                  </a:lnTo>
                  <a:lnTo>
                    <a:pt x="238" y="211"/>
                  </a:lnTo>
                  <a:lnTo>
                    <a:pt x="242" y="202"/>
                  </a:lnTo>
                  <a:lnTo>
                    <a:pt x="246" y="192"/>
                  </a:lnTo>
                  <a:lnTo>
                    <a:pt x="248" y="183"/>
                  </a:lnTo>
                  <a:lnTo>
                    <a:pt x="249" y="172"/>
                  </a:lnTo>
                  <a:lnTo>
                    <a:pt x="249" y="172"/>
                  </a:lnTo>
                  <a:lnTo>
                    <a:pt x="248" y="157"/>
                  </a:lnTo>
                  <a:lnTo>
                    <a:pt x="242" y="144"/>
                  </a:lnTo>
                  <a:lnTo>
                    <a:pt x="235" y="130"/>
                  </a:lnTo>
                  <a:lnTo>
                    <a:pt x="226" y="119"/>
                  </a:lnTo>
                  <a:lnTo>
                    <a:pt x="226" y="119"/>
                  </a:lnTo>
                  <a:lnTo>
                    <a:pt x="215" y="110"/>
                  </a:lnTo>
                  <a:lnTo>
                    <a:pt x="203" y="103"/>
                  </a:lnTo>
                  <a:lnTo>
                    <a:pt x="188" y="99"/>
                  </a:lnTo>
                  <a:lnTo>
                    <a:pt x="173" y="96"/>
                  </a:lnTo>
                  <a:lnTo>
                    <a:pt x="173" y="96"/>
                  </a:lnTo>
                  <a:lnTo>
                    <a:pt x="173" y="77"/>
                  </a:lnTo>
                  <a:lnTo>
                    <a:pt x="173" y="77"/>
                  </a:lnTo>
                  <a:lnTo>
                    <a:pt x="173" y="77"/>
                  </a:lnTo>
                  <a:close/>
                  <a:moveTo>
                    <a:pt x="258" y="73"/>
                  </a:moveTo>
                  <a:lnTo>
                    <a:pt x="252" y="81"/>
                  </a:lnTo>
                  <a:lnTo>
                    <a:pt x="252" y="81"/>
                  </a:lnTo>
                  <a:lnTo>
                    <a:pt x="250" y="84"/>
                  </a:lnTo>
                  <a:lnTo>
                    <a:pt x="249" y="87"/>
                  </a:lnTo>
                  <a:lnTo>
                    <a:pt x="250" y="91"/>
                  </a:lnTo>
                  <a:lnTo>
                    <a:pt x="252" y="94"/>
                  </a:lnTo>
                  <a:lnTo>
                    <a:pt x="252" y="94"/>
                  </a:lnTo>
                  <a:lnTo>
                    <a:pt x="254" y="95"/>
                  </a:lnTo>
                  <a:lnTo>
                    <a:pt x="258" y="96"/>
                  </a:lnTo>
                  <a:lnTo>
                    <a:pt x="258" y="73"/>
                  </a:lnTo>
                  <a:lnTo>
                    <a:pt x="258" y="73"/>
                  </a:lnTo>
                  <a:close/>
                  <a:moveTo>
                    <a:pt x="258" y="249"/>
                  </a:moveTo>
                  <a:lnTo>
                    <a:pt x="258" y="249"/>
                  </a:lnTo>
                  <a:lnTo>
                    <a:pt x="254" y="251"/>
                  </a:lnTo>
                  <a:lnTo>
                    <a:pt x="252" y="252"/>
                  </a:lnTo>
                  <a:lnTo>
                    <a:pt x="252" y="252"/>
                  </a:lnTo>
                  <a:lnTo>
                    <a:pt x="250" y="255"/>
                  </a:lnTo>
                  <a:lnTo>
                    <a:pt x="249" y="259"/>
                  </a:lnTo>
                  <a:lnTo>
                    <a:pt x="250" y="261"/>
                  </a:lnTo>
                  <a:lnTo>
                    <a:pt x="252" y="264"/>
                  </a:lnTo>
                  <a:lnTo>
                    <a:pt x="258" y="272"/>
                  </a:lnTo>
                  <a:lnTo>
                    <a:pt x="258" y="249"/>
                  </a:lnTo>
                  <a:lnTo>
                    <a:pt x="258" y="249"/>
                  </a:lnTo>
                  <a:close/>
                  <a:moveTo>
                    <a:pt x="173" y="60"/>
                  </a:moveTo>
                  <a:lnTo>
                    <a:pt x="173" y="0"/>
                  </a:lnTo>
                  <a:lnTo>
                    <a:pt x="173" y="0"/>
                  </a:lnTo>
                  <a:lnTo>
                    <a:pt x="176" y="1"/>
                  </a:lnTo>
                  <a:lnTo>
                    <a:pt x="178" y="3"/>
                  </a:lnTo>
                  <a:lnTo>
                    <a:pt x="180" y="6"/>
                  </a:lnTo>
                  <a:lnTo>
                    <a:pt x="181" y="8"/>
                  </a:lnTo>
                  <a:lnTo>
                    <a:pt x="181" y="52"/>
                  </a:lnTo>
                  <a:lnTo>
                    <a:pt x="181" y="52"/>
                  </a:lnTo>
                  <a:lnTo>
                    <a:pt x="180" y="54"/>
                  </a:lnTo>
                  <a:lnTo>
                    <a:pt x="178" y="57"/>
                  </a:lnTo>
                  <a:lnTo>
                    <a:pt x="176" y="60"/>
                  </a:lnTo>
                  <a:lnTo>
                    <a:pt x="173" y="60"/>
                  </a:lnTo>
                  <a:lnTo>
                    <a:pt x="173" y="60"/>
                  </a:lnTo>
                  <a:close/>
                  <a:moveTo>
                    <a:pt x="173" y="375"/>
                  </a:moveTo>
                  <a:lnTo>
                    <a:pt x="166" y="375"/>
                  </a:lnTo>
                  <a:lnTo>
                    <a:pt x="166" y="375"/>
                  </a:lnTo>
                  <a:lnTo>
                    <a:pt x="157" y="374"/>
                  </a:lnTo>
                  <a:lnTo>
                    <a:pt x="147" y="371"/>
                  </a:lnTo>
                  <a:lnTo>
                    <a:pt x="139" y="367"/>
                  </a:lnTo>
                  <a:lnTo>
                    <a:pt x="132" y="360"/>
                  </a:lnTo>
                  <a:lnTo>
                    <a:pt x="127" y="354"/>
                  </a:lnTo>
                  <a:lnTo>
                    <a:pt x="123" y="345"/>
                  </a:lnTo>
                  <a:lnTo>
                    <a:pt x="120" y="337"/>
                  </a:lnTo>
                  <a:lnTo>
                    <a:pt x="119" y="328"/>
                  </a:lnTo>
                  <a:lnTo>
                    <a:pt x="119" y="252"/>
                  </a:lnTo>
                  <a:lnTo>
                    <a:pt x="119" y="252"/>
                  </a:lnTo>
                  <a:lnTo>
                    <a:pt x="109" y="244"/>
                  </a:lnTo>
                  <a:lnTo>
                    <a:pt x="100" y="234"/>
                  </a:lnTo>
                  <a:lnTo>
                    <a:pt x="93" y="224"/>
                  </a:lnTo>
                  <a:lnTo>
                    <a:pt x="86" y="213"/>
                  </a:lnTo>
                  <a:lnTo>
                    <a:pt x="86" y="131"/>
                  </a:lnTo>
                  <a:lnTo>
                    <a:pt x="86" y="131"/>
                  </a:lnTo>
                  <a:lnTo>
                    <a:pt x="93" y="121"/>
                  </a:lnTo>
                  <a:lnTo>
                    <a:pt x="101" y="110"/>
                  </a:lnTo>
                  <a:lnTo>
                    <a:pt x="111" y="100"/>
                  </a:lnTo>
                  <a:lnTo>
                    <a:pt x="122" y="92"/>
                  </a:lnTo>
                  <a:lnTo>
                    <a:pt x="132" y="85"/>
                  </a:lnTo>
                  <a:lnTo>
                    <a:pt x="146" y="81"/>
                  </a:lnTo>
                  <a:lnTo>
                    <a:pt x="158" y="79"/>
                  </a:lnTo>
                  <a:lnTo>
                    <a:pt x="173" y="77"/>
                  </a:lnTo>
                  <a:lnTo>
                    <a:pt x="173" y="96"/>
                  </a:lnTo>
                  <a:lnTo>
                    <a:pt x="173" y="96"/>
                  </a:lnTo>
                  <a:lnTo>
                    <a:pt x="158" y="99"/>
                  </a:lnTo>
                  <a:lnTo>
                    <a:pt x="143" y="103"/>
                  </a:lnTo>
                  <a:lnTo>
                    <a:pt x="131" y="110"/>
                  </a:lnTo>
                  <a:lnTo>
                    <a:pt x="119" y="119"/>
                  </a:lnTo>
                  <a:lnTo>
                    <a:pt x="119" y="119"/>
                  </a:lnTo>
                  <a:lnTo>
                    <a:pt x="109" y="130"/>
                  </a:lnTo>
                  <a:lnTo>
                    <a:pt x="103" y="144"/>
                  </a:lnTo>
                  <a:lnTo>
                    <a:pt x="99" y="157"/>
                  </a:lnTo>
                  <a:lnTo>
                    <a:pt x="97" y="172"/>
                  </a:lnTo>
                  <a:lnTo>
                    <a:pt x="97" y="172"/>
                  </a:lnTo>
                  <a:lnTo>
                    <a:pt x="97" y="183"/>
                  </a:lnTo>
                  <a:lnTo>
                    <a:pt x="100" y="192"/>
                  </a:lnTo>
                  <a:lnTo>
                    <a:pt x="103" y="202"/>
                  </a:lnTo>
                  <a:lnTo>
                    <a:pt x="107" y="210"/>
                  </a:lnTo>
                  <a:lnTo>
                    <a:pt x="112" y="218"/>
                  </a:lnTo>
                  <a:lnTo>
                    <a:pt x="119" y="226"/>
                  </a:lnTo>
                  <a:lnTo>
                    <a:pt x="126" y="232"/>
                  </a:lnTo>
                  <a:lnTo>
                    <a:pt x="134" y="237"/>
                  </a:lnTo>
                  <a:lnTo>
                    <a:pt x="134" y="237"/>
                  </a:lnTo>
                  <a:lnTo>
                    <a:pt x="134" y="237"/>
                  </a:lnTo>
                  <a:lnTo>
                    <a:pt x="138" y="241"/>
                  </a:lnTo>
                  <a:lnTo>
                    <a:pt x="139" y="247"/>
                  </a:lnTo>
                  <a:lnTo>
                    <a:pt x="139" y="290"/>
                  </a:lnTo>
                  <a:lnTo>
                    <a:pt x="173" y="290"/>
                  </a:lnTo>
                  <a:lnTo>
                    <a:pt x="173" y="375"/>
                  </a:lnTo>
                  <a:lnTo>
                    <a:pt x="173" y="375"/>
                  </a:lnTo>
                  <a:close/>
                  <a:moveTo>
                    <a:pt x="173" y="0"/>
                  </a:moveTo>
                  <a:lnTo>
                    <a:pt x="173" y="60"/>
                  </a:lnTo>
                  <a:lnTo>
                    <a:pt x="173" y="60"/>
                  </a:lnTo>
                  <a:lnTo>
                    <a:pt x="172" y="60"/>
                  </a:lnTo>
                  <a:lnTo>
                    <a:pt x="172" y="60"/>
                  </a:lnTo>
                  <a:lnTo>
                    <a:pt x="172" y="60"/>
                  </a:lnTo>
                  <a:lnTo>
                    <a:pt x="169" y="60"/>
                  </a:lnTo>
                  <a:lnTo>
                    <a:pt x="166" y="58"/>
                  </a:lnTo>
                  <a:lnTo>
                    <a:pt x="164" y="54"/>
                  </a:lnTo>
                  <a:lnTo>
                    <a:pt x="164" y="52"/>
                  </a:lnTo>
                  <a:lnTo>
                    <a:pt x="164" y="8"/>
                  </a:lnTo>
                  <a:lnTo>
                    <a:pt x="164" y="8"/>
                  </a:lnTo>
                  <a:lnTo>
                    <a:pt x="164" y="6"/>
                  </a:lnTo>
                  <a:lnTo>
                    <a:pt x="166" y="3"/>
                  </a:lnTo>
                  <a:lnTo>
                    <a:pt x="169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3" y="0"/>
                  </a:lnTo>
                  <a:lnTo>
                    <a:pt x="173" y="0"/>
                  </a:lnTo>
                  <a:close/>
                  <a:moveTo>
                    <a:pt x="86" y="271"/>
                  </a:moveTo>
                  <a:lnTo>
                    <a:pt x="93" y="264"/>
                  </a:lnTo>
                  <a:lnTo>
                    <a:pt x="93" y="264"/>
                  </a:lnTo>
                  <a:lnTo>
                    <a:pt x="94" y="261"/>
                  </a:lnTo>
                  <a:lnTo>
                    <a:pt x="96" y="259"/>
                  </a:lnTo>
                  <a:lnTo>
                    <a:pt x="94" y="255"/>
                  </a:lnTo>
                  <a:lnTo>
                    <a:pt x="93" y="252"/>
                  </a:lnTo>
                  <a:lnTo>
                    <a:pt x="93" y="252"/>
                  </a:lnTo>
                  <a:lnTo>
                    <a:pt x="90" y="251"/>
                  </a:lnTo>
                  <a:lnTo>
                    <a:pt x="86" y="249"/>
                  </a:lnTo>
                  <a:lnTo>
                    <a:pt x="86" y="271"/>
                  </a:lnTo>
                  <a:lnTo>
                    <a:pt x="86" y="271"/>
                  </a:lnTo>
                  <a:close/>
                  <a:moveTo>
                    <a:pt x="86" y="96"/>
                  </a:moveTo>
                  <a:lnTo>
                    <a:pt x="86" y="96"/>
                  </a:lnTo>
                  <a:lnTo>
                    <a:pt x="90" y="95"/>
                  </a:lnTo>
                  <a:lnTo>
                    <a:pt x="93" y="94"/>
                  </a:lnTo>
                  <a:lnTo>
                    <a:pt x="93" y="94"/>
                  </a:lnTo>
                  <a:lnTo>
                    <a:pt x="94" y="91"/>
                  </a:lnTo>
                  <a:lnTo>
                    <a:pt x="96" y="87"/>
                  </a:lnTo>
                  <a:lnTo>
                    <a:pt x="94" y="84"/>
                  </a:lnTo>
                  <a:lnTo>
                    <a:pt x="93" y="81"/>
                  </a:lnTo>
                  <a:lnTo>
                    <a:pt x="86" y="75"/>
                  </a:lnTo>
                  <a:lnTo>
                    <a:pt x="86" y="96"/>
                  </a:lnTo>
                  <a:close/>
                  <a:moveTo>
                    <a:pt x="86" y="213"/>
                  </a:moveTo>
                  <a:lnTo>
                    <a:pt x="86" y="213"/>
                  </a:lnTo>
                  <a:lnTo>
                    <a:pt x="82" y="203"/>
                  </a:lnTo>
                  <a:lnTo>
                    <a:pt x="80" y="194"/>
                  </a:lnTo>
                  <a:lnTo>
                    <a:pt x="78" y="183"/>
                  </a:lnTo>
                  <a:lnTo>
                    <a:pt x="77" y="172"/>
                  </a:lnTo>
                  <a:lnTo>
                    <a:pt x="77" y="172"/>
                  </a:lnTo>
                  <a:lnTo>
                    <a:pt x="78" y="161"/>
                  </a:lnTo>
                  <a:lnTo>
                    <a:pt x="80" y="152"/>
                  </a:lnTo>
                  <a:lnTo>
                    <a:pt x="82" y="141"/>
                  </a:lnTo>
                  <a:lnTo>
                    <a:pt x="86" y="131"/>
                  </a:lnTo>
                  <a:lnTo>
                    <a:pt x="86" y="213"/>
                  </a:lnTo>
                  <a:lnTo>
                    <a:pt x="86" y="213"/>
                  </a:lnTo>
                  <a:close/>
                  <a:moveTo>
                    <a:pt x="86" y="75"/>
                  </a:moveTo>
                  <a:lnTo>
                    <a:pt x="86" y="96"/>
                  </a:lnTo>
                  <a:lnTo>
                    <a:pt x="86" y="96"/>
                  </a:lnTo>
                  <a:lnTo>
                    <a:pt x="84" y="95"/>
                  </a:lnTo>
                  <a:lnTo>
                    <a:pt x="80" y="94"/>
                  </a:lnTo>
                  <a:lnTo>
                    <a:pt x="80" y="94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0"/>
                  </a:lnTo>
                  <a:lnTo>
                    <a:pt x="47" y="57"/>
                  </a:lnTo>
                  <a:lnTo>
                    <a:pt x="48" y="53"/>
                  </a:lnTo>
                  <a:lnTo>
                    <a:pt x="50" y="50"/>
                  </a:lnTo>
                  <a:lnTo>
                    <a:pt x="50" y="50"/>
                  </a:lnTo>
                  <a:lnTo>
                    <a:pt x="53" y="49"/>
                  </a:lnTo>
                  <a:lnTo>
                    <a:pt x="57" y="48"/>
                  </a:lnTo>
                  <a:lnTo>
                    <a:pt x="59" y="49"/>
                  </a:lnTo>
                  <a:lnTo>
                    <a:pt x="62" y="50"/>
                  </a:lnTo>
                  <a:lnTo>
                    <a:pt x="86" y="75"/>
                  </a:lnTo>
                  <a:lnTo>
                    <a:pt x="86" y="75"/>
                  </a:lnTo>
                  <a:close/>
                  <a:moveTo>
                    <a:pt x="86" y="249"/>
                  </a:moveTo>
                  <a:lnTo>
                    <a:pt x="86" y="271"/>
                  </a:lnTo>
                  <a:lnTo>
                    <a:pt x="62" y="295"/>
                  </a:lnTo>
                  <a:lnTo>
                    <a:pt x="62" y="295"/>
                  </a:lnTo>
                  <a:lnTo>
                    <a:pt x="59" y="297"/>
                  </a:lnTo>
                  <a:lnTo>
                    <a:pt x="57" y="298"/>
                  </a:lnTo>
                  <a:lnTo>
                    <a:pt x="53" y="297"/>
                  </a:lnTo>
                  <a:lnTo>
                    <a:pt x="50" y="295"/>
                  </a:lnTo>
                  <a:lnTo>
                    <a:pt x="50" y="295"/>
                  </a:lnTo>
                  <a:lnTo>
                    <a:pt x="48" y="291"/>
                  </a:lnTo>
                  <a:lnTo>
                    <a:pt x="47" y="289"/>
                  </a:lnTo>
                  <a:lnTo>
                    <a:pt x="48" y="286"/>
                  </a:lnTo>
                  <a:lnTo>
                    <a:pt x="50" y="282"/>
                  </a:lnTo>
                  <a:lnTo>
                    <a:pt x="80" y="252"/>
                  </a:lnTo>
                  <a:lnTo>
                    <a:pt x="80" y="252"/>
                  </a:lnTo>
                  <a:lnTo>
                    <a:pt x="80" y="252"/>
                  </a:lnTo>
                  <a:lnTo>
                    <a:pt x="84" y="251"/>
                  </a:lnTo>
                  <a:lnTo>
                    <a:pt x="86" y="249"/>
                  </a:lnTo>
                  <a:lnTo>
                    <a:pt x="86" y="249"/>
                  </a:lnTo>
                  <a:close/>
                  <a:moveTo>
                    <a:pt x="8" y="164"/>
                  </a:moveTo>
                  <a:lnTo>
                    <a:pt x="8" y="164"/>
                  </a:lnTo>
                  <a:lnTo>
                    <a:pt x="51" y="164"/>
                  </a:lnTo>
                  <a:lnTo>
                    <a:pt x="51" y="164"/>
                  </a:lnTo>
                  <a:lnTo>
                    <a:pt x="54" y="164"/>
                  </a:lnTo>
                  <a:lnTo>
                    <a:pt x="57" y="167"/>
                  </a:lnTo>
                  <a:lnTo>
                    <a:pt x="59" y="169"/>
                  </a:lnTo>
                  <a:lnTo>
                    <a:pt x="59" y="172"/>
                  </a:lnTo>
                  <a:lnTo>
                    <a:pt x="59" y="172"/>
                  </a:lnTo>
                  <a:lnTo>
                    <a:pt x="59" y="176"/>
                  </a:lnTo>
                  <a:lnTo>
                    <a:pt x="57" y="179"/>
                  </a:lnTo>
                  <a:lnTo>
                    <a:pt x="54" y="180"/>
                  </a:lnTo>
                  <a:lnTo>
                    <a:pt x="51" y="182"/>
                  </a:lnTo>
                  <a:lnTo>
                    <a:pt x="8" y="182"/>
                  </a:lnTo>
                  <a:lnTo>
                    <a:pt x="8" y="182"/>
                  </a:lnTo>
                  <a:lnTo>
                    <a:pt x="5" y="180"/>
                  </a:lnTo>
                  <a:lnTo>
                    <a:pt x="2" y="179"/>
                  </a:lnTo>
                  <a:lnTo>
                    <a:pt x="0" y="176"/>
                  </a:lnTo>
                  <a:lnTo>
                    <a:pt x="0" y="172"/>
                  </a:lnTo>
                  <a:lnTo>
                    <a:pt x="0" y="172"/>
                  </a:lnTo>
                  <a:lnTo>
                    <a:pt x="0" y="169"/>
                  </a:lnTo>
                  <a:lnTo>
                    <a:pt x="2" y="167"/>
                  </a:lnTo>
                  <a:lnTo>
                    <a:pt x="5" y="164"/>
                  </a:lnTo>
                  <a:lnTo>
                    <a:pt x="8" y="164"/>
                  </a:lnTo>
                  <a:lnTo>
                    <a:pt x="8" y="164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153">
              <a:extLst>
                <a:ext uri="{FF2B5EF4-FFF2-40B4-BE49-F238E27FC236}">
                  <a16:creationId xmlns:a16="http://schemas.microsoft.com/office/drawing/2014/main" xmlns="" id="{1A43B71B-7C89-4CB1-9996-9B779419B0ED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3854929" y="615065"/>
              <a:ext cx="339214" cy="338008"/>
            </a:xfrm>
            <a:custGeom>
              <a:avLst/>
              <a:gdLst>
                <a:gd name="txL" fmla="*/ 0 w 325"/>
                <a:gd name="txT" fmla="*/ 0 h 318"/>
                <a:gd name="txR" fmla="*/ 325 w 325"/>
                <a:gd name="txB" fmla="*/ 318 h 318"/>
              </a:gdLst>
              <a:ahLst/>
              <a:cxnLst>
                <a:cxn ang="0">
                  <a:pos x="208747" y="37202"/>
                </a:cxn>
                <a:cxn ang="0">
                  <a:pos x="223359" y="30825"/>
                </a:cxn>
                <a:cxn ang="0">
                  <a:pos x="224403" y="17007"/>
                </a:cxn>
                <a:cxn ang="0">
                  <a:pos x="335039" y="188137"/>
                </a:cxn>
                <a:cxn ang="0">
                  <a:pos x="339214" y="208332"/>
                </a:cxn>
                <a:cxn ang="0">
                  <a:pos x="327733" y="231716"/>
                </a:cxn>
                <a:cxn ang="0">
                  <a:pos x="303727" y="167941"/>
                </a:cxn>
                <a:cxn ang="0">
                  <a:pos x="305814" y="163689"/>
                </a:cxn>
                <a:cxn ang="0">
                  <a:pos x="202485" y="184948"/>
                </a:cxn>
                <a:cxn ang="0">
                  <a:pos x="288071" y="133928"/>
                </a:cxn>
                <a:cxn ang="0">
                  <a:pos x="202485" y="178570"/>
                </a:cxn>
                <a:cxn ang="0">
                  <a:pos x="272415" y="104166"/>
                </a:cxn>
                <a:cxn ang="0">
                  <a:pos x="268240" y="102040"/>
                </a:cxn>
                <a:cxn ang="0">
                  <a:pos x="254671" y="77593"/>
                </a:cxn>
                <a:cxn ang="0">
                  <a:pos x="254671" y="71216"/>
                </a:cxn>
                <a:cxn ang="0">
                  <a:pos x="15656" y="123299"/>
                </a:cxn>
                <a:cxn ang="0">
                  <a:pos x="16700" y="133928"/>
                </a:cxn>
                <a:cxn ang="0">
                  <a:pos x="35487" y="139242"/>
                </a:cxn>
                <a:cxn ang="0">
                  <a:pos x="42793" y="124361"/>
                </a:cxn>
                <a:cxn ang="0">
                  <a:pos x="32356" y="113732"/>
                </a:cxn>
                <a:cxn ang="0">
                  <a:pos x="53231" y="113732"/>
                </a:cxn>
                <a:cxn ang="0">
                  <a:pos x="66799" y="120110"/>
                </a:cxn>
                <a:cxn ang="0">
                  <a:pos x="79324" y="110543"/>
                </a:cxn>
                <a:cxn ang="0">
                  <a:pos x="73061" y="94600"/>
                </a:cxn>
                <a:cxn ang="0">
                  <a:pos x="88718" y="86096"/>
                </a:cxn>
                <a:cxn ang="0">
                  <a:pos x="99155" y="98851"/>
                </a:cxn>
                <a:cxn ang="0">
                  <a:pos x="112723" y="93537"/>
                </a:cxn>
                <a:cxn ang="0">
                  <a:pos x="114811" y="78656"/>
                </a:cxn>
                <a:cxn ang="0">
                  <a:pos x="126292" y="59523"/>
                </a:cxn>
                <a:cxn ang="0">
                  <a:pos x="130467" y="75467"/>
                </a:cxn>
                <a:cxn ang="0">
                  <a:pos x="146123" y="77593"/>
                </a:cxn>
                <a:cxn ang="0">
                  <a:pos x="151342" y="57398"/>
                </a:cxn>
                <a:cxn ang="0">
                  <a:pos x="162823" y="40391"/>
                </a:cxn>
                <a:cxn ang="0">
                  <a:pos x="163866" y="49957"/>
                </a:cxn>
                <a:cxn ang="0">
                  <a:pos x="182654" y="55272"/>
                </a:cxn>
                <a:cxn ang="0">
                  <a:pos x="188916" y="42517"/>
                </a:cxn>
                <a:cxn ang="0">
                  <a:pos x="179522" y="29762"/>
                </a:cxn>
                <a:cxn ang="0">
                  <a:pos x="200397" y="29762"/>
                </a:cxn>
                <a:cxn ang="0">
                  <a:pos x="49056" y="184948"/>
                </a:cxn>
                <a:cxn ang="0">
                  <a:pos x="48012" y="189199"/>
                </a:cxn>
                <a:cxn ang="0">
                  <a:pos x="202485" y="106292"/>
                </a:cxn>
                <a:cxn ang="0">
                  <a:pos x="64712" y="216835"/>
                </a:cxn>
                <a:cxn ang="0">
                  <a:pos x="68887" y="221087"/>
                </a:cxn>
                <a:cxn ang="0">
                  <a:pos x="83499" y="245534"/>
                </a:cxn>
                <a:cxn ang="0">
                  <a:pos x="82455" y="249786"/>
                </a:cxn>
                <a:cxn ang="0">
                  <a:pos x="202485" y="184948"/>
                </a:cxn>
                <a:cxn ang="0">
                  <a:pos x="97067" y="277422"/>
                </a:cxn>
                <a:cxn ang="0">
                  <a:pos x="102286" y="281673"/>
                </a:cxn>
                <a:cxn ang="0">
                  <a:pos x="148210" y="333756"/>
                </a:cxn>
                <a:cxn ang="0">
                  <a:pos x="128379" y="338008"/>
                </a:cxn>
                <a:cxn ang="0">
                  <a:pos x="106461" y="325253"/>
                </a:cxn>
              </a:cxnLst>
              <a:rect l="txL" t="txT" r="txR" b="txB"/>
              <a:pathLst>
                <a:path w="325" h="318">
                  <a:moveTo>
                    <a:pt x="194" y="31"/>
                  </a:moveTo>
                  <a:lnTo>
                    <a:pt x="194" y="31"/>
                  </a:lnTo>
                  <a:lnTo>
                    <a:pt x="196" y="33"/>
                  </a:lnTo>
                  <a:lnTo>
                    <a:pt x="200" y="35"/>
                  </a:lnTo>
                  <a:lnTo>
                    <a:pt x="206" y="35"/>
                  </a:lnTo>
                  <a:lnTo>
                    <a:pt x="210" y="33"/>
                  </a:lnTo>
                  <a:lnTo>
                    <a:pt x="210" y="33"/>
                  </a:lnTo>
                  <a:lnTo>
                    <a:pt x="214" y="29"/>
                  </a:lnTo>
                  <a:lnTo>
                    <a:pt x="215" y="25"/>
                  </a:lnTo>
                  <a:lnTo>
                    <a:pt x="217" y="20"/>
                  </a:lnTo>
                  <a:lnTo>
                    <a:pt x="215" y="16"/>
                  </a:lnTo>
                  <a:lnTo>
                    <a:pt x="215" y="16"/>
                  </a:lnTo>
                  <a:lnTo>
                    <a:pt x="211" y="12"/>
                  </a:lnTo>
                  <a:lnTo>
                    <a:pt x="207" y="9"/>
                  </a:lnTo>
                  <a:lnTo>
                    <a:pt x="223" y="0"/>
                  </a:lnTo>
                  <a:lnTo>
                    <a:pt x="321" y="177"/>
                  </a:lnTo>
                  <a:lnTo>
                    <a:pt x="321" y="177"/>
                  </a:lnTo>
                  <a:lnTo>
                    <a:pt x="324" y="182"/>
                  </a:lnTo>
                  <a:lnTo>
                    <a:pt x="325" y="189"/>
                  </a:lnTo>
                  <a:lnTo>
                    <a:pt x="325" y="196"/>
                  </a:lnTo>
                  <a:lnTo>
                    <a:pt x="324" y="201"/>
                  </a:lnTo>
                  <a:lnTo>
                    <a:pt x="322" y="208"/>
                  </a:lnTo>
                  <a:lnTo>
                    <a:pt x="318" y="212"/>
                  </a:lnTo>
                  <a:lnTo>
                    <a:pt x="314" y="218"/>
                  </a:lnTo>
                  <a:lnTo>
                    <a:pt x="309" y="222"/>
                  </a:lnTo>
                  <a:lnTo>
                    <a:pt x="194" y="285"/>
                  </a:lnTo>
                  <a:lnTo>
                    <a:pt x="194" y="212"/>
                  </a:lnTo>
                  <a:lnTo>
                    <a:pt x="291" y="158"/>
                  </a:lnTo>
                  <a:lnTo>
                    <a:pt x="291" y="158"/>
                  </a:lnTo>
                  <a:lnTo>
                    <a:pt x="293" y="155"/>
                  </a:lnTo>
                  <a:lnTo>
                    <a:pt x="293" y="154"/>
                  </a:lnTo>
                  <a:lnTo>
                    <a:pt x="293" y="154"/>
                  </a:lnTo>
                  <a:lnTo>
                    <a:pt x="291" y="153"/>
                  </a:lnTo>
                  <a:lnTo>
                    <a:pt x="288" y="153"/>
                  </a:lnTo>
                  <a:lnTo>
                    <a:pt x="194" y="205"/>
                  </a:lnTo>
                  <a:lnTo>
                    <a:pt x="194" y="174"/>
                  </a:lnTo>
                  <a:lnTo>
                    <a:pt x="275" y="130"/>
                  </a:lnTo>
                  <a:lnTo>
                    <a:pt x="275" y="130"/>
                  </a:lnTo>
                  <a:lnTo>
                    <a:pt x="276" y="127"/>
                  </a:lnTo>
                  <a:lnTo>
                    <a:pt x="276" y="126"/>
                  </a:lnTo>
                  <a:lnTo>
                    <a:pt x="276" y="126"/>
                  </a:lnTo>
                  <a:lnTo>
                    <a:pt x="275" y="124"/>
                  </a:lnTo>
                  <a:lnTo>
                    <a:pt x="272" y="124"/>
                  </a:lnTo>
                  <a:lnTo>
                    <a:pt x="194" y="168"/>
                  </a:lnTo>
                  <a:lnTo>
                    <a:pt x="194" y="138"/>
                  </a:lnTo>
                  <a:lnTo>
                    <a:pt x="260" y="101"/>
                  </a:lnTo>
                  <a:lnTo>
                    <a:pt x="260" y="101"/>
                  </a:lnTo>
                  <a:lnTo>
                    <a:pt x="261" y="98"/>
                  </a:lnTo>
                  <a:lnTo>
                    <a:pt x="261" y="97"/>
                  </a:lnTo>
                  <a:lnTo>
                    <a:pt x="261" y="97"/>
                  </a:lnTo>
                  <a:lnTo>
                    <a:pt x="259" y="96"/>
                  </a:lnTo>
                  <a:lnTo>
                    <a:pt x="257" y="96"/>
                  </a:lnTo>
                  <a:lnTo>
                    <a:pt x="194" y="131"/>
                  </a:lnTo>
                  <a:lnTo>
                    <a:pt x="194" y="100"/>
                  </a:lnTo>
                  <a:lnTo>
                    <a:pt x="244" y="73"/>
                  </a:lnTo>
                  <a:lnTo>
                    <a:pt x="244" y="73"/>
                  </a:lnTo>
                  <a:lnTo>
                    <a:pt x="245" y="70"/>
                  </a:lnTo>
                  <a:lnTo>
                    <a:pt x="245" y="69"/>
                  </a:lnTo>
                  <a:lnTo>
                    <a:pt x="245" y="69"/>
                  </a:lnTo>
                  <a:lnTo>
                    <a:pt x="244" y="67"/>
                  </a:lnTo>
                  <a:lnTo>
                    <a:pt x="241" y="67"/>
                  </a:lnTo>
                  <a:lnTo>
                    <a:pt x="194" y="93"/>
                  </a:lnTo>
                  <a:lnTo>
                    <a:pt x="194" y="31"/>
                  </a:lnTo>
                  <a:close/>
                  <a:moveTo>
                    <a:pt x="15" y="116"/>
                  </a:moveTo>
                  <a:lnTo>
                    <a:pt x="15" y="116"/>
                  </a:lnTo>
                  <a:lnTo>
                    <a:pt x="15" y="120"/>
                  </a:lnTo>
                  <a:lnTo>
                    <a:pt x="16" y="126"/>
                  </a:lnTo>
                  <a:lnTo>
                    <a:pt x="16" y="126"/>
                  </a:lnTo>
                  <a:lnTo>
                    <a:pt x="19" y="130"/>
                  </a:lnTo>
                  <a:lnTo>
                    <a:pt x="24" y="132"/>
                  </a:lnTo>
                  <a:lnTo>
                    <a:pt x="28" y="132"/>
                  </a:lnTo>
                  <a:lnTo>
                    <a:pt x="34" y="131"/>
                  </a:lnTo>
                  <a:lnTo>
                    <a:pt x="34" y="131"/>
                  </a:lnTo>
                  <a:lnTo>
                    <a:pt x="38" y="127"/>
                  </a:lnTo>
                  <a:lnTo>
                    <a:pt x="41" y="123"/>
                  </a:lnTo>
                  <a:lnTo>
                    <a:pt x="41" y="117"/>
                  </a:lnTo>
                  <a:lnTo>
                    <a:pt x="39" y="113"/>
                  </a:lnTo>
                  <a:lnTo>
                    <a:pt x="39" y="113"/>
                  </a:lnTo>
                  <a:lnTo>
                    <a:pt x="35" y="109"/>
                  </a:lnTo>
                  <a:lnTo>
                    <a:pt x="31" y="107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50" y="101"/>
                  </a:lnTo>
                  <a:lnTo>
                    <a:pt x="51" y="107"/>
                  </a:lnTo>
                  <a:lnTo>
                    <a:pt x="51" y="107"/>
                  </a:lnTo>
                  <a:lnTo>
                    <a:pt x="54" y="111"/>
                  </a:lnTo>
                  <a:lnTo>
                    <a:pt x="60" y="112"/>
                  </a:lnTo>
                  <a:lnTo>
                    <a:pt x="64" y="113"/>
                  </a:lnTo>
                  <a:lnTo>
                    <a:pt x="69" y="111"/>
                  </a:lnTo>
                  <a:lnTo>
                    <a:pt x="69" y="111"/>
                  </a:lnTo>
                  <a:lnTo>
                    <a:pt x="73" y="108"/>
                  </a:lnTo>
                  <a:lnTo>
                    <a:pt x="76" y="104"/>
                  </a:lnTo>
                  <a:lnTo>
                    <a:pt x="76" y="98"/>
                  </a:lnTo>
                  <a:lnTo>
                    <a:pt x="75" y="93"/>
                  </a:lnTo>
                  <a:lnTo>
                    <a:pt x="75" y="93"/>
                  </a:lnTo>
                  <a:lnTo>
                    <a:pt x="70" y="89"/>
                  </a:lnTo>
                  <a:lnTo>
                    <a:pt x="66" y="88"/>
                  </a:lnTo>
                  <a:lnTo>
                    <a:pt x="85" y="77"/>
                  </a:lnTo>
                  <a:lnTo>
                    <a:pt x="85" y="77"/>
                  </a:lnTo>
                  <a:lnTo>
                    <a:pt x="85" y="81"/>
                  </a:lnTo>
                  <a:lnTo>
                    <a:pt x="87" y="86"/>
                  </a:lnTo>
                  <a:lnTo>
                    <a:pt x="87" y="86"/>
                  </a:lnTo>
                  <a:lnTo>
                    <a:pt x="89" y="90"/>
                  </a:lnTo>
                  <a:lnTo>
                    <a:pt x="95" y="93"/>
                  </a:lnTo>
                  <a:lnTo>
                    <a:pt x="99" y="93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8" y="88"/>
                  </a:lnTo>
                  <a:lnTo>
                    <a:pt x="111" y="84"/>
                  </a:lnTo>
                  <a:lnTo>
                    <a:pt x="111" y="78"/>
                  </a:lnTo>
                  <a:lnTo>
                    <a:pt x="110" y="74"/>
                  </a:lnTo>
                  <a:lnTo>
                    <a:pt x="110" y="74"/>
                  </a:lnTo>
                  <a:lnTo>
                    <a:pt x="106" y="70"/>
                  </a:lnTo>
                  <a:lnTo>
                    <a:pt x="102" y="67"/>
                  </a:lnTo>
                  <a:lnTo>
                    <a:pt x="121" y="56"/>
                  </a:lnTo>
                  <a:lnTo>
                    <a:pt x="121" y="56"/>
                  </a:lnTo>
                  <a:lnTo>
                    <a:pt x="121" y="62"/>
                  </a:lnTo>
                  <a:lnTo>
                    <a:pt x="122" y="67"/>
                  </a:lnTo>
                  <a:lnTo>
                    <a:pt x="122" y="67"/>
                  </a:lnTo>
                  <a:lnTo>
                    <a:pt x="125" y="71"/>
                  </a:lnTo>
                  <a:lnTo>
                    <a:pt x="130" y="73"/>
                  </a:lnTo>
                  <a:lnTo>
                    <a:pt x="134" y="74"/>
                  </a:lnTo>
                  <a:lnTo>
                    <a:pt x="140" y="73"/>
                  </a:lnTo>
                  <a:lnTo>
                    <a:pt x="140" y="73"/>
                  </a:lnTo>
                  <a:lnTo>
                    <a:pt x="144" y="69"/>
                  </a:lnTo>
                  <a:lnTo>
                    <a:pt x="146" y="65"/>
                  </a:lnTo>
                  <a:lnTo>
                    <a:pt x="146" y="59"/>
                  </a:lnTo>
                  <a:lnTo>
                    <a:pt x="145" y="54"/>
                  </a:lnTo>
                  <a:lnTo>
                    <a:pt x="145" y="54"/>
                  </a:lnTo>
                  <a:lnTo>
                    <a:pt x="141" y="50"/>
                  </a:lnTo>
                  <a:lnTo>
                    <a:pt x="137" y="48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54" y="43"/>
                  </a:lnTo>
                  <a:lnTo>
                    <a:pt x="157" y="47"/>
                  </a:lnTo>
                  <a:lnTo>
                    <a:pt x="157" y="47"/>
                  </a:lnTo>
                  <a:lnTo>
                    <a:pt x="160" y="51"/>
                  </a:lnTo>
                  <a:lnTo>
                    <a:pt x="164" y="54"/>
                  </a:lnTo>
                  <a:lnTo>
                    <a:pt x="169" y="54"/>
                  </a:lnTo>
                  <a:lnTo>
                    <a:pt x="175" y="52"/>
                  </a:lnTo>
                  <a:lnTo>
                    <a:pt x="175" y="52"/>
                  </a:lnTo>
                  <a:lnTo>
                    <a:pt x="179" y="50"/>
                  </a:lnTo>
                  <a:lnTo>
                    <a:pt x="180" y="44"/>
                  </a:lnTo>
                  <a:lnTo>
                    <a:pt x="181" y="40"/>
                  </a:lnTo>
                  <a:lnTo>
                    <a:pt x="180" y="35"/>
                  </a:lnTo>
                  <a:lnTo>
                    <a:pt x="180" y="35"/>
                  </a:lnTo>
                  <a:lnTo>
                    <a:pt x="176" y="31"/>
                  </a:lnTo>
                  <a:lnTo>
                    <a:pt x="172" y="28"/>
                  </a:lnTo>
                  <a:lnTo>
                    <a:pt x="191" y="19"/>
                  </a:lnTo>
                  <a:lnTo>
                    <a:pt x="191" y="19"/>
                  </a:lnTo>
                  <a:lnTo>
                    <a:pt x="190" y="23"/>
                  </a:lnTo>
                  <a:lnTo>
                    <a:pt x="192" y="28"/>
                  </a:lnTo>
                  <a:lnTo>
                    <a:pt x="192" y="28"/>
                  </a:lnTo>
                  <a:lnTo>
                    <a:pt x="194" y="31"/>
                  </a:lnTo>
                  <a:lnTo>
                    <a:pt x="194" y="93"/>
                  </a:lnTo>
                  <a:lnTo>
                    <a:pt x="47" y="174"/>
                  </a:lnTo>
                  <a:lnTo>
                    <a:pt x="47" y="174"/>
                  </a:lnTo>
                  <a:lnTo>
                    <a:pt x="46" y="176"/>
                  </a:lnTo>
                  <a:lnTo>
                    <a:pt x="46" y="178"/>
                  </a:lnTo>
                  <a:lnTo>
                    <a:pt x="46" y="178"/>
                  </a:lnTo>
                  <a:lnTo>
                    <a:pt x="49" y="180"/>
                  </a:lnTo>
                  <a:lnTo>
                    <a:pt x="50" y="180"/>
                  </a:lnTo>
                  <a:lnTo>
                    <a:pt x="50" y="180"/>
                  </a:lnTo>
                  <a:lnTo>
                    <a:pt x="194" y="100"/>
                  </a:lnTo>
                  <a:lnTo>
                    <a:pt x="194" y="131"/>
                  </a:lnTo>
                  <a:lnTo>
                    <a:pt x="64" y="203"/>
                  </a:lnTo>
                  <a:lnTo>
                    <a:pt x="64" y="203"/>
                  </a:lnTo>
                  <a:lnTo>
                    <a:pt x="62" y="204"/>
                  </a:lnTo>
                  <a:lnTo>
                    <a:pt x="62" y="207"/>
                  </a:lnTo>
                  <a:lnTo>
                    <a:pt x="62" y="207"/>
                  </a:lnTo>
                  <a:lnTo>
                    <a:pt x="64" y="208"/>
                  </a:lnTo>
                  <a:lnTo>
                    <a:pt x="66" y="208"/>
                  </a:lnTo>
                  <a:lnTo>
                    <a:pt x="66" y="208"/>
                  </a:lnTo>
                  <a:lnTo>
                    <a:pt x="194" y="138"/>
                  </a:lnTo>
                  <a:lnTo>
                    <a:pt x="194" y="168"/>
                  </a:lnTo>
                  <a:lnTo>
                    <a:pt x="80" y="231"/>
                  </a:lnTo>
                  <a:lnTo>
                    <a:pt x="80" y="231"/>
                  </a:lnTo>
                  <a:lnTo>
                    <a:pt x="77" y="233"/>
                  </a:lnTo>
                  <a:lnTo>
                    <a:pt x="79" y="235"/>
                  </a:lnTo>
                  <a:lnTo>
                    <a:pt x="79" y="235"/>
                  </a:lnTo>
                  <a:lnTo>
                    <a:pt x="80" y="237"/>
                  </a:lnTo>
                  <a:lnTo>
                    <a:pt x="83" y="237"/>
                  </a:lnTo>
                  <a:lnTo>
                    <a:pt x="83" y="237"/>
                  </a:lnTo>
                  <a:lnTo>
                    <a:pt x="194" y="174"/>
                  </a:lnTo>
                  <a:lnTo>
                    <a:pt x="194" y="205"/>
                  </a:lnTo>
                  <a:lnTo>
                    <a:pt x="95" y="260"/>
                  </a:lnTo>
                  <a:lnTo>
                    <a:pt x="95" y="260"/>
                  </a:lnTo>
                  <a:lnTo>
                    <a:pt x="93" y="261"/>
                  </a:lnTo>
                  <a:lnTo>
                    <a:pt x="93" y="264"/>
                  </a:lnTo>
                  <a:lnTo>
                    <a:pt x="93" y="264"/>
                  </a:lnTo>
                  <a:lnTo>
                    <a:pt x="96" y="265"/>
                  </a:lnTo>
                  <a:lnTo>
                    <a:pt x="98" y="265"/>
                  </a:lnTo>
                  <a:lnTo>
                    <a:pt x="98" y="265"/>
                  </a:lnTo>
                  <a:lnTo>
                    <a:pt x="194" y="212"/>
                  </a:lnTo>
                  <a:lnTo>
                    <a:pt x="194" y="285"/>
                  </a:lnTo>
                  <a:lnTo>
                    <a:pt x="142" y="314"/>
                  </a:lnTo>
                  <a:lnTo>
                    <a:pt x="142" y="314"/>
                  </a:lnTo>
                  <a:lnTo>
                    <a:pt x="137" y="316"/>
                  </a:lnTo>
                  <a:lnTo>
                    <a:pt x="130" y="318"/>
                  </a:lnTo>
                  <a:lnTo>
                    <a:pt x="123" y="318"/>
                  </a:lnTo>
                  <a:lnTo>
                    <a:pt x="118" y="316"/>
                  </a:lnTo>
                  <a:lnTo>
                    <a:pt x="111" y="314"/>
                  </a:lnTo>
                  <a:lnTo>
                    <a:pt x="107" y="311"/>
                  </a:lnTo>
                  <a:lnTo>
                    <a:pt x="102" y="306"/>
                  </a:lnTo>
                  <a:lnTo>
                    <a:pt x="98" y="300"/>
                  </a:lnTo>
                  <a:lnTo>
                    <a:pt x="0" y="124"/>
                  </a:lnTo>
                  <a:lnTo>
                    <a:pt x="15" y="116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154">
              <a:extLst>
                <a:ext uri="{FF2B5EF4-FFF2-40B4-BE49-F238E27FC236}">
                  <a16:creationId xmlns:a16="http://schemas.microsoft.com/office/drawing/2014/main" xmlns="" id="{408D38F3-04E3-4B38-AC7C-2A4B9F6083DC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043217" y="2056382"/>
              <a:ext cx="320484" cy="343323"/>
            </a:xfrm>
            <a:custGeom>
              <a:avLst/>
              <a:gdLst>
                <a:gd name="txL" fmla="*/ 0 w 308"/>
                <a:gd name="txT" fmla="*/ 0 h 323"/>
                <a:gd name="txR" fmla="*/ 308 w 308"/>
                <a:gd name="txB" fmla="*/ 323 h 323"/>
              </a:gdLst>
              <a:ahLst/>
              <a:cxnLst>
                <a:cxn ang="0">
                  <a:pos x="318403" y="102040"/>
                </a:cxn>
                <a:cxn ang="0">
                  <a:pos x="226836" y="327379"/>
                </a:cxn>
                <a:cxn ang="0">
                  <a:pos x="236201" y="238094"/>
                </a:cxn>
                <a:cxn ang="0">
                  <a:pos x="242444" y="222150"/>
                </a:cxn>
                <a:cxn ang="0">
                  <a:pos x="255971" y="195577"/>
                </a:cxn>
                <a:cxn ang="0">
                  <a:pos x="260133" y="169004"/>
                </a:cxn>
                <a:cxn ang="0">
                  <a:pos x="291349" y="115858"/>
                </a:cxn>
                <a:cxn ang="0">
                  <a:pos x="226836" y="79719"/>
                </a:cxn>
                <a:cxn ang="0">
                  <a:pos x="209147" y="340134"/>
                </a:cxn>
                <a:cxn ang="0">
                  <a:pos x="204985" y="307184"/>
                </a:cxn>
                <a:cxn ang="0">
                  <a:pos x="216431" y="278485"/>
                </a:cxn>
                <a:cxn ang="0">
                  <a:pos x="226836" y="263604"/>
                </a:cxn>
                <a:cxn ang="0">
                  <a:pos x="211228" y="171130"/>
                </a:cxn>
                <a:cxn ang="0">
                  <a:pos x="196661" y="195577"/>
                </a:cxn>
                <a:cxn ang="0">
                  <a:pos x="193539" y="214710"/>
                </a:cxn>
                <a:cxn ang="0">
                  <a:pos x="192499" y="164753"/>
                </a:cxn>
                <a:cxn ang="0">
                  <a:pos x="187296" y="27636"/>
                </a:cxn>
                <a:cxn ang="0">
                  <a:pos x="181053" y="338008"/>
                </a:cxn>
                <a:cxn ang="0">
                  <a:pos x="152958" y="231716"/>
                </a:cxn>
                <a:cxn ang="0">
                  <a:pos x="172728" y="211521"/>
                </a:cxn>
                <a:cxn ang="0">
                  <a:pos x="152958" y="180696"/>
                </a:cxn>
                <a:cxn ang="0">
                  <a:pos x="187296" y="180696"/>
                </a:cxn>
                <a:cxn ang="0">
                  <a:pos x="176891" y="239157"/>
                </a:cxn>
                <a:cxn ang="0">
                  <a:pos x="174809" y="258289"/>
                </a:cxn>
                <a:cxn ang="0">
                  <a:pos x="157120" y="279548"/>
                </a:cxn>
                <a:cxn ang="0">
                  <a:pos x="187296" y="341197"/>
                </a:cxn>
                <a:cxn ang="0">
                  <a:pos x="152958" y="10629"/>
                </a:cxn>
                <a:cxn ang="0">
                  <a:pos x="123823" y="0"/>
                </a:cxn>
                <a:cxn ang="0">
                  <a:pos x="137350" y="276359"/>
                </a:cxn>
                <a:cxn ang="0">
                  <a:pos x="152958" y="325253"/>
                </a:cxn>
                <a:cxn ang="0">
                  <a:pos x="144634" y="142431"/>
                </a:cxn>
                <a:cxn ang="0">
                  <a:pos x="133188" y="169004"/>
                </a:cxn>
                <a:cxn ang="0">
                  <a:pos x="125904" y="184948"/>
                </a:cxn>
                <a:cxn ang="0">
                  <a:pos x="127985" y="132865"/>
                </a:cxn>
                <a:cxn ang="0">
                  <a:pos x="152958" y="249786"/>
                </a:cxn>
                <a:cxn ang="0">
                  <a:pos x="101972" y="300806"/>
                </a:cxn>
                <a:cxn ang="0">
                  <a:pos x="107175" y="4252"/>
                </a:cxn>
                <a:cxn ang="0">
                  <a:pos x="115499" y="36139"/>
                </a:cxn>
                <a:cxn ang="0">
                  <a:pos x="123823" y="129676"/>
                </a:cxn>
                <a:cxn ang="0">
                  <a:pos x="123823" y="149872"/>
                </a:cxn>
                <a:cxn ang="0">
                  <a:pos x="113418" y="209395"/>
                </a:cxn>
                <a:cxn ang="0">
                  <a:pos x="111337" y="227465"/>
                </a:cxn>
                <a:cxn ang="0">
                  <a:pos x="109256" y="181759"/>
                </a:cxn>
                <a:cxn ang="0">
                  <a:pos x="101972" y="156249"/>
                </a:cxn>
                <a:cxn ang="0">
                  <a:pos x="123823" y="149872"/>
                </a:cxn>
                <a:cxn ang="0">
                  <a:pos x="89486" y="218961"/>
                </a:cxn>
                <a:cxn ang="0">
                  <a:pos x="100932" y="199829"/>
                </a:cxn>
                <a:cxn ang="0">
                  <a:pos x="93648" y="254038"/>
                </a:cxn>
                <a:cxn ang="0">
                  <a:pos x="89486" y="23384"/>
                </a:cxn>
                <a:cxn ang="0">
                  <a:pos x="96770" y="72279"/>
                </a:cxn>
                <a:cxn ang="0">
                  <a:pos x="89486" y="23384"/>
                </a:cxn>
                <a:cxn ang="0">
                  <a:pos x="89486" y="295492"/>
                </a:cxn>
                <a:cxn ang="0">
                  <a:pos x="80121" y="244471"/>
                </a:cxn>
                <a:cxn ang="0">
                  <a:pos x="89486" y="113732"/>
                </a:cxn>
                <a:cxn ang="0">
                  <a:pos x="69716" y="133928"/>
                </a:cxn>
                <a:cxn ang="0">
                  <a:pos x="89486" y="149872"/>
                </a:cxn>
                <a:cxn ang="0">
                  <a:pos x="60351" y="88222"/>
                </a:cxn>
                <a:cxn ang="0">
                  <a:pos x="89486" y="201955"/>
                </a:cxn>
                <a:cxn ang="0">
                  <a:pos x="2081" y="240220"/>
                </a:cxn>
                <a:cxn ang="0">
                  <a:pos x="60351" y="156249"/>
                </a:cxn>
                <a:cxn ang="0">
                  <a:pos x="52027" y="182822"/>
                </a:cxn>
                <a:cxn ang="0">
                  <a:pos x="43702" y="197703"/>
                </a:cxn>
                <a:cxn ang="0">
                  <a:pos x="30175" y="223213"/>
                </a:cxn>
              </a:cxnLst>
              <a:rect l="txL" t="txT" r="txR" b="txB"/>
              <a:pathLst>
                <a:path w="308" h="323">
                  <a:moveTo>
                    <a:pt x="218" y="44"/>
                  </a:moveTo>
                  <a:lnTo>
                    <a:pt x="288" y="76"/>
                  </a:lnTo>
                  <a:lnTo>
                    <a:pt x="288" y="76"/>
                  </a:lnTo>
                  <a:lnTo>
                    <a:pt x="293" y="80"/>
                  </a:lnTo>
                  <a:lnTo>
                    <a:pt x="299" y="84"/>
                  </a:lnTo>
                  <a:lnTo>
                    <a:pt x="303" y="90"/>
                  </a:lnTo>
                  <a:lnTo>
                    <a:pt x="306" y="96"/>
                  </a:lnTo>
                  <a:lnTo>
                    <a:pt x="308" y="103"/>
                  </a:lnTo>
                  <a:lnTo>
                    <a:pt x="308" y="110"/>
                  </a:lnTo>
                  <a:lnTo>
                    <a:pt x="307" y="117"/>
                  </a:lnTo>
                  <a:lnTo>
                    <a:pt x="304" y="124"/>
                  </a:lnTo>
                  <a:lnTo>
                    <a:pt x="222" y="301"/>
                  </a:lnTo>
                  <a:lnTo>
                    <a:pt x="222" y="301"/>
                  </a:lnTo>
                  <a:lnTo>
                    <a:pt x="218" y="308"/>
                  </a:lnTo>
                  <a:lnTo>
                    <a:pt x="218" y="248"/>
                  </a:lnTo>
                  <a:lnTo>
                    <a:pt x="218" y="248"/>
                  </a:lnTo>
                  <a:lnTo>
                    <a:pt x="219" y="245"/>
                  </a:lnTo>
                  <a:lnTo>
                    <a:pt x="227" y="228"/>
                  </a:lnTo>
                  <a:lnTo>
                    <a:pt x="227" y="228"/>
                  </a:lnTo>
                  <a:lnTo>
                    <a:pt x="228" y="226"/>
                  </a:lnTo>
                  <a:lnTo>
                    <a:pt x="227" y="224"/>
                  </a:lnTo>
                  <a:lnTo>
                    <a:pt x="227" y="222"/>
                  </a:lnTo>
                  <a:lnTo>
                    <a:pt x="224" y="221"/>
                  </a:lnTo>
                  <a:lnTo>
                    <a:pt x="218" y="217"/>
                  </a:lnTo>
                  <a:lnTo>
                    <a:pt x="218" y="202"/>
                  </a:lnTo>
                  <a:lnTo>
                    <a:pt x="230" y="209"/>
                  </a:lnTo>
                  <a:lnTo>
                    <a:pt x="230" y="209"/>
                  </a:lnTo>
                  <a:lnTo>
                    <a:pt x="233" y="209"/>
                  </a:lnTo>
                  <a:lnTo>
                    <a:pt x="235" y="209"/>
                  </a:lnTo>
                  <a:lnTo>
                    <a:pt x="237" y="207"/>
                  </a:lnTo>
                  <a:lnTo>
                    <a:pt x="238" y="206"/>
                  </a:lnTo>
                  <a:lnTo>
                    <a:pt x="246" y="188"/>
                  </a:lnTo>
                  <a:lnTo>
                    <a:pt x="246" y="188"/>
                  </a:lnTo>
                  <a:lnTo>
                    <a:pt x="247" y="186"/>
                  </a:lnTo>
                  <a:lnTo>
                    <a:pt x="246" y="184"/>
                  </a:lnTo>
                  <a:lnTo>
                    <a:pt x="246" y="182"/>
                  </a:lnTo>
                  <a:lnTo>
                    <a:pt x="243" y="180"/>
                  </a:lnTo>
                  <a:lnTo>
                    <a:pt x="218" y="168"/>
                  </a:lnTo>
                  <a:lnTo>
                    <a:pt x="218" y="145"/>
                  </a:lnTo>
                  <a:lnTo>
                    <a:pt x="243" y="157"/>
                  </a:lnTo>
                  <a:lnTo>
                    <a:pt x="243" y="157"/>
                  </a:lnTo>
                  <a:lnTo>
                    <a:pt x="250" y="159"/>
                  </a:lnTo>
                  <a:lnTo>
                    <a:pt x="257" y="157"/>
                  </a:lnTo>
                  <a:lnTo>
                    <a:pt x="262" y="155"/>
                  </a:lnTo>
                  <a:lnTo>
                    <a:pt x="266" y="149"/>
                  </a:lnTo>
                  <a:lnTo>
                    <a:pt x="279" y="122"/>
                  </a:lnTo>
                  <a:lnTo>
                    <a:pt x="279" y="122"/>
                  </a:lnTo>
                  <a:lnTo>
                    <a:pt x="280" y="115"/>
                  </a:lnTo>
                  <a:lnTo>
                    <a:pt x="280" y="109"/>
                  </a:lnTo>
                  <a:lnTo>
                    <a:pt x="276" y="103"/>
                  </a:lnTo>
                  <a:lnTo>
                    <a:pt x="270" y="99"/>
                  </a:lnTo>
                  <a:lnTo>
                    <a:pt x="218" y="75"/>
                  </a:lnTo>
                  <a:lnTo>
                    <a:pt x="218" y="44"/>
                  </a:lnTo>
                  <a:close/>
                  <a:moveTo>
                    <a:pt x="180" y="26"/>
                  </a:moveTo>
                  <a:lnTo>
                    <a:pt x="218" y="44"/>
                  </a:lnTo>
                  <a:lnTo>
                    <a:pt x="218" y="75"/>
                  </a:lnTo>
                  <a:lnTo>
                    <a:pt x="180" y="57"/>
                  </a:lnTo>
                  <a:lnTo>
                    <a:pt x="180" y="26"/>
                  </a:lnTo>
                  <a:lnTo>
                    <a:pt x="180" y="26"/>
                  </a:lnTo>
                  <a:close/>
                  <a:moveTo>
                    <a:pt x="218" y="308"/>
                  </a:moveTo>
                  <a:lnTo>
                    <a:pt x="218" y="308"/>
                  </a:lnTo>
                  <a:lnTo>
                    <a:pt x="211" y="316"/>
                  </a:lnTo>
                  <a:lnTo>
                    <a:pt x="201" y="320"/>
                  </a:lnTo>
                  <a:lnTo>
                    <a:pt x="191" y="323"/>
                  </a:lnTo>
                  <a:lnTo>
                    <a:pt x="180" y="321"/>
                  </a:lnTo>
                  <a:lnTo>
                    <a:pt x="180" y="283"/>
                  </a:lnTo>
                  <a:lnTo>
                    <a:pt x="193" y="289"/>
                  </a:lnTo>
                  <a:lnTo>
                    <a:pt x="193" y="289"/>
                  </a:lnTo>
                  <a:lnTo>
                    <a:pt x="195" y="289"/>
                  </a:lnTo>
                  <a:lnTo>
                    <a:pt x="197" y="289"/>
                  </a:lnTo>
                  <a:lnTo>
                    <a:pt x="199" y="287"/>
                  </a:lnTo>
                  <a:lnTo>
                    <a:pt x="200" y="286"/>
                  </a:lnTo>
                  <a:lnTo>
                    <a:pt x="208" y="268"/>
                  </a:lnTo>
                  <a:lnTo>
                    <a:pt x="208" y="268"/>
                  </a:lnTo>
                  <a:lnTo>
                    <a:pt x="209" y="266"/>
                  </a:lnTo>
                  <a:lnTo>
                    <a:pt x="209" y="264"/>
                  </a:lnTo>
                  <a:lnTo>
                    <a:pt x="208" y="262"/>
                  </a:lnTo>
                  <a:lnTo>
                    <a:pt x="205" y="260"/>
                  </a:lnTo>
                  <a:lnTo>
                    <a:pt x="180" y="249"/>
                  </a:lnTo>
                  <a:lnTo>
                    <a:pt x="180" y="235"/>
                  </a:lnTo>
                  <a:lnTo>
                    <a:pt x="212" y="248"/>
                  </a:lnTo>
                  <a:lnTo>
                    <a:pt x="212" y="248"/>
                  </a:lnTo>
                  <a:lnTo>
                    <a:pt x="215" y="249"/>
                  </a:lnTo>
                  <a:lnTo>
                    <a:pt x="218" y="248"/>
                  </a:lnTo>
                  <a:lnTo>
                    <a:pt x="218" y="308"/>
                  </a:lnTo>
                  <a:lnTo>
                    <a:pt x="218" y="308"/>
                  </a:lnTo>
                  <a:close/>
                  <a:moveTo>
                    <a:pt x="218" y="145"/>
                  </a:moveTo>
                  <a:lnTo>
                    <a:pt x="218" y="168"/>
                  </a:lnTo>
                  <a:lnTo>
                    <a:pt x="205" y="163"/>
                  </a:lnTo>
                  <a:lnTo>
                    <a:pt x="205" y="163"/>
                  </a:lnTo>
                  <a:lnTo>
                    <a:pt x="203" y="161"/>
                  </a:lnTo>
                  <a:lnTo>
                    <a:pt x="201" y="163"/>
                  </a:lnTo>
                  <a:lnTo>
                    <a:pt x="199" y="164"/>
                  </a:lnTo>
                  <a:lnTo>
                    <a:pt x="197" y="165"/>
                  </a:lnTo>
                  <a:lnTo>
                    <a:pt x="189" y="183"/>
                  </a:lnTo>
                  <a:lnTo>
                    <a:pt x="189" y="183"/>
                  </a:lnTo>
                  <a:lnTo>
                    <a:pt x="189" y="183"/>
                  </a:lnTo>
                  <a:lnTo>
                    <a:pt x="189" y="184"/>
                  </a:lnTo>
                  <a:lnTo>
                    <a:pt x="189" y="187"/>
                  </a:lnTo>
                  <a:lnTo>
                    <a:pt x="191" y="190"/>
                  </a:lnTo>
                  <a:lnTo>
                    <a:pt x="192" y="191"/>
                  </a:lnTo>
                  <a:lnTo>
                    <a:pt x="218" y="202"/>
                  </a:lnTo>
                  <a:lnTo>
                    <a:pt x="218" y="217"/>
                  </a:lnTo>
                  <a:lnTo>
                    <a:pt x="186" y="202"/>
                  </a:lnTo>
                  <a:lnTo>
                    <a:pt x="186" y="202"/>
                  </a:lnTo>
                  <a:lnTo>
                    <a:pt x="184" y="202"/>
                  </a:lnTo>
                  <a:lnTo>
                    <a:pt x="180" y="203"/>
                  </a:lnTo>
                  <a:lnTo>
                    <a:pt x="180" y="170"/>
                  </a:lnTo>
                  <a:lnTo>
                    <a:pt x="185" y="160"/>
                  </a:lnTo>
                  <a:lnTo>
                    <a:pt x="185" y="160"/>
                  </a:lnTo>
                  <a:lnTo>
                    <a:pt x="185" y="157"/>
                  </a:lnTo>
                  <a:lnTo>
                    <a:pt x="185" y="155"/>
                  </a:lnTo>
                  <a:lnTo>
                    <a:pt x="184" y="153"/>
                  </a:lnTo>
                  <a:lnTo>
                    <a:pt x="182" y="152"/>
                  </a:lnTo>
                  <a:lnTo>
                    <a:pt x="180" y="151"/>
                  </a:lnTo>
                  <a:lnTo>
                    <a:pt x="180" y="128"/>
                  </a:lnTo>
                  <a:lnTo>
                    <a:pt x="218" y="145"/>
                  </a:lnTo>
                  <a:close/>
                  <a:moveTo>
                    <a:pt x="147" y="10"/>
                  </a:moveTo>
                  <a:lnTo>
                    <a:pt x="180" y="26"/>
                  </a:lnTo>
                  <a:lnTo>
                    <a:pt x="180" y="57"/>
                  </a:lnTo>
                  <a:lnTo>
                    <a:pt x="147" y="41"/>
                  </a:lnTo>
                  <a:lnTo>
                    <a:pt x="147" y="10"/>
                  </a:lnTo>
                  <a:lnTo>
                    <a:pt x="147" y="10"/>
                  </a:lnTo>
                  <a:close/>
                  <a:moveTo>
                    <a:pt x="180" y="321"/>
                  </a:moveTo>
                  <a:lnTo>
                    <a:pt x="180" y="321"/>
                  </a:lnTo>
                  <a:lnTo>
                    <a:pt x="174" y="318"/>
                  </a:lnTo>
                  <a:lnTo>
                    <a:pt x="147" y="306"/>
                  </a:lnTo>
                  <a:lnTo>
                    <a:pt x="147" y="240"/>
                  </a:lnTo>
                  <a:lnTo>
                    <a:pt x="147" y="240"/>
                  </a:lnTo>
                  <a:lnTo>
                    <a:pt x="147" y="240"/>
                  </a:lnTo>
                  <a:lnTo>
                    <a:pt x="149" y="237"/>
                  </a:lnTo>
                  <a:lnTo>
                    <a:pt x="147" y="235"/>
                  </a:lnTo>
                  <a:lnTo>
                    <a:pt x="147" y="218"/>
                  </a:lnTo>
                  <a:lnTo>
                    <a:pt x="150" y="220"/>
                  </a:lnTo>
                  <a:lnTo>
                    <a:pt x="150" y="220"/>
                  </a:lnTo>
                  <a:lnTo>
                    <a:pt x="153" y="221"/>
                  </a:lnTo>
                  <a:lnTo>
                    <a:pt x="155" y="220"/>
                  </a:lnTo>
                  <a:lnTo>
                    <a:pt x="157" y="218"/>
                  </a:lnTo>
                  <a:lnTo>
                    <a:pt x="158" y="217"/>
                  </a:lnTo>
                  <a:lnTo>
                    <a:pt x="166" y="199"/>
                  </a:lnTo>
                  <a:lnTo>
                    <a:pt x="166" y="199"/>
                  </a:lnTo>
                  <a:lnTo>
                    <a:pt x="166" y="198"/>
                  </a:lnTo>
                  <a:lnTo>
                    <a:pt x="166" y="195"/>
                  </a:lnTo>
                  <a:lnTo>
                    <a:pt x="165" y="193"/>
                  </a:lnTo>
                  <a:lnTo>
                    <a:pt x="163" y="191"/>
                  </a:lnTo>
                  <a:lnTo>
                    <a:pt x="147" y="184"/>
                  </a:lnTo>
                  <a:lnTo>
                    <a:pt x="147" y="170"/>
                  </a:lnTo>
                  <a:lnTo>
                    <a:pt x="169" y="180"/>
                  </a:lnTo>
                  <a:lnTo>
                    <a:pt x="169" y="180"/>
                  </a:lnTo>
                  <a:lnTo>
                    <a:pt x="172" y="180"/>
                  </a:lnTo>
                  <a:lnTo>
                    <a:pt x="173" y="180"/>
                  </a:lnTo>
                  <a:lnTo>
                    <a:pt x="176" y="179"/>
                  </a:lnTo>
                  <a:lnTo>
                    <a:pt x="177" y="176"/>
                  </a:lnTo>
                  <a:lnTo>
                    <a:pt x="180" y="170"/>
                  </a:lnTo>
                  <a:lnTo>
                    <a:pt x="180" y="203"/>
                  </a:lnTo>
                  <a:lnTo>
                    <a:pt x="180" y="203"/>
                  </a:lnTo>
                  <a:lnTo>
                    <a:pt x="178" y="206"/>
                  </a:lnTo>
                  <a:lnTo>
                    <a:pt x="170" y="222"/>
                  </a:lnTo>
                  <a:lnTo>
                    <a:pt x="170" y="222"/>
                  </a:lnTo>
                  <a:lnTo>
                    <a:pt x="170" y="222"/>
                  </a:lnTo>
                  <a:lnTo>
                    <a:pt x="170" y="225"/>
                  </a:lnTo>
                  <a:lnTo>
                    <a:pt x="170" y="228"/>
                  </a:lnTo>
                  <a:lnTo>
                    <a:pt x="172" y="229"/>
                  </a:lnTo>
                  <a:lnTo>
                    <a:pt x="173" y="230"/>
                  </a:lnTo>
                  <a:lnTo>
                    <a:pt x="180" y="235"/>
                  </a:lnTo>
                  <a:lnTo>
                    <a:pt x="180" y="249"/>
                  </a:lnTo>
                  <a:lnTo>
                    <a:pt x="168" y="243"/>
                  </a:lnTo>
                  <a:lnTo>
                    <a:pt x="168" y="243"/>
                  </a:lnTo>
                  <a:lnTo>
                    <a:pt x="166" y="243"/>
                  </a:lnTo>
                  <a:lnTo>
                    <a:pt x="163" y="243"/>
                  </a:lnTo>
                  <a:lnTo>
                    <a:pt x="162" y="244"/>
                  </a:lnTo>
                  <a:lnTo>
                    <a:pt x="161" y="245"/>
                  </a:lnTo>
                  <a:lnTo>
                    <a:pt x="151" y="263"/>
                  </a:lnTo>
                  <a:lnTo>
                    <a:pt x="151" y="263"/>
                  </a:lnTo>
                  <a:lnTo>
                    <a:pt x="151" y="263"/>
                  </a:lnTo>
                  <a:lnTo>
                    <a:pt x="151" y="266"/>
                  </a:lnTo>
                  <a:lnTo>
                    <a:pt x="151" y="267"/>
                  </a:lnTo>
                  <a:lnTo>
                    <a:pt x="153" y="270"/>
                  </a:lnTo>
                  <a:lnTo>
                    <a:pt x="155" y="271"/>
                  </a:lnTo>
                  <a:lnTo>
                    <a:pt x="180" y="283"/>
                  </a:lnTo>
                  <a:lnTo>
                    <a:pt x="180" y="321"/>
                  </a:lnTo>
                  <a:lnTo>
                    <a:pt x="180" y="321"/>
                  </a:lnTo>
                  <a:close/>
                  <a:moveTo>
                    <a:pt x="180" y="128"/>
                  </a:moveTo>
                  <a:lnTo>
                    <a:pt x="180" y="151"/>
                  </a:lnTo>
                  <a:lnTo>
                    <a:pt x="147" y="136"/>
                  </a:lnTo>
                  <a:lnTo>
                    <a:pt x="147" y="113"/>
                  </a:lnTo>
                  <a:lnTo>
                    <a:pt x="180" y="128"/>
                  </a:lnTo>
                  <a:close/>
                  <a:moveTo>
                    <a:pt x="135" y="4"/>
                  </a:moveTo>
                  <a:lnTo>
                    <a:pt x="147" y="10"/>
                  </a:lnTo>
                  <a:lnTo>
                    <a:pt x="147" y="41"/>
                  </a:lnTo>
                  <a:lnTo>
                    <a:pt x="128" y="33"/>
                  </a:lnTo>
                  <a:lnTo>
                    <a:pt x="128" y="33"/>
                  </a:lnTo>
                  <a:lnTo>
                    <a:pt x="124" y="31"/>
                  </a:lnTo>
                  <a:lnTo>
                    <a:pt x="119" y="31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27" y="2"/>
                  </a:lnTo>
                  <a:lnTo>
                    <a:pt x="135" y="4"/>
                  </a:lnTo>
                  <a:lnTo>
                    <a:pt x="135" y="4"/>
                  </a:lnTo>
                  <a:close/>
                  <a:moveTo>
                    <a:pt x="147" y="306"/>
                  </a:moveTo>
                  <a:lnTo>
                    <a:pt x="119" y="293"/>
                  </a:lnTo>
                  <a:lnTo>
                    <a:pt x="119" y="253"/>
                  </a:lnTo>
                  <a:lnTo>
                    <a:pt x="132" y="260"/>
                  </a:lnTo>
                  <a:lnTo>
                    <a:pt x="132" y="260"/>
                  </a:lnTo>
                  <a:lnTo>
                    <a:pt x="134" y="260"/>
                  </a:lnTo>
                  <a:lnTo>
                    <a:pt x="136" y="260"/>
                  </a:lnTo>
                  <a:lnTo>
                    <a:pt x="138" y="259"/>
                  </a:lnTo>
                  <a:lnTo>
                    <a:pt x="139" y="258"/>
                  </a:lnTo>
                  <a:lnTo>
                    <a:pt x="147" y="240"/>
                  </a:lnTo>
                  <a:lnTo>
                    <a:pt x="147" y="306"/>
                  </a:lnTo>
                  <a:lnTo>
                    <a:pt x="147" y="306"/>
                  </a:lnTo>
                  <a:close/>
                  <a:moveTo>
                    <a:pt x="147" y="113"/>
                  </a:moveTo>
                  <a:lnTo>
                    <a:pt x="147" y="136"/>
                  </a:lnTo>
                  <a:lnTo>
                    <a:pt x="144" y="134"/>
                  </a:lnTo>
                  <a:lnTo>
                    <a:pt x="144" y="134"/>
                  </a:lnTo>
                  <a:lnTo>
                    <a:pt x="142" y="133"/>
                  </a:lnTo>
                  <a:lnTo>
                    <a:pt x="139" y="134"/>
                  </a:lnTo>
                  <a:lnTo>
                    <a:pt x="138" y="134"/>
                  </a:lnTo>
                  <a:lnTo>
                    <a:pt x="136" y="137"/>
                  </a:lnTo>
                  <a:lnTo>
                    <a:pt x="128" y="155"/>
                  </a:lnTo>
                  <a:lnTo>
                    <a:pt x="128" y="155"/>
                  </a:lnTo>
                  <a:lnTo>
                    <a:pt x="128" y="155"/>
                  </a:lnTo>
                  <a:lnTo>
                    <a:pt x="128" y="156"/>
                  </a:lnTo>
                  <a:lnTo>
                    <a:pt x="128" y="159"/>
                  </a:lnTo>
                  <a:lnTo>
                    <a:pt x="130" y="160"/>
                  </a:lnTo>
                  <a:lnTo>
                    <a:pt x="131" y="161"/>
                  </a:lnTo>
                  <a:lnTo>
                    <a:pt x="147" y="170"/>
                  </a:lnTo>
                  <a:lnTo>
                    <a:pt x="147" y="184"/>
                  </a:lnTo>
                  <a:lnTo>
                    <a:pt x="126" y="174"/>
                  </a:lnTo>
                  <a:lnTo>
                    <a:pt x="126" y="174"/>
                  </a:lnTo>
                  <a:lnTo>
                    <a:pt x="121" y="174"/>
                  </a:lnTo>
                  <a:lnTo>
                    <a:pt x="119" y="175"/>
                  </a:lnTo>
                  <a:lnTo>
                    <a:pt x="119" y="141"/>
                  </a:lnTo>
                  <a:lnTo>
                    <a:pt x="124" y="130"/>
                  </a:lnTo>
                  <a:lnTo>
                    <a:pt x="124" y="130"/>
                  </a:lnTo>
                  <a:lnTo>
                    <a:pt x="124" y="129"/>
                  </a:lnTo>
                  <a:lnTo>
                    <a:pt x="124" y="126"/>
                  </a:lnTo>
                  <a:lnTo>
                    <a:pt x="123" y="125"/>
                  </a:lnTo>
                  <a:lnTo>
                    <a:pt x="121" y="124"/>
                  </a:lnTo>
                  <a:lnTo>
                    <a:pt x="119" y="122"/>
                  </a:lnTo>
                  <a:lnTo>
                    <a:pt x="119" y="99"/>
                  </a:lnTo>
                  <a:lnTo>
                    <a:pt x="147" y="113"/>
                  </a:lnTo>
                  <a:lnTo>
                    <a:pt x="147" y="113"/>
                  </a:lnTo>
                  <a:close/>
                  <a:moveTo>
                    <a:pt x="147" y="218"/>
                  </a:moveTo>
                  <a:lnTo>
                    <a:pt x="147" y="235"/>
                  </a:lnTo>
                  <a:lnTo>
                    <a:pt x="147" y="235"/>
                  </a:lnTo>
                  <a:lnTo>
                    <a:pt x="144" y="232"/>
                  </a:lnTo>
                  <a:lnTo>
                    <a:pt x="119" y="220"/>
                  </a:lnTo>
                  <a:lnTo>
                    <a:pt x="119" y="205"/>
                  </a:lnTo>
                  <a:lnTo>
                    <a:pt x="147" y="218"/>
                  </a:lnTo>
                  <a:close/>
                  <a:moveTo>
                    <a:pt x="119" y="293"/>
                  </a:moveTo>
                  <a:lnTo>
                    <a:pt x="98" y="283"/>
                  </a:lnTo>
                  <a:lnTo>
                    <a:pt x="98" y="244"/>
                  </a:lnTo>
                  <a:lnTo>
                    <a:pt x="119" y="253"/>
                  </a:lnTo>
                  <a:lnTo>
                    <a:pt x="119" y="293"/>
                  </a:lnTo>
                  <a:lnTo>
                    <a:pt x="119" y="293"/>
                  </a:lnTo>
                  <a:close/>
                  <a:moveTo>
                    <a:pt x="98" y="7"/>
                  </a:moveTo>
                  <a:lnTo>
                    <a:pt x="98" y="7"/>
                  </a:lnTo>
                  <a:lnTo>
                    <a:pt x="103" y="4"/>
                  </a:lnTo>
                  <a:lnTo>
                    <a:pt x="108" y="3"/>
                  </a:lnTo>
                  <a:lnTo>
                    <a:pt x="113" y="2"/>
                  </a:lnTo>
                  <a:lnTo>
                    <a:pt x="119" y="0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5" y="33"/>
                  </a:lnTo>
                  <a:lnTo>
                    <a:pt x="111" y="34"/>
                  </a:lnTo>
                  <a:lnTo>
                    <a:pt x="108" y="37"/>
                  </a:lnTo>
                  <a:lnTo>
                    <a:pt x="105" y="41"/>
                  </a:lnTo>
                  <a:lnTo>
                    <a:pt x="98" y="56"/>
                  </a:lnTo>
                  <a:lnTo>
                    <a:pt x="98" y="7"/>
                  </a:lnTo>
                  <a:lnTo>
                    <a:pt x="98" y="7"/>
                  </a:lnTo>
                  <a:close/>
                  <a:moveTo>
                    <a:pt x="119" y="99"/>
                  </a:moveTo>
                  <a:lnTo>
                    <a:pt x="119" y="122"/>
                  </a:lnTo>
                  <a:lnTo>
                    <a:pt x="98" y="113"/>
                  </a:lnTo>
                  <a:lnTo>
                    <a:pt x="98" y="90"/>
                  </a:lnTo>
                  <a:lnTo>
                    <a:pt x="98" y="90"/>
                  </a:lnTo>
                  <a:lnTo>
                    <a:pt x="101" y="91"/>
                  </a:lnTo>
                  <a:lnTo>
                    <a:pt x="119" y="99"/>
                  </a:lnTo>
                  <a:lnTo>
                    <a:pt x="119" y="99"/>
                  </a:lnTo>
                  <a:close/>
                  <a:moveTo>
                    <a:pt x="119" y="141"/>
                  </a:moveTo>
                  <a:lnTo>
                    <a:pt x="119" y="175"/>
                  </a:lnTo>
                  <a:lnTo>
                    <a:pt x="119" y="175"/>
                  </a:lnTo>
                  <a:lnTo>
                    <a:pt x="117" y="176"/>
                  </a:lnTo>
                  <a:lnTo>
                    <a:pt x="109" y="194"/>
                  </a:lnTo>
                  <a:lnTo>
                    <a:pt x="109" y="194"/>
                  </a:lnTo>
                  <a:lnTo>
                    <a:pt x="109" y="194"/>
                  </a:lnTo>
                  <a:lnTo>
                    <a:pt x="109" y="197"/>
                  </a:lnTo>
                  <a:lnTo>
                    <a:pt x="109" y="199"/>
                  </a:lnTo>
                  <a:lnTo>
                    <a:pt x="111" y="201"/>
                  </a:lnTo>
                  <a:lnTo>
                    <a:pt x="112" y="202"/>
                  </a:lnTo>
                  <a:lnTo>
                    <a:pt x="119" y="205"/>
                  </a:lnTo>
                  <a:lnTo>
                    <a:pt x="119" y="220"/>
                  </a:lnTo>
                  <a:lnTo>
                    <a:pt x="107" y="214"/>
                  </a:lnTo>
                  <a:lnTo>
                    <a:pt x="107" y="214"/>
                  </a:lnTo>
                  <a:lnTo>
                    <a:pt x="104" y="214"/>
                  </a:lnTo>
                  <a:lnTo>
                    <a:pt x="103" y="214"/>
                  </a:lnTo>
                  <a:lnTo>
                    <a:pt x="100" y="216"/>
                  </a:lnTo>
                  <a:lnTo>
                    <a:pt x="98" y="217"/>
                  </a:lnTo>
                  <a:lnTo>
                    <a:pt x="98" y="218"/>
                  </a:lnTo>
                  <a:lnTo>
                    <a:pt x="98" y="186"/>
                  </a:lnTo>
                  <a:lnTo>
                    <a:pt x="105" y="171"/>
                  </a:lnTo>
                  <a:lnTo>
                    <a:pt x="105" y="171"/>
                  </a:lnTo>
                  <a:lnTo>
                    <a:pt x="105" y="168"/>
                  </a:lnTo>
                  <a:lnTo>
                    <a:pt x="105" y="167"/>
                  </a:lnTo>
                  <a:lnTo>
                    <a:pt x="104" y="164"/>
                  </a:lnTo>
                  <a:lnTo>
                    <a:pt x="103" y="163"/>
                  </a:lnTo>
                  <a:lnTo>
                    <a:pt x="98" y="161"/>
                  </a:lnTo>
                  <a:lnTo>
                    <a:pt x="98" y="147"/>
                  </a:lnTo>
                  <a:lnTo>
                    <a:pt x="108" y="152"/>
                  </a:lnTo>
                  <a:lnTo>
                    <a:pt x="108" y="152"/>
                  </a:lnTo>
                  <a:lnTo>
                    <a:pt x="111" y="152"/>
                  </a:lnTo>
                  <a:lnTo>
                    <a:pt x="112" y="152"/>
                  </a:lnTo>
                  <a:lnTo>
                    <a:pt x="115" y="151"/>
                  </a:lnTo>
                  <a:lnTo>
                    <a:pt x="116" y="148"/>
                  </a:lnTo>
                  <a:lnTo>
                    <a:pt x="119" y="141"/>
                  </a:lnTo>
                  <a:close/>
                  <a:moveTo>
                    <a:pt x="98" y="283"/>
                  </a:moveTo>
                  <a:lnTo>
                    <a:pt x="86" y="278"/>
                  </a:lnTo>
                  <a:lnTo>
                    <a:pt x="86" y="212"/>
                  </a:lnTo>
                  <a:lnTo>
                    <a:pt x="86" y="212"/>
                  </a:lnTo>
                  <a:lnTo>
                    <a:pt x="86" y="212"/>
                  </a:lnTo>
                  <a:lnTo>
                    <a:pt x="86" y="209"/>
                  </a:lnTo>
                  <a:lnTo>
                    <a:pt x="86" y="206"/>
                  </a:lnTo>
                  <a:lnTo>
                    <a:pt x="86" y="190"/>
                  </a:lnTo>
                  <a:lnTo>
                    <a:pt x="89" y="191"/>
                  </a:lnTo>
                  <a:lnTo>
                    <a:pt x="89" y="191"/>
                  </a:lnTo>
                  <a:lnTo>
                    <a:pt x="92" y="191"/>
                  </a:lnTo>
                  <a:lnTo>
                    <a:pt x="93" y="191"/>
                  </a:lnTo>
                  <a:lnTo>
                    <a:pt x="96" y="190"/>
                  </a:lnTo>
                  <a:lnTo>
                    <a:pt x="97" y="188"/>
                  </a:lnTo>
                  <a:lnTo>
                    <a:pt x="98" y="186"/>
                  </a:lnTo>
                  <a:lnTo>
                    <a:pt x="98" y="218"/>
                  </a:lnTo>
                  <a:lnTo>
                    <a:pt x="90" y="235"/>
                  </a:lnTo>
                  <a:lnTo>
                    <a:pt x="90" y="235"/>
                  </a:lnTo>
                  <a:lnTo>
                    <a:pt x="90" y="235"/>
                  </a:lnTo>
                  <a:lnTo>
                    <a:pt x="90" y="237"/>
                  </a:lnTo>
                  <a:lnTo>
                    <a:pt x="90" y="239"/>
                  </a:lnTo>
                  <a:lnTo>
                    <a:pt x="92" y="241"/>
                  </a:lnTo>
                  <a:lnTo>
                    <a:pt x="93" y="243"/>
                  </a:lnTo>
                  <a:lnTo>
                    <a:pt x="98" y="244"/>
                  </a:lnTo>
                  <a:lnTo>
                    <a:pt x="98" y="283"/>
                  </a:lnTo>
                  <a:lnTo>
                    <a:pt x="98" y="283"/>
                  </a:lnTo>
                  <a:close/>
                  <a:moveTo>
                    <a:pt x="86" y="22"/>
                  </a:moveTo>
                  <a:lnTo>
                    <a:pt x="86" y="22"/>
                  </a:lnTo>
                  <a:lnTo>
                    <a:pt x="86" y="22"/>
                  </a:lnTo>
                  <a:lnTo>
                    <a:pt x="92" y="14"/>
                  </a:lnTo>
                  <a:lnTo>
                    <a:pt x="98" y="7"/>
                  </a:lnTo>
                  <a:lnTo>
                    <a:pt x="98" y="56"/>
                  </a:lnTo>
                  <a:lnTo>
                    <a:pt x="93" y="68"/>
                  </a:lnTo>
                  <a:lnTo>
                    <a:pt x="93" y="68"/>
                  </a:lnTo>
                  <a:lnTo>
                    <a:pt x="93" y="68"/>
                  </a:lnTo>
                  <a:lnTo>
                    <a:pt x="92" y="73"/>
                  </a:lnTo>
                  <a:lnTo>
                    <a:pt x="92" y="79"/>
                  </a:lnTo>
                  <a:lnTo>
                    <a:pt x="94" y="84"/>
                  </a:lnTo>
                  <a:lnTo>
                    <a:pt x="98" y="90"/>
                  </a:lnTo>
                  <a:lnTo>
                    <a:pt x="98" y="113"/>
                  </a:lnTo>
                  <a:lnTo>
                    <a:pt x="86" y="107"/>
                  </a:lnTo>
                  <a:lnTo>
                    <a:pt x="86" y="22"/>
                  </a:lnTo>
                  <a:lnTo>
                    <a:pt x="86" y="22"/>
                  </a:lnTo>
                  <a:close/>
                  <a:moveTo>
                    <a:pt x="98" y="147"/>
                  </a:moveTo>
                  <a:lnTo>
                    <a:pt x="98" y="161"/>
                  </a:lnTo>
                  <a:lnTo>
                    <a:pt x="86" y="156"/>
                  </a:lnTo>
                  <a:lnTo>
                    <a:pt x="86" y="141"/>
                  </a:lnTo>
                  <a:lnTo>
                    <a:pt x="98" y="147"/>
                  </a:lnTo>
                  <a:close/>
                  <a:moveTo>
                    <a:pt x="86" y="278"/>
                  </a:moveTo>
                  <a:lnTo>
                    <a:pt x="58" y="264"/>
                  </a:lnTo>
                  <a:lnTo>
                    <a:pt x="58" y="225"/>
                  </a:lnTo>
                  <a:lnTo>
                    <a:pt x="70" y="232"/>
                  </a:lnTo>
                  <a:lnTo>
                    <a:pt x="70" y="232"/>
                  </a:lnTo>
                  <a:lnTo>
                    <a:pt x="73" y="232"/>
                  </a:lnTo>
                  <a:lnTo>
                    <a:pt x="75" y="232"/>
                  </a:lnTo>
                  <a:lnTo>
                    <a:pt x="77" y="230"/>
                  </a:lnTo>
                  <a:lnTo>
                    <a:pt x="78" y="229"/>
                  </a:lnTo>
                  <a:lnTo>
                    <a:pt x="86" y="212"/>
                  </a:lnTo>
                  <a:lnTo>
                    <a:pt x="86" y="278"/>
                  </a:lnTo>
                  <a:lnTo>
                    <a:pt x="86" y="278"/>
                  </a:lnTo>
                  <a:close/>
                  <a:moveTo>
                    <a:pt x="58" y="83"/>
                  </a:moveTo>
                  <a:lnTo>
                    <a:pt x="86" y="22"/>
                  </a:lnTo>
                  <a:lnTo>
                    <a:pt x="86" y="107"/>
                  </a:lnTo>
                  <a:lnTo>
                    <a:pt x="82" y="106"/>
                  </a:lnTo>
                  <a:lnTo>
                    <a:pt x="82" y="106"/>
                  </a:lnTo>
                  <a:lnTo>
                    <a:pt x="81" y="105"/>
                  </a:lnTo>
                  <a:lnTo>
                    <a:pt x="78" y="105"/>
                  </a:lnTo>
                  <a:lnTo>
                    <a:pt x="77" y="106"/>
                  </a:lnTo>
                  <a:lnTo>
                    <a:pt x="75" y="109"/>
                  </a:lnTo>
                  <a:lnTo>
                    <a:pt x="67" y="126"/>
                  </a:lnTo>
                  <a:lnTo>
                    <a:pt x="67" y="126"/>
                  </a:lnTo>
                  <a:lnTo>
                    <a:pt x="67" y="126"/>
                  </a:lnTo>
                  <a:lnTo>
                    <a:pt x="66" y="128"/>
                  </a:lnTo>
                  <a:lnTo>
                    <a:pt x="67" y="130"/>
                  </a:lnTo>
                  <a:lnTo>
                    <a:pt x="67" y="132"/>
                  </a:lnTo>
                  <a:lnTo>
                    <a:pt x="70" y="133"/>
                  </a:lnTo>
                  <a:lnTo>
                    <a:pt x="86" y="141"/>
                  </a:lnTo>
                  <a:lnTo>
                    <a:pt x="86" y="156"/>
                  </a:lnTo>
                  <a:lnTo>
                    <a:pt x="65" y="145"/>
                  </a:lnTo>
                  <a:lnTo>
                    <a:pt x="65" y="145"/>
                  </a:lnTo>
                  <a:lnTo>
                    <a:pt x="61" y="145"/>
                  </a:lnTo>
                  <a:lnTo>
                    <a:pt x="58" y="147"/>
                  </a:lnTo>
                  <a:lnTo>
                    <a:pt x="58" y="83"/>
                  </a:lnTo>
                  <a:lnTo>
                    <a:pt x="58" y="83"/>
                  </a:lnTo>
                  <a:close/>
                  <a:moveTo>
                    <a:pt x="86" y="190"/>
                  </a:moveTo>
                  <a:lnTo>
                    <a:pt x="86" y="206"/>
                  </a:lnTo>
                  <a:lnTo>
                    <a:pt x="86" y="206"/>
                  </a:lnTo>
                  <a:lnTo>
                    <a:pt x="84" y="203"/>
                  </a:lnTo>
                  <a:lnTo>
                    <a:pt x="58" y="191"/>
                  </a:lnTo>
                  <a:lnTo>
                    <a:pt x="58" y="176"/>
                  </a:lnTo>
                  <a:lnTo>
                    <a:pt x="86" y="190"/>
                  </a:lnTo>
                  <a:close/>
                  <a:moveTo>
                    <a:pt x="58" y="264"/>
                  </a:moveTo>
                  <a:lnTo>
                    <a:pt x="21" y="247"/>
                  </a:lnTo>
                  <a:lnTo>
                    <a:pt x="21" y="247"/>
                  </a:lnTo>
                  <a:lnTo>
                    <a:pt x="14" y="243"/>
                  </a:lnTo>
                  <a:lnTo>
                    <a:pt x="9" y="239"/>
                  </a:lnTo>
                  <a:lnTo>
                    <a:pt x="5" y="233"/>
                  </a:lnTo>
                  <a:lnTo>
                    <a:pt x="2" y="226"/>
                  </a:lnTo>
                  <a:lnTo>
                    <a:pt x="1" y="220"/>
                  </a:lnTo>
                  <a:lnTo>
                    <a:pt x="0" y="213"/>
                  </a:lnTo>
                  <a:lnTo>
                    <a:pt x="1" y="206"/>
                  </a:lnTo>
                  <a:lnTo>
                    <a:pt x="4" y="199"/>
                  </a:lnTo>
                  <a:lnTo>
                    <a:pt x="58" y="83"/>
                  </a:lnTo>
                  <a:lnTo>
                    <a:pt x="58" y="147"/>
                  </a:lnTo>
                  <a:lnTo>
                    <a:pt x="58" y="147"/>
                  </a:lnTo>
                  <a:lnTo>
                    <a:pt x="56" y="148"/>
                  </a:lnTo>
                  <a:lnTo>
                    <a:pt x="48" y="165"/>
                  </a:lnTo>
                  <a:lnTo>
                    <a:pt x="48" y="165"/>
                  </a:lnTo>
                  <a:lnTo>
                    <a:pt x="48" y="165"/>
                  </a:lnTo>
                  <a:lnTo>
                    <a:pt x="48" y="168"/>
                  </a:lnTo>
                  <a:lnTo>
                    <a:pt x="48" y="170"/>
                  </a:lnTo>
                  <a:lnTo>
                    <a:pt x="50" y="172"/>
                  </a:lnTo>
                  <a:lnTo>
                    <a:pt x="51" y="174"/>
                  </a:lnTo>
                  <a:lnTo>
                    <a:pt x="58" y="176"/>
                  </a:lnTo>
                  <a:lnTo>
                    <a:pt x="58" y="191"/>
                  </a:lnTo>
                  <a:lnTo>
                    <a:pt x="46" y="186"/>
                  </a:lnTo>
                  <a:lnTo>
                    <a:pt x="46" y="186"/>
                  </a:lnTo>
                  <a:lnTo>
                    <a:pt x="43" y="184"/>
                  </a:lnTo>
                  <a:lnTo>
                    <a:pt x="42" y="186"/>
                  </a:lnTo>
                  <a:lnTo>
                    <a:pt x="39" y="187"/>
                  </a:lnTo>
                  <a:lnTo>
                    <a:pt x="38" y="188"/>
                  </a:lnTo>
                  <a:lnTo>
                    <a:pt x="29" y="206"/>
                  </a:lnTo>
                  <a:lnTo>
                    <a:pt x="29" y="206"/>
                  </a:lnTo>
                  <a:lnTo>
                    <a:pt x="29" y="206"/>
                  </a:lnTo>
                  <a:lnTo>
                    <a:pt x="29" y="207"/>
                  </a:lnTo>
                  <a:lnTo>
                    <a:pt x="29" y="210"/>
                  </a:lnTo>
                  <a:lnTo>
                    <a:pt x="31" y="212"/>
                  </a:lnTo>
                  <a:lnTo>
                    <a:pt x="32" y="213"/>
                  </a:lnTo>
                  <a:lnTo>
                    <a:pt x="58" y="225"/>
                  </a:lnTo>
                  <a:lnTo>
                    <a:pt x="58" y="264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31" name="组合 212">
              <a:extLst>
                <a:ext uri="{FF2B5EF4-FFF2-40B4-BE49-F238E27FC236}">
                  <a16:creationId xmlns:a16="http://schemas.microsoft.com/office/drawing/2014/main" xmlns="" id="{81066824-E2EA-4B3C-AF90-31B05E7CC509}"/>
                </a:ext>
              </a:extLst>
            </p:cNvPr>
            <p:cNvGrpSpPr/>
            <p:nvPr/>
          </p:nvGrpSpPr>
          <p:grpSpPr bwMode="auto">
            <a:xfrm>
              <a:off x="3709254" y="1305962"/>
              <a:ext cx="405808" cy="435801"/>
              <a:chOff x="0" y="0"/>
              <a:chExt cx="619125" cy="650875"/>
            </a:xfrm>
            <a:grpFill/>
          </p:grpSpPr>
          <p:sp>
            <p:nvSpPr>
              <p:cNvPr id="64" name="Rectangle 155">
                <a:extLst>
                  <a:ext uri="{FF2B5EF4-FFF2-40B4-BE49-F238E27FC236}">
                    <a16:creationId xmlns:a16="http://schemas.microsoft.com/office/drawing/2014/main" xmlns="" id="{AF9E9A6B-3868-4D87-BD7F-592F032C7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617537"/>
                <a:ext cx="619125" cy="33338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5" name="Rectangle 156">
                <a:extLst>
                  <a:ext uri="{FF2B5EF4-FFF2-40B4-BE49-F238E27FC236}">
                    <a16:creationId xmlns:a16="http://schemas.microsoft.com/office/drawing/2014/main" xmlns="" id="{3A22FC0F-F598-4A62-90C5-418FC13D64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00" y="555625"/>
                <a:ext cx="568325" cy="33338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6" name="Rectangle 157">
                <a:extLst>
                  <a:ext uri="{FF2B5EF4-FFF2-40B4-BE49-F238E27FC236}">
                    <a16:creationId xmlns:a16="http://schemas.microsoft.com/office/drawing/2014/main" xmlns="" id="{986CEA6D-9B54-4A0E-AA49-A930D946C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237" y="492125"/>
                <a:ext cx="120650" cy="3175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7" name="Rectangle 158">
                <a:extLst>
                  <a:ext uri="{FF2B5EF4-FFF2-40B4-BE49-F238E27FC236}">
                    <a16:creationId xmlns:a16="http://schemas.microsoft.com/office/drawing/2014/main" xmlns="" id="{6BDC4289-9FF9-41AA-B85F-91BA1C5D8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462" y="261937"/>
                <a:ext cx="77788" cy="250825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8" name="Rectangle 159">
                <a:extLst>
                  <a:ext uri="{FF2B5EF4-FFF2-40B4-BE49-F238E27FC236}">
                    <a16:creationId xmlns:a16="http://schemas.microsoft.com/office/drawing/2014/main" xmlns="" id="{5046A035-FF09-4E27-B8F8-FE3AF27D59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237" y="249237"/>
                <a:ext cx="120650" cy="3175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9" name="Rectangle 160">
                <a:extLst>
                  <a:ext uri="{FF2B5EF4-FFF2-40B4-BE49-F238E27FC236}">
                    <a16:creationId xmlns:a16="http://schemas.microsoft.com/office/drawing/2014/main" xmlns="" id="{B5F778B9-5934-4726-AE89-95F8E731C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850" y="492125"/>
                <a:ext cx="119063" cy="3175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70" name="Rectangle 161">
                <a:extLst>
                  <a:ext uri="{FF2B5EF4-FFF2-40B4-BE49-F238E27FC236}">
                    <a16:creationId xmlns:a16="http://schemas.microsoft.com/office/drawing/2014/main" xmlns="" id="{14AD3F7A-F0A2-4888-BB26-38C166923F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487" y="261937"/>
                <a:ext cx="77788" cy="250825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71" name="Rectangle 162">
                <a:extLst>
                  <a:ext uri="{FF2B5EF4-FFF2-40B4-BE49-F238E27FC236}">
                    <a16:creationId xmlns:a16="http://schemas.microsoft.com/office/drawing/2014/main" xmlns="" id="{A9DEA4C3-9C08-4B8D-B7A5-8A0EF57877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850" y="249237"/>
                <a:ext cx="119063" cy="3175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72" name="Rectangle 163">
                <a:extLst>
                  <a:ext uri="{FF2B5EF4-FFF2-40B4-BE49-F238E27FC236}">
                    <a16:creationId xmlns:a16="http://schemas.microsoft.com/office/drawing/2014/main" xmlns="" id="{5EC5A7D5-DDDD-44DC-9BC4-EB3F3DAB45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212" y="492125"/>
                <a:ext cx="120650" cy="3175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73" name="Rectangle 164">
                <a:extLst>
                  <a:ext uri="{FF2B5EF4-FFF2-40B4-BE49-F238E27FC236}">
                    <a16:creationId xmlns:a16="http://schemas.microsoft.com/office/drawing/2014/main" xmlns="" id="{E915F835-E3C2-4312-A4B2-1BDA2D4EB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437" y="261937"/>
                <a:ext cx="76200" cy="250825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74" name="Rectangle 165">
                <a:extLst>
                  <a:ext uri="{FF2B5EF4-FFF2-40B4-BE49-F238E27FC236}">
                    <a16:creationId xmlns:a16="http://schemas.microsoft.com/office/drawing/2014/main" xmlns="" id="{B9C266C6-7D16-4B77-BE37-029DC0A32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212" y="249237"/>
                <a:ext cx="120650" cy="3175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75" name="Rectangle 166">
                <a:extLst>
                  <a:ext uri="{FF2B5EF4-FFF2-40B4-BE49-F238E27FC236}">
                    <a16:creationId xmlns:a16="http://schemas.microsoft.com/office/drawing/2014/main" xmlns="" id="{E2B89F14-EF28-43B9-B631-0BD14F094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00" y="179387"/>
                <a:ext cx="568325" cy="33338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76" name="Freeform 167">
                <a:extLst>
                  <a:ext uri="{FF2B5EF4-FFF2-40B4-BE49-F238E27FC236}">
                    <a16:creationId xmlns:a16="http://schemas.microsoft.com/office/drawing/2014/main" xmlns="" id="{3E6AF911-99D2-41E8-ADE5-19C4D877F9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00" y="0"/>
                <a:ext cx="568325" cy="179388"/>
              </a:xfrm>
              <a:custGeom>
                <a:avLst/>
                <a:gdLst>
                  <a:gd name="T0" fmla="*/ 179 w 358"/>
                  <a:gd name="T1" fmla="*/ 0 h 113"/>
                  <a:gd name="T2" fmla="*/ 0 w 358"/>
                  <a:gd name="T3" fmla="*/ 113 h 113"/>
                  <a:gd name="T4" fmla="*/ 358 w 358"/>
                  <a:gd name="T5" fmla="*/ 113 h 113"/>
                  <a:gd name="T6" fmla="*/ 179 w 358"/>
                  <a:gd name="T7" fmla="*/ 0 h 11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58"/>
                  <a:gd name="T13" fmla="*/ 0 h 113"/>
                  <a:gd name="T14" fmla="*/ 358 w 358"/>
                  <a:gd name="T15" fmla="*/ 113 h 11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58" h="113">
                    <a:moveTo>
                      <a:pt x="179" y="0"/>
                    </a:moveTo>
                    <a:lnTo>
                      <a:pt x="0" y="113"/>
                    </a:lnTo>
                    <a:lnTo>
                      <a:pt x="358" y="113"/>
                    </a:lnTo>
                    <a:lnTo>
                      <a:pt x="179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32" name="Freeform 168">
              <a:extLst>
                <a:ext uri="{FF2B5EF4-FFF2-40B4-BE49-F238E27FC236}">
                  <a16:creationId xmlns:a16="http://schemas.microsoft.com/office/drawing/2014/main" xmlns="" id="{35B2F422-6D15-4A42-9D0D-1490FB43EB8E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4604112" y="1414380"/>
              <a:ext cx="518185" cy="345449"/>
            </a:xfrm>
            <a:custGeom>
              <a:avLst/>
              <a:gdLst>
                <a:gd name="txL" fmla="*/ 0 w 497"/>
                <a:gd name="txT" fmla="*/ 0 h 325"/>
                <a:gd name="txR" fmla="*/ 497 w 497"/>
                <a:gd name="txB" fmla="*/ 325 h 325"/>
              </a:gdLst>
              <a:ahLst/>
              <a:cxnLst>
                <a:cxn ang="0">
                  <a:pos x="518185" y="0"/>
                </a:cxn>
                <a:cxn ang="0">
                  <a:pos x="402454" y="39328"/>
                </a:cxn>
                <a:cxn ang="0">
                  <a:pos x="402454" y="223213"/>
                </a:cxn>
                <a:cxn ang="0">
                  <a:pos x="402454" y="223213"/>
                </a:cxn>
                <a:cxn ang="0">
                  <a:pos x="413922" y="222150"/>
                </a:cxn>
                <a:cxn ang="0">
                  <a:pos x="422263" y="218962"/>
                </a:cxn>
                <a:cxn ang="0">
                  <a:pos x="426434" y="216836"/>
                </a:cxn>
                <a:cxn ang="0">
                  <a:pos x="428519" y="213647"/>
                </a:cxn>
                <a:cxn ang="0">
                  <a:pos x="430604" y="209395"/>
                </a:cxn>
                <a:cxn ang="0">
                  <a:pos x="430604" y="206206"/>
                </a:cxn>
                <a:cxn ang="0">
                  <a:pos x="430604" y="125425"/>
                </a:cxn>
                <a:cxn ang="0">
                  <a:pos x="416008" y="125425"/>
                </a:cxn>
                <a:cxn ang="0">
                  <a:pos x="416008" y="91411"/>
                </a:cxn>
                <a:cxn ang="0">
                  <a:pos x="430604" y="91411"/>
                </a:cxn>
                <a:cxn ang="0">
                  <a:pos x="466054" y="91411"/>
                </a:cxn>
                <a:cxn ang="0">
                  <a:pos x="481693" y="91411"/>
                </a:cxn>
                <a:cxn ang="0">
                  <a:pos x="481693" y="125425"/>
                </a:cxn>
                <a:cxn ang="0">
                  <a:pos x="466054" y="125425"/>
                </a:cxn>
                <a:cxn ang="0">
                  <a:pos x="466054" y="206206"/>
                </a:cxn>
                <a:cxn ang="0">
                  <a:pos x="466054" y="206206"/>
                </a:cxn>
                <a:cxn ang="0">
                  <a:pos x="465011" y="216836"/>
                </a:cxn>
                <a:cxn ang="0">
                  <a:pos x="460841" y="225339"/>
                </a:cxn>
                <a:cxn ang="0">
                  <a:pos x="454585" y="233842"/>
                </a:cxn>
                <a:cxn ang="0">
                  <a:pos x="448329" y="241283"/>
                </a:cxn>
                <a:cxn ang="0">
                  <a:pos x="437903" y="246597"/>
                </a:cxn>
                <a:cxn ang="0">
                  <a:pos x="428519" y="250849"/>
                </a:cxn>
                <a:cxn ang="0">
                  <a:pos x="416008" y="254038"/>
                </a:cxn>
                <a:cxn ang="0">
                  <a:pos x="402454" y="254038"/>
                </a:cxn>
                <a:cxn ang="0">
                  <a:pos x="402454" y="307184"/>
                </a:cxn>
                <a:cxn ang="0">
                  <a:pos x="518185" y="345449"/>
                </a:cxn>
                <a:cxn ang="0">
                  <a:pos x="518185" y="0"/>
                </a:cxn>
                <a:cxn ang="0">
                  <a:pos x="402454" y="39328"/>
                </a:cxn>
                <a:cxn ang="0">
                  <a:pos x="0" y="173256"/>
                </a:cxn>
                <a:cxn ang="0">
                  <a:pos x="402454" y="307184"/>
                </a:cxn>
                <a:cxn ang="0">
                  <a:pos x="402454" y="254038"/>
                </a:cxn>
                <a:cxn ang="0">
                  <a:pos x="402454" y="254038"/>
                </a:cxn>
                <a:cxn ang="0">
                  <a:pos x="389942" y="254038"/>
                </a:cxn>
                <a:cxn ang="0">
                  <a:pos x="378473" y="250849"/>
                </a:cxn>
                <a:cxn ang="0">
                  <a:pos x="368047" y="246597"/>
                </a:cxn>
                <a:cxn ang="0">
                  <a:pos x="357621" y="241283"/>
                </a:cxn>
                <a:cxn ang="0">
                  <a:pos x="350322" y="233842"/>
                </a:cxn>
                <a:cxn ang="0">
                  <a:pos x="345109" y="225339"/>
                </a:cxn>
                <a:cxn ang="0">
                  <a:pos x="340939" y="216836"/>
                </a:cxn>
                <a:cxn ang="0">
                  <a:pos x="338853" y="206206"/>
                </a:cxn>
                <a:cxn ang="0">
                  <a:pos x="338853" y="125425"/>
                </a:cxn>
                <a:cxn ang="0">
                  <a:pos x="324257" y="125425"/>
                </a:cxn>
                <a:cxn ang="0">
                  <a:pos x="324257" y="91411"/>
                </a:cxn>
                <a:cxn ang="0">
                  <a:pos x="338853" y="91411"/>
                </a:cxn>
                <a:cxn ang="0">
                  <a:pos x="374303" y="91411"/>
                </a:cxn>
                <a:cxn ang="0">
                  <a:pos x="392027" y="91411"/>
                </a:cxn>
                <a:cxn ang="0">
                  <a:pos x="392027" y="125425"/>
                </a:cxn>
                <a:cxn ang="0">
                  <a:pos x="374303" y="125425"/>
                </a:cxn>
                <a:cxn ang="0">
                  <a:pos x="374303" y="206206"/>
                </a:cxn>
                <a:cxn ang="0">
                  <a:pos x="374303" y="206206"/>
                </a:cxn>
                <a:cxn ang="0">
                  <a:pos x="376388" y="209395"/>
                </a:cxn>
                <a:cxn ang="0">
                  <a:pos x="377431" y="213647"/>
                </a:cxn>
                <a:cxn ang="0">
                  <a:pos x="380558" y="216836"/>
                </a:cxn>
                <a:cxn ang="0">
                  <a:pos x="382644" y="218962"/>
                </a:cxn>
                <a:cxn ang="0">
                  <a:pos x="392027" y="222150"/>
                </a:cxn>
                <a:cxn ang="0">
                  <a:pos x="402454" y="223213"/>
                </a:cxn>
                <a:cxn ang="0">
                  <a:pos x="402454" y="39328"/>
                </a:cxn>
              </a:cxnLst>
              <a:rect l="txL" t="txT" r="txR" b="txB"/>
              <a:pathLst>
                <a:path w="497" h="325">
                  <a:moveTo>
                    <a:pt x="497" y="0"/>
                  </a:moveTo>
                  <a:lnTo>
                    <a:pt x="386" y="37"/>
                  </a:lnTo>
                  <a:lnTo>
                    <a:pt x="386" y="210"/>
                  </a:lnTo>
                  <a:lnTo>
                    <a:pt x="386" y="210"/>
                  </a:lnTo>
                  <a:lnTo>
                    <a:pt x="397" y="209"/>
                  </a:lnTo>
                  <a:lnTo>
                    <a:pt x="405" y="206"/>
                  </a:lnTo>
                  <a:lnTo>
                    <a:pt x="409" y="204"/>
                  </a:lnTo>
                  <a:lnTo>
                    <a:pt x="411" y="201"/>
                  </a:lnTo>
                  <a:lnTo>
                    <a:pt x="413" y="197"/>
                  </a:lnTo>
                  <a:lnTo>
                    <a:pt x="413" y="194"/>
                  </a:lnTo>
                  <a:lnTo>
                    <a:pt x="413" y="118"/>
                  </a:lnTo>
                  <a:lnTo>
                    <a:pt x="399" y="118"/>
                  </a:lnTo>
                  <a:lnTo>
                    <a:pt x="399" y="86"/>
                  </a:lnTo>
                  <a:lnTo>
                    <a:pt x="413" y="86"/>
                  </a:lnTo>
                  <a:lnTo>
                    <a:pt x="447" y="86"/>
                  </a:lnTo>
                  <a:lnTo>
                    <a:pt x="462" y="86"/>
                  </a:lnTo>
                  <a:lnTo>
                    <a:pt x="462" y="118"/>
                  </a:lnTo>
                  <a:lnTo>
                    <a:pt x="447" y="118"/>
                  </a:lnTo>
                  <a:lnTo>
                    <a:pt x="447" y="194"/>
                  </a:lnTo>
                  <a:lnTo>
                    <a:pt x="447" y="194"/>
                  </a:lnTo>
                  <a:lnTo>
                    <a:pt x="446" y="204"/>
                  </a:lnTo>
                  <a:lnTo>
                    <a:pt x="442" y="212"/>
                  </a:lnTo>
                  <a:lnTo>
                    <a:pt x="436" y="220"/>
                  </a:lnTo>
                  <a:lnTo>
                    <a:pt x="430" y="227"/>
                  </a:lnTo>
                  <a:lnTo>
                    <a:pt x="420" y="232"/>
                  </a:lnTo>
                  <a:lnTo>
                    <a:pt x="411" y="236"/>
                  </a:lnTo>
                  <a:lnTo>
                    <a:pt x="399" y="239"/>
                  </a:lnTo>
                  <a:lnTo>
                    <a:pt x="386" y="239"/>
                  </a:lnTo>
                  <a:lnTo>
                    <a:pt x="386" y="289"/>
                  </a:lnTo>
                  <a:lnTo>
                    <a:pt x="497" y="325"/>
                  </a:lnTo>
                  <a:lnTo>
                    <a:pt x="497" y="0"/>
                  </a:lnTo>
                  <a:close/>
                  <a:moveTo>
                    <a:pt x="386" y="37"/>
                  </a:moveTo>
                  <a:lnTo>
                    <a:pt x="0" y="163"/>
                  </a:lnTo>
                  <a:lnTo>
                    <a:pt x="386" y="289"/>
                  </a:lnTo>
                  <a:lnTo>
                    <a:pt x="386" y="239"/>
                  </a:lnTo>
                  <a:lnTo>
                    <a:pt x="386" y="239"/>
                  </a:lnTo>
                  <a:lnTo>
                    <a:pt x="374" y="239"/>
                  </a:lnTo>
                  <a:lnTo>
                    <a:pt x="363" y="236"/>
                  </a:lnTo>
                  <a:lnTo>
                    <a:pt x="353" y="232"/>
                  </a:lnTo>
                  <a:lnTo>
                    <a:pt x="343" y="227"/>
                  </a:lnTo>
                  <a:lnTo>
                    <a:pt x="336" y="220"/>
                  </a:lnTo>
                  <a:lnTo>
                    <a:pt x="331" y="212"/>
                  </a:lnTo>
                  <a:lnTo>
                    <a:pt x="327" y="204"/>
                  </a:lnTo>
                  <a:lnTo>
                    <a:pt x="325" y="194"/>
                  </a:lnTo>
                  <a:lnTo>
                    <a:pt x="325" y="118"/>
                  </a:lnTo>
                  <a:lnTo>
                    <a:pt x="311" y="118"/>
                  </a:lnTo>
                  <a:lnTo>
                    <a:pt x="311" y="86"/>
                  </a:lnTo>
                  <a:lnTo>
                    <a:pt x="325" y="86"/>
                  </a:lnTo>
                  <a:lnTo>
                    <a:pt x="359" y="86"/>
                  </a:lnTo>
                  <a:lnTo>
                    <a:pt x="376" y="86"/>
                  </a:lnTo>
                  <a:lnTo>
                    <a:pt x="376" y="118"/>
                  </a:lnTo>
                  <a:lnTo>
                    <a:pt x="359" y="118"/>
                  </a:lnTo>
                  <a:lnTo>
                    <a:pt x="359" y="194"/>
                  </a:lnTo>
                  <a:lnTo>
                    <a:pt x="359" y="194"/>
                  </a:lnTo>
                  <a:lnTo>
                    <a:pt x="361" y="197"/>
                  </a:lnTo>
                  <a:lnTo>
                    <a:pt x="362" y="201"/>
                  </a:lnTo>
                  <a:lnTo>
                    <a:pt x="365" y="204"/>
                  </a:lnTo>
                  <a:lnTo>
                    <a:pt x="367" y="206"/>
                  </a:lnTo>
                  <a:lnTo>
                    <a:pt x="376" y="209"/>
                  </a:lnTo>
                  <a:lnTo>
                    <a:pt x="386" y="210"/>
                  </a:lnTo>
                  <a:lnTo>
                    <a:pt x="386" y="37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169">
              <a:extLst>
                <a:ext uri="{FF2B5EF4-FFF2-40B4-BE49-F238E27FC236}">
                  <a16:creationId xmlns:a16="http://schemas.microsoft.com/office/drawing/2014/main" xmlns="" id="{E70FFEB0-9490-41EA-B028-217976F7E0E5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3859091" y="1794904"/>
              <a:ext cx="122783" cy="214709"/>
            </a:xfrm>
            <a:custGeom>
              <a:avLst/>
              <a:gdLst>
                <a:gd name="txL" fmla="*/ 0 w 117"/>
                <a:gd name="txT" fmla="*/ 0 h 202"/>
                <a:gd name="txR" fmla="*/ 117 w 117"/>
                <a:gd name="txB" fmla="*/ 202 h 202"/>
              </a:gdLst>
              <a:ahLst/>
              <a:cxnLst>
                <a:cxn ang="0">
                  <a:pos x="74509" y="180696"/>
                </a:cxn>
                <a:cxn ang="0">
                  <a:pos x="83954" y="183884"/>
                </a:cxn>
                <a:cxn ang="0">
                  <a:pos x="89201" y="192388"/>
                </a:cxn>
                <a:cxn ang="0">
                  <a:pos x="89201" y="199828"/>
                </a:cxn>
                <a:cxn ang="0">
                  <a:pos x="83954" y="211520"/>
                </a:cxn>
                <a:cxn ang="0">
                  <a:pos x="78707" y="214709"/>
                </a:cxn>
                <a:cxn ang="0">
                  <a:pos x="74509" y="180696"/>
                </a:cxn>
                <a:cxn ang="0">
                  <a:pos x="74509" y="166878"/>
                </a:cxn>
                <a:cxn ang="0">
                  <a:pos x="74509" y="72278"/>
                </a:cxn>
                <a:cxn ang="0">
                  <a:pos x="83954" y="81845"/>
                </a:cxn>
                <a:cxn ang="0">
                  <a:pos x="89201" y="96725"/>
                </a:cxn>
                <a:cxn ang="0">
                  <a:pos x="96547" y="123298"/>
                </a:cxn>
                <a:cxn ang="0">
                  <a:pos x="98646" y="127550"/>
                </a:cxn>
                <a:cxn ang="0">
                  <a:pos x="104943" y="133927"/>
                </a:cxn>
                <a:cxn ang="0">
                  <a:pos x="115437" y="134990"/>
                </a:cxn>
                <a:cxn ang="0">
                  <a:pos x="122783" y="154123"/>
                </a:cxn>
                <a:cxn ang="0">
                  <a:pos x="69262" y="180696"/>
                </a:cxn>
                <a:cxn ang="0">
                  <a:pos x="74509" y="180696"/>
                </a:cxn>
                <a:cxn ang="0">
                  <a:pos x="74509" y="214709"/>
                </a:cxn>
                <a:cxn ang="0">
                  <a:pos x="64015" y="211520"/>
                </a:cxn>
                <a:cxn ang="0">
                  <a:pos x="58768" y="200891"/>
                </a:cxn>
                <a:cxn ang="0">
                  <a:pos x="58768" y="195577"/>
                </a:cxn>
                <a:cxn ang="0">
                  <a:pos x="64015" y="183884"/>
                </a:cxn>
                <a:cxn ang="0">
                  <a:pos x="69262" y="180696"/>
                </a:cxn>
                <a:cxn ang="0">
                  <a:pos x="74509" y="72278"/>
                </a:cxn>
                <a:cxn ang="0">
                  <a:pos x="62966" y="65901"/>
                </a:cxn>
                <a:cxn ang="0">
                  <a:pos x="49323" y="64838"/>
                </a:cxn>
                <a:cxn ang="0">
                  <a:pos x="35681" y="8503"/>
                </a:cxn>
                <a:cxn ang="0">
                  <a:pos x="30433" y="1063"/>
                </a:cxn>
                <a:cxn ang="0">
                  <a:pos x="19939" y="0"/>
                </a:cxn>
                <a:cxn ang="0">
                  <a:pos x="15741" y="1063"/>
                </a:cxn>
                <a:cxn ang="0">
                  <a:pos x="10494" y="9566"/>
                </a:cxn>
                <a:cxn ang="0">
                  <a:pos x="25186" y="70152"/>
                </a:cxn>
                <a:cxn ang="0">
                  <a:pos x="19939" y="74404"/>
                </a:cxn>
                <a:cxn ang="0">
                  <a:pos x="11544" y="82907"/>
                </a:cxn>
                <a:cxn ang="0">
                  <a:pos x="6297" y="96725"/>
                </a:cxn>
                <a:cxn ang="0">
                  <a:pos x="4198" y="110543"/>
                </a:cxn>
                <a:cxn ang="0">
                  <a:pos x="6297" y="117984"/>
                </a:cxn>
                <a:cxn ang="0">
                  <a:pos x="12593" y="146682"/>
                </a:cxn>
                <a:cxn ang="0">
                  <a:pos x="12593" y="150934"/>
                </a:cxn>
                <a:cxn ang="0">
                  <a:pos x="10494" y="158374"/>
                </a:cxn>
                <a:cxn ang="0">
                  <a:pos x="3148" y="165815"/>
                </a:cxn>
                <a:cxn ang="0">
                  <a:pos x="6297" y="186010"/>
                </a:cxn>
                <a:cxn ang="0">
                  <a:pos x="74509" y="72278"/>
                </a:cxn>
              </a:cxnLst>
              <a:rect l="txL" t="txT" r="txR" b="txB"/>
              <a:pathLst>
                <a:path w="117" h="202">
                  <a:moveTo>
                    <a:pt x="71" y="170"/>
                  </a:moveTo>
                  <a:lnTo>
                    <a:pt x="71" y="170"/>
                  </a:lnTo>
                  <a:lnTo>
                    <a:pt x="76" y="170"/>
                  </a:lnTo>
                  <a:lnTo>
                    <a:pt x="80" y="173"/>
                  </a:lnTo>
                  <a:lnTo>
                    <a:pt x="84" y="177"/>
                  </a:lnTo>
                  <a:lnTo>
                    <a:pt x="85" y="181"/>
                  </a:lnTo>
                  <a:lnTo>
                    <a:pt x="85" y="181"/>
                  </a:lnTo>
                  <a:lnTo>
                    <a:pt x="85" y="188"/>
                  </a:lnTo>
                  <a:lnTo>
                    <a:pt x="84" y="193"/>
                  </a:lnTo>
                  <a:lnTo>
                    <a:pt x="80" y="199"/>
                  </a:lnTo>
                  <a:lnTo>
                    <a:pt x="75" y="202"/>
                  </a:lnTo>
                  <a:lnTo>
                    <a:pt x="75" y="202"/>
                  </a:lnTo>
                  <a:lnTo>
                    <a:pt x="71" y="202"/>
                  </a:lnTo>
                  <a:lnTo>
                    <a:pt x="71" y="170"/>
                  </a:lnTo>
                  <a:lnTo>
                    <a:pt x="71" y="170"/>
                  </a:lnTo>
                  <a:close/>
                  <a:moveTo>
                    <a:pt x="71" y="157"/>
                  </a:moveTo>
                  <a:lnTo>
                    <a:pt x="71" y="68"/>
                  </a:lnTo>
                  <a:lnTo>
                    <a:pt x="71" y="68"/>
                  </a:lnTo>
                  <a:lnTo>
                    <a:pt x="76" y="72"/>
                  </a:lnTo>
                  <a:lnTo>
                    <a:pt x="80" y="77"/>
                  </a:lnTo>
                  <a:lnTo>
                    <a:pt x="83" y="84"/>
                  </a:lnTo>
                  <a:lnTo>
                    <a:pt x="85" y="91"/>
                  </a:lnTo>
                  <a:lnTo>
                    <a:pt x="85" y="91"/>
                  </a:lnTo>
                  <a:lnTo>
                    <a:pt x="92" y="116"/>
                  </a:lnTo>
                  <a:lnTo>
                    <a:pt x="92" y="116"/>
                  </a:lnTo>
                  <a:lnTo>
                    <a:pt x="94" y="120"/>
                  </a:lnTo>
                  <a:lnTo>
                    <a:pt x="96" y="123"/>
                  </a:lnTo>
                  <a:lnTo>
                    <a:pt x="100" y="126"/>
                  </a:lnTo>
                  <a:lnTo>
                    <a:pt x="103" y="127"/>
                  </a:lnTo>
                  <a:lnTo>
                    <a:pt x="110" y="127"/>
                  </a:lnTo>
                  <a:lnTo>
                    <a:pt x="112" y="127"/>
                  </a:lnTo>
                  <a:lnTo>
                    <a:pt x="117" y="145"/>
                  </a:lnTo>
                  <a:lnTo>
                    <a:pt x="71" y="157"/>
                  </a:lnTo>
                  <a:close/>
                  <a:moveTo>
                    <a:pt x="66" y="170"/>
                  </a:moveTo>
                  <a:lnTo>
                    <a:pt x="66" y="170"/>
                  </a:lnTo>
                  <a:lnTo>
                    <a:pt x="71" y="170"/>
                  </a:lnTo>
                  <a:lnTo>
                    <a:pt x="71" y="202"/>
                  </a:lnTo>
                  <a:lnTo>
                    <a:pt x="71" y="202"/>
                  </a:lnTo>
                  <a:lnTo>
                    <a:pt x="65" y="200"/>
                  </a:lnTo>
                  <a:lnTo>
                    <a:pt x="61" y="199"/>
                  </a:lnTo>
                  <a:lnTo>
                    <a:pt x="57" y="195"/>
                  </a:lnTo>
                  <a:lnTo>
                    <a:pt x="56" y="189"/>
                  </a:lnTo>
                  <a:lnTo>
                    <a:pt x="56" y="189"/>
                  </a:lnTo>
                  <a:lnTo>
                    <a:pt x="56" y="184"/>
                  </a:lnTo>
                  <a:lnTo>
                    <a:pt x="57" y="179"/>
                  </a:lnTo>
                  <a:lnTo>
                    <a:pt x="61" y="173"/>
                  </a:lnTo>
                  <a:lnTo>
                    <a:pt x="66" y="170"/>
                  </a:lnTo>
                  <a:lnTo>
                    <a:pt x="66" y="170"/>
                  </a:lnTo>
                  <a:close/>
                  <a:moveTo>
                    <a:pt x="71" y="68"/>
                  </a:moveTo>
                  <a:lnTo>
                    <a:pt x="71" y="68"/>
                  </a:lnTo>
                  <a:lnTo>
                    <a:pt x="65" y="65"/>
                  </a:lnTo>
                  <a:lnTo>
                    <a:pt x="60" y="62"/>
                  </a:lnTo>
                  <a:lnTo>
                    <a:pt x="54" y="61"/>
                  </a:lnTo>
                  <a:lnTo>
                    <a:pt x="47" y="61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31" y="4"/>
                  </a:lnTo>
                  <a:lnTo>
                    <a:pt x="29" y="1"/>
                  </a:lnTo>
                  <a:lnTo>
                    <a:pt x="24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12" y="5"/>
                  </a:lnTo>
                  <a:lnTo>
                    <a:pt x="10" y="9"/>
                  </a:lnTo>
                  <a:lnTo>
                    <a:pt x="11" y="15"/>
                  </a:lnTo>
                  <a:lnTo>
                    <a:pt x="24" y="66"/>
                  </a:lnTo>
                  <a:lnTo>
                    <a:pt x="24" y="66"/>
                  </a:lnTo>
                  <a:lnTo>
                    <a:pt x="19" y="70"/>
                  </a:lnTo>
                  <a:lnTo>
                    <a:pt x="15" y="74"/>
                  </a:lnTo>
                  <a:lnTo>
                    <a:pt x="11" y="78"/>
                  </a:lnTo>
                  <a:lnTo>
                    <a:pt x="7" y="84"/>
                  </a:lnTo>
                  <a:lnTo>
                    <a:pt x="6" y="91"/>
                  </a:lnTo>
                  <a:lnTo>
                    <a:pt x="4" y="96"/>
                  </a:lnTo>
                  <a:lnTo>
                    <a:pt x="4" y="104"/>
                  </a:lnTo>
                  <a:lnTo>
                    <a:pt x="6" y="111"/>
                  </a:lnTo>
                  <a:lnTo>
                    <a:pt x="6" y="111"/>
                  </a:lnTo>
                  <a:lnTo>
                    <a:pt x="12" y="138"/>
                  </a:lnTo>
                  <a:lnTo>
                    <a:pt x="12" y="138"/>
                  </a:lnTo>
                  <a:lnTo>
                    <a:pt x="12" y="138"/>
                  </a:lnTo>
                  <a:lnTo>
                    <a:pt x="12" y="142"/>
                  </a:lnTo>
                  <a:lnTo>
                    <a:pt x="12" y="146"/>
                  </a:lnTo>
                  <a:lnTo>
                    <a:pt x="10" y="149"/>
                  </a:lnTo>
                  <a:lnTo>
                    <a:pt x="8" y="152"/>
                  </a:lnTo>
                  <a:lnTo>
                    <a:pt x="3" y="156"/>
                  </a:lnTo>
                  <a:lnTo>
                    <a:pt x="0" y="157"/>
                  </a:lnTo>
                  <a:lnTo>
                    <a:pt x="6" y="175"/>
                  </a:lnTo>
                  <a:lnTo>
                    <a:pt x="71" y="157"/>
                  </a:lnTo>
                  <a:lnTo>
                    <a:pt x="71" y="68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170">
              <a:extLst>
                <a:ext uri="{FF2B5EF4-FFF2-40B4-BE49-F238E27FC236}">
                  <a16:creationId xmlns:a16="http://schemas.microsoft.com/office/drawing/2014/main" xmlns="" id="{87E882D0-4CCA-422E-95E7-58A234D47C5E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4799732" y="1051925"/>
              <a:ext cx="242444" cy="305057"/>
            </a:xfrm>
            <a:custGeom>
              <a:avLst/>
              <a:gdLst>
                <a:gd name="txL" fmla="*/ 0 w 233"/>
                <a:gd name="txT" fmla="*/ 0 h 287"/>
                <a:gd name="txR" fmla="*/ 233 w 233"/>
                <a:gd name="txB" fmla="*/ 287 h 287"/>
              </a:gdLst>
              <a:ahLst/>
              <a:cxnLst>
                <a:cxn ang="0">
                  <a:pos x="170647" y="0"/>
                </a:cxn>
                <a:cxn ang="0">
                  <a:pos x="242444" y="263603"/>
                </a:cxn>
                <a:cxn ang="0">
                  <a:pos x="224755" y="297617"/>
                </a:cxn>
                <a:cxn ang="0">
                  <a:pos x="170647" y="240219"/>
                </a:cxn>
                <a:cxn ang="0">
                  <a:pos x="186255" y="231716"/>
                </a:cxn>
                <a:cxn ang="0">
                  <a:pos x="201863" y="203017"/>
                </a:cxn>
                <a:cxn ang="0">
                  <a:pos x="201863" y="166878"/>
                </a:cxn>
                <a:cxn ang="0">
                  <a:pos x="185215" y="157312"/>
                </a:cxn>
                <a:cxn ang="0">
                  <a:pos x="170647" y="125424"/>
                </a:cxn>
                <a:cxn ang="0">
                  <a:pos x="173769" y="223212"/>
                </a:cxn>
                <a:cxn ang="0">
                  <a:pos x="187296" y="186010"/>
                </a:cxn>
                <a:cxn ang="0">
                  <a:pos x="182093" y="170067"/>
                </a:cxn>
                <a:cxn ang="0">
                  <a:pos x="170647" y="170067"/>
                </a:cxn>
                <a:cxn ang="0">
                  <a:pos x="138391" y="14881"/>
                </a:cxn>
                <a:cxn ang="0">
                  <a:pos x="170647" y="125424"/>
                </a:cxn>
                <a:cxn ang="0">
                  <a:pos x="141512" y="117984"/>
                </a:cxn>
                <a:cxn ang="0">
                  <a:pos x="138391" y="305057"/>
                </a:cxn>
                <a:cxn ang="0">
                  <a:pos x="145675" y="238093"/>
                </a:cxn>
                <a:cxn ang="0">
                  <a:pos x="170647" y="305057"/>
                </a:cxn>
                <a:cxn ang="0">
                  <a:pos x="159201" y="213646"/>
                </a:cxn>
                <a:cxn ang="0">
                  <a:pos x="162323" y="223212"/>
                </a:cxn>
                <a:cxn ang="0">
                  <a:pos x="170647" y="170067"/>
                </a:cxn>
                <a:cxn ang="0">
                  <a:pos x="99891" y="0"/>
                </a:cxn>
                <a:cxn ang="0">
                  <a:pos x="138391" y="116921"/>
                </a:cxn>
                <a:cxn ang="0">
                  <a:pos x="107175" y="122235"/>
                </a:cxn>
                <a:cxn ang="0">
                  <a:pos x="99891" y="305057"/>
                </a:cxn>
                <a:cxn ang="0">
                  <a:pos x="137350" y="210457"/>
                </a:cxn>
                <a:cxn ang="0">
                  <a:pos x="138391" y="231716"/>
                </a:cxn>
                <a:cxn ang="0">
                  <a:pos x="105094" y="179633"/>
                </a:cxn>
                <a:cxn ang="0">
                  <a:pos x="99891" y="170067"/>
                </a:cxn>
                <a:cxn ang="0">
                  <a:pos x="99891" y="141368"/>
                </a:cxn>
                <a:cxn ang="0">
                  <a:pos x="85324" y="14881"/>
                </a:cxn>
                <a:cxn ang="0">
                  <a:pos x="99891" y="128613"/>
                </a:cxn>
                <a:cxn ang="0">
                  <a:pos x="85324" y="53146"/>
                </a:cxn>
                <a:cxn ang="0">
                  <a:pos x="85324" y="174318"/>
                </a:cxn>
                <a:cxn ang="0">
                  <a:pos x="99891" y="240219"/>
                </a:cxn>
                <a:cxn ang="0">
                  <a:pos x="93648" y="153060"/>
                </a:cxn>
                <a:cxn ang="0">
                  <a:pos x="41621" y="0"/>
                </a:cxn>
                <a:cxn ang="0">
                  <a:pos x="28094" y="15944"/>
                </a:cxn>
                <a:cxn ang="0">
                  <a:pos x="17689" y="32950"/>
                </a:cxn>
                <a:cxn ang="0">
                  <a:pos x="85324" y="53146"/>
                </a:cxn>
                <a:cxn ang="0">
                  <a:pos x="63472" y="164752"/>
                </a:cxn>
                <a:cxn ang="0">
                  <a:pos x="39540" y="170067"/>
                </a:cxn>
                <a:cxn ang="0">
                  <a:pos x="30175" y="184947"/>
                </a:cxn>
                <a:cxn ang="0">
                  <a:pos x="41621" y="194514"/>
                </a:cxn>
                <a:cxn ang="0">
                  <a:pos x="47864" y="190262"/>
                </a:cxn>
                <a:cxn ang="0">
                  <a:pos x="46824" y="182822"/>
                </a:cxn>
                <a:cxn ang="0">
                  <a:pos x="59310" y="174318"/>
                </a:cxn>
                <a:cxn ang="0">
                  <a:pos x="49946" y="207269"/>
                </a:cxn>
                <a:cxn ang="0">
                  <a:pos x="42662" y="247660"/>
                </a:cxn>
                <a:cxn ang="0">
                  <a:pos x="55148" y="259352"/>
                </a:cxn>
                <a:cxn ang="0">
                  <a:pos x="62432" y="250848"/>
                </a:cxn>
                <a:cxn ang="0">
                  <a:pos x="75959" y="190262"/>
                </a:cxn>
                <a:cxn ang="0">
                  <a:pos x="41621" y="305057"/>
                </a:cxn>
                <a:cxn ang="0">
                  <a:pos x="13527" y="292302"/>
                </a:cxn>
                <a:cxn ang="0">
                  <a:pos x="0" y="41454"/>
                </a:cxn>
                <a:cxn ang="0">
                  <a:pos x="13527" y="12755"/>
                </a:cxn>
                <a:cxn ang="0">
                  <a:pos x="41621" y="0"/>
                </a:cxn>
              </a:cxnLst>
              <a:rect l="txL" t="txT" r="txR" b="txB"/>
              <a:pathLst>
                <a:path w="233" h="287">
                  <a:moveTo>
                    <a:pt x="164" y="0"/>
                  </a:moveTo>
                  <a:lnTo>
                    <a:pt x="233" y="0"/>
                  </a:lnTo>
                  <a:lnTo>
                    <a:pt x="233" y="14"/>
                  </a:lnTo>
                  <a:lnTo>
                    <a:pt x="164" y="14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50"/>
                  </a:moveTo>
                  <a:lnTo>
                    <a:pt x="233" y="50"/>
                  </a:lnTo>
                  <a:lnTo>
                    <a:pt x="233" y="248"/>
                  </a:lnTo>
                  <a:lnTo>
                    <a:pt x="233" y="248"/>
                  </a:lnTo>
                  <a:lnTo>
                    <a:pt x="232" y="256"/>
                  </a:lnTo>
                  <a:lnTo>
                    <a:pt x="229" y="263"/>
                  </a:lnTo>
                  <a:lnTo>
                    <a:pt x="226" y="270"/>
                  </a:lnTo>
                  <a:lnTo>
                    <a:pt x="221" y="275"/>
                  </a:lnTo>
                  <a:lnTo>
                    <a:pt x="216" y="280"/>
                  </a:lnTo>
                  <a:lnTo>
                    <a:pt x="209" y="285"/>
                  </a:lnTo>
                  <a:lnTo>
                    <a:pt x="202" y="286"/>
                  </a:lnTo>
                  <a:lnTo>
                    <a:pt x="194" y="287"/>
                  </a:lnTo>
                  <a:lnTo>
                    <a:pt x="164" y="287"/>
                  </a:lnTo>
                  <a:lnTo>
                    <a:pt x="164" y="226"/>
                  </a:lnTo>
                  <a:lnTo>
                    <a:pt x="164" y="226"/>
                  </a:lnTo>
                  <a:lnTo>
                    <a:pt x="168" y="225"/>
                  </a:lnTo>
                  <a:lnTo>
                    <a:pt x="168" y="225"/>
                  </a:lnTo>
                  <a:lnTo>
                    <a:pt x="174" y="222"/>
                  </a:lnTo>
                  <a:lnTo>
                    <a:pt x="179" y="218"/>
                  </a:lnTo>
                  <a:lnTo>
                    <a:pt x="183" y="213"/>
                  </a:lnTo>
                  <a:lnTo>
                    <a:pt x="187" y="207"/>
                  </a:lnTo>
                  <a:lnTo>
                    <a:pt x="187" y="207"/>
                  </a:lnTo>
                  <a:lnTo>
                    <a:pt x="191" y="199"/>
                  </a:lnTo>
                  <a:lnTo>
                    <a:pt x="194" y="191"/>
                  </a:lnTo>
                  <a:lnTo>
                    <a:pt x="195" y="183"/>
                  </a:lnTo>
                  <a:lnTo>
                    <a:pt x="195" y="175"/>
                  </a:lnTo>
                  <a:lnTo>
                    <a:pt x="195" y="175"/>
                  </a:lnTo>
                  <a:lnTo>
                    <a:pt x="195" y="163"/>
                  </a:lnTo>
                  <a:lnTo>
                    <a:pt x="194" y="157"/>
                  </a:lnTo>
                  <a:lnTo>
                    <a:pt x="191" y="155"/>
                  </a:lnTo>
                  <a:lnTo>
                    <a:pt x="189" y="151"/>
                  </a:lnTo>
                  <a:lnTo>
                    <a:pt x="186" y="149"/>
                  </a:lnTo>
                  <a:lnTo>
                    <a:pt x="182" y="148"/>
                  </a:lnTo>
                  <a:lnTo>
                    <a:pt x="178" y="148"/>
                  </a:lnTo>
                  <a:lnTo>
                    <a:pt x="178" y="148"/>
                  </a:lnTo>
                  <a:lnTo>
                    <a:pt x="171" y="149"/>
                  </a:lnTo>
                  <a:lnTo>
                    <a:pt x="164" y="152"/>
                  </a:lnTo>
                  <a:lnTo>
                    <a:pt x="172" y="117"/>
                  </a:lnTo>
                  <a:lnTo>
                    <a:pt x="164" y="118"/>
                  </a:lnTo>
                  <a:lnTo>
                    <a:pt x="164" y="50"/>
                  </a:lnTo>
                  <a:lnTo>
                    <a:pt x="164" y="50"/>
                  </a:lnTo>
                  <a:close/>
                  <a:moveTo>
                    <a:pt x="164" y="211"/>
                  </a:moveTo>
                  <a:lnTo>
                    <a:pt x="164" y="211"/>
                  </a:lnTo>
                  <a:lnTo>
                    <a:pt x="167" y="210"/>
                  </a:lnTo>
                  <a:lnTo>
                    <a:pt x="170" y="207"/>
                  </a:lnTo>
                  <a:lnTo>
                    <a:pt x="175" y="199"/>
                  </a:lnTo>
                  <a:lnTo>
                    <a:pt x="175" y="199"/>
                  </a:lnTo>
                  <a:lnTo>
                    <a:pt x="179" y="187"/>
                  </a:lnTo>
                  <a:lnTo>
                    <a:pt x="180" y="175"/>
                  </a:lnTo>
                  <a:lnTo>
                    <a:pt x="180" y="175"/>
                  </a:lnTo>
                  <a:lnTo>
                    <a:pt x="179" y="165"/>
                  </a:lnTo>
                  <a:lnTo>
                    <a:pt x="178" y="163"/>
                  </a:lnTo>
                  <a:lnTo>
                    <a:pt x="175" y="160"/>
                  </a:lnTo>
                  <a:lnTo>
                    <a:pt x="175" y="160"/>
                  </a:lnTo>
                  <a:lnTo>
                    <a:pt x="172" y="159"/>
                  </a:lnTo>
                  <a:lnTo>
                    <a:pt x="172" y="159"/>
                  </a:lnTo>
                  <a:lnTo>
                    <a:pt x="167" y="159"/>
                  </a:lnTo>
                  <a:lnTo>
                    <a:pt x="167" y="159"/>
                  </a:lnTo>
                  <a:lnTo>
                    <a:pt x="164" y="160"/>
                  </a:lnTo>
                  <a:lnTo>
                    <a:pt x="164" y="211"/>
                  </a:lnTo>
                  <a:close/>
                  <a:moveTo>
                    <a:pt x="133" y="0"/>
                  </a:moveTo>
                  <a:lnTo>
                    <a:pt x="164" y="0"/>
                  </a:lnTo>
                  <a:lnTo>
                    <a:pt x="164" y="14"/>
                  </a:lnTo>
                  <a:lnTo>
                    <a:pt x="133" y="14"/>
                  </a:lnTo>
                  <a:lnTo>
                    <a:pt x="133" y="0"/>
                  </a:lnTo>
                  <a:lnTo>
                    <a:pt x="133" y="0"/>
                  </a:lnTo>
                  <a:close/>
                  <a:moveTo>
                    <a:pt x="133" y="50"/>
                  </a:moveTo>
                  <a:lnTo>
                    <a:pt x="164" y="50"/>
                  </a:lnTo>
                  <a:lnTo>
                    <a:pt x="164" y="118"/>
                  </a:lnTo>
                  <a:lnTo>
                    <a:pt x="149" y="119"/>
                  </a:lnTo>
                  <a:lnTo>
                    <a:pt x="133" y="192"/>
                  </a:lnTo>
                  <a:lnTo>
                    <a:pt x="133" y="122"/>
                  </a:lnTo>
                  <a:lnTo>
                    <a:pt x="136" y="111"/>
                  </a:lnTo>
                  <a:lnTo>
                    <a:pt x="136" y="111"/>
                  </a:lnTo>
                  <a:lnTo>
                    <a:pt x="133" y="110"/>
                  </a:lnTo>
                  <a:lnTo>
                    <a:pt x="133" y="50"/>
                  </a:lnTo>
                  <a:lnTo>
                    <a:pt x="133" y="50"/>
                  </a:lnTo>
                  <a:close/>
                  <a:moveTo>
                    <a:pt x="164" y="287"/>
                  </a:moveTo>
                  <a:lnTo>
                    <a:pt x="133" y="287"/>
                  </a:lnTo>
                  <a:lnTo>
                    <a:pt x="133" y="218"/>
                  </a:lnTo>
                  <a:lnTo>
                    <a:pt x="133" y="218"/>
                  </a:lnTo>
                  <a:lnTo>
                    <a:pt x="137" y="222"/>
                  </a:lnTo>
                  <a:lnTo>
                    <a:pt x="137" y="222"/>
                  </a:lnTo>
                  <a:lnTo>
                    <a:pt x="140" y="224"/>
                  </a:lnTo>
                  <a:lnTo>
                    <a:pt x="143" y="226"/>
                  </a:lnTo>
                  <a:lnTo>
                    <a:pt x="152" y="228"/>
                  </a:lnTo>
                  <a:lnTo>
                    <a:pt x="152" y="228"/>
                  </a:lnTo>
                  <a:lnTo>
                    <a:pt x="164" y="226"/>
                  </a:lnTo>
                  <a:lnTo>
                    <a:pt x="164" y="287"/>
                  </a:lnTo>
                  <a:lnTo>
                    <a:pt x="164" y="287"/>
                  </a:lnTo>
                  <a:close/>
                  <a:moveTo>
                    <a:pt x="164" y="160"/>
                  </a:moveTo>
                  <a:lnTo>
                    <a:pt x="164" y="160"/>
                  </a:lnTo>
                  <a:lnTo>
                    <a:pt x="163" y="161"/>
                  </a:lnTo>
                  <a:lnTo>
                    <a:pt x="153" y="201"/>
                  </a:lnTo>
                  <a:lnTo>
                    <a:pt x="153" y="201"/>
                  </a:lnTo>
                  <a:lnTo>
                    <a:pt x="153" y="205"/>
                  </a:lnTo>
                  <a:lnTo>
                    <a:pt x="153" y="205"/>
                  </a:lnTo>
                  <a:lnTo>
                    <a:pt x="153" y="207"/>
                  </a:lnTo>
                  <a:lnTo>
                    <a:pt x="156" y="210"/>
                  </a:lnTo>
                  <a:lnTo>
                    <a:pt x="159" y="211"/>
                  </a:lnTo>
                  <a:lnTo>
                    <a:pt x="161" y="211"/>
                  </a:lnTo>
                  <a:lnTo>
                    <a:pt x="161" y="211"/>
                  </a:lnTo>
                  <a:lnTo>
                    <a:pt x="164" y="211"/>
                  </a:lnTo>
                  <a:lnTo>
                    <a:pt x="164" y="160"/>
                  </a:lnTo>
                  <a:close/>
                  <a:moveTo>
                    <a:pt x="96" y="0"/>
                  </a:moveTo>
                  <a:lnTo>
                    <a:pt x="133" y="0"/>
                  </a:lnTo>
                  <a:lnTo>
                    <a:pt x="133" y="14"/>
                  </a:lnTo>
                  <a:lnTo>
                    <a:pt x="96" y="14"/>
                  </a:lnTo>
                  <a:lnTo>
                    <a:pt x="96" y="0"/>
                  </a:lnTo>
                  <a:lnTo>
                    <a:pt x="96" y="0"/>
                  </a:lnTo>
                  <a:close/>
                  <a:moveTo>
                    <a:pt x="96" y="50"/>
                  </a:moveTo>
                  <a:lnTo>
                    <a:pt x="133" y="50"/>
                  </a:lnTo>
                  <a:lnTo>
                    <a:pt x="133" y="110"/>
                  </a:lnTo>
                  <a:lnTo>
                    <a:pt x="133" y="110"/>
                  </a:lnTo>
                  <a:lnTo>
                    <a:pt x="124" y="109"/>
                  </a:lnTo>
                  <a:lnTo>
                    <a:pt x="124" y="109"/>
                  </a:lnTo>
                  <a:lnTo>
                    <a:pt x="117" y="110"/>
                  </a:lnTo>
                  <a:lnTo>
                    <a:pt x="110" y="111"/>
                  </a:lnTo>
                  <a:lnTo>
                    <a:pt x="103" y="115"/>
                  </a:lnTo>
                  <a:lnTo>
                    <a:pt x="96" y="121"/>
                  </a:lnTo>
                  <a:lnTo>
                    <a:pt x="96" y="50"/>
                  </a:lnTo>
                  <a:lnTo>
                    <a:pt x="96" y="50"/>
                  </a:lnTo>
                  <a:close/>
                  <a:moveTo>
                    <a:pt x="133" y="287"/>
                  </a:moveTo>
                  <a:lnTo>
                    <a:pt x="96" y="287"/>
                  </a:lnTo>
                  <a:lnTo>
                    <a:pt x="96" y="226"/>
                  </a:lnTo>
                  <a:lnTo>
                    <a:pt x="111" y="226"/>
                  </a:lnTo>
                  <a:lnTo>
                    <a:pt x="133" y="122"/>
                  </a:lnTo>
                  <a:lnTo>
                    <a:pt x="133" y="192"/>
                  </a:lnTo>
                  <a:lnTo>
                    <a:pt x="132" y="198"/>
                  </a:lnTo>
                  <a:lnTo>
                    <a:pt x="132" y="198"/>
                  </a:lnTo>
                  <a:lnTo>
                    <a:pt x="132" y="207"/>
                  </a:lnTo>
                  <a:lnTo>
                    <a:pt x="132" y="207"/>
                  </a:lnTo>
                  <a:lnTo>
                    <a:pt x="132" y="213"/>
                  </a:lnTo>
                  <a:lnTo>
                    <a:pt x="133" y="218"/>
                  </a:lnTo>
                  <a:lnTo>
                    <a:pt x="133" y="287"/>
                  </a:lnTo>
                  <a:lnTo>
                    <a:pt x="133" y="287"/>
                  </a:lnTo>
                  <a:close/>
                  <a:moveTo>
                    <a:pt x="96" y="186"/>
                  </a:moveTo>
                  <a:lnTo>
                    <a:pt x="101" y="169"/>
                  </a:lnTo>
                  <a:lnTo>
                    <a:pt x="101" y="169"/>
                  </a:lnTo>
                  <a:lnTo>
                    <a:pt x="96" y="168"/>
                  </a:lnTo>
                  <a:lnTo>
                    <a:pt x="96" y="186"/>
                  </a:lnTo>
                  <a:lnTo>
                    <a:pt x="96" y="186"/>
                  </a:lnTo>
                  <a:close/>
                  <a:moveTo>
                    <a:pt x="96" y="160"/>
                  </a:moveTo>
                  <a:lnTo>
                    <a:pt x="96" y="160"/>
                  </a:lnTo>
                  <a:lnTo>
                    <a:pt x="102" y="163"/>
                  </a:lnTo>
                  <a:lnTo>
                    <a:pt x="111" y="119"/>
                  </a:lnTo>
                  <a:lnTo>
                    <a:pt x="111" y="119"/>
                  </a:lnTo>
                  <a:lnTo>
                    <a:pt x="105" y="125"/>
                  </a:lnTo>
                  <a:lnTo>
                    <a:pt x="96" y="133"/>
                  </a:lnTo>
                  <a:lnTo>
                    <a:pt x="96" y="160"/>
                  </a:lnTo>
                  <a:close/>
                  <a:moveTo>
                    <a:pt x="82" y="0"/>
                  </a:moveTo>
                  <a:lnTo>
                    <a:pt x="96" y="0"/>
                  </a:lnTo>
                  <a:lnTo>
                    <a:pt x="96" y="14"/>
                  </a:lnTo>
                  <a:lnTo>
                    <a:pt x="82" y="14"/>
                  </a:lnTo>
                  <a:lnTo>
                    <a:pt x="82" y="0"/>
                  </a:lnTo>
                  <a:lnTo>
                    <a:pt x="82" y="0"/>
                  </a:lnTo>
                  <a:close/>
                  <a:moveTo>
                    <a:pt x="82" y="50"/>
                  </a:moveTo>
                  <a:lnTo>
                    <a:pt x="96" y="50"/>
                  </a:lnTo>
                  <a:lnTo>
                    <a:pt x="96" y="121"/>
                  </a:lnTo>
                  <a:lnTo>
                    <a:pt x="96" y="121"/>
                  </a:lnTo>
                  <a:lnTo>
                    <a:pt x="96" y="122"/>
                  </a:lnTo>
                  <a:lnTo>
                    <a:pt x="96" y="122"/>
                  </a:lnTo>
                  <a:lnTo>
                    <a:pt x="82" y="137"/>
                  </a:lnTo>
                  <a:lnTo>
                    <a:pt x="82" y="50"/>
                  </a:lnTo>
                  <a:lnTo>
                    <a:pt x="82" y="50"/>
                  </a:lnTo>
                  <a:close/>
                  <a:moveTo>
                    <a:pt x="96" y="287"/>
                  </a:moveTo>
                  <a:lnTo>
                    <a:pt x="82" y="287"/>
                  </a:lnTo>
                  <a:lnTo>
                    <a:pt x="82" y="164"/>
                  </a:lnTo>
                  <a:lnTo>
                    <a:pt x="82" y="164"/>
                  </a:lnTo>
                  <a:lnTo>
                    <a:pt x="90" y="165"/>
                  </a:lnTo>
                  <a:lnTo>
                    <a:pt x="96" y="168"/>
                  </a:lnTo>
                  <a:lnTo>
                    <a:pt x="96" y="186"/>
                  </a:lnTo>
                  <a:lnTo>
                    <a:pt x="88" y="226"/>
                  </a:lnTo>
                  <a:lnTo>
                    <a:pt x="96" y="226"/>
                  </a:lnTo>
                  <a:lnTo>
                    <a:pt x="96" y="287"/>
                  </a:lnTo>
                  <a:lnTo>
                    <a:pt x="96" y="287"/>
                  </a:lnTo>
                  <a:close/>
                  <a:moveTo>
                    <a:pt x="96" y="133"/>
                  </a:moveTo>
                  <a:lnTo>
                    <a:pt x="96" y="133"/>
                  </a:lnTo>
                  <a:lnTo>
                    <a:pt x="90" y="144"/>
                  </a:lnTo>
                  <a:lnTo>
                    <a:pt x="83" y="157"/>
                  </a:lnTo>
                  <a:lnTo>
                    <a:pt x="83" y="157"/>
                  </a:lnTo>
                  <a:lnTo>
                    <a:pt x="96" y="160"/>
                  </a:lnTo>
                  <a:lnTo>
                    <a:pt x="96" y="133"/>
                  </a:lnTo>
                  <a:close/>
                  <a:moveTo>
                    <a:pt x="40" y="0"/>
                  </a:moveTo>
                  <a:lnTo>
                    <a:pt x="82" y="0"/>
                  </a:lnTo>
                  <a:lnTo>
                    <a:pt x="82" y="14"/>
                  </a:lnTo>
                  <a:lnTo>
                    <a:pt x="36" y="14"/>
                  </a:lnTo>
                  <a:lnTo>
                    <a:pt x="36" y="14"/>
                  </a:lnTo>
                  <a:lnTo>
                    <a:pt x="27" y="15"/>
                  </a:lnTo>
                  <a:lnTo>
                    <a:pt x="22" y="19"/>
                  </a:lnTo>
                  <a:lnTo>
                    <a:pt x="18" y="25"/>
                  </a:lnTo>
                  <a:lnTo>
                    <a:pt x="17" y="31"/>
                  </a:lnTo>
                  <a:lnTo>
                    <a:pt x="17" y="31"/>
                  </a:lnTo>
                  <a:lnTo>
                    <a:pt x="17" y="31"/>
                  </a:lnTo>
                  <a:lnTo>
                    <a:pt x="18" y="39"/>
                  </a:lnTo>
                  <a:lnTo>
                    <a:pt x="22" y="45"/>
                  </a:lnTo>
                  <a:lnTo>
                    <a:pt x="27" y="49"/>
                  </a:lnTo>
                  <a:lnTo>
                    <a:pt x="36" y="50"/>
                  </a:lnTo>
                  <a:lnTo>
                    <a:pt x="82" y="50"/>
                  </a:lnTo>
                  <a:lnTo>
                    <a:pt x="82" y="137"/>
                  </a:lnTo>
                  <a:lnTo>
                    <a:pt x="82" y="137"/>
                  </a:lnTo>
                  <a:lnTo>
                    <a:pt x="69" y="155"/>
                  </a:lnTo>
                  <a:lnTo>
                    <a:pt x="69" y="155"/>
                  </a:lnTo>
                  <a:lnTo>
                    <a:pt x="61" y="155"/>
                  </a:lnTo>
                  <a:lnTo>
                    <a:pt x="61" y="155"/>
                  </a:lnTo>
                  <a:lnTo>
                    <a:pt x="48" y="156"/>
                  </a:lnTo>
                  <a:lnTo>
                    <a:pt x="42" y="157"/>
                  </a:lnTo>
                  <a:lnTo>
                    <a:pt x="38" y="160"/>
                  </a:lnTo>
                  <a:lnTo>
                    <a:pt x="38" y="160"/>
                  </a:lnTo>
                  <a:lnTo>
                    <a:pt x="34" y="163"/>
                  </a:lnTo>
                  <a:lnTo>
                    <a:pt x="31" y="167"/>
                  </a:lnTo>
                  <a:lnTo>
                    <a:pt x="29" y="169"/>
                  </a:lnTo>
                  <a:lnTo>
                    <a:pt x="29" y="174"/>
                  </a:lnTo>
                  <a:lnTo>
                    <a:pt x="29" y="174"/>
                  </a:lnTo>
                  <a:lnTo>
                    <a:pt x="29" y="178"/>
                  </a:lnTo>
                  <a:lnTo>
                    <a:pt x="31" y="180"/>
                  </a:lnTo>
                  <a:lnTo>
                    <a:pt x="31" y="180"/>
                  </a:lnTo>
                  <a:lnTo>
                    <a:pt x="34" y="182"/>
                  </a:lnTo>
                  <a:lnTo>
                    <a:pt x="40" y="183"/>
                  </a:lnTo>
                  <a:lnTo>
                    <a:pt x="40" y="183"/>
                  </a:lnTo>
                  <a:lnTo>
                    <a:pt x="42" y="183"/>
                  </a:lnTo>
                  <a:lnTo>
                    <a:pt x="45" y="182"/>
                  </a:lnTo>
                  <a:lnTo>
                    <a:pt x="45" y="182"/>
                  </a:lnTo>
                  <a:lnTo>
                    <a:pt x="46" y="179"/>
                  </a:lnTo>
                  <a:lnTo>
                    <a:pt x="48" y="178"/>
                  </a:lnTo>
                  <a:lnTo>
                    <a:pt x="48" y="178"/>
                  </a:lnTo>
                  <a:lnTo>
                    <a:pt x="46" y="174"/>
                  </a:lnTo>
                  <a:lnTo>
                    <a:pt x="46" y="174"/>
                  </a:lnTo>
                  <a:lnTo>
                    <a:pt x="45" y="172"/>
                  </a:lnTo>
                  <a:lnTo>
                    <a:pt x="45" y="172"/>
                  </a:lnTo>
                  <a:lnTo>
                    <a:pt x="48" y="168"/>
                  </a:lnTo>
                  <a:lnTo>
                    <a:pt x="52" y="165"/>
                  </a:lnTo>
                  <a:lnTo>
                    <a:pt x="52" y="165"/>
                  </a:lnTo>
                  <a:lnTo>
                    <a:pt x="57" y="164"/>
                  </a:lnTo>
                  <a:lnTo>
                    <a:pt x="64" y="164"/>
                  </a:lnTo>
                  <a:lnTo>
                    <a:pt x="64" y="164"/>
                  </a:lnTo>
                  <a:lnTo>
                    <a:pt x="54" y="182"/>
                  </a:lnTo>
                  <a:lnTo>
                    <a:pt x="54" y="182"/>
                  </a:lnTo>
                  <a:lnTo>
                    <a:pt x="48" y="195"/>
                  </a:lnTo>
                  <a:lnTo>
                    <a:pt x="44" y="207"/>
                  </a:lnTo>
                  <a:lnTo>
                    <a:pt x="41" y="218"/>
                  </a:lnTo>
                  <a:lnTo>
                    <a:pt x="41" y="228"/>
                  </a:lnTo>
                  <a:lnTo>
                    <a:pt x="41" y="228"/>
                  </a:lnTo>
                  <a:lnTo>
                    <a:pt x="41" y="233"/>
                  </a:lnTo>
                  <a:lnTo>
                    <a:pt x="42" y="237"/>
                  </a:lnTo>
                  <a:lnTo>
                    <a:pt x="45" y="240"/>
                  </a:lnTo>
                  <a:lnTo>
                    <a:pt x="49" y="243"/>
                  </a:lnTo>
                  <a:lnTo>
                    <a:pt x="49" y="243"/>
                  </a:lnTo>
                  <a:lnTo>
                    <a:pt x="53" y="244"/>
                  </a:lnTo>
                  <a:lnTo>
                    <a:pt x="61" y="244"/>
                  </a:lnTo>
                  <a:lnTo>
                    <a:pt x="61" y="244"/>
                  </a:lnTo>
                  <a:lnTo>
                    <a:pt x="60" y="240"/>
                  </a:lnTo>
                  <a:lnTo>
                    <a:pt x="60" y="236"/>
                  </a:lnTo>
                  <a:lnTo>
                    <a:pt x="60" y="236"/>
                  </a:lnTo>
                  <a:lnTo>
                    <a:pt x="61" y="221"/>
                  </a:lnTo>
                  <a:lnTo>
                    <a:pt x="61" y="221"/>
                  </a:lnTo>
                  <a:lnTo>
                    <a:pt x="64" y="207"/>
                  </a:lnTo>
                  <a:lnTo>
                    <a:pt x="68" y="194"/>
                  </a:lnTo>
                  <a:lnTo>
                    <a:pt x="73" y="179"/>
                  </a:lnTo>
                  <a:lnTo>
                    <a:pt x="80" y="164"/>
                  </a:lnTo>
                  <a:lnTo>
                    <a:pt x="80" y="164"/>
                  </a:lnTo>
                  <a:lnTo>
                    <a:pt x="82" y="164"/>
                  </a:lnTo>
                  <a:lnTo>
                    <a:pt x="82" y="287"/>
                  </a:lnTo>
                  <a:lnTo>
                    <a:pt x="40" y="287"/>
                  </a:lnTo>
                  <a:lnTo>
                    <a:pt x="40" y="287"/>
                  </a:lnTo>
                  <a:lnTo>
                    <a:pt x="31" y="286"/>
                  </a:lnTo>
                  <a:lnTo>
                    <a:pt x="25" y="285"/>
                  </a:lnTo>
                  <a:lnTo>
                    <a:pt x="18" y="280"/>
                  </a:lnTo>
                  <a:lnTo>
                    <a:pt x="13" y="275"/>
                  </a:lnTo>
                  <a:lnTo>
                    <a:pt x="7" y="270"/>
                  </a:lnTo>
                  <a:lnTo>
                    <a:pt x="4" y="263"/>
                  </a:lnTo>
                  <a:lnTo>
                    <a:pt x="2" y="256"/>
                  </a:lnTo>
                  <a:lnTo>
                    <a:pt x="0" y="248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2" y="31"/>
                  </a:lnTo>
                  <a:lnTo>
                    <a:pt x="4" y="25"/>
                  </a:lnTo>
                  <a:lnTo>
                    <a:pt x="7" y="18"/>
                  </a:lnTo>
                  <a:lnTo>
                    <a:pt x="13" y="12"/>
                  </a:lnTo>
                  <a:lnTo>
                    <a:pt x="18" y="7"/>
                  </a:lnTo>
                  <a:lnTo>
                    <a:pt x="25" y="4"/>
                  </a:lnTo>
                  <a:lnTo>
                    <a:pt x="31" y="2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171">
              <a:extLst>
                <a:ext uri="{FF2B5EF4-FFF2-40B4-BE49-F238E27FC236}">
                  <a16:creationId xmlns:a16="http://schemas.microsoft.com/office/drawing/2014/main" xmlns="" id="{94EAE45B-1E44-4940-A8B0-010F040C5987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4202467" y="1371863"/>
              <a:ext cx="368349" cy="378399"/>
            </a:xfrm>
            <a:custGeom>
              <a:avLst/>
              <a:gdLst>
                <a:gd name="txL" fmla="*/ 0 w 354"/>
                <a:gd name="txT" fmla="*/ 0 h 356"/>
                <a:gd name="txR" fmla="*/ 354 w 354"/>
                <a:gd name="txB" fmla="*/ 356 h 356"/>
              </a:gdLst>
              <a:ahLst/>
              <a:cxnLst>
                <a:cxn ang="0">
                  <a:pos x="350660" y="317813"/>
                </a:cxn>
                <a:cxn ang="0">
                  <a:pos x="366268" y="96726"/>
                </a:cxn>
                <a:cxn ang="0">
                  <a:pos x="352741" y="163689"/>
                </a:cxn>
                <a:cxn ang="0">
                  <a:pos x="346498" y="159438"/>
                </a:cxn>
                <a:cxn ang="0">
                  <a:pos x="346498" y="218961"/>
                </a:cxn>
                <a:cxn ang="0">
                  <a:pos x="300714" y="234905"/>
                </a:cxn>
                <a:cxn ang="0">
                  <a:pos x="318403" y="259352"/>
                </a:cxn>
                <a:cxn ang="0">
                  <a:pos x="294471" y="283799"/>
                </a:cxn>
                <a:cxn ang="0">
                  <a:pos x="318403" y="359266"/>
                </a:cxn>
                <a:cxn ang="0">
                  <a:pos x="294471" y="62712"/>
                </a:cxn>
                <a:cxn ang="0">
                  <a:pos x="329849" y="62712"/>
                </a:cxn>
                <a:cxn ang="0">
                  <a:pos x="281985" y="49957"/>
                </a:cxn>
                <a:cxn ang="0">
                  <a:pos x="273660" y="12755"/>
                </a:cxn>
                <a:cxn ang="0">
                  <a:pos x="283025" y="237031"/>
                </a:cxn>
                <a:cxn ang="0">
                  <a:pos x="294471" y="72278"/>
                </a:cxn>
                <a:cxn ang="0">
                  <a:pos x="283025" y="280610"/>
                </a:cxn>
                <a:cxn ang="0">
                  <a:pos x="285106" y="378399"/>
                </a:cxn>
                <a:cxn ang="0">
                  <a:pos x="273660" y="29762"/>
                </a:cxn>
                <a:cxn ang="0">
                  <a:pos x="269498" y="53146"/>
                </a:cxn>
                <a:cxn ang="0">
                  <a:pos x="245566" y="53146"/>
                </a:cxn>
                <a:cxn ang="0">
                  <a:pos x="239323" y="29762"/>
                </a:cxn>
                <a:cxn ang="0">
                  <a:pos x="273660" y="72278"/>
                </a:cxn>
                <a:cxn ang="0">
                  <a:pos x="273660" y="245534"/>
                </a:cxn>
                <a:cxn ang="0">
                  <a:pos x="237242" y="285925"/>
                </a:cxn>
                <a:cxn ang="0">
                  <a:pos x="237242" y="229590"/>
                </a:cxn>
                <a:cxn ang="0">
                  <a:pos x="273660" y="369896"/>
                </a:cxn>
                <a:cxn ang="0">
                  <a:pos x="237242" y="29762"/>
                </a:cxn>
                <a:cxn ang="0">
                  <a:pos x="234120" y="52083"/>
                </a:cxn>
                <a:cxn ang="0">
                  <a:pos x="237242" y="4252"/>
                </a:cxn>
                <a:cxn ang="0">
                  <a:pos x="186256" y="72278"/>
                </a:cxn>
                <a:cxn ang="0">
                  <a:pos x="237242" y="229590"/>
                </a:cxn>
                <a:cxn ang="0">
                  <a:pos x="237242" y="317813"/>
                </a:cxn>
                <a:cxn ang="0">
                  <a:pos x="138391" y="45705"/>
                </a:cxn>
                <a:cxn ang="0">
                  <a:pos x="131107" y="4252"/>
                </a:cxn>
                <a:cxn ang="0">
                  <a:pos x="186256" y="72278"/>
                </a:cxn>
                <a:cxn ang="0">
                  <a:pos x="186256" y="257226"/>
                </a:cxn>
                <a:cxn ang="0">
                  <a:pos x="177931" y="172193"/>
                </a:cxn>
                <a:cxn ang="0">
                  <a:pos x="119661" y="32950"/>
                </a:cxn>
                <a:cxn ang="0">
                  <a:pos x="127986" y="53146"/>
                </a:cxn>
                <a:cxn ang="0">
                  <a:pos x="104053" y="45705"/>
                </a:cxn>
                <a:cxn ang="0">
                  <a:pos x="93648" y="12755"/>
                </a:cxn>
                <a:cxn ang="0">
                  <a:pos x="131107" y="102040"/>
                </a:cxn>
                <a:cxn ang="0">
                  <a:pos x="93648" y="272107"/>
                </a:cxn>
                <a:cxn ang="0">
                  <a:pos x="131107" y="172193"/>
                </a:cxn>
                <a:cxn ang="0">
                  <a:pos x="93648" y="369896"/>
                </a:cxn>
                <a:cxn ang="0">
                  <a:pos x="82202" y="41454"/>
                </a:cxn>
                <a:cxn ang="0">
                  <a:pos x="73878" y="21258"/>
                </a:cxn>
                <a:cxn ang="0">
                  <a:pos x="93648" y="172193"/>
                </a:cxn>
                <a:cxn ang="0">
                  <a:pos x="93648" y="72278"/>
                </a:cxn>
                <a:cxn ang="0">
                  <a:pos x="84283" y="280610"/>
                </a:cxn>
                <a:cxn ang="0">
                  <a:pos x="87405" y="375210"/>
                </a:cxn>
                <a:cxn ang="0">
                  <a:pos x="38500" y="62712"/>
                </a:cxn>
                <a:cxn ang="0">
                  <a:pos x="73878" y="21258"/>
                </a:cxn>
                <a:cxn ang="0">
                  <a:pos x="56189" y="241283"/>
                </a:cxn>
                <a:cxn ang="0">
                  <a:pos x="52027" y="273170"/>
                </a:cxn>
                <a:cxn ang="0">
                  <a:pos x="16649" y="317813"/>
                </a:cxn>
                <a:cxn ang="0">
                  <a:pos x="73878" y="72278"/>
                </a:cxn>
                <a:cxn ang="0">
                  <a:pos x="50986" y="366707"/>
                </a:cxn>
                <a:cxn ang="0">
                  <a:pos x="20811" y="159438"/>
                </a:cxn>
                <a:cxn ang="0">
                  <a:pos x="16649" y="163689"/>
                </a:cxn>
                <a:cxn ang="0">
                  <a:pos x="0" y="100977"/>
                </a:cxn>
                <a:cxn ang="0">
                  <a:pos x="16649" y="102040"/>
                </a:cxn>
                <a:cxn ang="0">
                  <a:pos x="16649" y="223213"/>
                </a:cxn>
              </a:cxnLst>
              <a:rect l="txL" t="txT" r="txR" b="txB"/>
              <a:pathLst>
                <a:path w="354" h="356">
                  <a:moveTo>
                    <a:pt x="337" y="299"/>
                  </a:moveTo>
                  <a:lnTo>
                    <a:pt x="337" y="210"/>
                  </a:lnTo>
                  <a:lnTo>
                    <a:pt x="337" y="210"/>
                  </a:lnTo>
                  <a:lnTo>
                    <a:pt x="340" y="215"/>
                  </a:lnTo>
                  <a:lnTo>
                    <a:pt x="341" y="222"/>
                  </a:lnTo>
                  <a:lnTo>
                    <a:pt x="341" y="299"/>
                  </a:lnTo>
                  <a:lnTo>
                    <a:pt x="337" y="299"/>
                  </a:lnTo>
                  <a:lnTo>
                    <a:pt x="337" y="299"/>
                  </a:lnTo>
                  <a:close/>
                  <a:moveTo>
                    <a:pt x="337" y="154"/>
                  </a:moveTo>
                  <a:lnTo>
                    <a:pt x="337" y="96"/>
                  </a:lnTo>
                  <a:lnTo>
                    <a:pt x="337" y="96"/>
                  </a:lnTo>
                  <a:lnTo>
                    <a:pt x="339" y="95"/>
                  </a:lnTo>
                  <a:lnTo>
                    <a:pt x="348" y="91"/>
                  </a:lnTo>
                  <a:lnTo>
                    <a:pt x="348" y="91"/>
                  </a:lnTo>
                  <a:lnTo>
                    <a:pt x="350" y="91"/>
                  </a:lnTo>
                  <a:lnTo>
                    <a:pt x="352" y="91"/>
                  </a:lnTo>
                  <a:lnTo>
                    <a:pt x="354" y="93"/>
                  </a:lnTo>
                  <a:lnTo>
                    <a:pt x="354" y="95"/>
                  </a:lnTo>
                  <a:lnTo>
                    <a:pt x="354" y="142"/>
                  </a:lnTo>
                  <a:lnTo>
                    <a:pt x="354" y="142"/>
                  </a:lnTo>
                  <a:lnTo>
                    <a:pt x="352" y="147"/>
                  </a:lnTo>
                  <a:lnTo>
                    <a:pt x="350" y="149"/>
                  </a:lnTo>
                  <a:lnTo>
                    <a:pt x="348" y="150"/>
                  </a:lnTo>
                  <a:lnTo>
                    <a:pt x="339" y="154"/>
                  </a:lnTo>
                  <a:lnTo>
                    <a:pt x="339" y="154"/>
                  </a:lnTo>
                  <a:lnTo>
                    <a:pt x="337" y="154"/>
                  </a:lnTo>
                  <a:lnTo>
                    <a:pt x="337" y="154"/>
                  </a:lnTo>
                  <a:close/>
                  <a:moveTo>
                    <a:pt x="337" y="96"/>
                  </a:moveTo>
                  <a:lnTo>
                    <a:pt x="337" y="154"/>
                  </a:lnTo>
                  <a:lnTo>
                    <a:pt x="337" y="154"/>
                  </a:lnTo>
                  <a:lnTo>
                    <a:pt x="335" y="153"/>
                  </a:lnTo>
                  <a:lnTo>
                    <a:pt x="333" y="150"/>
                  </a:lnTo>
                  <a:lnTo>
                    <a:pt x="333" y="103"/>
                  </a:lnTo>
                  <a:lnTo>
                    <a:pt x="333" y="103"/>
                  </a:lnTo>
                  <a:lnTo>
                    <a:pt x="335" y="99"/>
                  </a:lnTo>
                  <a:lnTo>
                    <a:pt x="337" y="96"/>
                  </a:lnTo>
                  <a:lnTo>
                    <a:pt x="337" y="96"/>
                  </a:lnTo>
                  <a:close/>
                  <a:moveTo>
                    <a:pt x="337" y="210"/>
                  </a:moveTo>
                  <a:lnTo>
                    <a:pt x="337" y="210"/>
                  </a:lnTo>
                  <a:lnTo>
                    <a:pt x="333" y="206"/>
                  </a:lnTo>
                  <a:lnTo>
                    <a:pt x="329" y="202"/>
                  </a:lnTo>
                  <a:lnTo>
                    <a:pt x="324" y="199"/>
                  </a:lnTo>
                  <a:lnTo>
                    <a:pt x="317" y="199"/>
                  </a:lnTo>
                  <a:lnTo>
                    <a:pt x="317" y="68"/>
                  </a:lnTo>
                  <a:lnTo>
                    <a:pt x="283" y="68"/>
                  </a:lnTo>
                  <a:lnTo>
                    <a:pt x="283" y="221"/>
                  </a:lnTo>
                  <a:lnTo>
                    <a:pt x="283" y="221"/>
                  </a:lnTo>
                  <a:lnTo>
                    <a:pt x="289" y="221"/>
                  </a:lnTo>
                  <a:lnTo>
                    <a:pt x="293" y="222"/>
                  </a:lnTo>
                  <a:lnTo>
                    <a:pt x="297" y="225"/>
                  </a:lnTo>
                  <a:lnTo>
                    <a:pt x="299" y="227"/>
                  </a:lnTo>
                  <a:lnTo>
                    <a:pt x="302" y="230"/>
                  </a:lnTo>
                  <a:lnTo>
                    <a:pt x="305" y="234"/>
                  </a:lnTo>
                  <a:lnTo>
                    <a:pt x="306" y="239"/>
                  </a:lnTo>
                  <a:lnTo>
                    <a:pt x="306" y="244"/>
                  </a:lnTo>
                  <a:lnTo>
                    <a:pt x="306" y="244"/>
                  </a:lnTo>
                  <a:lnTo>
                    <a:pt x="306" y="248"/>
                  </a:lnTo>
                  <a:lnTo>
                    <a:pt x="305" y="253"/>
                  </a:lnTo>
                  <a:lnTo>
                    <a:pt x="302" y="257"/>
                  </a:lnTo>
                  <a:lnTo>
                    <a:pt x="299" y="260"/>
                  </a:lnTo>
                  <a:lnTo>
                    <a:pt x="297" y="262"/>
                  </a:lnTo>
                  <a:lnTo>
                    <a:pt x="293" y="265"/>
                  </a:lnTo>
                  <a:lnTo>
                    <a:pt x="289" y="267"/>
                  </a:lnTo>
                  <a:lnTo>
                    <a:pt x="283" y="267"/>
                  </a:lnTo>
                  <a:lnTo>
                    <a:pt x="283" y="299"/>
                  </a:lnTo>
                  <a:lnTo>
                    <a:pt x="337" y="299"/>
                  </a:lnTo>
                  <a:lnTo>
                    <a:pt x="337" y="210"/>
                  </a:lnTo>
                  <a:lnTo>
                    <a:pt x="337" y="210"/>
                  </a:lnTo>
                  <a:close/>
                  <a:moveTo>
                    <a:pt x="283" y="356"/>
                  </a:moveTo>
                  <a:lnTo>
                    <a:pt x="283" y="314"/>
                  </a:lnTo>
                  <a:lnTo>
                    <a:pt x="306" y="314"/>
                  </a:lnTo>
                  <a:lnTo>
                    <a:pt x="306" y="338"/>
                  </a:lnTo>
                  <a:lnTo>
                    <a:pt x="306" y="338"/>
                  </a:lnTo>
                  <a:lnTo>
                    <a:pt x="305" y="345"/>
                  </a:lnTo>
                  <a:lnTo>
                    <a:pt x="301" y="350"/>
                  </a:lnTo>
                  <a:lnTo>
                    <a:pt x="295" y="355"/>
                  </a:lnTo>
                  <a:lnTo>
                    <a:pt x="289" y="356"/>
                  </a:lnTo>
                  <a:lnTo>
                    <a:pt x="283" y="356"/>
                  </a:lnTo>
                  <a:lnTo>
                    <a:pt x="283" y="356"/>
                  </a:lnTo>
                  <a:close/>
                  <a:moveTo>
                    <a:pt x="283" y="59"/>
                  </a:moveTo>
                  <a:lnTo>
                    <a:pt x="283" y="20"/>
                  </a:lnTo>
                  <a:lnTo>
                    <a:pt x="283" y="20"/>
                  </a:lnTo>
                  <a:lnTo>
                    <a:pt x="298" y="30"/>
                  </a:lnTo>
                  <a:lnTo>
                    <a:pt x="309" y="38"/>
                  </a:lnTo>
                  <a:lnTo>
                    <a:pt x="313" y="43"/>
                  </a:lnTo>
                  <a:lnTo>
                    <a:pt x="316" y="49"/>
                  </a:lnTo>
                  <a:lnTo>
                    <a:pt x="317" y="54"/>
                  </a:lnTo>
                  <a:lnTo>
                    <a:pt x="317" y="59"/>
                  </a:lnTo>
                  <a:lnTo>
                    <a:pt x="283" y="59"/>
                  </a:lnTo>
                  <a:close/>
                  <a:moveTo>
                    <a:pt x="283" y="20"/>
                  </a:moveTo>
                  <a:lnTo>
                    <a:pt x="283" y="59"/>
                  </a:lnTo>
                  <a:lnTo>
                    <a:pt x="263" y="59"/>
                  </a:lnTo>
                  <a:lnTo>
                    <a:pt x="263" y="50"/>
                  </a:lnTo>
                  <a:lnTo>
                    <a:pt x="263" y="50"/>
                  </a:lnTo>
                  <a:lnTo>
                    <a:pt x="268" y="50"/>
                  </a:lnTo>
                  <a:lnTo>
                    <a:pt x="271" y="47"/>
                  </a:lnTo>
                  <a:lnTo>
                    <a:pt x="274" y="43"/>
                  </a:lnTo>
                  <a:lnTo>
                    <a:pt x="275" y="39"/>
                  </a:lnTo>
                  <a:lnTo>
                    <a:pt x="275" y="39"/>
                  </a:lnTo>
                  <a:lnTo>
                    <a:pt x="274" y="35"/>
                  </a:lnTo>
                  <a:lnTo>
                    <a:pt x="271" y="31"/>
                  </a:lnTo>
                  <a:lnTo>
                    <a:pt x="268" y="28"/>
                  </a:lnTo>
                  <a:lnTo>
                    <a:pt x="263" y="28"/>
                  </a:lnTo>
                  <a:lnTo>
                    <a:pt x="263" y="12"/>
                  </a:lnTo>
                  <a:lnTo>
                    <a:pt x="263" y="12"/>
                  </a:lnTo>
                  <a:lnTo>
                    <a:pt x="283" y="20"/>
                  </a:lnTo>
                  <a:lnTo>
                    <a:pt x="283" y="20"/>
                  </a:lnTo>
                  <a:close/>
                  <a:moveTo>
                    <a:pt x="283" y="68"/>
                  </a:moveTo>
                  <a:lnTo>
                    <a:pt x="283" y="221"/>
                  </a:lnTo>
                  <a:lnTo>
                    <a:pt x="283" y="221"/>
                  </a:lnTo>
                  <a:lnTo>
                    <a:pt x="278" y="221"/>
                  </a:lnTo>
                  <a:lnTo>
                    <a:pt x="272" y="223"/>
                  </a:lnTo>
                  <a:lnTo>
                    <a:pt x="267" y="227"/>
                  </a:lnTo>
                  <a:lnTo>
                    <a:pt x="263" y="231"/>
                  </a:lnTo>
                  <a:lnTo>
                    <a:pt x="263" y="162"/>
                  </a:lnTo>
                  <a:lnTo>
                    <a:pt x="272" y="162"/>
                  </a:lnTo>
                  <a:lnTo>
                    <a:pt x="272" y="96"/>
                  </a:lnTo>
                  <a:lnTo>
                    <a:pt x="263" y="96"/>
                  </a:lnTo>
                  <a:lnTo>
                    <a:pt x="263" y="68"/>
                  </a:lnTo>
                  <a:lnTo>
                    <a:pt x="283" y="68"/>
                  </a:lnTo>
                  <a:lnTo>
                    <a:pt x="283" y="68"/>
                  </a:lnTo>
                  <a:close/>
                  <a:moveTo>
                    <a:pt x="283" y="267"/>
                  </a:moveTo>
                  <a:lnTo>
                    <a:pt x="283" y="299"/>
                  </a:lnTo>
                  <a:lnTo>
                    <a:pt x="263" y="299"/>
                  </a:lnTo>
                  <a:lnTo>
                    <a:pt x="263" y="256"/>
                  </a:lnTo>
                  <a:lnTo>
                    <a:pt x="263" y="256"/>
                  </a:lnTo>
                  <a:lnTo>
                    <a:pt x="267" y="260"/>
                  </a:lnTo>
                  <a:lnTo>
                    <a:pt x="272" y="264"/>
                  </a:lnTo>
                  <a:lnTo>
                    <a:pt x="278" y="267"/>
                  </a:lnTo>
                  <a:lnTo>
                    <a:pt x="283" y="267"/>
                  </a:lnTo>
                  <a:lnTo>
                    <a:pt x="283" y="267"/>
                  </a:lnTo>
                  <a:close/>
                  <a:moveTo>
                    <a:pt x="283" y="314"/>
                  </a:moveTo>
                  <a:lnTo>
                    <a:pt x="283" y="356"/>
                  </a:lnTo>
                  <a:lnTo>
                    <a:pt x="278" y="356"/>
                  </a:lnTo>
                  <a:lnTo>
                    <a:pt x="278" y="356"/>
                  </a:lnTo>
                  <a:lnTo>
                    <a:pt x="274" y="356"/>
                  </a:lnTo>
                  <a:lnTo>
                    <a:pt x="270" y="353"/>
                  </a:lnTo>
                  <a:lnTo>
                    <a:pt x="267" y="352"/>
                  </a:lnTo>
                  <a:lnTo>
                    <a:pt x="263" y="348"/>
                  </a:lnTo>
                  <a:lnTo>
                    <a:pt x="263" y="314"/>
                  </a:lnTo>
                  <a:lnTo>
                    <a:pt x="283" y="314"/>
                  </a:lnTo>
                  <a:close/>
                  <a:moveTo>
                    <a:pt x="263" y="12"/>
                  </a:moveTo>
                  <a:lnTo>
                    <a:pt x="263" y="28"/>
                  </a:lnTo>
                  <a:lnTo>
                    <a:pt x="263" y="28"/>
                  </a:lnTo>
                  <a:lnTo>
                    <a:pt x="259" y="28"/>
                  </a:lnTo>
                  <a:lnTo>
                    <a:pt x="256" y="31"/>
                  </a:lnTo>
                  <a:lnTo>
                    <a:pt x="253" y="35"/>
                  </a:lnTo>
                  <a:lnTo>
                    <a:pt x="252" y="39"/>
                  </a:lnTo>
                  <a:lnTo>
                    <a:pt x="252" y="39"/>
                  </a:lnTo>
                  <a:lnTo>
                    <a:pt x="253" y="43"/>
                  </a:lnTo>
                  <a:lnTo>
                    <a:pt x="256" y="47"/>
                  </a:lnTo>
                  <a:lnTo>
                    <a:pt x="259" y="50"/>
                  </a:lnTo>
                  <a:lnTo>
                    <a:pt x="263" y="50"/>
                  </a:lnTo>
                  <a:lnTo>
                    <a:pt x="263" y="59"/>
                  </a:lnTo>
                  <a:lnTo>
                    <a:pt x="228" y="59"/>
                  </a:lnTo>
                  <a:lnTo>
                    <a:pt x="228" y="50"/>
                  </a:lnTo>
                  <a:lnTo>
                    <a:pt x="228" y="50"/>
                  </a:lnTo>
                  <a:lnTo>
                    <a:pt x="230" y="50"/>
                  </a:lnTo>
                  <a:lnTo>
                    <a:pt x="230" y="50"/>
                  </a:lnTo>
                  <a:lnTo>
                    <a:pt x="236" y="50"/>
                  </a:lnTo>
                  <a:lnTo>
                    <a:pt x="238" y="47"/>
                  </a:lnTo>
                  <a:lnTo>
                    <a:pt x="241" y="43"/>
                  </a:lnTo>
                  <a:lnTo>
                    <a:pt x="243" y="39"/>
                  </a:lnTo>
                  <a:lnTo>
                    <a:pt x="243" y="39"/>
                  </a:lnTo>
                  <a:lnTo>
                    <a:pt x="241" y="35"/>
                  </a:lnTo>
                  <a:lnTo>
                    <a:pt x="238" y="31"/>
                  </a:lnTo>
                  <a:lnTo>
                    <a:pt x="236" y="28"/>
                  </a:lnTo>
                  <a:lnTo>
                    <a:pt x="230" y="28"/>
                  </a:lnTo>
                  <a:lnTo>
                    <a:pt x="230" y="28"/>
                  </a:lnTo>
                  <a:lnTo>
                    <a:pt x="228" y="28"/>
                  </a:lnTo>
                  <a:lnTo>
                    <a:pt x="228" y="4"/>
                  </a:lnTo>
                  <a:lnTo>
                    <a:pt x="228" y="4"/>
                  </a:lnTo>
                  <a:lnTo>
                    <a:pt x="247" y="8"/>
                  </a:lnTo>
                  <a:lnTo>
                    <a:pt x="263" y="12"/>
                  </a:lnTo>
                  <a:lnTo>
                    <a:pt x="263" y="12"/>
                  </a:lnTo>
                  <a:close/>
                  <a:moveTo>
                    <a:pt x="263" y="68"/>
                  </a:moveTo>
                  <a:lnTo>
                    <a:pt x="263" y="96"/>
                  </a:lnTo>
                  <a:lnTo>
                    <a:pt x="228" y="96"/>
                  </a:lnTo>
                  <a:lnTo>
                    <a:pt x="228" y="68"/>
                  </a:lnTo>
                  <a:lnTo>
                    <a:pt x="263" y="68"/>
                  </a:lnTo>
                  <a:lnTo>
                    <a:pt x="263" y="68"/>
                  </a:lnTo>
                  <a:close/>
                  <a:moveTo>
                    <a:pt x="263" y="162"/>
                  </a:moveTo>
                  <a:lnTo>
                    <a:pt x="263" y="231"/>
                  </a:lnTo>
                  <a:lnTo>
                    <a:pt x="263" y="231"/>
                  </a:lnTo>
                  <a:lnTo>
                    <a:pt x="262" y="237"/>
                  </a:lnTo>
                  <a:lnTo>
                    <a:pt x="260" y="244"/>
                  </a:lnTo>
                  <a:lnTo>
                    <a:pt x="260" y="244"/>
                  </a:lnTo>
                  <a:lnTo>
                    <a:pt x="262" y="250"/>
                  </a:lnTo>
                  <a:lnTo>
                    <a:pt x="263" y="256"/>
                  </a:lnTo>
                  <a:lnTo>
                    <a:pt x="263" y="299"/>
                  </a:lnTo>
                  <a:lnTo>
                    <a:pt x="228" y="299"/>
                  </a:lnTo>
                  <a:lnTo>
                    <a:pt x="228" y="269"/>
                  </a:lnTo>
                  <a:lnTo>
                    <a:pt x="229" y="269"/>
                  </a:lnTo>
                  <a:lnTo>
                    <a:pt x="229" y="253"/>
                  </a:lnTo>
                  <a:lnTo>
                    <a:pt x="228" y="253"/>
                  </a:lnTo>
                  <a:lnTo>
                    <a:pt x="228" y="242"/>
                  </a:lnTo>
                  <a:lnTo>
                    <a:pt x="229" y="242"/>
                  </a:lnTo>
                  <a:lnTo>
                    <a:pt x="229" y="227"/>
                  </a:lnTo>
                  <a:lnTo>
                    <a:pt x="228" y="227"/>
                  </a:lnTo>
                  <a:lnTo>
                    <a:pt x="228" y="216"/>
                  </a:lnTo>
                  <a:lnTo>
                    <a:pt x="229" y="216"/>
                  </a:lnTo>
                  <a:lnTo>
                    <a:pt x="229" y="200"/>
                  </a:lnTo>
                  <a:lnTo>
                    <a:pt x="228" y="200"/>
                  </a:lnTo>
                  <a:lnTo>
                    <a:pt x="228" y="162"/>
                  </a:lnTo>
                  <a:lnTo>
                    <a:pt x="263" y="162"/>
                  </a:lnTo>
                  <a:lnTo>
                    <a:pt x="263" y="162"/>
                  </a:lnTo>
                  <a:close/>
                  <a:moveTo>
                    <a:pt x="263" y="314"/>
                  </a:moveTo>
                  <a:lnTo>
                    <a:pt x="263" y="348"/>
                  </a:lnTo>
                  <a:lnTo>
                    <a:pt x="263" y="348"/>
                  </a:lnTo>
                  <a:lnTo>
                    <a:pt x="262" y="344"/>
                  </a:lnTo>
                  <a:lnTo>
                    <a:pt x="260" y="338"/>
                  </a:lnTo>
                  <a:lnTo>
                    <a:pt x="260" y="314"/>
                  </a:lnTo>
                  <a:lnTo>
                    <a:pt x="263" y="314"/>
                  </a:lnTo>
                  <a:close/>
                  <a:moveTo>
                    <a:pt x="228" y="4"/>
                  </a:moveTo>
                  <a:lnTo>
                    <a:pt x="228" y="28"/>
                  </a:lnTo>
                  <a:lnTo>
                    <a:pt x="228" y="28"/>
                  </a:lnTo>
                  <a:lnTo>
                    <a:pt x="225" y="30"/>
                  </a:lnTo>
                  <a:lnTo>
                    <a:pt x="222" y="32"/>
                  </a:lnTo>
                  <a:lnTo>
                    <a:pt x="221" y="35"/>
                  </a:lnTo>
                  <a:lnTo>
                    <a:pt x="220" y="39"/>
                  </a:lnTo>
                  <a:lnTo>
                    <a:pt x="220" y="39"/>
                  </a:lnTo>
                  <a:lnTo>
                    <a:pt x="221" y="43"/>
                  </a:lnTo>
                  <a:lnTo>
                    <a:pt x="222" y="46"/>
                  </a:lnTo>
                  <a:lnTo>
                    <a:pt x="225" y="49"/>
                  </a:lnTo>
                  <a:lnTo>
                    <a:pt x="228" y="50"/>
                  </a:lnTo>
                  <a:lnTo>
                    <a:pt x="228" y="59"/>
                  </a:lnTo>
                  <a:lnTo>
                    <a:pt x="179" y="59"/>
                  </a:lnTo>
                  <a:lnTo>
                    <a:pt x="179" y="0"/>
                  </a:lnTo>
                  <a:lnTo>
                    <a:pt x="179" y="0"/>
                  </a:lnTo>
                  <a:lnTo>
                    <a:pt x="203" y="1"/>
                  </a:lnTo>
                  <a:lnTo>
                    <a:pt x="228" y="4"/>
                  </a:lnTo>
                  <a:lnTo>
                    <a:pt x="228" y="4"/>
                  </a:lnTo>
                  <a:close/>
                  <a:moveTo>
                    <a:pt x="228" y="68"/>
                  </a:moveTo>
                  <a:lnTo>
                    <a:pt x="228" y="96"/>
                  </a:lnTo>
                  <a:lnTo>
                    <a:pt x="183" y="96"/>
                  </a:lnTo>
                  <a:lnTo>
                    <a:pt x="183" y="162"/>
                  </a:lnTo>
                  <a:lnTo>
                    <a:pt x="228" y="162"/>
                  </a:lnTo>
                  <a:lnTo>
                    <a:pt x="228" y="200"/>
                  </a:lnTo>
                  <a:lnTo>
                    <a:pt x="179" y="200"/>
                  </a:lnTo>
                  <a:lnTo>
                    <a:pt x="179" y="68"/>
                  </a:lnTo>
                  <a:lnTo>
                    <a:pt x="228" y="68"/>
                  </a:lnTo>
                  <a:lnTo>
                    <a:pt x="228" y="68"/>
                  </a:lnTo>
                  <a:close/>
                  <a:moveTo>
                    <a:pt x="228" y="216"/>
                  </a:moveTo>
                  <a:lnTo>
                    <a:pt x="228" y="227"/>
                  </a:lnTo>
                  <a:lnTo>
                    <a:pt x="179" y="227"/>
                  </a:lnTo>
                  <a:lnTo>
                    <a:pt x="179" y="216"/>
                  </a:lnTo>
                  <a:lnTo>
                    <a:pt x="228" y="216"/>
                  </a:lnTo>
                  <a:lnTo>
                    <a:pt x="228" y="216"/>
                  </a:lnTo>
                  <a:close/>
                  <a:moveTo>
                    <a:pt x="228" y="242"/>
                  </a:moveTo>
                  <a:lnTo>
                    <a:pt x="228" y="253"/>
                  </a:lnTo>
                  <a:lnTo>
                    <a:pt x="179" y="253"/>
                  </a:lnTo>
                  <a:lnTo>
                    <a:pt x="179" y="242"/>
                  </a:lnTo>
                  <a:lnTo>
                    <a:pt x="228" y="242"/>
                  </a:lnTo>
                  <a:lnTo>
                    <a:pt x="228" y="242"/>
                  </a:lnTo>
                  <a:close/>
                  <a:moveTo>
                    <a:pt x="228" y="269"/>
                  </a:moveTo>
                  <a:lnTo>
                    <a:pt x="228" y="299"/>
                  </a:lnTo>
                  <a:lnTo>
                    <a:pt x="179" y="299"/>
                  </a:lnTo>
                  <a:lnTo>
                    <a:pt x="179" y="269"/>
                  </a:lnTo>
                  <a:lnTo>
                    <a:pt x="228" y="269"/>
                  </a:lnTo>
                  <a:close/>
                  <a:moveTo>
                    <a:pt x="126" y="50"/>
                  </a:moveTo>
                  <a:lnTo>
                    <a:pt x="126" y="50"/>
                  </a:lnTo>
                  <a:lnTo>
                    <a:pt x="129" y="49"/>
                  </a:lnTo>
                  <a:lnTo>
                    <a:pt x="132" y="46"/>
                  </a:lnTo>
                  <a:lnTo>
                    <a:pt x="133" y="43"/>
                  </a:lnTo>
                  <a:lnTo>
                    <a:pt x="134" y="39"/>
                  </a:lnTo>
                  <a:lnTo>
                    <a:pt x="134" y="39"/>
                  </a:lnTo>
                  <a:lnTo>
                    <a:pt x="133" y="35"/>
                  </a:lnTo>
                  <a:lnTo>
                    <a:pt x="132" y="32"/>
                  </a:lnTo>
                  <a:lnTo>
                    <a:pt x="129" y="30"/>
                  </a:lnTo>
                  <a:lnTo>
                    <a:pt x="126" y="28"/>
                  </a:lnTo>
                  <a:lnTo>
                    <a:pt x="126" y="4"/>
                  </a:lnTo>
                  <a:lnTo>
                    <a:pt x="126" y="4"/>
                  </a:lnTo>
                  <a:lnTo>
                    <a:pt x="150" y="1"/>
                  </a:lnTo>
                  <a:lnTo>
                    <a:pt x="176" y="0"/>
                  </a:lnTo>
                  <a:lnTo>
                    <a:pt x="179" y="0"/>
                  </a:lnTo>
                  <a:lnTo>
                    <a:pt x="179" y="59"/>
                  </a:lnTo>
                  <a:lnTo>
                    <a:pt x="126" y="59"/>
                  </a:lnTo>
                  <a:lnTo>
                    <a:pt x="126" y="50"/>
                  </a:lnTo>
                  <a:lnTo>
                    <a:pt x="126" y="50"/>
                  </a:lnTo>
                  <a:close/>
                  <a:moveTo>
                    <a:pt x="179" y="68"/>
                  </a:moveTo>
                  <a:lnTo>
                    <a:pt x="179" y="200"/>
                  </a:lnTo>
                  <a:lnTo>
                    <a:pt x="127" y="200"/>
                  </a:lnTo>
                  <a:lnTo>
                    <a:pt x="127" y="216"/>
                  </a:lnTo>
                  <a:lnTo>
                    <a:pt x="179" y="216"/>
                  </a:lnTo>
                  <a:lnTo>
                    <a:pt x="179" y="227"/>
                  </a:lnTo>
                  <a:lnTo>
                    <a:pt x="127" y="227"/>
                  </a:lnTo>
                  <a:lnTo>
                    <a:pt x="127" y="242"/>
                  </a:lnTo>
                  <a:lnTo>
                    <a:pt x="179" y="242"/>
                  </a:lnTo>
                  <a:lnTo>
                    <a:pt x="179" y="253"/>
                  </a:lnTo>
                  <a:lnTo>
                    <a:pt x="127" y="253"/>
                  </a:lnTo>
                  <a:lnTo>
                    <a:pt x="127" y="269"/>
                  </a:lnTo>
                  <a:lnTo>
                    <a:pt x="179" y="269"/>
                  </a:lnTo>
                  <a:lnTo>
                    <a:pt x="179" y="299"/>
                  </a:lnTo>
                  <a:lnTo>
                    <a:pt x="126" y="299"/>
                  </a:lnTo>
                  <a:lnTo>
                    <a:pt x="126" y="162"/>
                  </a:lnTo>
                  <a:lnTo>
                    <a:pt x="171" y="162"/>
                  </a:lnTo>
                  <a:lnTo>
                    <a:pt x="171" y="96"/>
                  </a:lnTo>
                  <a:lnTo>
                    <a:pt x="126" y="96"/>
                  </a:lnTo>
                  <a:lnTo>
                    <a:pt x="126" y="68"/>
                  </a:lnTo>
                  <a:lnTo>
                    <a:pt x="179" y="68"/>
                  </a:lnTo>
                  <a:close/>
                  <a:moveTo>
                    <a:pt x="123" y="28"/>
                  </a:moveTo>
                  <a:lnTo>
                    <a:pt x="123" y="28"/>
                  </a:lnTo>
                  <a:lnTo>
                    <a:pt x="118" y="28"/>
                  </a:lnTo>
                  <a:lnTo>
                    <a:pt x="115" y="31"/>
                  </a:lnTo>
                  <a:lnTo>
                    <a:pt x="113" y="35"/>
                  </a:lnTo>
                  <a:lnTo>
                    <a:pt x="111" y="39"/>
                  </a:lnTo>
                  <a:lnTo>
                    <a:pt x="111" y="39"/>
                  </a:lnTo>
                  <a:lnTo>
                    <a:pt x="113" y="43"/>
                  </a:lnTo>
                  <a:lnTo>
                    <a:pt x="115" y="47"/>
                  </a:lnTo>
                  <a:lnTo>
                    <a:pt x="118" y="50"/>
                  </a:lnTo>
                  <a:lnTo>
                    <a:pt x="123" y="50"/>
                  </a:lnTo>
                  <a:lnTo>
                    <a:pt x="123" y="50"/>
                  </a:lnTo>
                  <a:lnTo>
                    <a:pt x="126" y="50"/>
                  </a:lnTo>
                  <a:lnTo>
                    <a:pt x="126" y="59"/>
                  </a:lnTo>
                  <a:lnTo>
                    <a:pt x="90" y="59"/>
                  </a:lnTo>
                  <a:lnTo>
                    <a:pt x="90" y="50"/>
                  </a:lnTo>
                  <a:lnTo>
                    <a:pt x="90" y="50"/>
                  </a:lnTo>
                  <a:lnTo>
                    <a:pt x="95" y="50"/>
                  </a:lnTo>
                  <a:lnTo>
                    <a:pt x="98" y="47"/>
                  </a:lnTo>
                  <a:lnTo>
                    <a:pt x="100" y="43"/>
                  </a:lnTo>
                  <a:lnTo>
                    <a:pt x="102" y="39"/>
                  </a:lnTo>
                  <a:lnTo>
                    <a:pt x="102" y="39"/>
                  </a:lnTo>
                  <a:lnTo>
                    <a:pt x="100" y="35"/>
                  </a:lnTo>
                  <a:lnTo>
                    <a:pt x="98" y="31"/>
                  </a:lnTo>
                  <a:lnTo>
                    <a:pt x="95" y="28"/>
                  </a:lnTo>
                  <a:lnTo>
                    <a:pt x="90" y="28"/>
                  </a:lnTo>
                  <a:lnTo>
                    <a:pt x="90" y="12"/>
                  </a:lnTo>
                  <a:lnTo>
                    <a:pt x="90" y="12"/>
                  </a:lnTo>
                  <a:lnTo>
                    <a:pt x="107" y="8"/>
                  </a:lnTo>
                  <a:lnTo>
                    <a:pt x="126" y="4"/>
                  </a:lnTo>
                  <a:lnTo>
                    <a:pt x="126" y="28"/>
                  </a:lnTo>
                  <a:lnTo>
                    <a:pt x="126" y="28"/>
                  </a:lnTo>
                  <a:lnTo>
                    <a:pt x="123" y="28"/>
                  </a:lnTo>
                  <a:lnTo>
                    <a:pt x="123" y="28"/>
                  </a:lnTo>
                  <a:close/>
                  <a:moveTo>
                    <a:pt x="126" y="68"/>
                  </a:moveTo>
                  <a:lnTo>
                    <a:pt x="126" y="96"/>
                  </a:lnTo>
                  <a:lnTo>
                    <a:pt x="90" y="96"/>
                  </a:lnTo>
                  <a:lnTo>
                    <a:pt x="90" y="68"/>
                  </a:lnTo>
                  <a:lnTo>
                    <a:pt x="126" y="68"/>
                  </a:lnTo>
                  <a:lnTo>
                    <a:pt x="126" y="68"/>
                  </a:lnTo>
                  <a:close/>
                  <a:moveTo>
                    <a:pt x="126" y="162"/>
                  </a:moveTo>
                  <a:lnTo>
                    <a:pt x="126" y="299"/>
                  </a:lnTo>
                  <a:lnTo>
                    <a:pt x="90" y="299"/>
                  </a:lnTo>
                  <a:lnTo>
                    <a:pt x="90" y="256"/>
                  </a:lnTo>
                  <a:lnTo>
                    <a:pt x="90" y="256"/>
                  </a:lnTo>
                  <a:lnTo>
                    <a:pt x="92" y="250"/>
                  </a:lnTo>
                  <a:lnTo>
                    <a:pt x="94" y="244"/>
                  </a:lnTo>
                  <a:lnTo>
                    <a:pt x="94" y="244"/>
                  </a:lnTo>
                  <a:lnTo>
                    <a:pt x="92" y="237"/>
                  </a:lnTo>
                  <a:lnTo>
                    <a:pt x="90" y="231"/>
                  </a:lnTo>
                  <a:lnTo>
                    <a:pt x="90" y="162"/>
                  </a:lnTo>
                  <a:lnTo>
                    <a:pt x="126" y="162"/>
                  </a:lnTo>
                  <a:lnTo>
                    <a:pt x="126" y="162"/>
                  </a:lnTo>
                  <a:close/>
                  <a:moveTo>
                    <a:pt x="90" y="348"/>
                  </a:moveTo>
                  <a:lnTo>
                    <a:pt x="90" y="314"/>
                  </a:lnTo>
                  <a:lnTo>
                    <a:pt x="94" y="314"/>
                  </a:lnTo>
                  <a:lnTo>
                    <a:pt x="94" y="338"/>
                  </a:lnTo>
                  <a:lnTo>
                    <a:pt x="94" y="338"/>
                  </a:lnTo>
                  <a:lnTo>
                    <a:pt x="92" y="344"/>
                  </a:lnTo>
                  <a:lnTo>
                    <a:pt x="90" y="348"/>
                  </a:lnTo>
                  <a:lnTo>
                    <a:pt x="90" y="348"/>
                  </a:lnTo>
                  <a:close/>
                  <a:moveTo>
                    <a:pt x="90" y="12"/>
                  </a:moveTo>
                  <a:lnTo>
                    <a:pt x="90" y="28"/>
                  </a:lnTo>
                  <a:lnTo>
                    <a:pt x="90" y="28"/>
                  </a:lnTo>
                  <a:lnTo>
                    <a:pt x="85" y="28"/>
                  </a:lnTo>
                  <a:lnTo>
                    <a:pt x="83" y="31"/>
                  </a:lnTo>
                  <a:lnTo>
                    <a:pt x="80" y="35"/>
                  </a:lnTo>
                  <a:lnTo>
                    <a:pt x="79" y="39"/>
                  </a:lnTo>
                  <a:lnTo>
                    <a:pt x="79" y="39"/>
                  </a:lnTo>
                  <a:lnTo>
                    <a:pt x="80" y="43"/>
                  </a:lnTo>
                  <a:lnTo>
                    <a:pt x="83" y="47"/>
                  </a:lnTo>
                  <a:lnTo>
                    <a:pt x="85" y="50"/>
                  </a:lnTo>
                  <a:lnTo>
                    <a:pt x="90" y="50"/>
                  </a:lnTo>
                  <a:lnTo>
                    <a:pt x="90" y="59"/>
                  </a:lnTo>
                  <a:lnTo>
                    <a:pt x="71" y="59"/>
                  </a:lnTo>
                  <a:lnTo>
                    <a:pt x="71" y="20"/>
                  </a:lnTo>
                  <a:lnTo>
                    <a:pt x="71" y="20"/>
                  </a:lnTo>
                  <a:lnTo>
                    <a:pt x="90" y="12"/>
                  </a:lnTo>
                  <a:lnTo>
                    <a:pt x="90" y="12"/>
                  </a:lnTo>
                  <a:close/>
                  <a:moveTo>
                    <a:pt x="90" y="68"/>
                  </a:moveTo>
                  <a:lnTo>
                    <a:pt x="90" y="96"/>
                  </a:lnTo>
                  <a:lnTo>
                    <a:pt x="81" y="96"/>
                  </a:lnTo>
                  <a:lnTo>
                    <a:pt x="81" y="162"/>
                  </a:lnTo>
                  <a:lnTo>
                    <a:pt x="90" y="162"/>
                  </a:lnTo>
                  <a:lnTo>
                    <a:pt x="90" y="231"/>
                  </a:lnTo>
                  <a:lnTo>
                    <a:pt x="90" y="231"/>
                  </a:lnTo>
                  <a:lnTo>
                    <a:pt x="87" y="227"/>
                  </a:lnTo>
                  <a:lnTo>
                    <a:pt x="81" y="223"/>
                  </a:lnTo>
                  <a:lnTo>
                    <a:pt x="76" y="221"/>
                  </a:lnTo>
                  <a:lnTo>
                    <a:pt x="71" y="221"/>
                  </a:lnTo>
                  <a:lnTo>
                    <a:pt x="71" y="68"/>
                  </a:lnTo>
                  <a:lnTo>
                    <a:pt x="90" y="68"/>
                  </a:lnTo>
                  <a:lnTo>
                    <a:pt x="90" y="68"/>
                  </a:lnTo>
                  <a:close/>
                  <a:moveTo>
                    <a:pt x="90" y="256"/>
                  </a:moveTo>
                  <a:lnTo>
                    <a:pt x="90" y="299"/>
                  </a:lnTo>
                  <a:lnTo>
                    <a:pt x="71" y="299"/>
                  </a:lnTo>
                  <a:lnTo>
                    <a:pt x="71" y="267"/>
                  </a:lnTo>
                  <a:lnTo>
                    <a:pt x="71" y="267"/>
                  </a:lnTo>
                  <a:lnTo>
                    <a:pt x="76" y="267"/>
                  </a:lnTo>
                  <a:lnTo>
                    <a:pt x="81" y="264"/>
                  </a:lnTo>
                  <a:lnTo>
                    <a:pt x="87" y="260"/>
                  </a:lnTo>
                  <a:lnTo>
                    <a:pt x="90" y="256"/>
                  </a:lnTo>
                  <a:lnTo>
                    <a:pt x="90" y="256"/>
                  </a:lnTo>
                  <a:close/>
                  <a:moveTo>
                    <a:pt x="90" y="314"/>
                  </a:moveTo>
                  <a:lnTo>
                    <a:pt x="90" y="348"/>
                  </a:lnTo>
                  <a:lnTo>
                    <a:pt x="90" y="348"/>
                  </a:lnTo>
                  <a:lnTo>
                    <a:pt x="87" y="352"/>
                  </a:lnTo>
                  <a:lnTo>
                    <a:pt x="84" y="353"/>
                  </a:lnTo>
                  <a:lnTo>
                    <a:pt x="80" y="356"/>
                  </a:lnTo>
                  <a:lnTo>
                    <a:pt x="75" y="356"/>
                  </a:lnTo>
                  <a:lnTo>
                    <a:pt x="71" y="356"/>
                  </a:lnTo>
                  <a:lnTo>
                    <a:pt x="71" y="314"/>
                  </a:lnTo>
                  <a:lnTo>
                    <a:pt x="90" y="314"/>
                  </a:lnTo>
                  <a:close/>
                  <a:moveTo>
                    <a:pt x="71" y="20"/>
                  </a:moveTo>
                  <a:lnTo>
                    <a:pt x="71" y="59"/>
                  </a:lnTo>
                  <a:lnTo>
                    <a:pt x="37" y="59"/>
                  </a:lnTo>
                  <a:lnTo>
                    <a:pt x="37" y="59"/>
                  </a:lnTo>
                  <a:lnTo>
                    <a:pt x="37" y="54"/>
                  </a:lnTo>
                  <a:lnTo>
                    <a:pt x="38" y="49"/>
                  </a:lnTo>
                  <a:lnTo>
                    <a:pt x="41" y="43"/>
                  </a:lnTo>
                  <a:lnTo>
                    <a:pt x="45" y="38"/>
                  </a:lnTo>
                  <a:lnTo>
                    <a:pt x="56" y="30"/>
                  </a:lnTo>
                  <a:lnTo>
                    <a:pt x="71" y="20"/>
                  </a:lnTo>
                  <a:lnTo>
                    <a:pt x="71" y="20"/>
                  </a:lnTo>
                  <a:close/>
                  <a:moveTo>
                    <a:pt x="71" y="68"/>
                  </a:moveTo>
                  <a:lnTo>
                    <a:pt x="71" y="221"/>
                  </a:lnTo>
                  <a:lnTo>
                    <a:pt x="71" y="221"/>
                  </a:lnTo>
                  <a:lnTo>
                    <a:pt x="71" y="221"/>
                  </a:lnTo>
                  <a:lnTo>
                    <a:pt x="65" y="221"/>
                  </a:lnTo>
                  <a:lnTo>
                    <a:pt x="61" y="222"/>
                  </a:lnTo>
                  <a:lnTo>
                    <a:pt x="57" y="225"/>
                  </a:lnTo>
                  <a:lnTo>
                    <a:pt x="54" y="227"/>
                  </a:lnTo>
                  <a:lnTo>
                    <a:pt x="50" y="230"/>
                  </a:lnTo>
                  <a:lnTo>
                    <a:pt x="49" y="234"/>
                  </a:lnTo>
                  <a:lnTo>
                    <a:pt x="48" y="239"/>
                  </a:lnTo>
                  <a:lnTo>
                    <a:pt x="48" y="244"/>
                  </a:lnTo>
                  <a:lnTo>
                    <a:pt x="48" y="244"/>
                  </a:lnTo>
                  <a:lnTo>
                    <a:pt x="48" y="248"/>
                  </a:lnTo>
                  <a:lnTo>
                    <a:pt x="49" y="253"/>
                  </a:lnTo>
                  <a:lnTo>
                    <a:pt x="50" y="257"/>
                  </a:lnTo>
                  <a:lnTo>
                    <a:pt x="54" y="260"/>
                  </a:lnTo>
                  <a:lnTo>
                    <a:pt x="57" y="262"/>
                  </a:lnTo>
                  <a:lnTo>
                    <a:pt x="61" y="265"/>
                  </a:lnTo>
                  <a:lnTo>
                    <a:pt x="65" y="267"/>
                  </a:lnTo>
                  <a:lnTo>
                    <a:pt x="71" y="267"/>
                  </a:lnTo>
                  <a:lnTo>
                    <a:pt x="71" y="267"/>
                  </a:lnTo>
                  <a:lnTo>
                    <a:pt x="71" y="299"/>
                  </a:lnTo>
                  <a:lnTo>
                    <a:pt x="16" y="299"/>
                  </a:lnTo>
                  <a:lnTo>
                    <a:pt x="16" y="210"/>
                  </a:lnTo>
                  <a:lnTo>
                    <a:pt x="16" y="210"/>
                  </a:lnTo>
                  <a:lnTo>
                    <a:pt x="20" y="206"/>
                  </a:lnTo>
                  <a:lnTo>
                    <a:pt x="25" y="202"/>
                  </a:lnTo>
                  <a:lnTo>
                    <a:pt x="30" y="199"/>
                  </a:lnTo>
                  <a:lnTo>
                    <a:pt x="37" y="199"/>
                  </a:lnTo>
                  <a:lnTo>
                    <a:pt x="37" y="68"/>
                  </a:lnTo>
                  <a:lnTo>
                    <a:pt x="71" y="68"/>
                  </a:lnTo>
                  <a:lnTo>
                    <a:pt x="71" y="68"/>
                  </a:lnTo>
                  <a:close/>
                  <a:moveTo>
                    <a:pt x="71" y="314"/>
                  </a:moveTo>
                  <a:lnTo>
                    <a:pt x="71" y="356"/>
                  </a:lnTo>
                  <a:lnTo>
                    <a:pt x="65" y="356"/>
                  </a:lnTo>
                  <a:lnTo>
                    <a:pt x="65" y="356"/>
                  </a:lnTo>
                  <a:lnTo>
                    <a:pt x="58" y="355"/>
                  </a:lnTo>
                  <a:lnTo>
                    <a:pt x="53" y="350"/>
                  </a:lnTo>
                  <a:lnTo>
                    <a:pt x="49" y="345"/>
                  </a:lnTo>
                  <a:lnTo>
                    <a:pt x="48" y="338"/>
                  </a:lnTo>
                  <a:lnTo>
                    <a:pt x="48" y="314"/>
                  </a:lnTo>
                  <a:lnTo>
                    <a:pt x="71" y="314"/>
                  </a:lnTo>
                  <a:lnTo>
                    <a:pt x="71" y="314"/>
                  </a:lnTo>
                  <a:close/>
                  <a:moveTo>
                    <a:pt x="16" y="154"/>
                  </a:moveTo>
                  <a:lnTo>
                    <a:pt x="16" y="154"/>
                  </a:lnTo>
                  <a:lnTo>
                    <a:pt x="19" y="153"/>
                  </a:lnTo>
                  <a:lnTo>
                    <a:pt x="20" y="150"/>
                  </a:lnTo>
                  <a:lnTo>
                    <a:pt x="20" y="103"/>
                  </a:lnTo>
                  <a:lnTo>
                    <a:pt x="20" y="103"/>
                  </a:lnTo>
                  <a:lnTo>
                    <a:pt x="19" y="99"/>
                  </a:lnTo>
                  <a:lnTo>
                    <a:pt x="16" y="96"/>
                  </a:lnTo>
                  <a:lnTo>
                    <a:pt x="16" y="154"/>
                  </a:lnTo>
                  <a:close/>
                  <a:moveTo>
                    <a:pt x="16" y="96"/>
                  </a:moveTo>
                  <a:lnTo>
                    <a:pt x="16" y="154"/>
                  </a:lnTo>
                  <a:lnTo>
                    <a:pt x="16" y="154"/>
                  </a:lnTo>
                  <a:lnTo>
                    <a:pt x="15" y="154"/>
                  </a:lnTo>
                  <a:lnTo>
                    <a:pt x="6" y="150"/>
                  </a:lnTo>
                  <a:lnTo>
                    <a:pt x="6" y="150"/>
                  </a:lnTo>
                  <a:lnTo>
                    <a:pt x="4" y="149"/>
                  </a:lnTo>
                  <a:lnTo>
                    <a:pt x="2" y="147"/>
                  </a:lnTo>
                  <a:lnTo>
                    <a:pt x="0" y="14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3"/>
                  </a:lnTo>
                  <a:lnTo>
                    <a:pt x="2" y="91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15" y="95"/>
                  </a:lnTo>
                  <a:lnTo>
                    <a:pt x="15" y="95"/>
                  </a:lnTo>
                  <a:lnTo>
                    <a:pt x="16" y="96"/>
                  </a:lnTo>
                  <a:lnTo>
                    <a:pt x="16" y="96"/>
                  </a:lnTo>
                  <a:close/>
                  <a:moveTo>
                    <a:pt x="16" y="210"/>
                  </a:moveTo>
                  <a:lnTo>
                    <a:pt x="16" y="299"/>
                  </a:lnTo>
                  <a:lnTo>
                    <a:pt x="12" y="299"/>
                  </a:lnTo>
                  <a:lnTo>
                    <a:pt x="12" y="222"/>
                  </a:lnTo>
                  <a:lnTo>
                    <a:pt x="12" y="222"/>
                  </a:lnTo>
                  <a:lnTo>
                    <a:pt x="14" y="215"/>
                  </a:lnTo>
                  <a:lnTo>
                    <a:pt x="16" y="210"/>
                  </a:lnTo>
                  <a:lnTo>
                    <a:pt x="16" y="210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172">
              <a:extLst>
                <a:ext uri="{FF2B5EF4-FFF2-40B4-BE49-F238E27FC236}">
                  <a16:creationId xmlns:a16="http://schemas.microsoft.com/office/drawing/2014/main" xmlns="" id="{C2407168-20D1-4322-9DE1-43EFA4BD393B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4475086" y="1857617"/>
              <a:ext cx="415173" cy="323127"/>
            </a:xfrm>
            <a:custGeom>
              <a:avLst/>
              <a:gdLst>
                <a:gd name="txL" fmla="*/ 0 w 399"/>
                <a:gd name="txT" fmla="*/ 0 h 304"/>
                <a:gd name="txR" fmla="*/ 399 w 399"/>
                <a:gd name="txB" fmla="*/ 304 h 304"/>
              </a:gdLst>
              <a:ahLst/>
              <a:cxnLst>
                <a:cxn ang="0">
                  <a:pos x="412051" y="302932"/>
                </a:cxn>
                <a:cxn ang="0">
                  <a:pos x="405808" y="10629"/>
                </a:cxn>
                <a:cxn ang="0">
                  <a:pos x="363146" y="23384"/>
                </a:cxn>
                <a:cxn ang="0">
                  <a:pos x="391241" y="51020"/>
                </a:cxn>
                <a:cxn ang="0">
                  <a:pos x="374592" y="298680"/>
                </a:cxn>
                <a:cxn ang="0">
                  <a:pos x="316322" y="272107"/>
                </a:cxn>
                <a:cxn ang="0">
                  <a:pos x="358984" y="44643"/>
                </a:cxn>
                <a:cxn ang="0">
                  <a:pos x="371471" y="266792"/>
                </a:cxn>
                <a:cxn ang="0">
                  <a:pos x="264296" y="23384"/>
                </a:cxn>
                <a:cxn ang="0">
                  <a:pos x="264296" y="323127"/>
                </a:cxn>
                <a:cxn ang="0">
                  <a:pos x="264296" y="280610"/>
                </a:cxn>
                <a:cxn ang="0">
                  <a:pos x="288228" y="177507"/>
                </a:cxn>
                <a:cxn ang="0">
                  <a:pos x="285106" y="141368"/>
                </a:cxn>
                <a:cxn ang="0">
                  <a:pos x="284066" y="115858"/>
                </a:cxn>
                <a:cxn ang="0">
                  <a:pos x="264296" y="43580"/>
                </a:cxn>
                <a:cxn ang="0">
                  <a:pos x="270539" y="181759"/>
                </a:cxn>
                <a:cxn ang="0">
                  <a:pos x="264296" y="145620"/>
                </a:cxn>
                <a:cxn ang="0">
                  <a:pos x="267417" y="109481"/>
                </a:cxn>
                <a:cxn ang="0">
                  <a:pos x="208107" y="0"/>
                </a:cxn>
                <a:cxn ang="0">
                  <a:pos x="208107" y="299743"/>
                </a:cxn>
                <a:cxn ang="0">
                  <a:pos x="250769" y="98851"/>
                </a:cxn>
                <a:cxn ang="0">
                  <a:pos x="235161" y="128613"/>
                </a:cxn>
                <a:cxn ang="0">
                  <a:pos x="239323" y="153060"/>
                </a:cxn>
                <a:cxn ang="0">
                  <a:pos x="241404" y="189199"/>
                </a:cxn>
                <a:cxn ang="0">
                  <a:pos x="208107" y="197703"/>
                </a:cxn>
                <a:cxn ang="0">
                  <a:pos x="264296" y="43580"/>
                </a:cxn>
                <a:cxn ang="0">
                  <a:pos x="251809" y="109481"/>
                </a:cxn>
                <a:cxn ang="0">
                  <a:pos x="261174" y="136053"/>
                </a:cxn>
                <a:cxn ang="0">
                  <a:pos x="261174" y="144557"/>
                </a:cxn>
                <a:cxn ang="0">
                  <a:pos x="255971" y="180696"/>
                </a:cxn>
                <a:cxn ang="0">
                  <a:pos x="140472" y="23384"/>
                </a:cxn>
                <a:cxn ang="0">
                  <a:pos x="140472" y="323127"/>
                </a:cxn>
                <a:cxn ang="0">
                  <a:pos x="180012" y="189199"/>
                </a:cxn>
                <a:cxn ang="0">
                  <a:pos x="144634" y="226401"/>
                </a:cxn>
                <a:cxn ang="0">
                  <a:pos x="168566" y="194514"/>
                </a:cxn>
                <a:cxn ang="0">
                  <a:pos x="153999" y="162626"/>
                </a:cxn>
                <a:cxn ang="0">
                  <a:pos x="141513" y="133928"/>
                </a:cxn>
                <a:cxn ang="0">
                  <a:pos x="148796" y="144557"/>
                </a:cxn>
                <a:cxn ang="0">
                  <a:pos x="156080" y="129676"/>
                </a:cxn>
                <a:cxn ang="0">
                  <a:pos x="208107" y="43580"/>
                </a:cxn>
                <a:cxn ang="0">
                  <a:pos x="152958" y="205143"/>
                </a:cxn>
                <a:cxn ang="0">
                  <a:pos x="144634" y="174319"/>
                </a:cxn>
                <a:cxn ang="0">
                  <a:pos x="26013" y="2126"/>
                </a:cxn>
                <a:cxn ang="0">
                  <a:pos x="0" y="290177"/>
                </a:cxn>
                <a:cxn ang="0">
                  <a:pos x="26013" y="323127"/>
                </a:cxn>
                <a:cxn ang="0">
                  <a:pos x="41621" y="298680"/>
                </a:cxn>
                <a:cxn ang="0">
                  <a:pos x="24973" y="51020"/>
                </a:cxn>
                <a:cxn ang="0">
                  <a:pos x="52027" y="23384"/>
                </a:cxn>
                <a:cxn ang="0">
                  <a:pos x="129026" y="132865"/>
                </a:cxn>
                <a:cxn ang="0">
                  <a:pos x="110297" y="186011"/>
                </a:cxn>
                <a:cxn ang="0">
                  <a:pos x="121742" y="222150"/>
                </a:cxn>
                <a:cxn ang="0">
                  <a:pos x="56189" y="278484"/>
                </a:cxn>
                <a:cxn ang="0">
                  <a:pos x="44743" y="56335"/>
                </a:cxn>
                <a:cxn ang="0">
                  <a:pos x="140472" y="165815"/>
                </a:cxn>
                <a:cxn ang="0">
                  <a:pos x="136310" y="187074"/>
                </a:cxn>
                <a:cxn ang="0">
                  <a:pos x="133188" y="211521"/>
                </a:cxn>
                <a:cxn ang="0">
                  <a:pos x="132148" y="145620"/>
                </a:cxn>
              </a:cxnLst>
              <a:rect l="txL" t="txT" r="txR" b="txB"/>
              <a:pathLst>
                <a:path w="399" h="304">
                  <a:moveTo>
                    <a:pt x="368" y="304"/>
                  </a:moveTo>
                  <a:lnTo>
                    <a:pt x="368" y="304"/>
                  </a:lnTo>
                  <a:lnTo>
                    <a:pt x="373" y="304"/>
                  </a:lnTo>
                  <a:lnTo>
                    <a:pt x="380" y="302"/>
                  </a:lnTo>
                  <a:lnTo>
                    <a:pt x="385" y="298"/>
                  </a:lnTo>
                  <a:lnTo>
                    <a:pt x="390" y="294"/>
                  </a:lnTo>
                  <a:lnTo>
                    <a:pt x="394" y="290"/>
                  </a:lnTo>
                  <a:lnTo>
                    <a:pt x="396" y="285"/>
                  </a:lnTo>
                  <a:lnTo>
                    <a:pt x="399" y="279"/>
                  </a:lnTo>
                  <a:lnTo>
                    <a:pt x="399" y="273"/>
                  </a:lnTo>
                  <a:lnTo>
                    <a:pt x="399" y="33"/>
                  </a:lnTo>
                  <a:lnTo>
                    <a:pt x="399" y="33"/>
                  </a:lnTo>
                  <a:lnTo>
                    <a:pt x="399" y="26"/>
                  </a:lnTo>
                  <a:lnTo>
                    <a:pt x="396" y="21"/>
                  </a:lnTo>
                  <a:lnTo>
                    <a:pt x="394" y="15"/>
                  </a:lnTo>
                  <a:lnTo>
                    <a:pt x="390" y="10"/>
                  </a:lnTo>
                  <a:lnTo>
                    <a:pt x="385" y="6"/>
                  </a:lnTo>
                  <a:lnTo>
                    <a:pt x="380" y="3"/>
                  </a:lnTo>
                  <a:lnTo>
                    <a:pt x="373" y="2"/>
                  </a:lnTo>
                  <a:lnTo>
                    <a:pt x="368" y="0"/>
                  </a:lnTo>
                  <a:lnTo>
                    <a:pt x="304" y="0"/>
                  </a:lnTo>
                  <a:lnTo>
                    <a:pt x="304" y="22"/>
                  </a:lnTo>
                  <a:lnTo>
                    <a:pt x="349" y="22"/>
                  </a:lnTo>
                  <a:lnTo>
                    <a:pt x="349" y="22"/>
                  </a:lnTo>
                  <a:lnTo>
                    <a:pt x="354" y="22"/>
                  </a:lnTo>
                  <a:lnTo>
                    <a:pt x="360" y="25"/>
                  </a:lnTo>
                  <a:lnTo>
                    <a:pt x="364" y="26"/>
                  </a:lnTo>
                  <a:lnTo>
                    <a:pt x="368" y="30"/>
                  </a:lnTo>
                  <a:lnTo>
                    <a:pt x="371" y="34"/>
                  </a:lnTo>
                  <a:lnTo>
                    <a:pt x="373" y="38"/>
                  </a:lnTo>
                  <a:lnTo>
                    <a:pt x="375" y="42"/>
                  </a:lnTo>
                  <a:lnTo>
                    <a:pt x="376" y="48"/>
                  </a:lnTo>
                  <a:lnTo>
                    <a:pt x="376" y="256"/>
                  </a:lnTo>
                  <a:lnTo>
                    <a:pt x="376" y="256"/>
                  </a:lnTo>
                  <a:lnTo>
                    <a:pt x="375" y="262"/>
                  </a:lnTo>
                  <a:lnTo>
                    <a:pt x="373" y="267"/>
                  </a:lnTo>
                  <a:lnTo>
                    <a:pt x="371" y="271"/>
                  </a:lnTo>
                  <a:lnTo>
                    <a:pt x="368" y="275"/>
                  </a:lnTo>
                  <a:lnTo>
                    <a:pt x="364" y="278"/>
                  </a:lnTo>
                  <a:lnTo>
                    <a:pt x="360" y="281"/>
                  </a:lnTo>
                  <a:lnTo>
                    <a:pt x="354" y="282"/>
                  </a:lnTo>
                  <a:lnTo>
                    <a:pt x="349" y="282"/>
                  </a:lnTo>
                  <a:lnTo>
                    <a:pt x="304" y="282"/>
                  </a:lnTo>
                  <a:lnTo>
                    <a:pt x="304" y="304"/>
                  </a:lnTo>
                  <a:lnTo>
                    <a:pt x="368" y="304"/>
                  </a:lnTo>
                  <a:lnTo>
                    <a:pt x="368" y="304"/>
                  </a:lnTo>
                  <a:close/>
                  <a:moveTo>
                    <a:pt x="304" y="264"/>
                  </a:moveTo>
                  <a:lnTo>
                    <a:pt x="304" y="256"/>
                  </a:lnTo>
                  <a:lnTo>
                    <a:pt x="337" y="256"/>
                  </a:lnTo>
                  <a:lnTo>
                    <a:pt x="337" y="243"/>
                  </a:lnTo>
                  <a:lnTo>
                    <a:pt x="304" y="243"/>
                  </a:lnTo>
                  <a:lnTo>
                    <a:pt x="304" y="41"/>
                  </a:lnTo>
                  <a:lnTo>
                    <a:pt x="337" y="41"/>
                  </a:lnTo>
                  <a:lnTo>
                    <a:pt x="337" y="41"/>
                  </a:lnTo>
                  <a:lnTo>
                    <a:pt x="341" y="41"/>
                  </a:lnTo>
                  <a:lnTo>
                    <a:pt x="345" y="42"/>
                  </a:lnTo>
                  <a:lnTo>
                    <a:pt x="352" y="46"/>
                  </a:lnTo>
                  <a:lnTo>
                    <a:pt x="357" y="53"/>
                  </a:lnTo>
                  <a:lnTo>
                    <a:pt x="357" y="57"/>
                  </a:lnTo>
                  <a:lnTo>
                    <a:pt x="358" y="61"/>
                  </a:lnTo>
                  <a:lnTo>
                    <a:pt x="358" y="243"/>
                  </a:lnTo>
                  <a:lnTo>
                    <a:pt x="358" y="243"/>
                  </a:lnTo>
                  <a:lnTo>
                    <a:pt x="357" y="247"/>
                  </a:lnTo>
                  <a:lnTo>
                    <a:pt x="357" y="251"/>
                  </a:lnTo>
                  <a:lnTo>
                    <a:pt x="352" y="258"/>
                  </a:lnTo>
                  <a:lnTo>
                    <a:pt x="345" y="262"/>
                  </a:lnTo>
                  <a:lnTo>
                    <a:pt x="341" y="263"/>
                  </a:lnTo>
                  <a:lnTo>
                    <a:pt x="337" y="264"/>
                  </a:lnTo>
                  <a:lnTo>
                    <a:pt x="304" y="264"/>
                  </a:lnTo>
                  <a:close/>
                  <a:moveTo>
                    <a:pt x="304" y="0"/>
                  </a:moveTo>
                  <a:lnTo>
                    <a:pt x="254" y="0"/>
                  </a:lnTo>
                  <a:lnTo>
                    <a:pt x="254" y="22"/>
                  </a:lnTo>
                  <a:lnTo>
                    <a:pt x="304" y="22"/>
                  </a:lnTo>
                  <a:lnTo>
                    <a:pt x="304" y="0"/>
                  </a:lnTo>
                  <a:lnTo>
                    <a:pt x="304" y="0"/>
                  </a:lnTo>
                  <a:close/>
                  <a:moveTo>
                    <a:pt x="254" y="304"/>
                  </a:moveTo>
                  <a:lnTo>
                    <a:pt x="304" y="304"/>
                  </a:lnTo>
                  <a:lnTo>
                    <a:pt x="304" y="282"/>
                  </a:lnTo>
                  <a:lnTo>
                    <a:pt x="254" y="282"/>
                  </a:lnTo>
                  <a:lnTo>
                    <a:pt x="254" y="304"/>
                  </a:lnTo>
                  <a:lnTo>
                    <a:pt x="254" y="304"/>
                  </a:lnTo>
                  <a:close/>
                  <a:moveTo>
                    <a:pt x="304" y="41"/>
                  </a:moveTo>
                  <a:lnTo>
                    <a:pt x="304" y="243"/>
                  </a:lnTo>
                  <a:lnTo>
                    <a:pt x="270" y="243"/>
                  </a:lnTo>
                  <a:lnTo>
                    <a:pt x="270" y="256"/>
                  </a:lnTo>
                  <a:lnTo>
                    <a:pt x="304" y="256"/>
                  </a:lnTo>
                  <a:lnTo>
                    <a:pt x="304" y="264"/>
                  </a:lnTo>
                  <a:lnTo>
                    <a:pt x="254" y="264"/>
                  </a:lnTo>
                  <a:lnTo>
                    <a:pt x="254" y="183"/>
                  </a:lnTo>
                  <a:lnTo>
                    <a:pt x="254" y="183"/>
                  </a:lnTo>
                  <a:lnTo>
                    <a:pt x="257" y="183"/>
                  </a:lnTo>
                  <a:lnTo>
                    <a:pt x="257" y="183"/>
                  </a:lnTo>
                  <a:lnTo>
                    <a:pt x="265" y="179"/>
                  </a:lnTo>
                  <a:lnTo>
                    <a:pt x="272" y="174"/>
                  </a:lnTo>
                  <a:lnTo>
                    <a:pt x="272" y="174"/>
                  </a:lnTo>
                  <a:lnTo>
                    <a:pt x="277" y="167"/>
                  </a:lnTo>
                  <a:lnTo>
                    <a:pt x="281" y="159"/>
                  </a:lnTo>
                  <a:lnTo>
                    <a:pt x="281" y="159"/>
                  </a:lnTo>
                  <a:lnTo>
                    <a:pt x="281" y="151"/>
                  </a:lnTo>
                  <a:lnTo>
                    <a:pt x="281" y="151"/>
                  </a:lnTo>
                  <a:lnTo>
                    <a:pt x="281" y="143"/>
                  </a:lnTo>
                  <a:lnTo>
                    <a:pt x="281" y="143"/>
                  </a:lnTo>
                  <a:lnTo>
                    <a:pt x="278" y="137"/>
                  </a:lnTo>
                  <a:lnTo>
                    <a:pt x="274" y="133"/>
                  </a:lnTo>
                  <a:lnTo>
                    <a:pt x="274" y="133"/>
                  </a:lnTo>
                  <a:lnTo>
                    <a:pt x="269" y="130"/>
                  </a:lnTo>
                  <a:lnTo>
                    <a:pt x="262" y="129"/>
                  </a:lnTo>
                  <a:lnTo>
                    <a:pt x="262" y="129"/>
                  </a:lnTo>
                  <a:lnTo>
                    <a:pt x="268" y="122"/>
                  </a:lnTo>
                  <a:lnTo>
                    <a:pt x="272" y="116"/>
                  </a:lnTo>
                  <a:lnTo>
                    <a:pt x="272" y="116"/>
                  </a:lnTo>
                  <a:lnTo>
                    <a:pt x="273" y="109"/>
                  </a:lnTo>
                  <a:lnTo>
                    <a:pt x="273" y="102"/>
                  </a:lnTo>
                  <a:lnTo>
                    <a:pt x="273" y="102"/>
                  </a:lnTo>
                  <a:lnTo>
                    <a:pt x="270" y="97"/>
                  </a:lnTo>
                  <a:lnTo>
                    <a:pt x="264" y="93"/>
                  </a:lnTo>
                  <a:lnTo>
                    <a:pt x="264" y="93"/>
                  </a:lnTo>
                  <a:lnTo>
                    <a:pt x="260" y="90"/>
                  </a:lnTo>
                  <a:lnTo>
                    <a:pt x="254" y="90"/>
                  </a:lnTo>
                  <a:lnTo>
                    <a:pt x="254" y="41"/>
                  </a:lnTo>
                  <a:lnTo>
                    <a:pt x="304" y="41"/>
                  </a:lnTo>
                  <a:lnTo>
                    <a:pt x="304" y="41"/>
                  </a:lnTo>
                  <a:close/>
                  <a:moveTo>
                    <a:pt x="254" y="175"/>
                  </a:moveTo>
                  <a:lnTo>
                    <a:pt x="254" y="175"/>
                  </a:lnTo>
                  <a:lnTo>
                    <a:pt x="254" y="175"/>
                  </a:lnTo>
                  <a:lnTo>
                    <a:pt x="254" y="175"/>
                  </a:lnTo>
                  <a:lnTo>
                    <a:pt x="257" y="174"/>
                  </a:lnTo>
                  <a:lnTo>
                    <a:pt x="260" y="171"/>
                  </a:lnTo>
                  <a:lnTo>
                    <a:pt x="264" y="166"/>
                  </a:lnTo>
                  <a:lnTo>
                    <a:pt x="264" y="166"/>
                  </a:lnTo>
                  <a:lnTo>
                    <a:pt x="265" y="159"/>
                  </a:lnTo>
                  <a:lnTo>
                    <a:pt x="264" y="151"/>
                  </a:lnTo>
                  <a:lnTo>
                    <a:pt x="264" y="151"/>
                  </a:lnTo>
                  <a:lnTo>
                    <a:pt x="260" y="143"/>
                  </a:lnTo>
                  <a:lnTo>
                    <a:pt x="257" y="140"/>
                  </a:lnTo>
                  <a:lnTo>
                    <a:pt x="254" y="137"/>
                  </a:lnTo>
                  <a:lnTo>
                    <a:pt x="254" y="175"/>
                  </a:lnTo>
                  <a:lnTo>
                    <a:pt x="254" y="175"/>
                  </a:lnTo>
                  <a:close/>
                  <a:moveTo>
                    <a:pt x="254" y="124"/>
                  </a:moveTo>
                  <a:lnTo>
                    <a:pt x="254" y="124"/>
                  </a:lnTo>
                  <a:lnTo>
                    <a:pt x="257" y="117"/>
                  </a:lnTo>
                  <a:lnTo>
                    <a:pt x="258" y="109"/>
                  </a:lnTo>
                  <a:lnTo>
                    <a:pt x="258" y="109"/>
                  </a:lnTo>
                  <a:lnTo>
                    <a:pt x="257" y="103"/>
                  </a:lnTo>
                  <a:lnTo>
                    <a:pt x="257" y="103"/>
                  </a:lnTo>
                  <a:lnTo>
                    <a:pt x="255" y="99"/>
                  </a:lnTo>
                  <a:lnTo>
                    <a:pt x="254" y="98"/>
                  </a:lnTo>
                  <a:lnTo>
                    <a:pt x="254" y="98"/>
                  </a:lnTo>
                  <a:lnTo>
                    <a:pt x="254" y="97"/>
                  </a:lnTo>
                  <a:lnTo>
                    <a:pt x="254" y="124"/>
                  </a:lnTo>
                  <a:close/>
                  <a:moveTo>
                    <a:pt x="254" y="0"/>
                  </a:moveTo>
                  <a:lnTo>
                    <a:pt x="200" y="0"/>
                  </a:lnTo>
                  <a:lnTo>
                    <a:pt x="200" y="22"/>
                  </a:lnTo>
                  <a:lnTo>
                    <a:pt x="254" y="22"/>
                  </a:lnTo>
                  <a:lnTo>
                    <a:pt x="254" y="0"/>
                  </a:lnTo>
                  <a:lnTo>
                    <a:pt x="254" y="0"/>
                  </a:lnTo>
                  <a:close/>
                  <a:moveTo>
                    <a:pt x="200" y="304"/>
                  </a:moveTo>
                  <a:lnTo>
                    <a:pt x="254" y="304"/>
                  </a:lnTo>
                  <a:lnTo>
                    <a:pt x="254" y="282"/>
                  </a:lnTo>
                  <a:lnTo>
                    <a:pt x="200" y="282"/>
                  </a:lnTo>
                  <a:lnTo>
                    <a:pt x="200" y="304"/>
                  </a:lnTo>
                  <a:lnTo>
                    <a:pt x="200" y="304"/>
                  </a:lnTo>
                  <a:close/>
                  <a:moveTo>
                    <a:pt x="254" y="41"/>
                  </a:moveTo>
                  <a:lnTo>
                    <a:pt x="254" y="90"/>
                  </a:lnTo>
                  <a:lnTo>
                    <a:pt x="254" y="90"/>
                  </a:lnTo>
                  <a:lnTo>
                    <a:pt x="246" y="91"/>
                  </a:lnTo>
                  <a:lnTo>
                    <a:pt x="246" y="91"/>
                  </a:lnTo>
                  <a:lnTo>
                    <a:pt x="241" y="93"/>
                  </a:lnTo>
                  <a:lnTo>
                    <a:pt x="236" y="95"/>
                  </a:lnTo>
                  <a:lnTo>
                    <a:pt x="232" y="99"/>
                  </a:lnTo>
                  <a:lnTo>
                    <a:pt x="230" y="103"/>
                  </a:lnTo>
                  <a:lnTo>
                    <a:pt x="230" y="103"/>
                  </a:lnTo>
                  <a:lnTo>
                    <a:pt x="227" y="107"/>
                  </a:lnTo>
                  <a:lnTo>
                    <a:pt x="226" y="111"/>
                  </a:lnTo>
                  <a:lnTo>
                    <a:pt x="226" y="117"/>
                  </a:lnTo>
                  <a:lnTo>
                    <a:pt x="226" y="121"/>
                  </a:lnTo>
                  <a:lnTo>
                    <a:pt x="226" y="121"/>
                  </a:lnTo>
                  <a:lnTo>
                    <a:pt x="228" y="125"/>
                  </a:lnTo>
                  <a:lnTo>
                    <a:pt x="231" y="129"/>
                  </a:lnTo>
                  <a:lnTo>
                    <a:pt x="235" y="132"/>
                  </a:lnTo>
                  <a:lnTo>
                    <a:pt x="241" y="134"/>
                  </a:lnTo>
                  <a:lnTo>
                    <a:pt x="241" y="134"/>
                  </a:lnTo>
                  <a:lnTo>
                    <a:pt x="232" y="141"/>
                  </a:lnTo>
                  <a:lnTo>
                    <a:pt x="230" y="144"/>
                  </a:lnTo>
                  <a:lnTo>
                    <a:pt x="227" y="148"/>
                  </a:lnTo>
                  <a:lnTo>
                    <a:pt x="227" y="148"/>
                  </a:lnTo>
                  <a:lnTo>
                    <a:pt x="226" y="158"/>
                  </a:lnTo>
                  <a:lnTo>
                    <a:pt x="226" y="166"/>
                  </a:lnTo>
                  <a:lnTo>
                    <a:pt x="226" y="166"/>
                  </a:lnTo>
                  <a:lnTo>
                    <a:pt x="227" y="171"/>
                  </a:lnTo>
                  <a:lnTo>
                    <a:pt x="230" y="174"/>
                  </a:lnTo>
                  <a:lnTo>
                    <a:pt x="232" y="178"/>
                  </a:lnTo>
                  <a:lnTo>
                    <a:pt x="236" y="181"/>
                  </a:lnTo>
                  <a:lnTo>
                    <a:pt x="236" y="181"/>
                  </a:lnTo>
                  <a:lnTo>
                    <a:pt x="241" y="182"/>
                  </a:lnTo>
                  <a:lnTo>
                    <a:pt x="245" y="183"/>
                  </a:lnTo>
                  <a:lnTo>
                    <a:pt x="254" y="183"/>
                  </a:lnTo>
                  <a:lnTo>
                    <a:pt x="254" y="264"/>
                  </a:lnTo>
                  <a:lnTo>
                    <a:pt x="200" y="264"/>
                  </a:lnTo>
                  <a:lnTo>
                    <a:pt x="200" y="186"/>
                  </a:lnTo>
                  <a:lnTo>
                    <a:pt x="201" y="186"/>
                  </a:lnTo>
                  <a:lnTo>
                    <a:pt x="200" y="171"/>
                  </a:lnTo>
                  <a:lnTo>
                    <a:pt x="216" y="167"/>
                  </a:lnTo>
                  <a:lnTo>
                    <a:pt x="215" y="153"/>
                  </a:lnTo>
                  <a:lnTo>
                    <a:pt x="200" y="158"/>
                  </a:lnTo>
                  <a:lnTo>
                    <a:pt x="200" y="145"/>
                  </a:lnTo>
                  <a:lnTo>
                    <a:pt x="200" y="41"/>
                  </a:lnTo>
                  <a:lnTo>
                    <a:pt x="254" y="41"/>
                  </a:lnTo>
                  <a:lnTo>
                    <a:pt x="254" y="41"/>
                  </a:lnTo>
                  <a:close/>
                  <a:moveTo>
                    <a:pt x="254" y="97"/>
                  </a:moveTo>
                  <a:lnTo>
                    <a:pt x="254" y="97"/>
                  </a:lnTo>
                  <a:lnTo>
                    <a:pt x="251" y="97"/>
                  </a:lnTo>
                  <a:lnTo>
                    <a:pt x="249" y="97"/>
                  </a:lnTo>
                  <a:lnTo>
                    <a:pt x="249" y="97"/>
                  </a:lnTo>
                  <a:lnTo>
                    <a:pt x="245" y="99"/>
                  </a:lnTo>
                  <a:lnTo>
                    <a:pt x="242" y="103"/>
                  </a:lnTo>
                  <a:lnTo>
                    <a:pt x="242" y="103"/>
                  </a:lnTo>
                  <a:lnTo>
                    <a:pt x="241" y="109"/>
                  </a:lnTo>
                  <a:lnTo>
                    <a:pt x="241" y="114"/>
                  </a:lnTo>
                  <a:lnTo>
                    <a:pt x="241" y="114"/>
                  </a:lnTo>
                  <a:lnTo>
                    <a:pt x="242" y="118"/>
                  </a:lnTo>
                  <a:lnTo>
                    <a:pt x="245" y="122"/>
                  </a:lnTo>
                  <a:lnTo>
                    <a:pt x="247" y="125"/>
                  </a:lnTo>
                  <a:lnTo>
                    <a:pt x="251" y="128"/>
                  </a:lnTo>
                  <a:lnTo>
                    <a:pt x="251" y="128"/>
                  </a:lnTo>
                  <a:lnTo>
                    <a:pt x="254" y="124"/>
                  </a:lnTo>
                  <a:lnTo>
                    <a:pt x="254" y="97"/>
                  </a:lnTo>
                  <a:lnTo>
                    <a:pt x="254" y="97"/>
                  </a:lnTo>
                  <a:close/>
                  <a:moveTo>
                    <a:pt x="254" y="137"/>
                  </a:moveTo>
                  <a:lnTo>
                    <a:pt x="254" y="137"/>
                  </a:lnTo>
                  <a:lnTo>
                    <a:pt x="251" y="136"/>
                  </a:lnTo>
                  <a:lnTo>
                    <a:pt x="251" y="136"/>
                  </a:lnTo>
                  <a:lnTo>
                    <a:pt x="247" y="141"/>
                  </a:lnTo>
                  <a:lnTo>
                    <a:pt x="245" y="147"/>
                  </a:lnTo>
                  <a:lnTo>
                    <a:pt x="243" y="152"/>
                  </a:lnTo>
                  <a:lnTo>
                    <a:pt x="243" y="159"/>
                  </a:lnTo>
                  <a:lnTo>
                    <a:pt x="243" y="159"/>
                  </a:lnTo>
                  <a:lnTo>
                    <a:pt x="243" y="164"/>
                  </a:lnTo>
                  <a:lnTo>
                    <a:pt x="243" y="164"/>
                  </a:lnTo>
                  <a:lnTo>
                    <a:pt x="246" y="170"/>
                  </a:lnTo>
                  <a:lnTo>
                    <a:pt x="249" y="172"/>
                  </a:lnTo>
                  <a:lnTo>
                    <a:pt x="249" y="172"/>
                  </a:lnTo>
                  <a:lnTo>
                    <a:pt x="251" y="174"/>
                  </a:lnTo>
                  <a:lnTo>
                    <a:pt x="254" y="175"/>
                  </a:lnTo>
                  <a:lnTo>
                    <a:pt x="254" y="137"/>
                  </a:lnTo>
                  <a:close/>
                  <a:moveTo>
                    <a:pt x="200" y="0"/>
                  </a:moveTo>
                  <a:lnTo>
                    <a:pt x="135" y="0"/>
                  </a:lnTo>
                  <a:lnTo>
                    <a:pt x="135" y="22"/>
                  </a:lnTo>
                  <a:lnTo>
                    <a:pt x="200" y="22"/>
                  </a:lnTo>
                  <a:lnTo>
                    <a:pt x="200" y="0"/>
                  </a:lnTo>
                  <a:lnTo>
                    <a:pt x="200" y="0"/>
                  </a:lnTo>
                  <a:close/>
                  <a:moveTo>
                    <a:pt x="135" y="304"/>
                  </a:moveTo>
                  <a:lnTo>
                    <a:pt x="200" y="304"/>
                  </a:lnTo>
                  <a:lnTo>
                    <a:pt x="200" y="282"/>
                  </a:lnTo>
                  <a:lnTo>
                    <a:pt x="135" y="282"/>
                  </a:lnTo>
                  <a:lnTo>
                    <a:pt x="135" y="304"/>
                  </a:lnTo>
                  <a:lnTo>
                    <a:pt x="135" y="304"/>
                  </a:lnTo>
                  <a:close/>
                  <a:moveTo>
                    <a:pt x="200" y="41"/>
                  </a:moveTo>
                  <a:lnTo>
                    <a:pt x="200" y="145"/>
                  </a:lnTo>
                  <a:lnTo>
                    <a:pt x="200" y="143"/>
                  </a:lnTo>
                  <a:lnTo>
                    <a:pt x="186" y="145"/>
                  </a:lnTo>
                  <a:lnTo>
                    <a:pt x="186" y="160"/>
                  </a:lnTo>
                  <a:lnTo>
                    <a:pt x="171" y="164"/>
                  </a:lnTo>
                  <a:lnTo>
                    <a:pt x="173" y="178"/>
                  </a:lnTo>
                  <a:lnTo>
                    <a:pt x="188" y="174"/>
                  </a:lnTo>
                  <a:lnTo>
                    <a:pt x="188" y="190"/>
                  </a:lnTo>
                  <a:lnTo>
                    <a:pt x="200" y="186"/>
                  </a:lnTo>
                  <a:lnTo>
                    <a:pt x="200" y="264"/>
                  </a:lnTo>
                  <a:lnTo>
                    <a:pt x="135" y="264"/>
                  </a:lnTo>
                  <a:lnTo>
                    <a:pt x="135" y="214"/>
                  </a:lnTo>
                  <a:lnTo>
                    <a:pt x="135" y="214"/>
                  </a:lnTo>
                  <a:lnTo>
                    <a:pt x="139" y="213"/>
                  </a:lnTo>
                  <a:lnTo>
                    <a:pt x="139" y="213"/>
                  </a:lnTo>
                  <a:lnTo>
                    <a:pt x="144" y="210"/>
                  </a:lnTo>
                  <a:lnTo>
                    <a:pt x="150" y="208"/>
                  </a:lnTo>
                  <a:lnTo>
                    <a:pt x="155" y="202"/>
                  </a:lnTo>
                  <a:lnTo>
                    <a:pt x="158" y="197"/>
                  </a:lnTo>
                  <a:lnTo>
                    <a:pt x="158" y="197"/>
                  </a:lnTo>
                  <a:lnTo>
                    <a:pt x="161" y="190"/>
                  </a:lnTo>
                  <a:lnTo>
                    <a:pt x="162" y="183"/>
                  </a:lnTo>
                  <a:lnTo>
                    <a:pt x="162" y="176"/>
                  </a:lnTo>
                  <a:lnTo>
                    <a:pt x="162" y="170"/>
                  </a:lnTo>
                  <a:lnTo>
                    <a:pt x="162" y="170"/>
                  </a:lnTo>
                  <a:lnTo>
                    <a:pt x="158" y="163"/>
                  </a:lnTo>
                  <a:lnTo>
                    <a:pt x="154" y="158"/>
                  </a:lnTo>
                  <a:lnTo>
                    <a:pt x="154" y="158"/>
                  </a:lnTo>
                  <a:lnTo>
                    <a:pt x="148" y="153"/>
                  </a:lnTo>
                  <a:lnTo>
                    <a:pt x="148" y="153"/>
                  </a:lnTo>
                  <a:lnTo>
                    <a:pt x="144" y="153"/>
                  </a:lnTo>
                  <a:lnTo>
                    <a:pt x="139" y="155"/>
                  </a:lnTo>
                  <a:lnTo>
                    <a:pt x="139" y="155"/>
                  </a:lnTo>
                  <a:lnTo>
                    <a:pt x="135" y="156"/>
                  </a:lnTo>
                  <a:lnTo>
                    <a:pt x="135" y="128"/>
                  </a:lnTo>
                  <a:lnTo>
                    <a:pt x="135" y="128"/>
                  </a:lnTo>
                  <a:lnTo>
                    <a:pt x="136" y="126"/>
                  </a:lnTo>
                  <a:lnTo>
                    <a:pt x="136" y="126"/>
                  </a:lnTo>
                  <a:lnTo>
                    <a:pt x="139" y="126"/>
                  </a:lnTo>
                  <a:lnTo>
                    <a:pt x="140" y="128"/>
                  </a:lnTo>
                  <a:lnTo>
                    <a:pt x="140" y="128"/>
                  </a:lnTo>
                  <a:lnTo>
                    <a:pt x="143" y="129"/>
                  </a:lnTo>
                  <a:lnTo>
                    <a:pt x="143" y="132"/>
                  </a:lnTo>
                  <a:lnTo>
                    <a:pt x="143" y="132"/>
                  </a:lnTo>
                  <a:lnTo>
                    <a:pt x="143" y="134"/>
                  </a:lnTo>
                  <a:lnTo>
                    <a:pt x="143" y="136"/>
                  </a:lnTo>
                  <a:lnTo>
                    <a:pt x="143" y="136"/>
                  </a:lnTo>
                  <a:lnTo>
                    <a:pt x="147" y="134"/>
                  </a:lnTo>
                  <a:lnTo>
                    <a:pt x="150" y="132"/>
                  </a:lnTo>
                  <a:lnTo>
                    <a:pt x="150" y="132"/>
                  </a:lnTo>
                  <a:lnTo>
                    <a:pt x="151" y="129"/>
                  </a:lnTo>
                  <a:lnTo>
                    <a:pt x="151" y="125"/>
                  </a:lnTo>
                  <a:lnTo>
                    <a:pt x="151" y="125"/>
                  </a:lnTo>
                  <a:lnTo>
                    <a:pt x="150" y="122"/>
                  </a:lnTo>
                  <a:lnTo>
                    <a:pt x="146" y="120"/>
                  </a:lnTo>
                  <a:lnTo>
                    <a:pt x="146" y="120"/>
                  </a:lnTo>
                  <a:lnTo>
                    <a:pt x="140" y="120"/>
                  </a:lnTo>
                  <a:lnTo>
                    <a:pt x="135" y="120"/>
                  </a:lnTo>
                  <a:lnTo>
                    <a:pt x="135" y="120"/>
                  </a:lnTo>
                  <a:lnTo>
                    <a:pt x="135" y="41"/>
                  </a:lnTo>
                  <a:lnTo>
                    <a:pt x="200" y="41"/>
                  </a:lnTo>
                  <a:lnTo>
                    <a:pt x="200" y="41"/>
                  </a:lnTo>
                  <a:close/>
                  <a:moveTo>
                    <a:pt x="135" y="204"/>
                  </a:moveTo>
                  <a:lnTo>
                    <a:pt x="135" y="204"/>
                  </a:lnTo>
                  <a:lnTo>
                    <a:pt x="138" y="204"/>
                  </a:lnTo>
                  <a:lnTo>
                    <a:pt x="138" y="204"/>
                  </a:lnTo>
                  <a:lnTo>
                    <a:pt x="140" y="202"/>
                  </a:lnTo>
                  <a:lnTo>
                    <a:pt x="143" y="199"/>
                  </a:lnTo>
                  <a:lnTo>
                    <a:pt x="146" y="197"/>
                  </a:lnTo>
                  <a:lnTo>
                    <a:pt x="147" y="193"/>
                  </a:lnTo>
                  <a:lnTo>
                    <a:pt x="147" y="193"/>
                  </a:lnTo>
                  <a:lnTo>
                    <a:pt x="150" y="185"/>
                  </a:lnTo>
                  <a:lnTo>
                    <a:pt x="148" y="175"/>
                  </a:lnTo>
                  <a:lnTo>
                    <a:pt x="148" y="175"/>
                  </a:lnTo>
                  <a:lnTo>
                    <a:pt x="147" y="170"/>
                  </a:lnTo>
                  <a:lnTo>
                    <a:pt x="144" y="167"/>
                  </a:lnTo>
                  <a:lnTo>
                    <a:pt x="142" y="164"/>
                  </a:lnTo>
                  <a:lnTo>
                    <a:pt x="139" y="164"/>
                  </a:lnTo>
                  <a:lnTo>
                    <a:pt x="139" y="164"/>
                  </a:lnTo>
                  <a:lnTo>
                    <a:pt x="136" y="166"/>
                  </a:lnTo>
                  <a:lnTo>
                    <a:pt x="135" y="168"/>
                  </a:lnTo>
                  <a:lnTo>
                    <a:pt x="135" y="204"/>
                  </a:lnTo>
                  <a:close/>
                  <a:moveTo>
                    <a:pt x="135" y="0"/>
                  </a:moveTo>
                  <a:lnTo>
                    <a:pt x="32" y="0"/>
                  </a:lnTo>
                  <a:lnTo>
                    <a:pt x="32" y="0"/>
                  </a:lnTo>
                  <a:lnTo>
                    <a:pt x="25" y="2"/>
                  </a:lnTo>
                  <a:lnTo>
                    <a:pt x="20" y="3"/>
                  </a:lnTo>
                  <a:lnTo>
                    <a:pt x="14" y="6"/>
                  </a:lnTo>
                  <a:lnTo>
                    <a:pt x="9" y="10"/>
                  </a:lnTo>
                  <a:lnTo>
                    <a:pt x="5" y="15"/>
                  </a:lnTo>
                  <a:lnTo>
                    <a:pt x="2" y="21"/>
                  </a:lnTo>
                  <a:lnTo>
                    <a:pt x="1" y="26"/>
                  </a:lnTo>
                  <a:lnTo>
                    <a:pt x="0" y="33"/>
                  </a:lnTo>
                  <a:lnTo>
                    <a:pt x="0" y="273"/>
                  </a:lnTo>
                  <a:lnTo>
                    <a:pt x="0" y="273"/>
                  </a:lnTo>
                  <a:lnTo>
                    <a:pt x="1" y="279"/>
                  </a:lnTo>
                  <a:lnTo>
                    <a:pt x="2" y="285"/>
                  </a:lnTo>
                  <a:lnTo>
                    <a:pt x="5" y="290"/>
                  </a:lnTo>
                  <a:lnTo>
                    <a:pt x="9" y="294"/>
                  </a:lnTo>
                  <a:lnTo>
                    <a:pt x="14" y="298"/>
                  </a:lnTo>
                  <a:lnTo>
                    <a:pt x="20" y="302"/>
                  </a:lnTo>
                  <a:lnTo>
                    <a:pt x="25" y="304"/>
                  </a:lnTo>
                  <a:lnTo>
                    <a:pt x="32" y="304"/>
                  </a:lnTo>
                  <a:lnTo>
                    <a:pt x="135" y="304"/>
                  </a:lnTo>
                  <a:lnTo>
                    <a:pt x="135" y="282"/>
                  </a:lnTo>
                  <a:lnTo>
                    <a:pt x="50" y="282"/>
                  </a:lnTo>
                  <a:lnTo>
                    <a:pt x="50" y="282"/>
                  </a:lnTo>
                  <a:lnTo>
                    <a:pt x="50" y="282"/>
                  </a:lnTo>
                  <a:lnTo>
                    <a:pt x="44" y="282"/>
                  </a:lnTo>
                  <a:lnTo>
                    <a:pt x="40" y="281"/>
                  </a:lnTo>
                  <a:lnTo>
                    <a:pt x="35" y="278"/>
                  </a:lnTo>
                  <a:lnTo>
                    <a:pt x="32" y="275"/>
                  </a:lnTo>
                  <a:lnTo>
                    <a:pt x="28" y="271"/>
                  </a:lnTo>
                  <a:lnTo>
                    <a:pt x="25" y="267"/>
                  </a:lnTo>
                  <a:lnTo>
                    <a:pt x="24" y="262"/>
                  </a:lnTo>
                  <a:lnTo>
                    <a:pt x="24" y="25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42"/>
                  </a:lnTo>
                  <a:lnTo>
                    <a:pt x="25" y="38"/>
                  </a:lnTo>
                  <a:lnTo>
                    <a:pt x="28" y="34"/>
                  </a:lnTo>
                  <a:lnTo>
                    <a:pt x="32" y="30"/>
                  </a:lnTo>
                  <a:lnTo>
                    <a:pt x="35" y="26"/>
                  </a:lnTo>
                  <a:lnTo>
                    <a:pt x="40" y="25"/>
                  </a:lnTo>
                  <a:lnTo>
                    <a:pt x="44" y="22"/>
                  </a:lnTo>
                  <a:lnTo>
                    <a:pt x="50" y="22"/>
                  </a:lnTo>
                  <a:lnTo>
                    <a:pt x="135" y="22"/>
                  </a:lnTo>
                  <a:lnTo>
                    <a:pt x="135" y="0"/>
                  </a:lnTo>
                  <a:lnTo>
                    <a:pt x="135" y="0"/>
                  </a:lnTo>
                  <a:close/>
                  <a:moveTo>
                    <a:pt x="135" y="41"/>
                  </a:moveTo>
                  <a:lnTo>
                    <a:pt x="135" y="120"/>
                  </a:lnTo>
                  <a:lnTo>
                    <a:pt x="135" y="120"/>
                  </a:lnTo>
                  <a:lnTo>
                    <a:pt x="130" y="122"/>
                  </a:lnTo>
                  <a:lnTo>
                    <a:pt x="124" y="125"/>
                  </a:lnTo>
                  <a:lnTo>
                    <a:pt x="120" y="129"/>
                  </a:lnTo>
                  <a:lnTo>
                    <a:pt x="116" y="133"/>
                  </a:lnTo>
                  <a:lnTo>
                    <a:pt x="116" y="133"/>
                  </a:lnTo>
                  <a:lnTo>
                    <a:pt x="112" y="139"/>
                  </a:lnTo>
                  <a:lnTo>
                    <a:pt x="111" y="144"/>
                  </a:lnTo>
                  <a:lnTo>
                    <a:pt x="106" y="159"/>
                  </a:lnTo>
                  <a:lnTo>
                    <a:pt x="106" y="159"/>
                  </a:lnTo>
                  <a:lnTo>
                    <a:pt x="106" y="175"/>
                  </a:lnTo>
                  <a:lnTo>
                    <a:pt x="106" y="175"/>
                  </a:lnTo>
                  <a:lnTo>
                    <a:pt x="108" y="185"/>
                  </a:lnTo>
                  <a:lnTo>
                    <a:pt x="109" y="194"/>
                  </a:lnTo>
                  <a:lnTo>
                    <a:pt x="111" y="195"/>
                  </a:lnTo>
                  <a:lnTo>
                    <a:pt x="111" y="195"/>
                  </a:lnTo>
                  <a:lnTo>
                    <a:pt x="113" y="205"/>
                  </a:lnTo>
                  <a:lnTo>
                    <a:pt x="113" y="205"/>
                  </a:lnTo>
                  <a:lnTo>
                    <a:pt x="117" y="209"/>
                  </a:lnTo>
                  <a:lnTo>
                    <a:pt x="121" y="213"/>
                  </a:lnTo>
                  <a:lnTo>
                    <a:pt x="128" y="214"/>
                  </a:lnTo>
                  <a:lnTo>
                    <a:pt x="135" y="214"/>
                  </a:lnTo>
                  <a:lnTo>
                    <a:pt x="135" y="264"/>
                  </a:lnTo>
                  <a:lnTo>
                    <a:pt x="62" y="264"/>
                  </a:lnTo>
                  <a:lnTo>
                    <a:pt x="62" y="264"/>
                  </a:lnTo>
                  <a:lnTo>
                    <a:pt x="58" y="263"/>
                  </a:lnTo>
                  <a:lnTo>
                    <a:pt x="54" y="262"/>
                  </a:lnTo>
                  <a:lnTo>
                    <a:pt x="47" y="258"/>
                  </a:lnTo>
                  <a:lnTo>
                    <a:pt x="43" y="251"/>
                  </a:lnTo>
                  <a:lnTo>
                    <a:pt x="41" y="247"/>
                  </a:lnTo>
                  <a:lnTo>
                    <a:pt x="41" y="243"/>
                  </a:lnTo>
                  <a:lnTo>
                    <a:pt x="41" y="61"/>
                  </a:lnTo>
                  <a:lnTo>
                    <a:pt x="41" y="61"/>
                  </a:lnTo>
                  <a:lnTo>
                    <a:pt x="41" y="57"/>
                  </a:lnTo>
                  <a:lnTo>
                    <a:pt x="43" y="53"/>
                  </a:lnTo>
                  <a:lnTo>
                    <a:pt x="47" y="46"/>
                  </a:lnTo>
                  <a:lnTo>
                    <a:pt x="54" y="42"/>
                  </a:lnTo>
                  <a:lnTo>
                    <a:pt x="58" y="41"/>
                  </a:lnTo>
                  <a:lnTo>
                    <a:pt x="62" y="41"/>
                  </a:lnTo>
                  <a:lnTo>
                    <a:pt x="135" y="41"/>
                  </a:lnTo>
                  <a:lnTo>
                    <a:pt x="135" y="41"/>
                  </a:lnTo>
                  <a:close/>
                  <a:moveTo>
                    <a:pt x="135" y="128"/>
                  </a:moveTo>
                  <a:lnTo>
                    <a:pt x="135" y="156"/>
                  </a:lnTo>
                  <a:lnTo>
                    <a:pt x="135" y="156"/>
                  </a:lnTo>
                  <a:lnTo>
                    <a:pt x="130" y="160"/>
                  </a:lnTo>
                  <a:lnTo>
                    <a:pt x="130" y="160"/>
                  </a:lnTo>
                  <a:lnTo>
                    <a:pt x="127" y="166"/>
                  </a:lnTo>
                  <a:lnTo>
                    <a:pt x="127" y="171"/>
                  </a:lnTo>
                  <a:lnTo>
                    <a:pt x="127" y="171"/>
                  </a:lnTo>
                  <a:lnTo>
                    <a:pt x="128" y="174"/>
                  </a:lnTo>
                  <a:lnTo>
                    <a:pt x="131" y="176"/>
                  </a:lnTo>
                  <a:lnTo>
                    <a:pt x="131" y="176"/>
                  </a:lnTo>
                  <a:lnTo>
                    <a:pt x="132" y="171"/>
                  </a:lnTo>
                  <a:lnTo>
                    <a:pt x="135" y="168"/>
                  </a:lnTo>
                  <a:lnTo>
                    <a:pt x="135" y="204"/>
                  </a:lnTo>
                  <a:lnTo>
                    <a:pt x="135" y="204"/>
                  </a:lnTo>
                  <a:lnTo>
                    <a:pt x="131" y="202"/>
                  </a:lnTo>
                  <a:lnTo>
                    <a:pt x="131" y="202"/>
                  </a:lnTo>
                  <a:lnTo>
                    <a:pt x="128" y="199"/>
                  </a:lnTo>
                  <a:lnTo>
                    <a:pt x="127" y="194"/>
                  </a:lnTo>
                  <a:lnTo>
                    <a:pt x="127" y="194"/>
                  </a:lnTo>
                  <a:lnTo>
                    <a:pt x="124" y="181"/>
                  </a:lnTo>
                  <a:lnTo>
                    <a:pt x="124" y="181"/>
                  </a:lnTo>
                  <a:lnTo>
                    <a:pt x="123" y="163"/>
                  </a:lnTo>
                  <a:lnTo>
                    <a:pt x="123" y="163"/>
                  </a:lnTo>
                  <a:lnTo>
                    <a:pt x="123" y="148"/>
                  </a:lnTo>
                  <a:lnTo>
                    <a:pt x="127" y="137"/>
                  </a:lnTo>
                  <a:lnTo>
                    <a:pt x="127" y="137"/>
                  </a:lnTo>
                  <a:lnTo>
                    <a:pt x="131" y="130"/>
                  </a:lnTo>
                  <a:lnTo>
                    <a:pt x="135" y="128"/>
                  </a:lnTo>
                  <a:lnTo>
                    <a:pt x="135" y="128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37" name="组合 210">
              <a:extLst>
                <a:ext uri="{FF2B5EF4-FFF2-40B4-BE49-F238E27FC236}">
                  <a16:creationId xmlns:a16="http://schemas.microsoft.com/office/drawing/2014/main" xmlns="" id="{037D01FD-DDE0-476D-94CB-5131138C9E0F}"/>
                </a:ext>
              </a:extLst>
            </p:cNvPr>
            <p:cNvGrpSpPr/>
            <p:nvPr/>
          </p:nvGrpSpPr>
          <p:grpSpPr bwMode="auto">
            <a:xfrm>
              <a:off x="4618680" y="1360171"/>
              <a:ext cx="137350" cy="133928"/>
              <a:chOff x="0" y="0"/>
              <a:chExt cx="209550" cy="200025"/>
            </a:xfrm>
            <a:grpFill/>
          </p:grpSpPr>
          <p:sp>
            <p:nvSpPr>
              <p:cNvPr id="62" name="Freeform 173">
                <a:extLst>
                  <a:ext uri="{FF2B5EF4-FFF2-40B4-BE49-F238E27FC236}">
                    <a16:creationId xmlns:a16="http://schemas.microsoft.com/office/drawing/2014/main" xmlns="" id="{9A5B8A57-DE31-4EDB-AC05-BE5023338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1275"/>
                <a:ext cx="209550" cy="158750"/>
              </a:xfrm>
              <a:custGeom>
                <a:avLst/>
                <a:gdLst>
                  <a:gd name="T0" fmla="*/ 39 w 132"/>
                  <a:gd name="T1" fmla="*/ 0 h 100"/>
                  <a:gd name="T2" fmla="*/ 39 w 132"/>
                  <a:gd name="T3" fmla="*/ 0 h 100"/>
                  <a:gd name="T4" fmla="*/ 47 w 132"/>
                  <a:gd name="T5" fmla="*/ 0 h 100"/>
                  <a:gd name="T6" fmla="*/ 54 w 132"/>
                  <a:gd name="T7" fmla="*/ 2 h 100"/>
                  <a:gd name="T8" fmla="*/ 61 w 132"/>
                  <a:gd name="T9" fmla="*/ 5 h 100"/>
                  <a:gd name="T10" fmla="*/ 66 w 132"/>
                  <a:gd name="T11" fmla="*/ 9 h 100"/>
                  <a:gd name="T12" fmla="*/ 66 w 132"/>
                  <a:gd name="T13" fmla="*/ 9 h 100"/>
                  <a:gd name="T14" fmla="*/ 71 w 132"/>
                  <a:gd name="T15" fmla="*/ 5 h 100"/>
                  <a:gd name="T16" fmla="*/ 78 w 132"/>
                  <a:gd name="T17" fmla="*/ 2 h 100"/>
                  <a:gd name="T18" fmla="*/ 85 w 132"/>
                  <a:gd name="T19" fmla="*/ 0 h 100"/>
                  <a:gd name="T20" fmla="*/ 93 w 132"/>
                  <a:gd name="T21" fmla="*/ 0 h 100"/>
                  <a:gd name="T22" fmla="*/ 93 w 132"/>
                  <a:gd name="T23" fmla="*/ 0 h 100"/>
                  <a:gd name="T24" fmla="*/ 101 w 132"/>
                  <a:gd name="T25" fmla="*/ 0 h 100"/>
                  <a:gd name="T26" fmla="*/ 108 w 132"/>
                  <a:gd name="T27" fmla="*/ 2 h 100"/>
                  <a:gd name="T28" fmla="*/ 115 w 132"/>
                  <a:gd name="T29" fmla="*/ 6 h 100"/>
                  <a:gd name="T30" fmla="*/ 120 w 132"/>
                  <a:gd name="T31" fmla="*/ 11 h 100"/>
                  <a:gd name="T32" fmla="*/ 126 w 132"/>
                  <a:gd name="T33" fmla="*/ 16 h 100"/>
                  <a:gd name="T34" fmla="*/ 130 w 132"/>
                  <a:gd name="T35" fmla="*/ 23 h 100"/>
                  <a:gd name="T36" fmla="*/ 131 w 132"/>
                  <a:gd name="T37" fmla="*/ 31 h 100"/>
                  <a:gd name="T38" fmla="*/ 132 w 132"/>
                  <a:gd name="T39" fmla="*/ 38 h 100"/>
                  <a:gd name="T40" fmla="*/ 132 w 132"/>
                  <a:gd name="T41" fmla="*/ 38 h 100"/>
                  <a:gd name="T42" fmla="*/ 131 w 132"/>
                  <a:gd name="T43" fmla="*/ 47 h 100"/>
                  <a:gd name="T44" fmla="*/ 128 w 132"/>
                  <a:gd name="T45" fmla="*/ 58 h 100"/>
                  <a:gd name="T46" fmla="*/ 123 w 132"/>
                  <a:gd name="T47" fmla="*/ 69 h 100"/>
                  <a:gd name="T48" fmla="*/ 116 w 132"/>
                  <a:gd name="T49" fmla="*/ 78 h 100"/>
                  <a:gd name="T50" fmla="*/ 107 w 132"/>
                  <a:gd name="T51" fmla="*/ 86 h 100"/>
                  <a:gd name="T52" fmla="*/ 94 w 132"/>
                  <a:gd name="T53" fmla="*/ 93 h 100"/>
                  <a:gd name="T54" fmla="*/ 88 w 132"/>
                  <a:gd name="T55" fmla="*/ 96 h 100"/>
                  <a:gd name="T56" fmla="*/ 81 w 132"/>
                  <a:gd name="T57" fmla="*/ 99 h 100"/>
                  <a:gd name="T58" fmla="*/ 73 w 132"/>
                  <a:gd name="T59" fmla="*/ 99 h 100"/>
                  <a:gd name="T60" fmla="*/ 63 w 132"/>
                  <a:gd name="T61" fmla="*/ 100 h 100"/>
                  <a:gd name="T62" fmla="*/ 63 w 132"/>
                  <a:gd name="T63" fmla="*/ 100 h 100"/>
                  <a:gd name="T64" fmla="*/ 55 w 132"/>
                  <a:gd name="T65" fmla="*/ 99 h 100"/>
                  <a:gd name="T66" fmla="*/ 47 w 132"/>
                  <a:gd name="T67" fmla="*/ 97 h 100"/>
                  <a:gd name="T68" fmla="*/ 39 w 132"/>
                  <a:gd name="T69" fmla="*/ 96 h 100"/>
                  <a:gd name="T70" fmla="*/ 32 w 132"/>
                  <a:gd name="T71" fmla="*/ 93 h 100"/>
                  <a:gd name="T72" fmla="*/ 27 w 132"/>
                  <a:gd name="T73" fmla="*/ 90 h 100"/>
                  <a:gd name="T74" fmla="*/ 21 w 132"/>
                  <a:gd name="T75" fmla="*/ 86 h 100"/>
                  <a:gd name="T76" fmla="*/ 13 w 132"/>
                  <a:gd name="T77" fmla="*/ 77 h 100"/>
                  <a:gd name="T78" fmla="*/ 6 w 132"/>
                  <a:gd name="T79" fmla="*/ 67 h 100"/>
                  <a:gd name="T80" fmla="*/ 2 w 132"/>
                  <a:gd name="T81" fmla="*/ 57 h 100"/>
                  <a:gd name="T82" fmla="*/ 0 w 132"/>
                  <a:gd name="T83" fmla="*/ 47 h 100"/>
                  <a:gd name="T84" fmla="*/ 0 w 132"/>
                  <a:gd name="T85" fmla="*/ 38 h 100"/>
                  <a:gd name="T86" fmla="*/ 0 w 132"/>
                  <a:gd name="T87" fmla="*/ 38 h 100"/>
                  <a:gd name="T88" fmla="*/ 0 w 132"/>
                  <a:gd name="T89" fmla="*/ 31 h 100"/>
                  <a:gd name="T90" fmla="*/ 2 w 132"/>
                  <a:gd name="T91" fmla="*/ 23 h 100"/>
                  <a:gd name="T92" fmla="*/ 6 w 132"/>
                  <a:gd name="T93" fmla="*/ 16 h 100"/>
                  <a:gd name="T94" fmla="*/ 12 w 132"/>
                  <a:gd name="T95" fmla="*/ 11 h 100"/>
                  <a:gd name="T96" fmla="*/ 17 w 132"/>
                  <a:gd name="T97" fmla="*/ 6 h 100"/>
                  <a:gd name="T98" fmla="*/ 24 w 132"/>
                  <a:gd name="T99" fmla="*/ 2 h 100"/>
                  <a:gd name="T100" fmla="*/ 31 w 132"/>
                  <a:gd name="T101" fmla="*/ 0 h 100"/>
                  <a:gd name="T102" fmla="*/ 39 w 132"/>
                  <a:gd name="T103" fmla="*/ 0 h 100"/>
                  <a:gd name="T104" fmla="*/ 39 w 132"/>
                  <a:gd name="T105" fmla="*/ 0 h 100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"/>
                  <a:gd name="T160" fmla="*/ 0 h 100"/>
                  <a:gd name="T161" fmla="*/ 132 w 132"/>
                  <a:gd name="T162" fmla="*/ 100 h 100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" h="100">
                    <a:moveTo>
                      <a:pt x="39" y="0"/>
                    </a:moveTo>
                    <a:lnTo>
                      <a:pt x="39" y="0"/>
                    </a:lnTo>
                    <a:lnTo>
                      <a:pt x="47" y="0"/>
                    </a:lnTo>
                    <a:lnTo>
                      <a:pt x="54" y="2"/>
                    </a:lnTo>
                    <a:lnTo>
                      <a:pt x="61" y="5"/>
                    </a:lnTo>
                    <a:lnTo>
                      <a:pt x="66" y="9"/>
                    </a:lnTo>
                    <a:lnTo>
                      <a:pt x="66" y="9"/>
                    </a:lnTo>
                    <a:lnTo>
                      <a:pt x="71" y="5"/>
                    </a:lnTo>
                    <a:lnTo>
                      <a:pt x="78" y="2"/>
                    </a:lnTo>
                    <a:lnTo>
                      <a:pt x="85" y="0"/>
                    </a:lnTo>
                    <a:lnTo>
                      <a:pt x="93" y="0"/>
                    </a:lnTo>
                    <a:lnTo>
                      <a:pt x="93" y="0"/>
                    </a:lnTo>
                    <a:lnTo>
                      <a:pt x="101" y="0"/>
                    </a:lnTo>
                    <a:lnTo>
                      <a:pt x="108" y="2"/>
                    </a:lnTo>
                    <a:lnTo>
                      <a:pt x="115" y="6"/>
                    </a:lnTo>
                    <a:lnTo>
                      <a:pt x="120" y="11"/>
                    </a:lnTo>
                    <a:lnTo>
                      <a:pt x="126" y="16"/>
                    </a:lnTo>
                    <a:lnTo>
                      <a:pt x="130" y="23"/>
                    </a:lnTo>
                    <a:lnTo>
                      <a:pt x="131" y="31"/>
                    </a:lnTo>
                    <a:lnTo>
                      <a:pt x="132" y="38"/>
                    </a:lnTo>
                    <a:lnTo>
                      <a:pt x="132" y="38"/>
                    </a:lnTo>
                    <a:lnTo>
                      <a:pt x="131" y="47"/>
                    </a:lnTo>
                    <a:lnTo>
                      <a:pt x="128" y="58"/>
                    </a:lnTo>
                    <a:lnTo>
                      <a:pt x="123" y="69"/>
                    </a:lnTo>
                    <a:lnTo>
                      <a:pt x="116" y="78"/>
                    </a:lnTo>
                    <a:lnTo>
                      <a:pt x="107" y="86"/>
                    </a:lnTo>
                    <a:lnTo>
                      <a:pt x="94" y="93"/>
                    </a:lnTo>
                    <a:lnTo>
                      <a:pt x="88" y="96"/>
                    </a:lnTo>
                    <a:lnTo>
                      <a:pt x="81" y="99"/>
                    </a:lnTo>
                    <a:lnTo>
                      <a:pt x="73" y="99"/>
                    </a:lnTo>
                    <a:lnTo>
                      <a:pt x="63" y="100"/>
                    </a:lnTo>
                    <a:lnTo>
                      <a:pt x="63" y="100"/>
                    </a:lnTo>
                    <a:lnTo>
                      <a:pt x="55" y="99"/>
                    </a:lnTo>
                    <a:lnTo>
                      <a:pt x="47" y="97"/>
                    </a:lnTo>
                    <a:lnTo>
                      <a:pt x="39" y="96"/>
                    </a:lnTo>
                    <a:lnTo>
                      <a:pt x="32" y="93"/>
                    </a:lnTo>
                    <a:lnTo>
                      <a:pt x="27" y="90"/>
                    </a:lnTo>
                    <a:lnTo>
                      <a:pt x="21" y="86"/>
                    </a:lnTo>
                    <a:lnTo>
                      <a:pt x="13" y="77"/>
                    </a:lnTo>
                    <a:lnTo>
                      <a:pt x="6" y="67"/>
                    </a:lnTo>
                    <a:lnTo>
                      <a:pt x="2" y="57"/>
                    </a:lnTo>
                    <a:lnTo>
                      <a:pt x="0" y="47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31"/>
                    </a:lnTo>
                    <a:lnTo>
                      <a:pt x="2" y="23"/>
                    </a:lnTo>
                    <a:lnTo>
                      <a:pt x="6" y="16"/>
                    </a:lnTo>
                    <a:lnTo>
                      <a:pt x="12" y="11"/>
                    </a:lnTo>
                    <a:lnTo>
                      <a:pt x="17" y="6"/>
                    </a:lnTo>
                    <a:lnTo>
                      <a:pt x="24" y="2"/>
                    </a:lnTo>
                    <a:lnTo>
                      <a:pt x="31" y="0"/>
                    </a:lnTo>
                    <a:lnTo>
                      <a:pt x="39" y="0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3" name="Freeform 174">
                <a:extLst>
                  <a:ext uri="{FF2B5EF4-FFF2-40B4-BE49-F238E27FC236}">
                    <a16:creationId xmlns:a16="http://schemas.microsoft.com/office/drawing/2014/main" xmlns="" id="{1BE0AD8A-6229-42E3-93B7-BF06D94FA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50" y="0"/>
                <a:ext cx="52388" cy="73025"/>
              </a:xfrm>
              <a:custGeom>
                <a:avLst/>
                <a:gdLst>
                  <a:gd name="T0" fmla="*/ 29 w 33"/>
                  <a:gd name="T1" fmla="*/ 46 h 46"/>
                  <a:gd name="T2" fmla="*/ 29 w 33"/>
                  <a:gd name="T3" fmla="*/ 46 h 46"/>
                  <a:gd name="T4" fmla="*/ 31 w 33"/>
                  <a:gd name="T5" fmla="*/ 39 h 46"/>
                  <a:gd name="T6" fmla="*/ 33 w 33"/>
                  <a:gd name="T7" fmla="*/ 34 h 46"/>
                  <a:gd name="T8" fmla="*/ 33 w 33"/>
                  <a:gd name="T9" fmla="*/ 27 h 46"/>
                  <a:gd name="T10" fmla="*/ 33 w 33"/>
                  <a:gd name="T11" fmla="*/ 22 h 46"/>
                  <a:gd name="T12" fmla="*/ 30 w 33"/>
                  <a:gd name="T13" fmla="*/ 15 h 46"/>
                  <a:gd name="T14" fmla="*/ 27 w 33"/>
                  <a:gd name="T15" fmla="*/ 9 h 46"/>
                  <a:gd name="T16" fmla="*/ 25 w 33"/>
                  <a:gd name="T17" fmla="*/ 4 h 46"/>
                  <a:gd name="T18" fmla="*/ 19 w 33"/>
                  <a:gd name="T19" fmla="*/ 0 h 46"/>
                  <a:gd name="T20" fmla="*/ 0 w 33"/>
                  <a:gd name="T21" fmla="*/ 3 h 46"/>
                  <a:gd name="T22" fmla="*/ 0 w 33"/>
                  <a:gd name="T23" fmla="*/ 3 h 46"/>
                  <a:gd name="T24" fmla="*/ 12 w 33"/>
                  <a:gd name="T25" fmla="*/ 11 h 46"/>
                  <a:gd name="T26" fmla="*/ 18 w 33"/>
                  <a:gd name="T27" fmla="*/ 15 h 46"/>
                  <a:gd name="T28" fmla="*/ 22 w 33"/>
                  <a:gd name="T29" fmla="*/ 19 h 46"/>
                  <a:gd name="T30" fmla="*/ 25 w 33"/>
                  <a:gd name="T31" fmla="*/ 24 h 46"/>
                  <a:gd name="T32" fmla="*/ 27 w 33"/>
                  <a:gd name="T33" fmla="*/ 31 h 46"/>
                  <a:gd name="T34" fmla="*/ 29 w 33"/>
                  <a:gd name="T35" fmla="*/ 38 h 46"/>
                  <a:gd name="T36" fmla="*/ 29 w 33"/>
                  <a:gd name="T37" fmla="*/ 46 h 46"/>
                  <a:gd name="T38" fmla="*/ 29 w 33"/>
                  <a:gd name="T39" fmla="*/ 46 h 4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33"/>
                  <a:gd name="T61" fmla="*/ 0 h 46"/>
                  <a:gd name="T62" fmla="*/ 33 w 33"/>
                  <a:gd name="T63" fmla="*/ 46 h 4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33" h="46">
                    <a:moveTo>
                      <a:pt x="29" y="46"/>
                    </a:moveTo>
                    <a:lnTo>
                      <a:pt x="29" y="46"/>
                    </a:lnTo>
                    <a:lnTo>
                      <a:pt x="31" y="39"/>
                    </a:lnTo>
                    <a:lnTo>
                      <a:pt x="33" y="34"/>
                    </a:lnTo>
                    <a:lnTo>
                      <a:pt x="33" y="27"/>
                    </a:lnTo>
                    <a:lnTo>
                      <a:pt x="33" y="22"/>
                    </a:lnTo>
                    <a:lnTo>
                      <a:pt x="30" y="15"/>
                    </a:lnTo>
                    <a:lnTo>
                      <a:pt x="27" y="9"/>
                    </a:lnTo>
                    <a:lnTo>
                      <a:pt x="25" y="4"/>
                    </a:lnTo>
                    <a:lnTo>
                      <a:pt x="19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2" y="11"/>
                    </a:lnTo>
                    <a:lnTo>
                      <a:pt x="18" y="15"/>
                    </a:lnTo>
                    <a:lnTo>
                      <a:pt x="22" y="19"/>
                    </a:lnTo>
                    <a:lnTo>
                      <a:pt x="25" y="24"/>
                    </a:lnTo>
                    <a:lnTo>
                      <a:pt x="27" y="31"/>
                    </a:lnTo>
                    <a:lnTo>
                      <a:pt x="29" y="38"/>
                    </a:lnTo>
                    <a:lnTo>
                      <a:pt x="29" y="46"/>
                    </a:lnTo>
                    <a:lnTo>
                      <a:pt x="29" y="46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38" name="Freeform 175">
              <a:extLst>
                <a:ext uri="{FF2B5EF4-FFF2-40B4-BE49-F238E27FC236}">
                  <a16:creationId xmlns:a16="http://schemas.microsoft.com/office/drawing/2014/main" xmlns="" id="{4B8C0929-02B0-47C5-A452-076832B8E456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4764354" y="2245581"/>
              <a:ext cx="142553" cy="203018"/>
            </a:xfrm>
            <a:custGeom>
              <a:avLst/>
              <a:gdLst>
                <a:gd name="txL" fmla="*/ 0 w 137"/>
                <a:gd name="txT" fmla="*/ 0 h 191"/>
                <a:gd name="txR" fmla="*/ 137 w 137"/>
                <a:gd name="txB" fmla="*/ 191 h 191"/>
              </a:gdLst>
              <a:ahLst/>
              <a:cxnLst>
                <a:cxn ang="0">
                  <a:pos x="130067" y="58461"/>
                </a:cxn>
                <a:cxn ang="0">
                  <a:pos x="131107" y="54209"/>
                </a:cxn>
                <a:cxn ang="0">
                  <a:pos x="138391" y="36139"/>
                </a:cxn>
                <a:cxn ang="0">
                  <a:pos x="141512" y="30825"/>
                </a:cxn>
                <a:cxn ang="0">
                  <a:pos x="142553" y="22321"/>
                </a:cxn>
                <a:cxn ang="0">
                  <a:pos x="141512" y="13818"/>
                </a:cxn>
                <a:cxn ang="0">
                  <a:pos x="137350" y="6378"/>
                </a:cxn>
                <a:cxn ang="0">
                  <a:pos x="133188" y="4252"/>
                </a:cxn>
                <a:cxn ang="0">
                  <a:pos x="120702" y="0"/>
                </a:cxn>
                <a:cxn ang="0">
                  <a:pos x="107175" y="4252"/>
                </a:cxn>
                <a:cxn ang="0">
                  <a:pos x="117580" y="41454"/>
                </a:cxn>
                <a:cxn ang="0">
                  <a:pos x="107175" y="62712"/>
                </a:cxn>
                <a:cxn ang="0">
                  <a:pos x="114459" y="51020"/>
                </a:cxn>
                <a:cxn ang="0">
                  <a:pos x="114459" y="44643"/>
                </a:cxn>
                <a:cxn ang="0">
                  <a:pos x="124864" y="51020"/>
                </a:cxn>
                <a:cxn ang="0">
                  <a:pos x="125904" y="55272"/>
                </a:cxn>
                <a:cxn ang="0">
                  <a:pos x="125904" y="60587"/>
                </a:cxn>
                <a:cxn ang="0">
                  <a:pos x="107175" y="94600"/>
                </a:cxn>
                <a:cxn ang="0">
                  <a:pos x="100932" y="98852"/>
                </a:cxn>
                <a:cxn ang="0">
                  <a:pos x="103013" y="97789"/>
                </a:cxn>
                <a:cxn ang="0">
                  <a:pos x="107175" y="94600"/>
                </a:cxn>
                <a:cxn ang="0">
                  <a:pos x="105094" y="90348"/>
                </a:cxn>
                <a:cxn ang="0">
                  <a:pos x="103013" y="91411"/>
                </a:cxn>
                <a:cxn ang="0">
                  <a:pos x="98851" y="93537"/>
                </a:cxn>
                <a:cxn ang="0">
                  <a:pos x="87405" y="86097"/>
                </a:cxn>
                <a:cxn ang="0">
                  <a:pos x="87405" y="86097"/>
                </a:cxn>
                <a:cxn ang="0">
                  <a:pos x="93648" y="82908"/>
                </a:cxn>
                <a:cxn ang="0">
                  <a:pos x="107175" y="36139"/>
                </a:cxn>
                <a:cxn ang="0">
                  <a:pos x="91567" y="24447"/>
                </a:cxn>
                <a:cxn ang="0">
                  <a:pos x="83243" y="26573"/>
                </a:cxn>
                <a:cxn ang="0">
                  <a:pos x="59310" y="62712"/>
                </a:cxn>
                <a:cxn ang="0">
                  <a:pos x="59310" y="70153"/>
                </a:cxn>
                <a:cxn ang="0">
                  <a:pos x="22892" y="162627"/>
                </a:cxn>
                <a:cxn ang="0">
                  <a:pos x="27054" y="163690"/>
                </a:cxn>
                <a:cxn ang="0">
                  <a:pos x="30175" y="164753"/>
                </a:cxn>
                <a:cxn ang="0">
                  <a:pos x="30175" y="172193"/>
                </a:cxn>
                <a:cxn ang="0">
                  <a:pos x="34338" y="171130"/>
                </a:cxn>
                <a:cxn ang="0">
                  <a:pos x="39540" y="172193"/>
                </a:cxn>
                <a:cxn ang="0">
                  <a:pos x="41621" y="173256"/>
                </a:cxn>
                <a:cxn ang="0">
                  <a:pos x="42662" y="179634"/>
                </a:cxn>
                <a:cxn ang="0">
                  <a:pos x="39540" y="183885"/>
                </a:cxn>
                <a:cxn ang="0">
                  <a:pos x="22892" y="193452"/>
                </a:cxn>
                <a:cxn ang="0">
                  <a:pos x="42662" y="187074"/>
                </a:cxn>
                <a:cxn ang="0">
                  <a:pos x="107175" y="30825"/>
                </a:cxn>
                <a:cxn ang="0">
                  <a:pos x="100932" y="9566"/>
                </a:cxn>
                <a:cxn ang="0">
                  <a:pos x="107175" y="4252"/>
                </a:cxn>
                <a:cxn ang="0">
                  <a:pos x="22892" y="124362"/>
                </a:cxn>
                <a:cxn ang="0">
                  <a:pos x="2081" y="203018"/>
                </a:cxn>
                <a:cxn ang="0">
                  <a:pos x="22892" y="191326"/>
                </a:cxn>
                <a:cxn ang="0">
                  <a:pos x="5203" y="184948"/>
                </a:cxn>
                <a:cxn ang="0">
                  <a:pos x="5203" y="159438"/>
                </a:cxn>
                <a:cxn ang="0">
                  <a:pos x="6243" y="158375"/>
                </a:cxn>
                <a:cxn ang="0">
                  <a:pos x="10405" y="155187"/>
                </a:cxn>
                <a:cxn ang="0">
                  <a:pos x="15608" y="155187"/>
                </a:cxn>
                <a:cxn ang="0">
                  <a:pos x="17689" y="158375"/>
                </a:cxn>
                <a:cxn ang="0">
                  <a:pos x="18730" y="164753"/>
                </a:cxn>
                <a:cxn ang="0">
                  <a:pos x="19770" y="163690"/>
                </a:cxn>
                <a:cxn ang="0">
                  <a:pos x="22892" y="124362"/>
                </a:cxn>
              </a:cxnLst>
              <a:rect l="txL" t="txT" r="txR" b="txB"/>
              <a:pathLst>
                <a:path w="137" h="191">
                  <a:moveTo>
                    <a:pt x="103" y="89"/>
                  </a:moveTo>
                  <a:lnTo>
                    <a:pt x="125" y="55"/>
                  </a:lnTo>
                  <a:lnTo>
                    <a:pt x="125" y="55"/>
                  </a:lnTo>
                  <a:lnTo>
                    <a:pt x="126" y="51"/>
                  </a:lnTo>
                  <a:lnTo>
                    <a:pt x="125" y="47"/>
                  </a:lnTo>
                  <a:lnTo>
                    <a:pt x="133" y="34"/>
                  </a:lnTo>
                  <a:lnTo>
                    <a:pt x="133" y="34"/>
                  </a:lnTo>
                  <a:lnTo>
                    <a:pt x="136" y="29"/>
                  </a:lnTo>
                  <a:lnTo>
                    <a:pt x="137" y="25"/>
                  </a:lnTo>
                  <a:lnTo>
                    <a:pt x="137" y="21"/>
                  </a:lnTo>
                  <a:lnTo>
                    <a:pt x="137" y="17"/>
                  </a:lnTo>
                  <a:lnTo>
                    <a:pt x="136" y="13"/>
                  </a:lnTo>
                  <a:lnTo>
                    <a:pt x="135" y="9"/>
                  </a:lnTo>
                  <a:lnTo>
                    <a:pt x="132" y="6"/>
                  </a:lnTo>
                  <a:lnTo>
                    <a:pt x="128" y="4"/>
                  </a:lnTo>
                  <a:lnTo>
                    <a:pt x="128" y="4"/>
                  </a:lnTo>
                  <a:lnTo>
                    <a:pt x="121" y="0"/>
                  </a:lnTo>
                  <a:lnTo>
                    <a:pt x="116" y="0"/>
                  </a:lnTo>
                  <a:lnTo>
                    <a:pt x="109" y="1"/>
                  </a:lnTo>
                  <a:lnTo>
                    <a:pt x="103" y="4"/>
                  </a:lnTo>
                  <a:lnTo>
                    <a:pt x="103" y="29"/>
                  </a:lnTo>
                  <a:lnTo>
                    <a:pt x="113" y="39"/>
                  </a:lnTo>
                  <a:lnTo>
                    <a:pt x="103" y="34"/>
                  </a:lnTo>
                  <a:lnTo>
                    <a:pt x="103" y="59"/>
                  </a:lnTo>
                  <a:lnTo>
                    <a:pt x="110" y="48"/>
                  </a:lnTo>
                  <a:lnTo>
                    <a:pt x="110" y="48"/>
                  </a:lnTo>
                  <a:lnTo>
                    <a:pt x="110" y="46"/>
                  </a:lnTo>
                  <a:lnTo>
                    <a:pt x="110" y="42"/>
                  </a:lnTo>
                  <a:lnTo>
                    <a:pt x="120" y="48"/>
                  </a:lnTo>
                  <a:lnTo>
                    <a:pt x="120" y="48"/>
                  </a:lnTo>
                  <a:lnTo>
                    <a:pt x="121" y="50"/>
                  </a:lnTo>
                  <a:lnTo>
                    <a:pt x="121" y="52"/>
                  </a:lnTo>
                  <a:lnTo>
                    <a:pt x="121" y="54"/>
                  </a:lnTo>
                  <a:lnTo>
                    <a:pt x="121" y="57"/>
                  </a:lnTo>
                  <a:lnTo>
                    <a:pt x="103" y="82"/>
                  </a:lnTo>
                  <a:lnTo>
                    <a:pt x="103" y="89"/>
                  </a:lnTo>
                  <a:close/>
                  <a:moveTo>
                    <a:pt x="41" y="176"/>
                  </a:moveTo>
                  <a:lnTo>
                    <a:pt x="97" y="93"/>
                  </a:lnTo>
                  <a:lnTo>
                    <a:pt x="97" y="93"/>
                  </a:lnTo>
                  <a:lnTo>
                    <a:pt x="99" y="92"/>
                  </a:lnTo>
                  <a:lnTo>
                    <a:pt x="102" y="89"/>
                  </a:lnTo>
                  <a:lnTo>
                    <a:pt x="103" y="89"/>
                  </a:lnTo>
                  <a:lnTo>
                    <a:pt x="103" y="82"/>
                  </a:lnTo>
                  <a:lnTo>
                    <a:pt x="101" y="85"/>
                  </a:lnTo>
                  <a:lnTo>
                    <a:pt x="101" y="85"/>
                  </a:lnTo>
                  <a:lnTo>
                    <a:pt x="99" y="86"/>
                  </a:lnTo>
                  <a:lnTo>
                    <a:pt x="98" y="88"/>
                  </a:lnTo>
                  <a:lnTo>
                    <a:pt x="95" y="88"/>
                  </a:lnTo>
                  <a:lnTo>
                    <a:pt x="94" y="86"/>
                  </a:lnTo>
                  <a:lnTo>
                    <a:pt x="84" y="81"/>
                  </a:lnTo>
                  <a:lnTo>
                    <a:pt x="84" y="81"/>
                  </a:lnTo>
                  <a:lnTo>
                    <a:pt x="84" y="81"/>
                  </a:lnTo>
                  <a:lnTo>
                    <a:pt x="87" y="80"/>
                  </a:lnTo>
                  <a:lnTo>
                    <a:pt x="90" y="78"/>
                  </a:lnTo>
                  <a:lnTo>
                    <a:pt x="103" y="59"/>
                  </a:lnTo>
                  <a:lnTo>
                    <a:pt x="103" y="34"/>
                  </a:lnTo>
                  <a:lnTo>
                    <a:pt x="88" y="23"/>
                  </a:lnTo>
                  <a:lnTo>
                    <a:pt x="88" y="23"/>
                  </a:lnTo>
                  <a:lnTo>
                    <a:pt x="83" y="23"/>
                  </a:lnTo>
                  <a:lnTo>
                    <a:pt x="80" y="25"/>
                  </a:lnTo>
                  <a:lnTo>
                    <a:pt x="57" y="59"/>
                  </a:lnTo>
                  <a:lnTo>
                    <a:pt x="57" y="59"/>
                  </a:lnTo>
                  <a:lnTo>
                    <a:pt x="56" y="63"/>
                  </a:lnTo>
                  <a:lnTo>
                    <a:pt x="57" y="66"/>
                  </a:lnTo>
                  <a:lnTo>
                    <a:pt x="22" y="117"/>
                  </a:lnTo>
                  <a:lnTo>
                    <a:pt x="22" y="153"/>
                  </a:lnTo>
                  <a:lnTo>
                    <a:pt x="22" y="153"/>
                  </a:lnTo>
                  <a:lnTo>
                    <a:pt x="26" y="154"/>
                  </a:lnTo>
                  <a:lnTo>
                    <a:pt x="26" y="154"/>
                  </a:lnTo>
                  <a:lnTo>
                    <a:pt x="29" y="155"/>
                  </a:lnTo>
                  <a:lnTo>
                    <a:pt x="29" y="158"/>
                  </a:lnTo>
                  <a:lnTo>
                    <a:pt x="29" y="162"/>
                  </a:lnTo>
                  <a:lnTo>
                    <a:pt x="29" y="162"/>
                  </a:lnTo>
                  <a:lnTo>
                    <a:pt x="33" y="161"/>
                  </a:lnTo>
                  <a:lnTo>
                    <a:pt x="36" y="161"/>
                  </a:lnTo>
                  <a:lnTo>
                    <a:pt x="38" y="162"/>
                  </a:lnTo>
                  <a:lnTo>
                    <a:pt x="38" y="162"/>
                  </a:lnTo>
                  <a:lnTo>
                    <a:pt x="40" y="163"/>
                  </a:lnTo>
                  <a:lnTo>
                    <a:pt x="41" y="166"/>
                  </a:lnTo>
                  <a:lnTo>
                    <a:pt x="41" y="169"/>
                  </a:lnTo>
                  <a:lnTo>
                    <a:pt x="40" y="172"/>
                  </a:lnTo>
                  <a:lnTo>
                    <a:pt x="38" y="173"/>
                  </a:lnTo>
                  <a:lnTo>
                    <a:pt x="22" y="180"/>
                  </a:lnTo>
                  <a:lnTo>
                    <a:pt x="22" y="182"/>
                  </a:lnTo>
                  <a:lnTo>
                    <a:pt x="41" y="176"/>
                  </a:lnTo>
                  <a:lnTo>
                    <a:pt x="41" y="176"/>
                  </a:lnTo>
                  <a:close/>
                  <a:moveTo>
                    <a:pt x="103" y="4"/>
                  </a:moveTo>
                  <a:lnTo>
                    <a:pt x="103" y="29"/>
                  </a:lnTo>
                  <a:lnTo>
                    <a:pt x="91" y="17"/>
                  </a:lnTo>
                  <a:lnTo>
                    <a:pt x="97" y="9"/>
                  </a:lnTo>
                  <a:lnTo>
                    <a:pt x="97" y="9"/>
                  </a:lnTo>
                  <a:lnTo>
                    <a:pt x="103" y="4"/>
                  </a:lnTo>
                  <a:lnTo>
                    <a:pt x="103" y="4"/>
                  </a:lnTo>
                  <a:close/>
                  <a:moveTo>
                    <a:pt x="22" y="117"/>
                  </a:moveTo>
                  <a:lnTo>
                    <a:pt x="0" y="150"/>
                  </a:lnTo>
                  <a:lnTo>
                    <a:pt x="2" y="191"/>
                  </a:lnTo>
                  <a:lnTo>
                    <a:pt x="22" y="182"/>
                  </a:lnTo>
                  <a:lnTo>
                    <a:pt x="22" y="180"/>
                  </a:lnTo>
                  <a:lnTo>
                    <a:pt x="17" y="182"/>
                  </a:lnTo>
                  <a:lnTo>
                    <a:pt x="5" y="174"/>
                  </a:lnTo>
                  <a:lnTo>
                    <a:pt x="5" y="150"/>
                  </a:lnTo>
                  <a:lnTo>
                    <a:pt x="5" y="150"/>
                  </a:lnTo>
                  <a:lnTo>
                    <a:pt x="6" y="149"/>
                  </a:lnTo>
                  <a:lnTo>
                    <a:pt x="6" y="149"/>
                  </a:lnTo>
                  <a:lnTo>
                    <a:pt x="7" y="146"/>
                  </a:lnTo>
                  <a:lnTo>
                    <a:pt x="10" y="146"/>
                  </a:lnTo>
                  <a:lnTo>
                    <a:pt x="13" y="146"/>
                  </a:lnTo>
                  <a:lnTo>
                    <a:pt x="15" y="146"/>
                  </a:lnTo>
                  <a:lnTo>
                    <a:pt x="15" y="146"/>
                  </a:lnTo>
                  <a:lnTo>
                    <a:pt x="17" y="149"/>
                  </a:lnTo>
                  <a:lnTo>
                    <a:pt x="18" y="150"/>
                  </a:lnTo>
                  <a:lnTo>
                    <a:pt x="18" y="155"/>
                  </a:lnTo>
                  <a:lnTo>
                    <a:pt x="18" y="155"/>
                  </a:lnTo>
                  <a:lnTo>
                    <a:pt x="19" y="154"/>
                  </a:lnTo>
                  <a:lnTo>
                    <a:pt x="22" y="153"/>
                  </a:lnTo>
                  <a:lnTo>
                    <a:pt x="22" y="117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176">
              <a:extLst>
                <a:ext uri="{FF2B5EF4-FFF2-40B4-BE49-F238E27FC236}">
                  <a16:creationId xmlns:a16="http://schemas.microsoft.com/office/drawing/2014/main" xmlns="" id="{9B3F4C32-90B9-43A7-8C99-AABD84967067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3607282" y="1184789"/>
              <a:ext cx="183134" cy="203018"/>
            </a:xfrm>
            <a:custGeom>
              <a:avLst/>
              <a:gdLst>
                <a:gd name="txL" fmla="*/ 0 w 176"/>
                <a:gd name="txT" fmla="*/ 0 h 191"/>
                <a:gd name="txR" fmla="*/ 176 w 176"/>
                <a:gd name="txB" fmla="*/ 191 h 191"/>
              </a:gdLst>
              <a:ahLst/>
              <a:cxnLst>
                <a:cxn ang="0">
                  <a:pos x="143594" y="93537"/>
                </a:cxn>
                <a:cxn ang="0">
                  <a:pos x="137351" y="146683"/>
                </a:cxn>
                <a:cxn ang="0">
                  <a:pos x="156080" y="151998"/>
                </a:cxn>
                <a:cxn ang="0">
                  <a:pos x="152959" y="160501"/>
                </a:cxn>
                <a:cxn ang="0">
                  <a:pos x="137351" y="38265"/>
                </a:cxn>
                <a:cxn ang="0">
                  <a:pos x="156080" y="27636"/>
                </a:cxn>
                <a:cxn ang="0">
                  <a:pos x="140472" y="49957"/>
                </a:cxn>
                <a:cxn ang="0">
                  <a:pos x="151918" y="93537"/>
                </a:cxn>
                <a:cxn ang="0">
                  <a:pos x="181053" y="90348"/>
                </a:cxn>
                <a:cxn ang="0">
                  <a:pos x="156080" y="97789"/>
                </a:cxn>
                <a:cxn ang="0">
                  <a:pos x="91567" y="41454"/>
                </a:cxn>
                <a:cxn ang="0">
                  <a:pos x="119661" y="48894"/>
                </a:cxn>
                <a:cxn ang="0">
                  <a:pos x="137351" y="115858"/>
                </a:cxn>
                <a:cxn ang="0">
                  <a:pos x="119661" y="136054"/>
                </a:cxn>
                <a:cxn ang="0">
                  <a:pos x="115499" y="191326"/>
                </a:cxn>
                <a:cxn ang="0">
                  <a:pos x="93648" y="203018"/>
                </a:cxn>
                <a:cxn ang="0">
                  <a:pos x="109256" y="133928"/>
                </a:cxn>
                <a:cxn ang="0">
                  <a:pos x="126945" y="113733"/>
                </a:cxn>
                <a:cxn ang="0">
                  <a:pos x="129026" y="77593"/>
                </a:cxn>
                <a:cxn ang="0">
                  <a:pos x="108216" y="54209"/>
                </a:cxn>
                <a:cxn ang="0">
                  <a:pos x="91567" y="41454"/>
                </a:cxn>
                <a:cxn ang="0">
                  <a:pos x="132148" y="45706"/>
                </a:cxn>
                <a:cxn ang="0">
                  <a:pos x="137351" y="38265"/>
                </a:cxn>
                <a:cxn ang="0">
                  <a:pos x="133188" y="136054"/>
                </a:cxn>
                <a:cxn ang="0">
                  <a:pos x="137351" y="134991"/>
                </a:cxn>
                <a:cxn ang="0">
                  <a:pos x="95729" y="1063"/>
                </a:cxn>
                <a:cxn ang="0">
                  <a:pos x="91567" y="31888"/>
                </a:cxn>
                <a:cxn ang="0">
                  <a:pos x="83243" y="203018"/>
                </a:cxn>
                <a:cxn ang="0">
                  <a:pos x="64513" y="187074"/>
                </a:cxn>
                <a:cxn ang="0">
                  <a:pos x="57229" y="131802"/>
                </a:cxn>
                <a:cxn ang="0">
                  <a:pos x="45784" y="71216"/>
                </a:cxn>
                <a:cxn ang="0">
                  <a:pos x="69716" y="45706"/>
                </a:cxn>
                <a:cxn ang="0">
                  <a:pos x="91567" y="52083"/>
                </a:cxn>
                <a:cxn ang="0">
                  <a:pos x="63473" y="64838"/>
                </a:cxn>
                <a:cxn ang="0">
                  <a:pos x="52027" y="93537"/>
                </a:cxn>
                <a:cxn ang="0">
                  <a:pos x="71797" y="127551"/>
                </a:cxn>
                <a:cxn ang="0">
                  <a:pos x="91567" y="156249"/>
                </a:cxn>
                <a:cxn ang="0">
                  <a:pos x="91567" y="31888"/>
                </a:cxn>
                <a:cxn ang="0">
                  <a:pos x="87405" y="27636"/>
                </a:cxn>
                <a:cxn ang="0">
                  <a:pos x="91567" y="0"/>
                </a:cxn>
                <a:cxn ang="0">
                  <a:pos x="48905" y="143494"/>
                </a:cxn>
                <a:cxn ang="0">
                  <a:pos x="45784" y="146683"/>
                </a:cxn>
                <a:cxn ang="0">
                  <a:pos x="48905" y="49957"/>
                </a:cxn>
                <a:cxn ang="0">
                  <a:pos x="45784" y="114796"/>
                </a:cxn>
                <a:cxn ang="0">
                  <a:pos x="41621" y="81845"/>
                </a:cxn>
                <a:cxn ang="0">
                  <a:pos x="45784" y="52083"/>
                </a:cxn>
                <a:cxn ang="0">
                  <a:pos x="26013" y="32951"/>
                </a:cxn>
                <a:cxn ang="0">
                  <a:pos x="33297" y="27636"/>
                </a:cxn>
                <a:cxn ang="0">
                  <a:pos x="33297" y="159438"/>
                </a:cxn>
                <a:cxn ang="0">
                  <a:pos x="24973" y="156249"/>
                </a:cxn>
                <a:cxn ang="0">
                  <a:pos x="45784" y="134991"/>
                </a:cxn>
                <a:cxn ang="0">
                  <a:pos x="26013" y="89285"/>
                </a:cxn>
                <a:cxn ang="0">
                  <a:pos x="26013" y="97789"/>
                </a:cxn>
                <a:cxn ang="0">
                  <a:pos x="0" y="93537"/>
                </a:cxn>
              </a:cxnLst>
              <a:rect l="txL" t="txT" r="txR" b="txB"/>
              <a:pathLst>
                <a:path w="176" h="191">
                  <a:moveTo>
                    <a:pt x="132" y="66"/>
                  </a:moveTo>
                  <a:lnTo>
                    <a:pt x="132" y="66"/>
                  </a:lnTo>
                  <a:lnTo>
                    <a:pt x="136" y="77"/>
                  </a:lnTo>
                  <a:lnTo>
                    <a:pt x="138" y="88"/>
                  </a:lnTo>
                  <a:lnTo>
                    <a:pt x="138" y="88"/>
                  </a:lnTo>
                  <a:lnTo>
                    <a:pt x="136" y="99"/>
                  </a:lnTo>
                  <a:lnTo>
                    <a:pt x="132" y="109"/>
                  </a:lnTo>
                  <a:lnTo>
                    <a:pt x="132" y="66"/>
                  </a:lnTo>
                  <a:lnTo>
                    <a:pt x="132" y="66"/>
                  </a:lnTo>
                  <a:close/>
                  <a:moveTo>
                    <a:pt x="132" y="138"/>
                  </a:moveTo>
                  <a:lnTo>
                    <a:pt x="132" y="127"/>
                  </a:lnTo>
                  <a:lnTo>
                    <a:pt x="132" y="127"/>
                  </a:lnTo>
                  <a:lnTo>
                    <a:pt x="135" y="128"/>
                  </a:lnTo>
                  <a:lnTo>
                    <a:pt x="135" y="128"/>
                  </a:lnTo>
                  <a:lnTo>
                    <a:pt x="150" y="143"/>
                  </a:lnTo>
                  <a:lnTo>
                    <a:pt x="150" y="143"/>
                  </a:lnTo>
                  <a:lnTo>
                    <a:pt x="151" y="147"/>
                  </a:lnTo>
                  <a:lnTo>
                    <a:pt x="150" y="150"/>
                  </a:lnTo>
                  <a:lnTo>
                    <a:pt x="150" y="150"/>
                  </a:lnTo>
                  <a:lnTo>
                    <a:pt x="147" y="151"/>
                  </a:lnTo>
                  <a:lnTo>
                    <a:pt x="145" y="150"/>
                  </a:lnTo>
                  <a:lnTo>
                    <a:pt x="132" y="138"/>
                  </a:lnTo>
                  <a:lnTo>
                    <a:pt x="132" y="138"/>
                  </a:lnTo>
                  <a:close/>
                  <a:moveTo>
                    <a:pt x="132" y="49"/>
                  </a:moveTo>
                  <a:lnTo>
                    <a:pt x="132" y="36"/>
                  </a:lnTo>
                  <a:lnTo>
                    <a:pt x="145" y="26"/>
                  </a:lnTo>
                  <a:lnTo>
                    <a:pt x="145" y="26"/>
                  </a:lnTo>
                  <a:lnTo>
                    <a:pt x="147" y="24"/>
                  </a:lnTo>
                  <a:lnTo>
                    <a:pt x="150" y="26"/>
                  </a:lnTo>
                  <a:lnTo>
                    <a:pt x="150" y="26"/>
                  </a:lnTo>
                  <a:lnTo>
                    <a:pt x="151" y="28"/>
                  </a:lnTo>
                  <a:lnTo>
                    <a:pt x="150" y="31"/>
                  </a:lnTo>
                  <a:lnTo>
                    <a:pt x="135" y="47"/>
                  </a:lnTo>
                  <a:lnTo>
                    <a:pt x="135" y="47"/>
                  </a:lnTo>
                  <a:lnTo>
                    <a:pt x="135" y="47"/>
                  </a:lnTo>
                  <a:lnTo>
                    <a:pt x="132" y="49"/>
                  </a:lnTo>
                  <a:lnTo>
                    <a:pt x="132" y="49"/>
                  </a:lnTo>
                  <a:close/>
                  <a:moveTo>
                    <a:pt x="146" y="88"/>
                  </a:moveTo>
                  <a:lnTo>
                    <a:pt x="146" y="88"/>
                  </a:lnTo>
                  <a:lnTo>
                    <a:pt x="146" y="88"/>
                  </a:lnTo>
                  <a:lnTo>
                    <a:pt x="147" y="85"/>
                  </a:lnTo>
                  <a:lnTo>
                    <a:pt x="150" y="84"/>
                  </a:lnTo>
                  <a:lnTo>
                    <a:pt x="172" y="84"/>
                  </a:lnTo>
                  <a:lnTo>
                    <a:pt x="172" y="84"/>
                  </a:lnTo>
                  <a:lnTo>
                    <a:pt x="174" y="85"/>
                  </a:lnTo>
                  <a:lnTo>
                    <a:pt x="176" y="88"/>
                  </a:lnTo>
                  <a:lnTo>
                    <a:pt x="176" y="88"/>
                  </a:lnTo>
                  <a:lnTo>
                    <a:pt x="174" y="91"/>
                  </a:lnTo>
                  <a:lnTo>
                    <a:pt x="172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47" y="91"/>
                  </a:lnTo>
                  <a:lnTo>
                    <a:pt x="146" y="88"/>
                  </a:lnTo>
                  <a:lnTo>
                    <a:pt x="146" y="88"/>
                  </a:lnTo>
                  <a:close/>
                  <a:moveTo>
                    <a:pt x="88" y="39"/>
                  </a:moveTo>
                  <a:lnTo>
                    <a:pt x="88" y="39"/>
                  </a:lnTo>
                  <a:lnTo>
                    <a:pt x="96" y="39"/>
                  </a:lnTo>
                  <a:lnTo>
                    <a:pt x="103" y="40"/>
                  </a:lnTo>
                  <a:lnTo>
                    <a:pt x="108" y="43"/>
                  </a:lnTo>
                  <a:lnTo>
                    <a:pt x="115" y="46"/>
                  </a:lnTo>
                  <a:lnTo>
                    <a:pt x="120" y="50"/>
                  </a:lnTo>
                  <a:lnTo>
                    <a:pt x="124" y="55"/>
                  </a:lnTo>
                  <a:lnTo>
                    <a:pt x="128" y="61"/>
                  </a:lnTo>
                  <a:lnTo>
                    <a:pt x="132" y="66"/>
                  </a:lnTo>
                  <a:lnTo>
                    <a:pt x="132" y="109"/>
                  </a:lnTo>
                  <a:lnTo>
                    <a:pt x="132" y="109"/>
                  </a:lnTo>
                  <a:lnTo>
                    <a:pt x="128" y="115"/>
                  </a:lnTo>
                  <a:lnTo>
                    <a:pt x="124" y="120"/>
                  </a:lnTo>
                  <a:lnTo>
                    <a:pt x="120" y="124"/>
                  </a:lnTo>
                  <a:lnTo>
                    <a:pt x="115" y="128"/>
                  </a:lnTo>
                  <a:lnTo>
                    <a:pt x="115" y="166"/>
                  </a:lnTo>
                  <a:lnTo>
                    <a:pt x="115" y="166"/>
                  </a:lnTo>
                  <a:lnTo>
                    <a:pt x="115" y="172"/>
                  </a:lnTo>
                  <a:lnTo>
                    <a:pt x="113" y="176"/>
                  </a:lnTo>
                  <a:lnTo>
                    <a:pt x="111" y="180"/>
                  </a:lnTo>
                  <a:lnTo>
                    <a:pt x="108" y="184"/>
                  </a:lnTo>
                  <a:lnTo>
                    <a:pt x="104" y="187"/>
                  </a:lnTo>
                  <a:lnTo>
                    <a:pt x="100" y="189"/>
                  </a:lnTo>
                  <a:lnTo>
                    <a:pt x="96" y="191"/>
                  </a:lnTo>
                  <a:lnTo>
                    <a:pt x="90" y="191"/>
                  </a:lnTo>
                  <a:lnTo>
                    <a:pt x="88" y="191"/>
                  </a:lnTo>
                  <a:lnTo>
                    <a:pt x="88" y="147"/>
                  </a:lnTo>
                  <a:lnTo>
                    <a:pt x="105" y="147"/>
                  </a:lnTo>
                  <a:lnTo>
                    <a:pt x="105" y="126"/>
                  </a:lnTo>
                  <a:lnTo>
                    <a:pt x="105" y="126"/>
                  </a:lnTo>
                  <a:lnTo>
                    <a:pt x="105" y="123"/>
                  </a:lnTo>
                  <a:lnTo>
                    <a:pt x="108" y="122"/>
                  </a:lnTo>
                  <a:lnTo>
                    <a:pt x="108" y="122"/>
                  </a:lnTo>
                  <a:lnTo>
                    <a:pt x="115" y="115"/>
                  </a:lnTo>
                  <a:lnTo>
                    <a:pt x="122" y="107"/>
                  </a:lnTo>
                  <a:lnTo>
                    <a:pt x="126" y="99"/>
                  </a:lnTo>
                  <a:lnTo>
                    <a:pt x="127" y="88"/>
                  </a:lnTo>
                  <a:lnTo>
                    <a:pt x="127" y="88"/>
                  </a:lnTo>
                  <a:lnTo>
                    <a:pt x="126" y="80"/>
                  </a:lnTo>
                  <a:lnTo>
                    <a:pt x="124" y="73"/>
                  </a:lnTo>
                  <a:lnTo>
                    <a:pt x="120" y="66"/>
                  </a:lnTo>
                  <a:lnTo>
                    <a:pt x="116" y="61"/>
                  </a:lnTo>
                  <a:lnTo>
                    <a:pt x="116" y="61"/>
                  </a:lnTo>
                  <a:lnTo>
                    <a:pt x="109" y="55"/>
                  </a:lnTo>
                  <a:lnTo>
                    <a:pt x="104" y="51"/>
                  </a:lnTo>
                  <a:lnTo>
                    <a:pt x="96" y="50"/>
                  </a:lnTo>
                  <a:lnTo>
                    <a:pt x="88" y="49"/>
                  </a:lnTo>
                  <a:lnTo>
                    <a:pt x="88" y="49"/>
                  </a:lnTo>
                  <a:lnTo>
                    <a:pt x="88" y="39"/>
                  </a:lnTo>
                  <a:lnTo>
                    <a:pt x="88" y="39"/>
                  </a:lnTo>
                  <a:lnTo>
                    <a:pt x="88" y="39"/>
                  </a:lnTo>
                  <a:close/>
                  <a:moveTo>
                    <a:pt x="132" y="36"/>
                  </a:moveTo>
                  <a:lnTo>
                    <a:pt x="128" y="40"/>
                  </a:lnTo>
                  <a:lnTo>
                    <a:pt x="128" y="40"/>
                  </a:lnTo>
                  <a:lnTo>
                    <a:pt x="127" y="43"/>
                  </a:lnTo>
                  <a:lnTo>
                    <a:pt x="128" y="47"/>
                  </a:lnTo>
                  <a:lnTo>
                    <a:pt x="128" y="47"/>
                  </a:lnTo>
                  <a:lnTo>
                    <a:pt x="130" y="49"/>
                  </a:lnTo>
                  <a:lnTo>
                    <a:pt x="132" y="49"/>
                  </a:lnTo>
                  <a:lnTo>
                    <a:pt x="132" y="36"/>
                  </a:lnTo>
                  <a:lnTo>
                    <a:pt x="132" y="36"/>
                  </a:lnTo>
                  <a:close/>
                  <a:moveTo>
                    <a:pt x="132" y="127"/>
                  </a:moveTo>
                  <a:lnTo>
                    <a:pt x="132" y="127"/>
                  </a:lnTo>
                  <a:lnTo>
                    <a:pt x="130" y="127"/>
                  </a:lnTo>
                  <a:lnTo>
                    <a:pt x="128" y="128"/>
                  </a:lnTo>
                  <a:lnTo>
                    <a:pt x="128" y="128"/>
                  </a:lnTo>
                  <a:lnTo>
                    <a:pt x="127" y="131"/>
                  </a:lnTo>
                  <a:lnTo>
                    <a:pt x="128" y="135"/>
                  </a:lnTo>
                  <a:lnTo>
                    <a:pt x="132" y="138"/>
                  </a:lnTo>
                  <a:lnTo>
                    <a:pt x="132" y="127"/>
                  </a:lnTo>
                  <a:lnTo>
                    <a:pt x="132" y="127"/>
                  </a:lnTo>
                  <a:close/>
                  <a:moveTo>
                    <a:pt x="88" y="30"/>
                  </a:moveTo>
                  <a:lnTo>
                    <a:pt x="88" y="0"/>
                  </a:lnTo>
                  <a:lnTo>
                    <a:pt x="88" y="0"/>
                  </a:lnTo>
                  <a:lnTo>
                    <a:pt x="92" y="1"/>
                  </a:lnTo>
                  <a:lnTo>
                    <a:pt x="92" y="4"/>
                  </a:lnTo>
                  <a:lnTo>
                    <a:pt x="92" y="26"/>
                  </a:lnTo>
                  <a:lnTo>
                    <a:pt x="92" y="26"/>
                  </a:lnTo>
                  <a:lnTo>
                    <a:pt x="92" y="28"/>
                  </a:lnTo>
                  <a:lnTo>
                    <a:pt x="88" y="30"/>
                  </a:lnTo>
                  <a:lnTo>
                    <a:pt x="88" y="30"/>
                  </a:lnTo>
                  <a:close/>
                  <a:moveTo>
                    <a:pt x="88" y="191"/>
                  </a:moveTo>
                  <a:lnTo>
                    <a:pt x="85" y="191"/>
                  </a:lnTo>
                  <a:lnTo>
                    <a:pt x="85" y="191"/>
                  </a:lnTo>
                  <a:lnTo>
                    <a:pt x="80" y="191"/>
                  </a:lnTo>
                  <a:lnTo>
                    <a:pt x="76" y="189"/>
                  </a:lnTo>
                  <a:lnTo>
                    <a:pt x="71" y="187"/>
                  </a:lnTo>
                  <a:lnTo>
                    <a:pt x="67" y="184"/>
                  </a:lnTo>
                  <a:lnTo>
                    <a:pt x="65" y="180"/>
                  </a:lnTo>
                  <a:lnTo>
                    <a:pt x="62" y="176"/>
                  </a:lnTo>
                  <a:lnTo>
                    <a:pt x="61" y="172"/>
                  </a:lnTo>
                  <a:lnTo>
                    <a:pt x="61" y="166"/>
                  </a:lnTo>
                  <a:lnTo>
                    <a:pt x="61" y="128"/>
                  </a:lnTo>
                  <a:lnTo>
                    <a:pt x="61" y="128"/>
                  </a:lnTo>
                  <a:lnTo>
                    <a:pt x="55" y="124"/>
                  </a:lnTo>
                  <a:lnTo>
                    <a:pt x="51" y="119"/>
                  </a:lnTo>
                  <a:lnTo>
                    <a:pt x="47" y="114"/>
                  </a:lnTo>
                  <a:lnTo>
                    <a:pt x="44" y="108"/>
                  </a:lnTo>
                  <a:lnTo>
                    <a:pt x="44" y="67"/>
                  </a:lnTo>
                  <a:lnTo>
                    <a:pt x="44" y="67"/>
                  </a:lnTo>
                  <a:lnTo>
                    <a:pt x="47" y="61"/>
                  </a:lnTo>
                  <a:lnTo>
                    <a:pt x="51" y="55"/>
                  </a:lnTo>
                  <a:lnTo>
                    <a:pt x="57" y="51"/>
                  </a:lnTo>
                  <a:lnTo>
                    <a:pt x="62" y="47"/>
                  </a:lnTo>
                  <a:lnTo>
                    <a:pt x="67" y="43"/>
                  </a:lnTo>
                  <a:lnTo>
                    <a:pt x="74" y="40"/>
                  </a:lnTo>
                  <a:lnTo>
                    <a:pt x="81" y="39"/>
                  </a:lnTo>
                  <a:lnTo>
                    <a:pt x="88" y="39"/>
                  </a:lnTo>
                  <a:lnTo>
                    <a:pt x="88" y="49"/>
                  </a:lnTo>
                  <a:lnTo>
                    <a:pt x="88" y="49"/>
                  </a:lnTo>
                  <a:lnTo>
                    <a:pt x="81" y="50"/>
                  </a:lnTo>
                  <a:lnTo>
                    <a:pt x="73" y="51"/>
                  </a:lnTo>
                  <a:lnTo>
                    <a:pt x="66" y="55"/>
                  </a:lnTo>
                  <a:lnTo>
                    <a:pt x="61" y="61"/>
                  </a:lnTo>
                  <a:lnTo>
                    <a:pt x="61" y="61"/>
                  </a:lnTo>
                  <a:lnTo>
                    <a:pt x="57" y="66"/>
                  </a:lnTo>
                  <a:lnTo>
                    <a:pt x="53" y="73"/>
                  </a:lnTo>
                  <a:lnTo>
                    <a:pt x="50" y="80"/>
                  </a:lnTo>
                  <a:lnTo>
                    <a:pt x="50" y="88"/>
                  </a:lnTo>
                  <a:lnTo>
                    <a:pt x="50" y="88"/>
                  </a:lnTo>
                  <a:lnTo>
                    <a:pt x="51" y="97"/>
                  </a:lnTo>
                  <a:lnTo>
                    <a:pt x="55" y="107"/>
                  </a:lnTo>
                  <a:lnTo>
                    <a:pt x="61" y="115"/>
                  </a:lnTo>
                  <a:lnTo>
                    <a:pt x="69" y="120"/>
                  </a:lnTo>
                  <a:lnTo>
                    <a:pt x="69" y="120"/>
                  </a:lnTo>
                  <a:lnTo>
                    <a:pt x="69" y="120"/>
                  </a:lnTo>
                  <a:lnTo>
                    <a:pt x="70" y="123"/>
                  </a:lnTo>
                  <a:lnTo>
                    <a:pt x="70" y="126"/>
                  </a:lnTo>
                  <a:lnTo>
                    <a:pt x="70" y="147"/>
                  </a:lnTo>
                  <a:lnTo>
                    <a:pt x="88" y="147"/>
                  </a:lnTo>
                  <a:lnTo>
                    <a:pt x="88" y="191"/>
                  </a:lnTo>
                  <a:lnTo>
                    <a:pt x="88" y="191"/>
                  </a:lnTo>
                  <a:close/>
                  <a:moveTo>
                    <a:pt x="88" y="0"/>
                  </a:moveTo>
                  <a:lnTo>
                    <a:pt x="88" y="30"/>
                  </a:lnTo>
                  <a:lnTo>
                    <a:pt x="88" y="30"/>
                  </a:lnTo>
                  <a:lnTo>
                    <a:pt x="88" y="30"/>
                  </a:lnTo>
                  <a:lnTo>
                    <a:pt x="88" y="30"/>
                  </a:lnTo>
                  <a:lnTo>
                    <a:pt x="88" y="30"/>
                  </a:lnTo>
                  <a:lnTo>
                    <a:pt x="85" y="28"/>
                  </a:lnTo>
                  <a:lnTo>
                    <a:pt x="84" y="26"/>
                  </a:lnTo>
                  <a:lnTo>
                    <a:pt x="84" y="4"/>
                  </a:lnTo>
                  <a:lnTo>
                    <a:pt x="84" y="4"/>
                  </a:lnTo>
                  <a:lnTo>
                    <a:pt x="85" y="1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close/>
                  <a:moveTo>
                    <a:pt x="44" y="138"/>
                  </a:moveTo>
                  <a:lnTo>
                    <a:pt x="47" y="135"/>
                  </a:lnTo>
                  <a:lnTo>
                    <a:pt x="47" y="135"/>
                  </a:lnTo>
                  <a:lnTo>
                    <a:pt x="48" y="131"/>
                  </a:lnTo>
                  <a:lnTo>
                    <a:pt x="47" y="128"/>
                  </a:lnTo>
                  <a:lnTo>
                    <a:pt x="47" y="128"/>
                  </a:lnTo>
                  <a:lnTo>
                    <a:pt x="44" y="127"/>
                  </a:lnTo>
                  <a:lnTo>
                    <a:pt x="44" y="138"/>
                  </a:lnTo>
                  <a:lnTo>
                    <a:pt x="44" y="138"/>
                  </a:lnTo>
                  <a:close/>
                  <a:moveTo>
                    <a:pt x="44" y="49"/>
                  </a:moveTo>
                  <a:lnTo>
                    <a:pt x="44" y="49"/>
                  </a:lnTo>
                  <a:lnTo>
                    <a:pt x="47" y="47"/>
                  </a:lnTo>
                  <a:lnTo>
                    <a:pt x="47" y="47"/>
                  </a:lnTo>
                  <a:lnTo>
                    <a:pt x="48" y="43"/>
                  </a:lnTo>
                  <a:lnTo>
                    <a:pt x="47" y="40"/>
                  </a:lnTo>
                  <a:lnTo>
                    <a:pt x="44" y="38"/>
                  </a:lnTo>
                  <a:lnTo>
                    <a:pt x="44" y="49"/>
                  </a:lnTo>
                  <a:close/>
                  <a:moveTo>
                    <a:pt x="44" y="108"/>
                  </a:moveTo>
                  <a:lnTo>
                    <a:pt x="44" y="108"/>
                  </a:lnTo>
                  <a:lnTo>
                    <a:pt x="40" y="99"/>
                  </a:lnTo>
                  <a:lnTo>
                    <a:pt x="39" y="88"/>
                  </a:lnTo>
                  <a:lnTo>
                    <a:pt x="39" y="88"/>
                  </a:lnTo>
                  <a:lnTo>
                    <a:pt x="40" y="77"/>
                  </a:lnTo>
                  <a:lnTo>
                    <a:pt x="44" y="67"/>
                  </a:lnTo>
                  <a:lnTo>
                    <a:pt x="44" y="108"/>
                  </a:lnTo>
                  <a:lnTo>
                    <a:pt x="44" y="108"/>
                  </a:lnTo>
                  <a:close/>
                  <a:moveTo>
                    <a:pt x="44" y="38"/>
                  </a:moveTo>
                  <a:lnTo>
                    <a:pt x="44" y="49"/>
                  </a:lnTo>
                  <a:lnTo>
                    <a:pt x="44" y="49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25" y="31"/>
                  </a:lnTo>
                  <a:lnTo>
                    <a:pt x="25" y="31"/>
                  </a:lnTo>
                  <a:lnTo>
                    <a:pt x="24" y="28"/>
                  </a:lnTo>
                  <a:lnTo>
                    <a:pt x="25" y="26"/>
                  </a:lnTo>
                  <a:lnTo>
                    <a:pt x="25" y="26"/>
                  </a:lnTo>
                  <a:lnTo>
                    <a:pt x="28" y="24"/>
                  </a:lnTo>
                  <a:lnTo>
                    <a:pt x="32" y="26"/>
                  </a:lnTo>
                  <a:lnTo>
                    <a:pt x="44" y="38"/>
                  </a:lnTo>
                  <a:lnTo>
                    <a:pt x="44" y="38"/>
                  </a:lnTo>
                  <a:close/>
                  <a:moveTo>
                    <a:pt x="44" y="127"/>
                  </a:moveTo>
                  <a:lnTo>
                    <a:pt x="44" y="138"/>
                  </a:lnTo>
                  <a:lnTo>
                    <a:pt x="32" y="150"/>
                  </a:lnTo>
                  <a:lnTo>
                    <a:pt x="32" y="150"/>
                  </a:lnTo>
                  <a:lnTo>
                    <a:pt x="28" y="151"/>
                  </a:lnTo>
                  <a:lnTo>
                    <a:pt x="25" y="150"/>
                  </a:lnTo>
                  <a:lnTo>
                    <a:pt x="25" y="150"/>
                  </a:lnTo>
                  <a:lnTo>
                    <a:pt x="24" y="147"/>
                  </a:lnTo>
                  <a:lnTo>
                    <a:pt x="25" y="143"/>
                  </a:lnTo>
                  <a:lnTo>
                    <a:pt x="40" y="128"/>
                  </a:lnTo>
                  <a:lnTo>
                    <a:pt x="40" y="128"/>
                  </a:lnTo>
                  <a:lnTo>
                    <a:pt x="40" y="128"/>
                  </a:lnTo>
                  <a:lnTo>
                    <a:pt x="44" y="127"/>
                  </a:lnTo>
                  <a:lnTo>
                    <a:pt x="44" y="127"/>
                  </a:lnTo>
                  <a:close/>
                  <a:moveTo>
                    <a:pt x="4" y="84"/>
                  </a:moveTo>
                  <a:lnTo>
                    <a:pt x="4" y="84"/>
                  </a:lnTo>
                  <a:lnTo>
                    <a:pt x="25" y="84"/>
                  </a:lnTo>
                  <a:lnTo>
                    <a:pt x="25" y="84"/>
                  </a:lnTo>
                  <a:lnTo>
                    <a:pt x="29" y="85"/>
                  </a:lnTo>
                  <a:lnTo>
                    <a:pt x="31" y="88"/>
                  </a:lnTo>
                  <a:lnTo>
                    <a:pt x="31" y="88"/>
                  </a:lnTo>
                  <a:lnTo>
                    <a:pt x="29" y="91"/>
                  </a:lnTo>
                  <a:lnTo>
                    <a:pt x="25" y="92"/>
                  </a:lnTo>
                  <a:lnTo>
                    <a:pt x="4" y="92"/>
                  </a:lnTo>
                  <a:lnTo>
                    <a:pt x="4" y="92"/>
                  </a:lnTo>
                  <a:lnTo>
                    <a:pt x="1" y="91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1" y="85"/>
                  </a:lnTo>
                  <a:lnTo>
                    <a:pt x="4" y="84"/>
                  </a:lnTo>
                  <a:lnTo>
                    <a:pt x="4" y="84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177">
              <a:extLst>
                <a:ext uri="{FF2B5EF4-FFF2-40B4-BE49-F238E27FC236}">
                  <a16:creationId xmlns:a16="http://schemas.microsoft.com/office/drawing/2014/main" xmlns="" id="{BD58B569-610D-426F-B2DD-623770B6FD08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4429303" y="908431"/>
              <a:ext cx="274701" cy="406035"/>
            </a:xfrm>
            <a:custGeom>
              <a:avLst/>
              <a:gdLst>
                <a:gd name="txL" fmla="*/ 0 w 264"/>
                <a:gd name="txT" fmla="*/ 0 h 382"/>
                <a:gd name="txR" fmla="*/ 264 w 264"/>
                <a:gd name="txB" fmla="*/ 382 h 382"/>
              </a:gdLst>
              <a:ahLst/>
              <a:cxnLst>
                <a:cxn ang="0">
                  <a:pos x="137351" y="7440"/>
                </a:cxn>
                <a:cxn ang="0">
                  <a:pos x="145675" y="133928"/>
                </a:cxn>
                <a:cxn ang="0">
                  <a:pos x="162323" y="136054"/>
                </a:cxn>
                <a:cxn ang="0">
                  <a:pos x="193539" y="150934"/>
                </a:cxn>
                <a:cxn ang="0">
                  <a:pos x="214350" y="176445"/>
                </a:cxn>
                <a:cxn ang="0">
                  <a:pos x="226836" y="208332"/>
                </a:cxn>
                <a:cxn ang="0">
                  <a:pos x="228918" y="225339"/>
                </a:cxn>
                <a:cxn ang="0">
                  <a:pos x="228918" y="235968"/>
                </a:cxn>
                <a:cxn ang="0">
                  <a:pos x="223715" y="254038"/>
                </a:cxn>
                <a:cxn ang="0">
                  <a:pos x="218512" y="269981"/>
                </a:cxn>
                <a:cxn ang="0">
                  <a:pos x="201864" y="292303"/>
                </a:cxn>
                <a:cxn ang="0">
                  <a:pos x="181053" y="308246"/>
                </a:cxn>
                <a:cxn ang="0">
                  <a:pos x="165445" y="314624"/>
                </a:cxn>
                <a:cxn ang="0">
                  <a:pos x="146715" y="318876"/>
                </a:cxn>
                <a:cxn ang="0">
                  <a:pos x="137351" y="318876"/>
                </a:cxn>
                <a:cxn ang="0">
                  <a:pos x="137351" y="347574"/>
                </a:cxn>
                <a:cxn ang="0">
                  <a:pos x="149837" y="353952"/>
                </a:cxn>
                <a:cxn ang="0">
                  <a:pos x="155040" y="366707"/>
                </a:cxn>
                <a:cxn ang="0">
                  <a:pos x="153999" y="375210"/>
                </a:cxn>
                <a:cxn ang="0">
                  <a:pos x="143594" y="385840"/>
                </a:cxn>
                <a:cxn ang="0">
                  <a:pos x="137351" y="406035"/>
                </a:cxn>
                <a:cxn ang="0">
                  <a:pos x="237242" y="383714"/>
                </a:cxn>
                <a:cxn ang="0">
                  <a:pos x="237242" y="379462"/>
                </a:cxn>
                <a:cxn ang="0">
                  <a:pos x="229958" y="370959"/>
                </a:cxn>
                <a:cxn ang="0">
                  <a:pos x="209147" y="361392"/>
                </a:cxn>
                <a:cxn ang="0">
                  <a:pos x="189377" y="357141"/>
                </a:cxn>
                <a:cxn ang="0">
                  <a:pos x="222674" y="334819"/>
                </a:cxn>
                <a:cxn ang="0">
                  <a:pos x="250769" y="305058"/>
                </a:cxn>
                <a:cxn ang="0">
                  <a:pos x="267417" y="268918"/>
                </a:cxn>
                <a:cxn ang="0">
                  <a:pos x="274701" y="225339"/>
                </a:cxn>
                <a:cxn ang="0">
                  <a:pos x="273660" y="212584"/>
                </a:cxn>
                <a:cxn ang="0">
                  <a:pos x="269498" y="188137"/>
                </a:cxn>
                <a:cxn ang="0">
                  <a:pos x="261174" y="165815"/>
                </a:cxn>
                <a:cxn ang="0">
                  <a:pos x="249728" y="145620"/>
                </a:cxn>
                <a:cxn ang="0">
                  <a:pos x="234120" y="126487"/>
                </a:cxn>
                <a:cxn ang="0">
                  <a:pos x="215391" y="110544"/>
                </a:cxn>
                <a:cxn ang="0">
                  <a:pos x="194580" y="98851"/>
                </a:cxn>
                <a:cxn ang="0">
                  <a:pos x="171688" y="90348"/>
                </a:cxn>
                <a:cxn ang="0">
                  <a:pos x="181053" y="21258"/>
                </a:cxn>
                <a:cxn ang="0">
                  <a:pos x="115499" y="0"/>
                </a:cxn>
                <a:cxn ang="0">
                  <a:pos x="122783" y="207269"/>
                </a:cxn>
                <a:cxn ang="0">
                  <a:pos x="137351" y="7440"/>
                </a:cxn>
                <a:cxn ang="0">
                  <a:pos x="137351" y="318876"/>
                </a:cxn>
                <a:cxn ang="0">
                  <a:pos x="122783" y="317813"/>
                </a:cxn>
                <a:cxn ang="0">
                  <a:pos x="95729" y="309309"/>
                </a:cxn>
                <a:cxn ang="0">
                  <a:pos x="123824" y="301869"/>
                </a:cxn>
                <a:cxn ang="0">
                  <a:pos x="60351" y="276359"/>
                </a:cxn>
                <a:cxn ang="0">
                  <a:pos x="0" y="276359"/>
                </a:cxn>
                <a:cxn ang="0">
                  <a:pos x="22892" y="301869"/>
                </a:cxn>
                <a:cxn ang="0">
                  <a:pos x="35378" y="318876"/>
                </a:cxn>
                <a:cxn ang="0">
                  <a:pos x="67635" y="346512"/>
                </a:cxn>
                <a:cxn ang="0">
                  <a:pos x="86364" y="357141"/>
                </a:cxn>
                <a:cxn ang="0">
                  <a:pos x="50986" y="366707"/>
                </a:cxn>
                <a:cxn ang="0">
                  <a:pos x="40581" y="375210"/>
                </a:cxn>
                <a:cxn ang="0">
                  <a:pos x="36419" y="383714"/>
                </a:cxn>
                <a:cxn ang="0">
                  <a:pos x="137351" y="406035"/>
                </a:cxn>
                <a:cxn ang="0">
                  <a:pos x="137351" y="386902"/>
                </a:cxn>
                <a:cxn ang="0">
                  <a:pos x="123824" y="381588"/>
                </a:cxn>
                <a:cxn ang="0">
                  <a:pos x="118621" y="366707"/>
                </a:cxn>
                <a:cxn ang="0">
                  <a:pos x="119661" y="359267"/>
                </a:cxn>
                <a:cxn ang="0">
                  <a:pos x="130067" y="349700"/>
                </a:cxn>
                <a:cxn ang="0">
                  <a:pos x="137351" y="318876"/>
                </a:cxn>
              </a:cxnLst>
              <a:rect l="txL" t="txT" r="txR" b="txB"/>
              <a:pathLst>
                <a:path w="264" h="382">
                  <a:moveTo>
                    <a:pt x="174" y="20"/>
                  </a:moveTo>
                  <a:lnTo>
                    <a:pt x="132" y="7"/>
                  </a:lnTo>
                  <a:lnTo>
                    <a:pt x="132" y="151"/>
                  </a:lnTo>
                  <a:lnTo>
                    <a:pt x="140" y="126"/>
                  </a:lnTo>
                  <a:lnTo>
                    <a:pt x="140" y="126"/>
                  </a:lnTo>
                  <a:lnTo>
                    <a:pt x="156" y="128"/>
                  </a:lnTo>
                  <a:lnTo>
                    <a:pt x="172" y="134"/>
                  </a:lnTo>
                  <a:lnTo>
                    <a:pt x="186" y="142"/>
                  </a:lnTo>
                  <a:lnTo>
                    <a:pt x="197" y="153"/>
                  </a:lnTo>
                  <a:lnTo>
                    <a:pt x="206" y="166"/>
                  </a:lnTo>
                  <a:lnTo>
                    <a:pt x="214" y="180"/>
                  </a:lnTo>
                  <a:lnTo>
                    <a:pt x="218" y="196"/>
                  </a:lnTo>
                  <a:lnTo>
                    <a:pt x="220" y="204"/>
                  </a:lnTo>
                  <a:lnTo>
                    <a:pt x="220" y="212"/>
                  </a:lnTo>
                  <a:lnTo>
                    <a:pt x="220" y="212"/>
                  </a:lnTo>
                  <a:lnTo>
                    <a:pt x="220" y="222"/>
                  </a:lnTo>
                  <a:lnTo>
                    <a:pt x="218" y="230"/>
                  </a:lnTo>
                  <a:lnTo>
                    <a:pt x="215" y="239"/>
                  </a:lnTo>
                  <a:lnTo>
                    <a:pt x="213" y="246"/>
                  </a:lnTo>
                  <a:lnTo>
                    <a:pt x="210" y="254"/>
                  </a:lnTo>
                  <a:lnTo>
                    <a:pt x="205" y="262"/>
                  </a:lnTo>
                  <a:lnTo>
                    <a:pt x="194" y="275"/>
                  </a:lnTo>
                  <a:lnTo>
                    <a:pt x="182" y="286"/>
                  </a:lnTo>
                  <a:lnTo>
                    <a:pt x="174" y="290"/>
                  </a:lnTo>
                  <a:lnTo>
                    <a:pt x="167" y="294"/>
                  </a:lnTo>
                  <a:lnTo>
                    <a:pt x="159" y="296"/>
                  </a:lnTo>
                  <a:lnTo>
                    <a:pt x="150" y="299"/>
                  </a:lnTo>
                  <a:lnTo>
                    <a:pt x="141" y="300"/>
                  </a:lnTo>
                  <a:lnTo>
                    <a:pt x="132" y="300"/>
                  </a:lnTo>
                  <a:lnTo>
                    <a:pt x="132" y="300"/>
                  </a:lnTo>
                  <a:lnTo>
                    <a:pt x="132" y="327"/>
                  </a:lnTo>
                  <a:lnTo>
                    <a:pt x="132" y="327"/>
                  </a:lnTo>
                  <a:lnTo>
                    <a:pt x="138" y="329"/>
                  </a:lnTo>
                  <a:lnTo>
                    <a:pt x="144" y="333"/>
                  </a:lnTo>
                  <a:lnTo>
                    <a:pt x="148" y="338"/>
                  </a:lnTo>
                  <a:lnTo>
                    <a:pt x="149" y="345"/>
                  </a:lnTo>
                  <a:lnTo>
                    <a:pt x="149" y="345"/>
                  </a:lnTo>
                  <a:lnTo>
                    <a:pt x="148" y="353"/>
                  </a:lnTo>
                  <a:lnTo>
                    <a:pt x="144" y="359"/>
                  </a:lnTo>
                  <a:lnTo>
                    <a:pt x="138" y="363"/>
                  </a:lnTo>
                  <a:lnTo>
                    <a:pt x="132" y="364"/>
                  </a:lnTo>
                  <a:lnTo>
                    <a:pt x="132" y="382"/>
                  </a:lnTo>
                  <a:lnTo>
                    <a:pt x="228" y="382"/>
                  </a:lnTo>
                  <a:lnTo>
                    <a:pt x="228" y="361"/>
                  </a:lnTo>
                  <a:lnTo>
                    <a:pt x="228" y="361"/>
                  </a:lnTo>
                  <a:lnTo>
                    <a:pt x="228" y="357"/>
                  </a:lnTo>
                  <a:lnTo>
                    <a:pt x="225" y="353"/>
                  </a:lnTo>
                  <a:lnTo>
                    <a:pt x="221" y="349"/>
                  </a:lnTo>
                  <a:lnTo>
                    <a:pt x="215" y="345"/>
                  </a:lnTo>
                  <a:lnTo>
                    <a:pt x="201" y="340"/>
                  </a:lnTo>
                  <a:lnTo>
                    <a:pt x="182" y="336"/>
                  </a:lnTo>
                  <a:lnTo>
                    <a:pt x="182" y="336"/>
                  </a:lnTo>
                  <a:lnTo>
                    <a:pt x="199" y="326"/>
                  </a:lnTo>
                  <a:lnTo>
                    <a:pt x="214" y="315"/>
                  </a:lnTo>
                  <a:lnTo>
                    <a:pt x="229" y="302"/>
                  </a:lnTo>
                  <a:lnTo>
                    <a:pt x="241" y="287"/>
                  </a:lnTo>
                  <a:lnTo>
                    <a:pt x="251" y="271"/>
                  </a:lnTo>
                  <a:lnTo>
                    <a:pt x="257" y="253"/>
                  </a:lnTo>
                  <a:lnTo>
                    <a:pt x="263" y="233"/>
                  </a:lnTo>
                  <a:lnTo>
                    <a:pt x="264" y="212"/>
                  </a:lnTo>
                  <a:lnTo>
                    <a:pt x="264" y="212"/>
                  </a:lnTo>
                  <a:lnTo>
                    <a:pt x="263" y="200"/>
                  </a:lnTo>
                  <a:lnTo>
                    <a:pt x="262" y="189"/>
                  </a:lnTo>
                  <a:lnTo>
                    <a:pt x="259" y="177"/>
                  </a:lnTo>
                  <a:lnTo>
                    <a:pt x="256" y="166"/>
                  </a:lnTo>
                  <a:lnTo>
                    <a:pt x="251" y="156"/>
                  </a:lnTo>
                  <a:lnTo>
                    <a:pt x="245" y="146"/>
                  </a:lnTo>
                  <a:lnTo>
                    <a:pt x="240" y="137"/>
                  </a:lnTo>
                  <a:lnTo>
                    <a:pt x="232" y="127"/>
                  </a:lnTo>
                  <a:lnTo>
                    <a:pt x="225" y="119"/>
                  </a:lnTo>
                  <a:lnTo>
                    <a:pt x="215" y="111"/>
                  </a:lnTo>
                  <a:lnTo>
                    <a:pt x="207" y="104"/>
                  </a:lnTo>
                  <a:lnTo>
                    <a:pt x="198" y="99"/>
                  </a:lnTo>
                  <a:lnTo>
                    <a:pt x="187" y="93"/>
                  </a:lnTo>
                  <a:lnTo>
                    <a:pt x="176" y="88"/>
                  </a:lnTo>
                  <a:lnTo>
                    <a:pt x="165" y="85"/>
                  </a:lnTo>
                  <a:lnTo>
                    <a:pt x="153" y="82"/>
                  </a:lnTo>
                  <a:lnTo>
                    <a:pt x="174" y="20"/>
                  </a:lnTo>
                  <a:close/>
                  <a:moveTo>
                    <a:pt x="132" y="7"/>
                  </a:moveTo>
                  <a:lnTo>
                    <a:pt x="111" y="0"/>
                  </a:lnTo>
                  <a:lnTo>
                    <a:pt x="56" y="174"/>
                  </a:lnTo>
                  <a:lnTo>
                    <a:pt x="118" y="195"/>
                  </a:lnTo>
                  <a:lnTo>
                    <a:pt x="132" y="151"/>
                  </a:lnTo>
                  <a:lnTo>
                    <a:pt x="132" y="7"/>
                  </a:lnTo>
                  <a:lnTo>
                    <a:pt x="132" y="7"/>
                  </a:lnTo>
                  <a:close/>
                  <a:moveTo>
                    <a:pt x="132" y="300"/>
                  </a:moveTo>
                  <a:lnTo>
                    <a:pt x="132" y="300"/>
                  </a:lnTo>
                  <a:lnTo>
                    <a:pt x="118" y="299"/>
                  </a:lnTo>
                  <a:lnTo>
                    <a:pt x="104" y="296"/>
                  </a:lnTo>
                  <a:lnTo>
                    <a:pt x="92" y="291"/>
                  </a:lnTo>
                  <a:lnTo>
                    <a:pt x="80" y="284"/>
                  </a:lnTo>
                  <a:lnTo>
                    <a:pt x="119" y="284"/>
                  </a:lnTo>
                  <a:lnTo>
                    <a:pt x="119" y="260"/>
                  </a:lnTo>
                  <a:lnTo>
                    <a:pt x="58" y="260"/>
                  </a:lnTo>
                  <a:lnTo>
                    <a:pt x="10" y="260"/>
                  </a:lnTo>
                  <a:lnTo>
                    <a:pt x="0" y="260"/>
                  </a:lnTo>
                  <a:lnTo>
                    <a:pt x="0" y="284"/>
                  </a:lnTo>
                  <a:lnTo>
                    <a:pt x="22" y="284"/>
                  </a:lnTo>
                  <a:lnTo>
                    <a:pt x="22" y="284"/>
                  </a:lnTo>
                  <a:lnTo>
                    <a:pt x="34" y="300"/>
                  </a:lnTo>
                  <a:lnTo>
                    <a:pt x="48" y="314"/>
                  </a:lnTo>
                  <a:lnTo>
                    <a:pt x="65" y="326"/>
                  </a:lnTo>
                  <a:lnTo>
                    <a:pt x="83" y="336"/>
                  </a:lnTo>
                  <a:lnTo>
                    <a:pt x="83" y="336"/>
                  </a:lnTo>
                  <a:lnTo>
                    <a:pt x="64" y="340"/>
                  </a:lnTo>
                  <a:lnTo>
                    <a:pt x="49" y="345"/>
                  </a:lnTo>
                  <a:lnTo>
                    <a:pt x="44" y="349"/>
                  </a:lnTo>
                  <a:lnTo>
                    <a:pt x="39" y="353"/>
                  </a:lnTo>
                  <a:lnTo>
                    <a:pt x="37" y="357"/>
                  </a:lnTo>
                  <a:lnTo>
                    <a:pt x="35" y="361"/>
                  </a:lnTo>
                  <a:lnTo>
                    <a:pt x="35" y="382"/>
                  </a:lnTo>
                  <a:lnTo>
                    <a:pt x="132" y="382"/>
                  </a:lnTo>
                  <a:lnTo>
                    <a:pt x="132" y="364"/>
                  </a:lnTo>
                  <a:lnTo>
                    <a:pt x="132" y="364"/>
                  </a:lnTo>
                  <a:lnTo>
                    <a:pt x="125" y="363"/>
                  </a:lnTo>
                  <a:lnTo>
                    <a:pt x="119" y="359"/>
                  </a:lnTo>
                  <a:lnTo>
                    <a:pt x="115" y="353"/>
                  </a:lnTo>
                  <a:lnTo>
                    <a:pt x="114" y="345"/>
                  </a:lnTo>
                  <a:lnTo>
                    <a:pt x="114" y="345"/>
                  </a:lnTo>
                  <a:lnTo>
                    <a:pt x="115" y="338"/>
                  </a:lnTo>
                  <a:lnTo>
                    <a:pt x="119" y="333"/>
                  </a:lnTo>
                  <a:lnTo>
                    <a:pt x="125" y="329"/>
                  </a:lnTo>
                  <a:lnTo>
                    <a:pt x="132" y="327"/>
                  </a:lnTo>
                  <a:lnTo>
                    <a:pt x="132" y="300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41" name="组合 197">
              <a:extLst>
                <a:ext uri="{FF2B5EF4-FFF2-40B4-BE49-F238E27FC236}">
                  <a16:creationId xmlns:a16="http://schemas.microsoft.com/office/drawing/2014/main" xmlns="" id="{2DB46850-953C-435C-A2E7-E18ADE27E867}"/>
                </a:ext>
              </a:extLst>
            </p:cNvPr>
            <p:cNvGrpSpPr/>
            <p:nvPr/>
          </p:nvGrpSpPr>
          <p:grpSpPr bwMode="auto">
            <a:xfrm>
              <a:off x="4651977" y="852096"/>
              <a:ext cx="238282" cy="147745"/>
              <a:chOff x="0" y="0"/>
              <a:chExt cx="363538" cy="220663"/>
            </a:xfrm>
            <a:grpFill/>
          </p:grpSpPr>
          <p:sp>
            <p:nvSpPr>
              <p:cNvPr id="59" name="Freeform 178">
                <a:extLst>
                  <a:ext uri="{FF2B5EF4-FFF2-40B4-BE49-F238E27FC236}">
                    <a16:creationId xmlns:a16="http://schemas.microsoft.com/office/drawing/2014/main" xmlns="" id="{F1EBD698-45A8-4CEA-89F9-7904306B407C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215900" cy="212725"/>
              </a:xfrm>
              <a:custGeom>
                <a:avLst/>
                <a:gdLst>
                  <a:gd name="T0" fmla="*/ 68 w 136"/>
                  <a:gd name="T1" fmla="*/ 0 h 134"/>
                  <a:gd name="T2" fmla="*/ 94 w 136"/>
                  <a:gd name="T3" fmla="*/ 4 h 134"/>
                  <a:gd name="T4" fmla="*/ 106 w 136"/>
                  <a:gd name="T5" fmla="*/ 11 h 134"/>
                  <a:gd name="T6" fmla="*/ 125 w 136"/>
                  <a:gd name="T7" fmla="*/ 28 h 134"/>
                  <a:gd name="T8" fmla="*/ 134 w 136"/>
                  <a:gd name="T9" fmla="*/ 53 h 134"/>
                  <a:gd name="T10" fmla="*/ 134 w 136"/>
                  <a:gd name="T11" fmla="*/ 79 h 134"/>
                  <a:gd name="T12" fmla="*/ 131 w 136"/>
                  <a:gd name="T13" fmla="*/ 92 h 134"/>
                  <a:gd name="T14" fmla="*/ 121 w 136"/>
                  <a:gd name="T15" fmla="*/ 110 h 134"/>
                  <a:gd name="T16" fmla="*/ 106 w 136"/>
                  <a:gd name="T17" fmla="*/ 123 h 134"/>
                  <a:gd name="T18" fmla="*/ 88 w 136"/>
                  <a:gd name="T19" fmla="*/ 131 h 134"/>
                  <a:gd name="T20" fmla="*/ 68 w 136"/>
                  <a:gd name="T21" fmla="*/ 134 h 134"/>
                  <a:gd name="T22" fmla="*/ 68 w 136"/>
                  <a:gd name="T23" fmla="*/ 122 h 134"/>
                  <a:gd name="T24" fmla="*/ 84 w 136"/>
                  <a:gd name="T25" fmla="*/ 119 h 134"/>
                  <a:gd name="T26" fmla="*/ 99 w 136"/>
                  <a:gd name="T27" fmla="*/ 112 h 134"/>
                  <a:gd name="T28" fmla="*/ 111 w 136"/>
                  <a:gd name="T29" fmla="*/ 102 h 134"/>
                  <a:gd name="T30" fmla="*/ 119 w 136"/>
                  <a:gd name="T31" fmla="*/ 87 h 134"/>
                  <a:gd name="T32" fmla="*/ 119 w 136"/>
                  <a:gd name="T33" fmla="*/ 87 h 134"/>
                  <a:gd name="T34" fmla="*/ 123 w 136"/>
                  <a:gd name="T35" fmla="*/ 66 h 134"/>
                  <a:gd name="T36" fmla="*/ 119 w 136"/>
                  <a:gd name="T37" fmla="*/ 45 h 134"/>
                  <a:gd name="T38" fmla="*/ 107 w 136"/>
                  <a:gd name="T39" fmla="*/ 28 h 134"/>
                  <a:gd name="T40" fmla="*/ 88 w 136"/>
                  <a:gd name="T41" fmla="*/ 16 h 134"/>
                  <a:gd name="T42" fmla="*/ 79 w 136"/>
                  <a:gd name="T43" fmla="*/ 14 h 134"/>
                  <a:gd name="T44" fmla="*/ 68 w 136"/>
                  <a:gd name="T45" fmla="*/ 0 h 134"/>
                  <a:gd name="T46" fmla="*/ 6 w 136"/>
                  <a:gd name="T47" fmla="*/ 42 h 134"/>
                  <a:gd name="T48" fmla="*/ 16 w 136"/>
                  <a:gd name="T49" fmla="*/ 24 h 134"/>
                  <a:gd name="T50" fmla="*/ 31 w 136"/>
                  <a:gd name="T51" fmla="*/ 11 h 134"/>
                  <a:gd name="T52" fmla="*/ 49 w 136"/>
                  <a:gd name="T53" fmla="*/ 3 h 134"/>
                  <a:gd name="T54" fmla="*/ 68 w 136"/>
                  <a:gd name="T55" fmla="*/ 0 h 134"/>
                  <a:gd name="T56" fmla="*/ 68 w 136"/>
                  <a:gd name="T57" fmla="*/ 12 h 134"/>
                  <a:gd name="T58" fmla="*/ 52 w 136"/>
                  <a:gd name="T59" fmla="*/ 15 h 134"/>
                  <a:gd name="T60" fmla="*/ 38 w 136"/>
                  <a:gd name="T61" fmla="*/ 22 h 134"/>
                  <a:gd name="T62" fmla="*/ 26 w 136"/>
                  <a:gd name="T63" fmla="*/ 33 h 134"/>
                  <a:gd name="T64" fmla="*/ 18 w 136"/>
                  <a:gd name="T65" fmla="*/ 46 h 134"/>
                  <a:gd name="T66" fmla="*/ 14 w 136"/>
                  <a:gd name="T67" fmla="*/ 57 h 134"/>
                  <a:gd name="T68" fmla="*/ 15 w 136"/>
                  <a:gd name="T69" fmla="*/ 79 h 134"/>
                  <a:gd name="T70" fmla="*/ 23 w 136"/>
                  <a:gd name="T71" fmla="*/ 98 h 134"/>
                  <a:gd name="T72" fmla="*/ 38 w 136"/>
                  <a:gd name="T73" fmla="*/ 112 h 134"/>
                  <a:gd name="T74" fmla="*/ 48 w 136"/>
                  <a:gd name="T75" fmla="*/ 118 h 134"/>
                  <a:gd name="T76" fmla="*/ 68 w 136"/>
                  <a:gd name="T77" fmla="*/ 122 h 134"/>
                  <a:gd name="T78" fmla="*/ 68 w 136"/>
                  <a:gd name="T79" fmla="*/ 134 h 134"/>
                  <a:gd name="T80" fmla="*/ 43 w 136"/>
                  <a:gd name="T81" fmla="*/ 130 h 134"/>
                  <a:gd name="T82" fmla="*/ 31 w 136"/>
                  <a:gd name="T83" fmla="*/ 123 h 134"/>
                  <a:gd name="T84" fmla="*/ 12 w 136"/>
                  <a:gd name="T85" fmla="*/ 104 h 134"/>
                  <a:gd name="T86" fmla="*/ 3 w 136"/>
                  <a:gd name="T87" fmla="*/ 81 h 134"/>
                  <a:gd name="T88" fmla="*/ 1 w 136"/>
                  <a:gd name="T89" fmla="*/ 56 h 134"/>
                  <a:gd name="T90" fmla="*/ 6 w 136"/>
                  <a:gd name="T91" fmla="*/ 42 h 134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136"/>
                  <a:gd name="T139" fmla="*/ 0 h 134"/>
                  <a:gd name="T140" fmla="*/ 136 w 136"/>
                  <a:gd name="T141" fmla="*/ 134 h 134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136" h="134">
                    <a:moveTo>
                      <a:pt x="68" y="0"/>
                    </a:moveTo>
                    <a:lnTo>
                      <a:pt x="68" y="0"/>
                    </a:lnTo>
                    <a:lnTo>
                      <a:pt x="81" y="0"/>
                    </a:lnTo>
                    <a:lnTo>
                      <a:pt x="94" y="4"/>
                    </a:lnTo>
                    <a:lnTo>
                      <a:pt x="94" y="4"/>
                    </a:lnTo>
                    <a:lnTo>
                      <a:pt x="106" y="11"/>
                    </a:lnTo>
                    <a:lnTo>
                      <a:pt x="115" y="19"/>
                    </a:lnTo>
                    <a:lnTo>
                      <a:pt x="125" y="28"/>
                    </a:lnTo>
                    <a:lnTo>
                      <a:pt x="130" y="41"/>
                    </a:lnTo>
                    <a:lnTo>
                      <a:pt x="134" y="53"/>
                    </a:lnTo>
                    <a:lnTo>
                      <a:pt x="136" y="65"/>
                    </a:lnTo>
                    <a:lnTo>
                      <a:pt x="134" y="79"/>
                    </a:lnTo>
                    <a:lnTo>
                      <a:pt x="131" y="92"/>
                    </a:lnTo>
                    <a:lnTo>
                      <a:pt x="131" y="92"/>
                    </a:lnTo>
                    <a:lnTo>
                      <a:pt x="126" y="102"/>
                    </a:lnTo>
                    <a:lnTo>
                      <a:pt x="121" y="110"/>
                    </a:lnTo>
                    <a:lnTo>
                      <a:pt x="114" y="116"/>
                    </a:lnTo>
                    <a:lnTo>
                      <a:pt x="106" y="123"/>
                    </a:lnTo>
                    <a:lnTo>
                      <a:pt x="98" y="129"/>
                    </a:lnTo>
                    <a:lnTo>
                      <a:pt x="88" y="131"/>
                    </a:lnTo>
                    <a:lnTo>
                      <a:pt x="79" y="134"/>
                    </a:lnTo>
                    <a:lnTo>
                      <a:pt x="68" y="134"/>
                    </a:lnTo>
                    <a:lnTo>
                      <a:pt x="68" y="122"/>
                    </a:lnTo>
                    <a:lnTo>
                      <a:pt x="68" y="122"/>
                    </a:lnTo>
                    <a:lnTo>
                      <a:pt x="76" y="122"/>
                    </a:lnTo>
                    <a:lnTo>
                      <a:pt x="84" y="119"/>
                    </a:lnTo>
                    <a:lnTo>
                      <a:pt x="92" y="116"/>
                    </a:lnTo>
                    <a:lnTo>
                      <a:pt x="99" y="112"/>
                    </a:lnTo>
                    <a:lnTo>
                      <a:pt x="104" y="108"/>
                    </a:lnTo>
                    <a:lnTo>
                      <a:pt x="111" y="102"/>
                    </a:lnTo>
                    <a:lnTo>
                      <a:pt x="115" y="95"/>
                    </a:lnTo>
                    <a:lnTo>
                      <a:pt x="119" y="87"/>
                    </a:lnTo>
                    <a:lnTo>
                      <a:pt x="119" y="87"/>
                    </a:lnTo>
                    <a:lnTo>
                      <a:pt x="119" y="87"/>
                    </a:lnTo>
                    <a:lnTo>
                      <a:pt x="122" y="77"/>
                    </a:lnTo>
                    <a:lnTo>
                      <a:pt x="123" y="66"/>
                    </a:lnTo>
                    <a:lnTo>
                      <a:pt x="122" y="56"/>
                    </a:lnTo>
                    <a:lnTo>
                      <a:pt x="119" y="45"/>
                    </a:lnTo>
                    <a:lnTo>
                      <a:pt x="114" y="37"/>
                    </a:lnTo>
                    <a:lnTo>
                      <a:pt x="107" y="28"/>
                    </a:lnTo>
                    <a:lnTo>
                      <a:pt x="99" y="22"/>
                    </a:lnTo>
                    <a:lnTo>
                      <a:pt x="88" y="16"/>
                    </a:lnTo>
                    <a:lnTo>
                      <a:pt x="88" y="16"/>
                    </a:lnTo>
                    <a:lnTo>
                      <a:pt x="79" y="14"/>
                    </a:lnTo>
                    <a:lnTo>
                      <a:pt x="68" y="12"/>
                    </a:lnTo>
                    <a:lnTo>
                      <a:pt x="68" y="0"/>
                    </a:lnTo>
                    <a:close/>
                    <a:moveTo>
                      <a:pt x="6" y="42"/>
                    </a:moveTo>
                    <a:lnTo>
                      <a:pt x="6" y="42"/>
                    </a:lnTo>
                    <a:lnTo>
                      <a:pt x="10" y="33"/>
                    </a:lnTo>
                    <a:lnTo>
                      <a:pt x="16" y="24"/>
                    </a:lnTo>
                    <a:lnTo>
                      <a:pt x="23" y="16"/>
                    </a:lnTo>
                    <a:lnTo>
                      <a:pt x="31" y="11"/>
                    </a:lnTo>
                    <a:lnTo>
                      <a:pt x="39" y="5"/>
                    </a:lnTo>
                    <a:lnTo>
                      <a:pt x="49" y="3"/>
                    </a:lnTo>
                    <a:lnTo>
                      <a:pt x="58" y="0"/>
                    </a:lnTo>
                    <a:lnTo>
                      <a:pt x="68" y="0"/>
                    </a:lnTo>
                    <a:lnTo>
                      <a:pt x="68" y="12"/>
                    </a:lnTo>
                    <a:lnTo>
                      <a:pt x="68" y="12"/>
                    </a:lnTo>
                    <a:lnTo>
                      <a:pt x="60" y="12"/>
                    </a:lnTo>
                    <a:lnTo>
                      <a:pt x="52" y="15"/>
                    </a:lnTo>
                    <a:lnTo>
                      <a:pt x="45" y="18"/>
                    </a:lnTo>
                    <a:lnTo>
                      <a:pt x="38" y="22"/>
                    </a:lnTo>
                    <a:lnTo>
                      <a:pt x="31" y="26"/>
                    </a:lnTo>
                    <a:lnTo>
                      <a:pt x="26" y="33"/>
                    </a:lnTo>
                    <a:lnTo>
                      <a:pt x="20" y="39"/>
                    </a:lnTo>
                    <a:lnTo>
                      <a:pt x="18" y="46"/>
                    </a:lnTo>
                    <a:lnTo>
                      <a:pt x="18" y="46"/>
                    </a:lnTo>
                    <a:lnTo>
                      <a:pt x="14" y="57"/>
                    </a:lnTo>
                    <a:lnTo>
                      <a:pt x="14" y="68"/>
                    </a:lnTo>
                    <a:lnTo>
                      <a:pt x="15" y="79"/>
                    </a:lnTo>
                    <a:lnTo>
                      <a:pt x="18" y="88"/>
                    </a:lnTo>
                    <a:lnTo>
                      <a:pt x="23" y="98"/>
                    </a:lnTo>
                    <a:lnTo>
                      <a:pt x="30" y="106"/>
                    </a:lnTo>
                    <a:lnTo>
                      <a:pt x="38" y="112"/>
                    </a:lnTo>
                    <a:lnTo>
                      <a:pt x="48" y="118"/>
                    </a:lnTo>
                    <a:lnTo>
                      <a:pt x="48" y="118"/>
                    </a:lnTo>
                    <a:lnTo>
                      <a:pt x="58" y="121"/>
                    </a:lnTo>
                    <a:lnTo>
                      <a:pt x="68" y="122"/>
                    </a:lnTo>
                    <a:lnTo>
                      <a:pt x="68" y="134"/>
                    </a:lnTo>
                    <a:lnTo>
                      <a:pt x="68" y="134"/>
                    </a:lnTo>
                    <a:lnTo>
                      <a:pt x="56" y="133"/>
                    </a:lnTo>
                    <a:lnTo>
                      <a:pt x="43" y="130"/>
                    </a:lnTo>
                    <a:lnTo>
                      <a:pt x="43" y="130"/>
                    </a:lnTo>
                    <a:lnTo>
                      <a:pt x="31" y="123"/>
                    </a:lnTo>
                    <a:lnTo>
                      <a:pt x="20" y="115"/>
                    </a:lnTo>
                    <a:lnTo>
                      <a:pt x="12" y="104"/>
                    </a:lnTo>
                    <a:lnTo>
                      <a:pt x="6" y="93"/>
                    </a:lnTo>
                    <a:lnTo>
                      <a:pt x="3" y="81"/>
                    </a:lnTo>
                    <a:lnTo>
                      <a:pt x="0" y="68"/>
                    </a:lnTo>
                    <a:lnTo>
                      <a:pt x="1" y="56"/>
                    </a:lnTo>
                    <a:lnTo>
                      <a:pt x="6" y="42"/>
                    </a:lnTo>
                    <a:lnTo>
                      <a:pt x="6" y="42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0" name="Freeform 179">
                <a:extLst>
                  <a:ext uri="{FF2B5EF4-FFF2-40B4-BE49-F238E27FC236}">
                    <a16:creationId xmlns:a16="http://schemas.microsoft.com/office/drawing/2014/main" xmlns="" id="{F03F2B16-C5DE-4DC2-A482-9576179E0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87" y="128588"/>
                <a:ext cx="106363" cy="65088"/>
              </a:xfrm>
              <a:custGeom>
                <a:avLst/>
                <a:gdLst>
                  <a:gd name="T0" fmla="*/ 61 w 67"/>
                  <a:gd name="T1" fmla="*/ 41 h 41"/>
                  <a:gd name="T2" fmla="*/ 67 w 67"/>
                  <a:gd name="T3" fmla="*/ 25 h 41"/>
                  <a:gd name="T4" fmla="*/ 6 w 67"/>
                  <a:gd name="T5" fmla="*/ 0 h 41"/>
                  <a:gd name="T6" fmla="*/ 0 w 67"/>
                  <a:gd name="T7" fmla="*/ 17 h 41"/>
                  <a:gd name="T8" fmla="*/ 61 w 67"/>
                  <a:gd name="T9" fmla="*/ 41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"/>
                  <a:gd name="T16" fmla="*/ 0 h 41"/>
                  <a:gd name="T17" fmla="*/ 67 w 67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" h="41">
                    <a:moveTo>
                      <a:pt x="61" y="41"/>
                    </a:moveTo>
                    <a:lnTo>
                      <a:pt x="67" y="25"/>
                    </a:lnTo>
                    <a:lnTo>
                      <a:pt x="6" y="0"/>
                    </a:lnTo>
                    <a:lnTo>
                      <a:pt x="0" y="17"/>
                    </a:lnTo>
                    <a:lnTo>
                      <a:pt x="61" y="41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1" name="Freeform 180">
                <a:extLst>
                  <a:ext uri="{FF2B5EF4-FFF2-40B4-BE49-F238E27FC236}">
                    <a16:creationId xmlns:a16="http://schemas.microsoft.com/office/drawing/2014/main" xmlns="" id="{019F3F28-1EE0-423F-A8E7-A924AF4FC1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425" y="139700"/>
                <a:ext cx="138113" cy="80963"/>
              </a:xfrm>
              <a:custGeom>
                <a:avLst/>
                <a:gdLst>
                  <a:gd name="T0" fmla="*/ 67 w 87"/>
                  <a:gd name="T1" fmla="*/ 51 h 51"/>
                  <a:gd name="T2" fmla="*/ 67 w 87"/>
                  <a:gd name="T3" fmla="*/ 51 h 51"/>
                  <a:gd name="T4" fmla="*/ 73 w 87"/>
                  <a:gd name="T5" fmla="*/ 51 h 51"/>
                  <a:gd name="T6" fmla="*/ 79 w 87"/>
                  <a:gd name="T7" fmla="*/ 51 h 51"/>
                  <a:gd name="T8" fmla="*/ 83 w 87"/>
                  <a:gd name="T9" fmla="*/ 47 h 51"/>
                  <a:gd name="T10" fmla="*/ 86 w 87"/>
                  <a:gd name="T11" fmla="*/ 43 h 51"/>
                  <a:gd name="T12" fmla="*/ 86 w 87"/>
                  <a:gd name="T13" fmla="*/ 43 h 51"/>
                  <a:gd name="T14" fmla="*/ 87 w 87"/>
                  <a:gd name="T15" fmla="*/ 37 h 51"/>
                  <a:gd name="T16" fmla="*/ 86 w 87"/>
                  <a:gd name="T17" fmla="*/ 31 h 51"/>
                  <a:gd name="T18" fmla="*/ 83 w 87"/>
                  <a:gd name="T19" fmla="*/ 27 h 51"/>
                  <a:gd name="T20" fmla="*/ 78 w 87"/>
                  <a:gd name="T21" fmla="*/ 24 h 51"/>
                  <a:gd name="T22" fmla="*/ 21 w 87"/>
                  <a:gd name="T23" fmla="*/ 1 h 51"/>
                  <a:gd name="T24" fmla="*/ 21 w 87"/>
                  <a:gd name="T25" fmla="*/ 1 h 51"/>
                  <a:gd name="T26" fmla="*/ 15 w 87"/>
                  <a:gd name="T27" fmla="*/ 0 h 51"/>
                  <a:gd name="T28" fmla="*/ 10 w 87"/>
                  <a:gd name="T29" fmla="*/ 1 h 51"/>
                  <a:gd name="T30" fmla="*/ 4 w 87"/>
                  <a:gd name="T31" fmla="*/ 4 h 51"/>
                  <a:gd name="T32" fmla="*/ 2 w 87"/>
                  <a:gd name="T33" fmla="*/ 10 h 51"/>
                  <a:gd name="T34" fmla="*/ 2 w 87"/>
                  <a:gd name="T35" fmla="*/ 10 h 51"/>
                  <a:gd name="T36" fmla="*/ 0 w 87"/>
                  <a:gd name="T37" fmla="*/ 15 h 51"/>
                  <a:gd name="T38" fmla="*/ 2 w 87"/>
                  <a:gd name="T39" fmla="*/ 20 h 51"/>
                  <a:gd name="T40" fmla="*/ 4 w 87"/>
                  <a:gd name="T41" fmla="*/ 24 h 51"/>
                  <a:gd name="T42" fmla="*/ 10 w 87"/>
                  <a:gd name="T43" fmla="*/ 28 h 51"/>
                  <a:gd name="T44" fmla="*/ 67 w 87"/>
                  <a:gd name="T45" fmla="*/ 51 h 51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87"/>
                  <a:gd name="T70" fmla="*/ 0 h 51"/>
                  <a:gd name="T71" fmla="*/ 87 w 87"/>
                  <a:gd name="T72" fmla="*/ 51 h 51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87" h="51">
                    <a:moveTo>
                      <a:pt x="67" y="51"/>
                    </a:moveTo>
                    <a:lnTo>
                      <a:pt x="67" y="51"/>
                    </a:lnTo>
                    <a:lnTo>
                      <a:pt x="73" y="51"/>
                    </a:lnTo>
                    <a:lnTo>
                      <a:pt x="79" y="51"/>
                    </a:lnTo>
                    <a:lnTo>
                      <a:pt x="83" y="47"/>
                    </a:lnTo>
                    <a:lnTo>
                      <a:pt x="86" y="43"/>
                    </a:lnTo>
                    <a:lnTo>
                      <a:pt x="86" y="43"/>
                    </a:lnTo>
                    <a:lnTo>
                      <a:pt x="87" y="37"/>
                    </a:lnTo>
                    <a:lnTo>
                      <a:pt x="86" y="31"/>
                    </a:lnTo>
                    <a:lnTo>
                      <a:pt x="83" y="27"/>
                    </a:lnTo>
                    <a:lnTo>
                      <a:pt x="78" y="24"/>
                    </a:lnTo>
                    <a:lnTo>
                      <a:pt x="21" y="1"/>
                    </a:lnTo>
                    <a:lnTo>
                      <a:pt x="21" y="1"/>
                    </a:lnTo>
                    <a:lnTo>
                      <a:pt x="15" y="0"/>
                    </a:lnTo>
                    <a:lnTo>
                      <a:pt x="10" y="1"/>
                    </a:lnTo>
                    <a:lnTo>
                      <a:pt x="4" y="4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0" y="15"/>
                    </a:lnTo>
                    <a:lnTo>
                      <a:pt x="2" y="20"/>
                    </a:lnTo>
                    <a:lnTo>
                      <a:pt x="4" y="24"/>
                    </a:lnTo>
                    <a:lnTo>
                      <a:pt x="10" y="28"/>
                    </a:lnTo>
                    <a:lnTo>
                      <a:pt x="67" y="51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42" name="Freeform 181">
              <a:extLst>
                <a:ext uri="{FF2B5EF4-FFF2-40B4-BE49-F238E27FC236}">
                  <a16:creationId xmlns:a16="http://schemas.microsoft.com/office/drawing/2014/main" xmlns="" id="{1A346D5E-817D-451B-B15D-A5B6C7C28CD5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4660301" y="1710934"/>
              <a:ext cx="286147" cy="104166"/>
            </a:xfrm>
            <a:custGeom>
              <a:avLst/>
              <a:gdLst>
                <a:gd name="txL" fmla="*/ 0 w 275"/>
                <a:gd name="txT" fmla="*/ 0 h 98"/>
                <a:gd name="txR" fmla="*/ 275 w 275"/>
                <a:gd name="txB" fmla="*/ 98 h 98"/>
              </a:gdLst>
              <a:ahLst/>
              <a:cxnLst>
                <a:cxn ang="0">
                  <a:pos x="248688" y="42517"/>
                </a:cxn>
                <a:cxn ang="0">
                  <a:pos x="268458" y="69090"/>
                </a:cxn>
                <a:cxn ang="0">
                  <a:pos x="248688" y="93537"/>
                </a:cxn>
                <a:cxn ang="0">
                  <a:pos x="286147" y="82908"/>
                </a:cxn>
                <a:cxn ang="0">
                  <a:pos x="248688" y="42517"/>
                </a:cxn>
                <a:cxn ang="0">
                  <a:pos x="122783" y="15944"/>
                </a:cxn>
                <a:cxn ang="0">
                  <a:pos x="115499" y="11692"/>
                </a:cxn>
                <a:cxn ang="0">
                  <a:pos x="87405" y="8503"/>
                </a:cxn>
                <a:cxn ang="0">
                  <a:pos x="111337" y="14881"/>
                </a:cxn>
                <a:cxn ang="0">
                  <a:pos x="117580" y="18070"/>
                </a:cxn>
                <a:cxn ang="0">
                  <a:pos x="117580" y="23384"/>
                </a:cxn>
                <a:cxn ang="0">
                  <a:pos x="114459" y="38265"/>
                </a:cxn>
                <a:cxn ang="0">
                  <a:pos x="113418" y="35076"/>
                </a:cxn>
                <a:cxn ang="0">
                  <a:pos x="87405" y="27636"/>
                </a:cxn>
                <a:cxn ang="0">
                  <a:pos x="103013" y="80782"/>
                </a:cxn>
                <a:cxn ang="0">
                  <a:pos x="107175" y="80782"/>
                </a:cxn>
                <a:cxn ang="0">
                  <a:pos x="237242" y="104166"/>
                </a:cxn>
                <a:cxn ang="0">
                  <a:pos x="248688" y="93537"/>
                </a:cxn>
                <a:cxn ang="0">
                  <a:pos x="237242" y="99914"/>
                </a:cxn>
                <a:cxn ang="0">
                  <a:pos x="234120" y="97788"/>
                </a:cxn>
                <a:cxn ang="0">
                  <a:pos x="228918" y="95663"/>
                </a:cxn>
                <a:cxn ang="0">
                  <a:pos x="226837" y="88222"/>
                </a:cxn>
                <a:cxn ang="0">
                  <a:pos x="228918" y="85033"/>
                </a:cxn>
                <a:cxn ang="0">
                  <a:pos x="233080" y="80782"/>
                </a:cxn>
                <a:cxn ang="0">
                  <a:pos x="235161" y="80782"/>
                </a:cxn>
                <a:cxn ang="0">
                  <a:pos x="230999" y="76530"/>
                </a:cxn>
                <a:cxn ang="0">
                  <a:pos x="229958" y="71216"/>
                </a:cxn>
                <a:cxn ang="0">
                  <a:pos x="230999" y="68027"/>
                </a:cxn>
                <a:cxn ang="0">
                  <a:pos x="235161" y="63775"/>
                </a:cxn>
                <a:cxn ang="0">
                  <a:pos x="239323" y="63775"/>
                </a:cxn>
                <a:cxn ang="0">
                  <a:pos x="234120" y="59523"/>
                </a:cxn>
                <a:cxn ang="0">
                  <a:pos x="234120" y="52083"/>
                </a:cxn>
                <a:cxn ang="0">
                  <a:pos x="235161" y="48894"/>
                </a:cxn>
                <a:cxn ang="0">
                  <a:pos x="241404" y="44643"/>
                </a:cxn>
                <a:cxn ang="0">
                  <a:pos x="246607" y="46768"/>
                </a:cxn>
                <a:cxn ang="0">
                  <a:pos x="248688" y="42517"/>
                </a:cxn>
                <a:cxn ang="0">
                  <a:pos x="65554" y="0"/>
                </a:cxn>
                <a:cxn ang="0">
                  <a:pos x="62432" y="0"/>
                </a:cxn>
                <a:cxn ang="0">
                  <a:pos x="56189" y="3189"/>
                </a:cxn>
                <a:cxn ang="0">
                  <a:pos x="34338" y="2126"/>
                </a:cxn>
                <a:cxn ang="0">
                  <a:pos x="28094" y="0"/>
                </a:cxn>
                <a:cxn ang="0">
                  <a:pos x="18730" y="3189"/>
                </a:cxn>
                <a:cxn ang="0">
                  <a:pos x="8324" y="8503"/>
                </a:cxn>
                <a:cxn ang="0">
                  <a:pos x="3122" y="19133"/>
                </a:cxn>
                <a:cxn ang="0">
                  <a:pos x="2081" y="23384"/>
                </a:cxn>
                <a:cxn ang="0">
                  <a:pos x="2081" y="35076"/>
                </a:cxn>
                <a:cxn ang="0">
                  <a:pos x="6243" y="46768"/>
                </a:cxn>
                <a:cxn ang="0">
                  <a:pos x="12486" y="53146"/>
                </a:cxn>
                <a:cxn ang="0">
                  <a:pos x="23932" y="57398"/>
                </a:cxn>
                <a:cxn ang="0">
                  <a:pos x="52027" y="24447"/>
                </a:cxn>
                <a:cxn ang="0">
                  <a:pos x="43702" y="62712"/>
                </a:cxn>
                <a:cxn ang="0">
                  <a:pos x="46824" y="68027"/>
                </a:cxn>
                <a:cxn ang="0">
                  <a:pos x="50986" y="71216"/>
                </a:cxn>
                <a:cxn ang="0">
                  <a:pos x="87405" y="27636"/>
                </a:cxn>
                <a:cxn ang="0">
                  <a:pos x="63473" y="23384"/>
                </a:cxn>
                <a:cxn ang="0">
                  <a:pos x="56189" y="26573"/>
                </a:cxn>
                <a:cxn ang="0">
                  <a:pos x="59310" y="11692"/>
                </a:cxn>
                <a:cxn ang="0">
                  <a:pos x="62432" y="7440"/>
                </a:cxn>
                <a:cxn ang="0">
                  <a:pos x="67635" y="6378"/>
                </a:cxn>
                <a:cxn ang="0">
                  <a:pos x="87405" y="4252"/>
                </a:cxn>
              </a:cxnLst>
              <a:rect l="txL" t="txT" r="txR" b="txB"/>
              <a:pathLst>
                <a:path w="275" h="98">
                  <a:moveTo>
                    <a:pt x="240" y="40"/>
                  </a:moveTo>
                  <a:lnTo>
                    <a:pt x="239" y="40"/>
                  </a:lnTo>
                  <a:lnTo>
                    <a:pt x="239" y="44"/>
                  </a:lnTo>
                  <a:lnTo>
                    <a:pt x="258" y="65"/>
                  </a:lnTo>
                  <a:lnTo>
                    <a:pt x="255" y="82"/>
                  </a:lnTo>
                  <a:lnTo>
                    <a:pt x="239" y="88"/>
                  </a:lnTo>
                  <a:lnTo>
                    <a:pt x="239" y="94"/>
                  </a:lnTo>
                  <a:lnTo>
                    <a:pt x="275" y="78"/>
                  </a:lnTo>
                  <a:lnTo>
                    <a:pt x="240" y="40"/>
                  </a:lnTo>
                  <a:close/>
                  <a:moveTo>
                    <a:pt x="239" y="40"/>
                  </a:moveTo>
                  <a:lnTo>
                    <a:pt x="118" y="15"/>
                  </a:lnTo>
                  <a:lnTo>
                    <a:pt x="118" y="15"/>
                  </a:lnTo>
                  <a:lnTo>
                    <a:pt x="115" y="13"/>
                  </a:lnTo>
                  <a:lnTo>
                    <a:pt x="111" y="11"/>
                  </a:lnTo>
                  <a:lnTo>
                    <a:pt x="84" y="4"/>
                  </a:lnTo>
                  <a:lnTo>
                    <a:pt x="84" y="8"/>
                  </a:lnTo>
                  <a:lnTo>
                    <a:pt x="107" y="14"/>
                  </a:lnTo>
                  <a:lnTo>
                    <a:pt x="107" y="14"/>
                  </a:lnTo>
                  <a:lnTo>
                    <a:pt x="110" y="15"/>
                  </a:lnTo>
                  <a:lnTo>
                    <a:pt x="113" y="17"/>
                  </a:lnTo>
                  <a:lnTo>
                    <a:pt x="113" y="19"/>
                  </a:lnTo>
                  <a:lnTo>
                    <a:pt x="113" y="22"/>
                  </a:lnTo>
                  <a:lnTo>
                    <a:pt x="110" y="36"/>
                  </a:lnTo>
                  <a:lnTo>
                    <a:pt x="110" y="36"/>
                  </a:lnTo>
                  <a:lnTo>
                    <a:pt x="110" y="36"/>
                  </a:lnTo>
                  <a:lnTo>
                    <a:pt x="109" y="33"/>
                  </a:lnTo>
                  <a:lnTo>
                    <a:pt x="105" y="30"/>
                  </a:lnTo>
                  <a:lnTo>
                    <a:pt x="84" y="26"/>
                  </a:lnTo>
                  <a:lnTo>
                    <a:pt x="84" y="73"/>
                  </a:lnTo>
                  <a:lnTo>
                    <a:pt x="99" y="76"/>
                  </a:lnTo>
                  <a:lnTo>
                    <a:pt x="99" y="76"/>
                  </a:lnTo>
                  <a:lnTo>
                    <a:pt x="103" y="76"/>
                  </a:lnTo>
                  <a:lnTo>
                    <a:pt x="106" y="73"/>
                  </a:lnTo>
                  <a:lnTo>
                    <a:pt x="228" y="98"/>
                  </a:lnTo>
                  <a:lnTo>
                    <a:pt x="239" y="94"/>
                  </a:lnTo>
                  <a:lnTo>
                    <a:pt x="239" y="88"/>
                  </a:lnTo>
                  <a:lnTo>
                    <a:pt x="228" y="94"/>
                  </a:lnTo>
                  <a:lnTo>
                    <a:pt x="228" y="94"/>
                  </a:lnTo>
                  <a:lnTo>
                    <a:pt x="225" y="92"/>
                  </a:lnTo>
                  <a:lnTo>
                    <a:pt x="225" y="92"/>
                  </a:lnTo>
                  <a:lnTo>
                    <a:pt x="222" y="91"/>
                  </a:lnTo>
                  <a:lnTo>
                    <a:pt x="220" y="90"/>
                  </a:lnTo>
                  <a:lnTo>
                    <a:pt x="218" y="86"/>
                  </a:lnTo>
                  <a:lnTo>
                    <a:pt x="218" y="83"/>
                  </a:lnTo>
                  <a:lnTo>
                    <a:pt x="218" y="83"/>
                  </a:lnTo>
                  <a:lnTo>
                    <a:pt x="220" y="80"/>
                  </a:lnTo>
                  <a:lnTo>
                    <a:pt x="221" y="78"/>
                  </a:lnTo>
                  <a:lnTo>
                    <a:pt x="224" y="76"/>
                  </a:lnTo>
                  <a:lnTo>
                    <a:pt x="226" y="76"/>
                  </a:lnTo>
                  <a:lnTo>
                    <a:pt x="226" y="76"/>
                  </a:lnTo>
                  <a:lnTo>
                    <a:pt x="224" y="75"/>
                  </a:lnTo>
                  <a:lnTo>
                    <a:pt x="222" y="72"/>
                  </a:lnTo>
                  <a:lnTo>
                    <a:pt x="221" y="69"/>
                  </a:lnTo>
                  <a:lnTo>
                    <a:pt x="221" y="67"/>
                  </a:lnTo>
                  <a:lnTo>
                    <a:pt x="221" y="67"/>
                  </a:lnTo>
                  <a:lnTo>
                    <a:pt x="222" y="64"/>
                  </a:lnTo>
                  <a:lnTo>
                    <a:pt x="225" y="61"/>
                  </a:lnTo>
                  <a:lnTo>
                    <a:pt x="226" y="60"/>
                  </a:lnTo>
                  <a:lnTo>
                    <a:pt x="230" y="60"/>
                  </a:lnTo>
                  <a:lnTo>
                    <a:pt x="230" y="60"/>
                  </a:lnTo>
                  <a:lnTo>
                    <a:pt x="228" y="57"/>
                  </a:lnTo>
                  <a:lnTo>
                    <a:pt x="225" y="56"/>
                  </a:lnTo>
                  <a:lnTo>
                    <a:pt x="225" y="53"/>
                  </a:lnTo>
                  <a:lnTo>
                    <a:pt x="225" y="49"/>
                  </a:lnTo>
                  <a:lnTo>
                    <a:pt x="225" y="49"/>
                  </a:lnTo>
                  <a:lnTo>
                    <a:pt x="226" y="46"/>
                  </a:lnTo>
                  <a:lnTo>
                    <a:pt x="229" y="44"/>
                  </a:lnTo>
                  <a:lnTo>
                    <a:pt x="232" y="42"/>
                  </a:lnTo>
                  <a:lnTo>
                    <a:pt x="235" y="42"/>
                  </a:lnTo>
                  <a:lnTo>
                    <a:pt x="237" y="44"/>
                  </a:lnTo>
                  <a:lnTo>
                    <a:pt x="239" y="44"/>
                  </a:lnTo>
                  <a:lnTo>
                    <a:pt x="239" y="40"/>
                  </a:lnTo>
                  <a:close/>
                  <a:moveTo>
                    <a:pt x="84" y="4"/>
                  </a:moveTo>
                  <a:lnTo>
                    <a:pt x="63" y="0"/>
                  </a:lnTo>
                  <a:lnTo>
                    <a:pt x="63" y="0"/>
                  </a:lnTo>
                  <a:lnTo>
                    <a:pt x="60" y="0"/>
                  </a:lnTo>
                  <a:lnTo>
                    <a:pt x="57" y="2"/>
                  </a:lnTo>
                  <a:lnTo>
                    <a:pt x="54" y="3"/>
                  </a:lnTo>
                  <a:lnTo>
                    <a:pt x="53" y="6"/>
                  </a:lnTo>
                  <a:lnTo>
                    <a:pt x="33" y="2"/>
                  </a:lnTo>
                  <a:lnTo>
                    <a:pt x="33" y="2"/>
                  </a:lnTo>
                  <a:lnTo>
                    <a:pt x="27" y="0"/>
                  </a:lnTo>
                  <a:lnTo>
                    <a:pt x="22" y="2"/>
                  </a:lnTo>
                  <a:lnTo>
                    <a:pt x="18" y="3"/>
                  </a:lnTo>
                  <a:lnTo>
                    <a:pt x="12" y="6"/>
                  </a:lnTo>
                  <a:lnTo>
                    <a:pt x="8" y="8"/>
                  </a:lnTo>
                  <a:lnTo>
                    <a:pt x="6" y="13"/>
                  </a:lnTo>
                  <a:lnTo>
                    <a:pt x="3" y="18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9"/>
                  </a:lnTo>
                  <a:lnTo>
                    <a:pt x="2" y="33"/>
                  </a:lnTo>
                  <a:lnTo>
                    <a:pt x="3" y="38"/>
                  </a:lnTo>
                  <a:lnTo>
                    <a:pt x="6" y="44"/>
                  </a:lnTo>
                  <a:lnTo>
                    <a:pt x="8" y="48"/>
                  </a:lnTo>
                  <a:lnTo>
                    <a:pt x="12" y="50"/>
                  </a:lnTo>
                  <a:lnTo>
                    <a:pt x="18" y="53"/>
                  </a:lnTo>
                  <a:lnTo>
                    <a:pt x="23" y="54"/>
                  </a:lnTo>
                  <a:lnTo>
                    <a:pt x="35" y="57"/>
                  </a:lnTo>
                  <a:lnTo>
                    <a:pt x="50" y="23"/>
                  </a:lnTo>
                  <a:lnTo>
                    <a:pt x="42" y="59"/>
                  </a:lnTo>
                  <a:lnTo>
                    <a:pt x="42" y="59"/>
                  </a:lnTo>
                  <a:lnTo>
                    <a:pt x="44" y="61"/>
                  </a:lnTo>
                  <a:lnTo>
                    <a:pt x="45" y="64"/>
                  </a:lnTo>
                  <a:lnTo>
                    <a:pt x="46" y="65"/>
                  </a:lnTo>
                  <a:lnTo>
                    <a:pt x="49" y="67"/>
                  </a:lnTo>
                  <a:lnTo>
                    <a:pt x="84" y="73"/>
                  </a:lnTo>
                  <a:lnTo>
                    <a:pt x="84" y="26"/>
                  </a:lnTo>
                  <a:lnTo>
                    <a:pt x="61" y="22"/>
                  </a:lnTo>
                  <a:lnTo>
                    <a:pt x="61" y="22"/>
                  </a:lnTo>
                  <a:lnTo>
                    <a:pt x="57" y="22"/>
                  </a:lnTo>
                  <a:lnTo>
                    <a:pt x="54" y="25"/>
                  </a:lnTo>
                  <a:lnTo>
                    <a:pt x="57" y="11"/>
                  </a:lnTo>
                  <a:lnTo>
                    <a:pt x="57" y="11"/>
                  </a:lnTo>
                  <a:lnTo>
                    <a:pt x="58" y="8"/>
                  </a:lnTo>
                  <a:lnTo>
                    <a:pt x="60" y="7"/>
                  </a:lnTo>
                  <a:lnTo>
                    <a:pt x="63" y="6"/>
                  </a:lnTo>
                  <a:lnTo>
                    <a:pt x="65" y="6"/>
                  </a:lnTo>
                  <a:lnTo>
                    <a:pt x="84" y="8"/>
                  </a:lnTo>
                  <a:lnTo>
                    <a:pt x="84" y="4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43" name="组合 205">
              <a:extLst>
                <a:ext uri="{FF2B5EF4-FFF2-40B4-BE49-F238E27FC236}">
                  <a16:creationId xmlns:a16="http://schemas.microsoft.com/office/drawing/2014/main" xmlns="" id="{0DA890B4-8C91-434E-BAB6-F0438DE943D0}"/>
                </a:ext>
              </a:extLst>
            </p:cNvPr>
            <p:cNvGrpSpPr/>
            <p:nvPr/>
          </p:nvGrpSpPr>
          <p:grpSpPr bwMode="auto">
            <a:xfrm>
              <a:off x="3584390" y="1973474"/>
              <a:ext cx="162323" cy="209395"/>
              <a:chOff x="0" y="0"/>
              <a:chExt cx="247651" cy="312737"/>
            </a:xfrm>
            <a:grpFill/>
          </p:grpSpPr>
          <p:sp>
            <p:nvSpPr>
              <p:cNvPr id="56" name="Freeform 182">
                <a:extLst>
                  <a:ext uri="{FF2B5EF4-FFF2-40B4-BE49-F238E27FC236}">
                    <a16:creationId xmlns:a16="http://schemas.microsoft.com/office/drawing/2014/main" xmlns="" id="{46D59EC5-7A85-43A4-A4D8-4BF34335BA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13" y="11112"/>
                <a:ext cx="236538" cy="301625"/>
              </a:xfrm>
              <a:custGeom>
                <a:avLst/>
                <a:gdLst>
                  <a:gd name="T0" fmla="*/ 0 w 149"/>
                  <a:gd name="T1" fmla="*/ 33 h 190"/>
                  <a:gd name="T2" fmla="*/ 7 w 149"/>
                  <a:gd name="T3" fmla="*/ 28 h 190"/>
                  <a:gd name="T4" fmla="*/ 96 w 149"/>
                  <a:gd name="T5" fmla="*/ 171 h 190"/>
                  <a:gd name="T6" fmla="*/ 96 w 149"/>
                  <a:gd name="T7" fmla="*/ 171 h 190"/>
                  <a:gd name="T8" fmla="*/ 99 w 149"/>
                  <a:gd name="T9" fmla="*/ 176 h 190"/>
                  <a:gd name="T10" fmla="*/ 101 w 149"/>
                  <a:gd name="T11" fmla="*/ 178 h 190"/>
                  <a:gd name="T12" fmla="*/ 105 w 149"/>
                  <a:gd name="T13" fmla="*/ 180 h 190"/>
                  <a:gd name="T14" fmla="*/ 109 w 149"/>
                  <a:gd name="T15" fmla="*/ 181 h 190"/>
                  <a:gd name="T16" fmla="*/ 114 w 149"/>
                  <a:gd name="T17" fmla="*/ 181 h 190"/>
                  <a:gd name="T18" fmla="*/ 119 w 149"/>
                  <a:gd name="T19" fmla="*/ 181 h 190"/>
                  <a:gd name="T20" fmla="*/ 123 w 149"/>
                  <a:gd name="T21" fmla="*/ 180 h 190"/>
                  <a:gd name="T22" fmla="*/ 127 w 149"/>
                  <a:gd name="T23" fmla="*/ 177 h 190"/>
                  <a:gd name="T24" fmla="*/ 127 w 149"/>
                  <a:gd name="T25" fmla="*/ 177 h 190"/>
                  <a:gd name="T26" fmla="*/ 131 w 149"/>
                  <a:gd name="T27" fmla="*/ 174 h 190"/>
                  <a:gd name="T28" fmla="*/ 135 w 149"/>
                  <a:gd name="T29" fmla="*/ 171 h 190"/>
                  <a:gd name="T30" fmla="*/ 137 w 149"/>
                  <a:gd name="T31" fmla="*/ 167 h 190"/>
                  <a:gd name="T32" fmla="*/ 138 w 149"/>
                  <a:gd name="T33" fmla="*/ 163 h 190"/>
                  <a:gd name="T34" fmla="*/ 139 w 149"/>
                  <a:gd name="T35" fmla="*/ 159 h 190"/>
                  <a:gd name="T36" fmla="*/ 139 w 149"/>
                  <a:gd name="T37" fmla="*/ 155 h 190"/>
                  <a:gd name="T38" fmla="*/ 138 w 149"/>
                  <a:gd name="T39" fmla="*/ 150 h 190"/>
                  <a:gd name="T40" fmla="*/ 137 w 149"/>
                  <a:gd name="T41" fmla="*/ 146 h 190"/>
                  <a:gd name="T42" fmla="*/ 49 w 149"/>
                  <a:gd name="T43" fmla="*/ 4 h 190"/>
                  <a:gd name="T44" fmla="*/ 54 w 149"/>
                  <a:gd name="T45" fmla="*/ 0 h 190"/>
                  <a:gd name="T46" fmla="*/ 145 w 149"/>
                  <a:gd name="T47" fmla="*/ 144 h 190"/>
                  <a:gd name="T48" fmla="*/ 145 w 149"/>
                  <a:gd name="T49" fmla="*/ 144 h 190"/>
                  <a:gd name="T50" fmla="*/ 147 w 149"/>
                  <a:gd name="T51" fmla="*/ 150 h 190"/>
                  <a:gd name="T52" fmla="*/ 149 w 149"/>
                  <a:gd name="T53" fmla="*/ 155 h 190"/>
                  <a:gd name="T54" fmla="*/ 149 w 149"/>
                  <a:gd name="T55" fmla="*/ 161 h 190"/>
                  <a:gd name="T56" fmla="*/ 147 w 149"/>
                  <a:gd name="T57" fmla="*/ 166 h 190"/>
                  <a:gd name="T58" fmla="*/ 145 w 149"/>
                  <a:gd name="T59" fmla="*/ 171 h 190"/>
                  <a:gd name="T60" fmla="*/ 142 w 149"/>
                  <a:gd name="T61" fmla="*/ 177 h 190"/>
                  <a:gd name="T62" fmla="*/ 138 w 149"/>
                  <a:gd name="T63" fmla="*/ 181 h 190"/>
                  <a:gd name="T64" fmla="*/ 133 w 149"/>
                  <a:gd name="T65" fmla="*/ 185 h 190"/>
                  <a:gd name="T66" fmla="*/ 133 w 149"/>
                  <a:gd name="T67" fmla="*/ 185 h 190"/>
                  <a:gd name="T68" fmla="*/ 127 w 149"/>
                  <a:gd name="T69" fmla="*/ 188 h 190"/>
                  <a:gd name="T70" fmla="*/ 120 w 149"/>
                  <a:gd name="T71" fmla="*/ 190 h 190"/>
                  <a:gd name="T72" fmla="*/ 115 w 149"/>
                  <a:gd name="T73" fmla="*/ 190 h 190"/>
                  <a:gd name="T74" fmla="*/ 108 w 149"/>
                  <a:gd name="T75" fmla="*/ 190 h 190"/>
                  <a:gd name="T76" fmla="*/ 103 w 149"/>
                  <a:gd name="T77" fmla="*/ 189 h 190"/>
                  <a:gd name="T78" fmla="*/ 97 w 149"/>
                  <a:gd name="T79" fmla="*/ 186 h 190"/>
                  <a:gd name="T80" fmla="*/ 93 w 149"/>
                  <a:gd name="T81" fmla="*/ 182 h 190"/>
                  <a:gd name="T82" fmla="*/ 91 w 149"/>
                  <a:gd name="T83" fmla="*/ 178 h 190"/>
                  <a:gd name="T84" fmla="*/ 0 w 149"/>
                  <a:gd name="T85" fmla="*/ 33 h 19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49"/>
                  <a:gd name="T130" fmla="*/ 0 h 190"/>
                  <a:gd name="T131" fmla="*/ 149 w 149"/>
                  <a:gd name="T132" fmla="*/ 190 h 19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49" h="190">
                    <a:moveTo>
                      <a:pt x="0" y="33"/>
                    </a:moveTo>
                    <a:lnTo>
                      <a:pt x="7" y="28"/>
                    </a:lnTo>
                    <a:lnTo>
                      <a:pt x="96" y="171"/>
                    </a:lnTo>
                    <a:lnTo>
                      <a:pt x="96" y="171"/>
                    </a:lnTo>
                    <a:lnTo>
                      <a:pt x="99" y="176"/>
                    </a:lnTo>
                    <a:lnTo>
                      <a:pt x="101" y="178"/>
                    </a:lnTo>
                    <a:lnTo>
                      <a:pt x="105" y="180"/>
                    </a:lnTo>
                    <a:lnTo>
                      <a:pt x="109" y="181"/>
                    </a:lnTo>
                    <a:lnTo>
                      <a:pt x="114" y="181"/>
                    </a:lnTo>
                    <a:lnTo>
                      <a:pt x="119" y="181"/>
                    </a:lnTo>
                    <a:lnTo>
                      <a:pt x="123" y="180"/>
                    </a:lnTo>
                    <a:lnTo>
                      <a:pt x="127" y="177"/>
                    </a:lnTo>
                    <a:lnTo>
                      <a:pt x="127" y="177"/>
                    </a:lnTo>
                    <a:lnTo>
                      <a:pt x="131" y="174"/>
                    </a:lnTo>
                    <a:lnTo>
                      <a:pt x="135" y="171"/>
                    </a:lnTo>
                    <a:lnTo>
                      <a:pt x="137" y="167"/>
                    </a:lnTo>
                    <a:lnTo>
                      <a:pt x="138" y="163"/>
                    </a:lnTo>
                    <a:lnTo>
                      <a:pt x="139" y="159"/>
                    </a:lnTo>
                    <a:lnTo>
                      <a:pt x="139" y="155"/>
                    </a:lnTo>
                    <a:lnTo>
                      <a:pt x="138" y="150"/>
                    </a:lnTo>
                    <a:lnTo>
                      <a:pt x="137" y="146"/>
                    </a:lnTo>
                    <a:lnTo>
                      <a:pt x="49" y="4"/>
                    </a:lnTo>
                    <a:lnTo>
                      <a:pt x="54" y="0"/>
                    </a:lnTo>
                    <a:lnTo>
                      <a:pt x="145" y="144"/>
                    </a:lnTo>
                    <a:lnTo>
                      <a:pt x="145" y="144"/>
                    </a:lnTo>
                    <a:lnTo>
                      <a:pt x="147" y="150"/>
                    </a:lnTo>
                    <a:lnTo>
                      <a:pt x="149" y="155"/>
                    </a:lnTo>
                    <a:lnTo>
                      <a:pt x="149" y="161"/>
                    </a:lnTo>
                    <a:lnTo>
                      <a:pt x="147" y="166"/>
                    </a:lnTo>
                    <a:lnTo>
                      <a:pt x="145" y="171"/>
                    </a:lnTo>
                    <a:lnTo>
                      <a:pt x="142" y="177"/>
                    </a:lnTo>
                    <a:lnTo>
                      <a:pt x="138" y="181"/>
                    </a:lnTo>
                    <a:lnTo>
                      <a:pt x="133" y="185"/>
                    </a:lnTo>
                    <a:lnTo>
                      <a:pt x="133" y="185"/>
                    </a:lnTo>
                    <a:lnTo>
                      <a:pt x="127" y="188"/>
                    </a:lnTo>
                    <a:lnTo>
                      <a:pt x="120" y="190"/>
                    </a:lnTo>
                    <a:lnTo>
                      <a:pt x="115" y="190"/>
                    </a:lnTo>
                    <a:lnTo>
                      <a:pt x="108" y="190"/>
                    </a:lnTo>
                    <a:lnTo>
                      <a:pt x="103" y="189"/>
                    </a:lnTo>
                    <a:lnTo>
                      <a:pt x="97" y="186"/>
                    </a:lnTo>
                    <a:lnTo>
                      <a:pt x="93" y="182"/>
                    </a:lnTo>
                    <a:lnTo>
                      <a:pt x="91" y="178"/>
                    </a:lnTo>
                    <a:lnTo>
                      <a:pt x="0" y="33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7" name="Freeform 183">
                <a:extLst>
                  <a:ext uri="{FF2B5EF4-FFF2-40B4-BE49-F238E27FC236}">
                    <a16:creationId xmlns:a16="http://schemas.microsoft.com/office/drawing/2014/main" xmlns="" id="{5CF944EC-EAA1-450E-B5C6-29C0DE2EE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14300" cy="79375"/>
              </a:xfrm>
              <a:custGeom>
                <a:avLst/>
                <a:gdLst>
                  <a:gd name="T0" fmla="*/ 0 w 72"/>
                  <a:gd name="T1" fmla="*/ 47 h 50"/>
                  <a:gd name="T2" fmla="*/ 0 w 72"/>
                  <a:gd name="T3" fmla="*/ 47 h 50"/>
                  <a:gd name="T4" fmla="*/ 1 w 72"/>
                  <a:gd name="T5" fmla="*/ 49 h 50"/>
                  <a:gd name="T6" fmla="*/ 4 w 72"/>
                  <a:gd name="T7" fmla="*/ 50 h 50"/>
                  <a:gd name="T8" fmla="*/ 5 w 72"/>
                  <a:gd name="T9" fmla="*/ 50 h 50"/>
                  <a:gd name="T10" fmla="*/ 8 w 72"/>
                  <a:gd name="T11" fmla="*/ 49 h 50"/>
                  <a:gd name="T12" fmla="*/ 69 w 72"/>
                  <a:gd name="T13" fmla="*/ 11 h 50"/>
                  <a:gd name="T14" fmla="*/ 69 w 72"/>
                  <a:gd name="T15" fmla="*/ 11 h 50"/>
                  <a:gd name="T16" fmla="*/ 70 w 72"/>
                  <a:gd name="T17" fmla="*/ 9 h 50"/>
                  <a:gd name="T18" fmla="*/ 72 w 72"/>
                  <a:gd name="T19" fmla="*/ 8 h 50"/>
                  <a:gd name="T20" fmla="*/ 72 w 72"/>
                  <a:gd name="T21" fmla="*/ 5 h 50"/>
                  <a:gd name="T22" fmla="*/ 70 w 72"/>
                  <a:gd name="T23" fmla="*/ 2 h 50"/>
                  <a:gd name="T24" fmla="*/ 70 w 72"/>
                  <a:gd name="T25" fmla="*/ 2 h 50"/>
                  <a:gd name="T26" fmla="*/ 69 w 72"/>
                  <a:gd name="T27" fmla="*/ 1 h 50"/>
                  <a:gd name="T28" fmla="*/ 68 w 72"/>
                  <a:gd name="T29" fmla="*/ 0 h 50"/>
                  <a:gd name="T30" fmla="*/ 65 w 72"/>
                  <a:gd name="T31" fmla="*/ 0 h 50"/>
                  <a:gd name="T32" fmla="*/ 64 w 72"/>
                  <a:gd name="T33" fmla="*/ 1 h 50"/>
                  <a:gd name="T34" fmla="*/ 1 w 72"/>
                  <a:gd name="T35" fmla="*/ 39 h 50"/>
                  <a:gd name="T36" fmla="*/ 1 w 72"/>
                  <a:gd name="T37" fmla="*/ 39 h 50"/>
                  <a:gd name="T38" fmla="*/ 0 w 72"/>
                  <a:gd name="T39" fmla="*/ 40 h 50"/>
                  <a:gd name="T40" fmla="*/ 0 w 72"/>
                  <a:gd name="T41" fmla="*/ 43 h 50"/>
                  <a:gd name="T42" fmla="*/ 0 w 72"/>
                  <a:gd name="T43" fmla="*/ 44 h 50"/>
                  <a:gd name="T44" fmla="*/ 0 w 72"/>
                  <a:gd name="T45" fmla="*/ 47 h 50"/>
                  <a:gd name="T46" fmla="*/ 0 w 72"/>
                  <a:gd name="T47" fmla="*/ 47 h 5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72"/>
                  <a:gd name="T73" fmla="*/ 0 h 50"/>
                  <a:gd name="T74" fmla="*/ 72 w 72"/>
                  <a:gd name="T75" fmla="*/ 50 h 50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72" h="50">
                    <a:moveTo>
                      <a:pt x="0" y="47"/>
                    </a:moveTo>
                    <a:lnTo>
                      <a:pt x="0" y="47"/>
                    </a:lnTo>
                    <a:lnTo>
                      <a:pt x="1" y="49"/>
                    </a:lnTo>
                    <a:lnTo>
                      <a:pt x="4" y="50"/>
                    </a:lnTo>
                    <a:lnTo>
                      <a:pt x="5" y="50"/>
                    </a:lnTo>
                    <a:lnTo>
                      <a:pt x="8" y="49"/>
                    </a:lnTo>
                    <a:lnTo>
                      <a:pt x="69" y="11"/>
                    </a:lnTo>
                    <a:lnTo>
                      <a:pt x="69" y="11"/>
                    </a:lnTo>
                    <a:lnTo>
                      <a:pt x="70" y="9"/>
                    </a:lnTo>
                    <a:lnTo>
                      <a:pt x="72" y="8"/>
                    </a:lnTo>
                    <a:lnTo>
                      <a:pt x="72" y="5"/>
                    </a:lnTo>
                    <a:lnTo>
                      <a:pt x="70" y="2"/>
                    </a:lnTo>
                    <a:lnTo>
                      <a:pt x="70" y="2"/>
                    </a:lnTo>
                    <a:lnTo>
                      <a:pt x="69" y="1"/>
                    </a:lnTo>
                    <a:lnTo>
                      <a:pt x="68" y="0"/>
                    </a:lnTo>
                    <a:lnTo>
                      <a:pt x="65" y="0"/>
                    </a:lnTo>
                    <a:lnTo>
                      <a:pt x="64" y="1"/>
                    </a:lnTo>
                    <a:lnTo>
                      <a:pt x="1" y="39"/>
                    </a:lnTo>
                    <a:lnTo>
                      <a:pt x="1" y="39"/>
                    </a:lnTo>
                    <a:lnTo>
                      <a:pt x="0" y="40"/>
                    </a:lnTo>
                    <a:lnTo>
                      <a:pt x="0" y="43"/>
                    </a:lnTo>
                    <a:lnTo>
                      <a:pt x="0" y="44"/>
                    </a:lnTo>
                    <a:lnTo>
                      <a:pt x="0" y="4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8" name="Freeform 184">
                <a:extLst>
                  <a:ext uri="{FF2B5EF4-FFF2-40B4-BE49-F238E27FC236}">
                    <a16:creationId xmlns:a16="http://schemas.microsoft.com/office/drawing/2014/main" xmlns="" id="{C2BF6BF4-E5B3-4EF3-9B6D-570D7605D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50" y="63500"/>
                <a:ext cx="161925" cy="219075"/>
              </a:xfrm>
              <a:custGeom>
                <a:avLst/>
                <a:gdLst>
                  <a:gd name="T0" fmla="*/ 0 w 102"/>
                  <a:gd name="T1" fmla="*/ 6 h 138"/>
                  <a:gd name="T2" fmla="*/ 9 w 102"/>
                  <a:gd name="T3" fmla="*/ 0 h 138"/>
                  <a:gd name="T4" fmla="*/ 88 w 102"/>
                  <a:gd name="T5" fmla="*/ 128 h 138"/>
                  <a:gd name="T6" fmla="*/ 88 w 102"/>
                  <a:gd name="T7" fmla="*/ 128 h 138"/>
                  <a:gd name="T8" fmla="*/ 91 w 102"/>
                  <a:gd name="T9" fmla="*/ 132 h 138"/>
                  <a:gd name="T10" fmla="*/ 94 w 102"/>
                  <a:gd name="T11" fmla="*/ 133 h 138"/>
                  <a:gd name="T12" fmla="*/ 98 w 102"/>
                  <a:gd name="T13" fmla="*/ 134 h 138"/>
                  <a:gd name="T14" fmla="*/ 102 w 102"/>
                  <a:gd name="T15" fmla="*/ 136 h 138"/>
                  <a:gd name="T16" fmla="*/ 102 w 102"/>
                  <a:gd name="T17" fmla="*/ 136 h 138"/>
                  <a:gd name="T18" fmla="*/ 101 w 102"/>
                  <a:gd name="T19" fmla="*/ 136 h 138"/>
                  <a:gd name="T20" fmla="*/ 101 w 102"/>
                  <a:gd name="T21" fmla="*/ 136 h 138"/>
                  <a:gd name="T22" fmla="*/ 95 w 102"/>
                  <a:gd name="T23" fmla="*/ 138 h 138"/>
                  <a:gd name="T24" fmla="*/ 88 w 102"/>
                  <a:gd name="T25" fmla="*/ 138 h 138"/>
                  <a:gd name="T26" fmla="*/ 83 w 102"/>
                  <a:gd name="T27" fmla="*/ 136 h 138"/>
                  <a:gd name="T28" fmla="*/ 79 w 102"/>
                  <a:gd name="T29" fmla="*/ 132 h 138"/>
                  <a:gd name="T30" fmla="*/ 0 w 102"/>
                  <a:gd name="T31" fmla="*/ 6 h 13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02"/>
                  <a:gd name="T49" fmla="*/ 0 h 138"/>
                  <a:gd name="T50" fmla="*/ 102 w 102"/>
                  <a:gd name="T51" fmla="*/ 138 h 13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02" h="138">
                    <a:moveTo>
                      <a:pt x="0" y="6"/>
                    </a:moveTo>
                    <a:lnTo>
                      <a:pt x="9" y="0"/>
                    </a:lnTo>
                    <a:lnTo>
                      <a:pt x="88" y="128"/>
                    </a:lnTo>
                    <a:lnTo>
                      <a:pt x="88" y="128"/>
                    </a:lnTo>
                    <a:lnTo>
                      <a:pt x="91" y="132"/>
                    </a:lnTo>
                    <a:lnTo>
                      <a:pt x="94" y="133"/>
                    </a:lnTo>
                    <a:lnTo>
                      <a:pt x="98" y="134"/>
                    </a:lnTo>
                    <a:lnTo>
                      <a:pt x="102" y="136"/>
                    </a:lnTo>
                    <a:lnTo>
                      <a:pt x="102" y="136"/>
                    </a:lnTo>
                    <a:lnTo>
                      <a:pt x="101" y="136"/>
                    </a:lnTo>
                    <a:lnTo>
                      <a:pt x="101" y="136"/>
                    </a:lnTo>
                    <a:lnTo>
                      <a:pt x="95" y="138"/>
                    </a:lnTo>
                    <a:lnTo>
                      <a:pt x="88" y="138"/>
                    </a:lnTo>
                    <a:lnTo>
                      <a:pt x="83" y="136"/>
                    </a:lnTo>
                    <a:lnTo>
                      <a:pt x="79" y="132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44" name="Freeform 185">
              <a:extLst>
                <a:ext uri="{FF2B5EF4-FFF2-40B4-BE49-F238E27FC236}">
                  <a16:creationId xmlns:a16="http://schemas.microsoft.com/office/drawing/2014/main" xmlns="" id="{8BADED46-F965-43FF-BE4B-1651C6BA583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3832037" y="1164594"/>
              <a:ext cx="131107" cy="103103"/>
            </a:xfrm>
            <a:custGeom>
              <a:avLst/>
              <a:gdLst>
                <a:gd name="txL" fmla="*/ 0 w 126"/>
                <a:gd name="txT" fmla="*/ 0 h 97"/>
                <a:gd name="txR" fmla="*/ 126 w 126"/>
                <a:gd name="txB" fmla="*/ 97 h 97"/>
              </a:gdLst>
              <a:ahLst/>
              <a:cxnLst>
                <a:cxn ang="0">
                  <a:pos x="129026" y="40391"/>
                </a:cxn>
                <a:cxn ang="0">
                  <a:pos x="109256" y="15944"/>
                </a:cxn>
                <a:cxn ang="0">
                  <a:pos x="103013" y="36139"/>
                </a:cxn>
                <a:cxn ang="0">
                  <a:pos x="115499" y="41454"/>
                </a:cxn>
                <a:cxn ang="0">
                  <a:pos x="117580" y="58460"/>
                </a:cxn>
                <a:cxn ang="0">
                  <a:pos x="103013" y="66964"/>
                </a:cxn>
                <a:cxn ang="0">
                  <a:pos x="117580" y="76530"/>
                </a:cxn>
                <a:cxn ang="0">
                  <a:pos x="130066" y="61649"/>
                </a:cxn>
                <a:cxn ang="0">
                  <a:pos x="103013" y="12755"/>
                </a:cxn>
                <a:cxn ang="0">
                  <a:pos x="41621" y="1063"/>
                </a:cxn>
                <a:cxn ang="0">
                  <a:pos x="43702" y="5315"/>
                </a:cxn>
                <a:cxn ang="0">
                  <a:pos x="47864" y="13818"/>
                </a:cxn>
                <a:cxn ang="0">
                  <a:pos x="41621" y="21258"/>
                </a:cxn>
                <a:cxn ang="0">
                  <a:pos x="41621" y="89285"/>
                </a:cxn>
                <a:cxn ang="0">
                  <a:pos x="61391" y="87159"/>
                </a:cxn>
                <a:cxn ang="0">
                  <a:pos x="82202" y="80782"/>
                </a:cxn>
                <a:cxn ang="0">
                  <a:pos x="103013" y="66964"/>
                </a:cxn>
                <a:cxn ang="0">
                  <a:pos x="95729" y="65901"/>
                </a:cxn>
                <a:cxn ang="0">
                  <a:pos x="89486" y="44643"/>
                </a:cxn>
                <a:cxn ang="0">
                  <a:pos x="98851" y="37202"/>
                </a:cxn>
                <a:cxn ang="0">
                  <a:pos x="41621" y="1063"/>
                </a:cxn>
                <a:cxn ang="0">
                  <a:pos x="34338" y="9566"/>
                </a:cxn>
                <a:cxn ang="0">
                  <a:pos x="41621" y="1063"/>
                </a:cxn>
                <a:cxn ang="0">
                  <a:pos x="41621" y="102040"/>
                </a:cxn>
                <a:cxn ang="0">
                  <a:pos x="39540" y="90348"/>
                </a:cxn>
                <a:cxn ang="0">
                  <a:pos x="34338" y="103103"/>
                </a:cxn>
                <a:cxn ang="0">
                  <a:pos x="38500" y="76530"/>
                </a:cxn>
                <a:cxn ang="0">
                  <a:pos x="34338" y="34013"/>
                </a:cxn>
                <a:cxn ang="0">
                  <a:pos x="34338" y="15944"/>
                </a:cxn>
                <a:cxn ang="0">
                  <a:pos x="37459" y="20195"/>
                </a:cxn>
                <a:cxn ang="0">
                  <a:pos x="34338" y="3189"/>
                </a:cxn>
                <a:cxn ang="0">
                  <a:pos x="28094" y="21258"/>
                </a:cxn>
                <a:cxn ang="0">
                  <a:pos x="34338" y="15944"/>
                </a:cxn>
                <a:cxn ang="0">
                  <a:pos x="34338" y="3189"/>
                </a:cxn>
                <a:cxn ang="0">
                  <a:pos x="28094" y="103103"/>
                </a:cxn>
                <a:cxn ang="0">
                  <a:pos x="28094" y="97788"/>
                </a:cxn>
                <a:cxn ang="0">
                  <a:pos x="34338" y="34013"/>
                </a:cxn>
                <a:cxn ang="0">
                  <a:pos x="23932" y="73341"/>
                </a:cxn>
                <a:cxn ang="0">
                  <a:pos x="28094" y="62712"/>
                </a:cxn>
                <a:cxn ang="0">
                  <a:pos x="27054" y="49957"/>
                </a:cxn>
                <a:cxn ang="0">
                  <a:pos x="23932" y="41454"/>
                </a:cxn>
                <a:cxn ang="0">
                  <a:pos x="34338" y="34013"/>
                </a:cxn>
                <a:cxn ang="0">
                  <a:pos x="17689" y="11692"/>
                </a:cxn>
                <a:cxn ang="0">
                  <a:pos x="2081" y="42517"/>
                </a:cxn>
                <a:cxn ang="0">
                  <a:pos x="8324" y="93537"/>
                </a:cxn>
                <a:cxn ang="0">
                  <a:pos x="23932" y="103103"/>
                </a:cxn>
                <a:cxn ang="0">
                  <a:pos x="22892" y="96725"/>
                </a:cxn>
                <a:cxn ang="0">
                  <a:pos x="17689" y="78656"/>
                </a:cxn>
                <a:cxn ang="0">
                  <a:pos x="23932" y="69090"/>
                </a:cxn>
                <a:cxn ang="0">
                  <a:pos x="13527" y="69090"/>
                </a:cxn>
                <a:cxn ang="0">
                  <a:pos x="7284" y="57398"/>
                </a:cxn>
                <a:cxn ang="0">
                  <a:pos x="14567" y="45705"/>
                </a:cxn>
                <a:cxn ang="0">
                  <a:pos x="23932" y="41454"/>
                </a:cxn>
                <a:cxn ang="0">
                  <a:pos x="14567" y="34013"/>
                </a:cxn>
                <a:cxn ang="0">
                  <a:pos x="14567" y="25510"/>
                </a:cxn>
              </a:cxnLst>
              <a:rect l="txL" t="txT" r="txR" b="txB"/>
              <a:pathLst>
                <a:path w="126" h="97">
                  <a:moveTo>
                    <a:pt x="126" y="53"/>
                  </a:moveTo>
                  <a:lnTo>
                    <a:pt x="126" y="53"/>
                  </a:lnTo>
                  <a:lnTo>
                    <a:pt x="126" y="45"/>
                  </a:lnTo>
                  <a:lnTo>
                    <a:pt x="124" y="38"/>
                  </a:lnTo>
                  <a:lnTo>
                    <a:pt x="121" y="31"/>
                  </a:lnTo>
                  <a:lnTo>
                    <a:pt x="117" y="24"/>
                  </a:lnTo>
                  <a:lnTo>
                    <a:pt x="109" y="17"/>
                  </a:lnTo>
                  <a:lnTo>
                    <a:pt x="105" y="15"/>
                  </a:lnTo>
                  <a:lnTo>
                    <a:pt x="105" y="15"/>
                  </a:lnTo>
                  <a:lnTo>
                    <a:pt x="99" y="12"/>
                  </a:lnTo>
                  <a:lnTo>
                    <a:pt x="99" y="34"/>
                  </a:lnTo>
                  <a:lnTo>
                    <a:pt x="99" y="34"/>
                  </a:lnTo>
                  <a:lnTo>
                    <a:pt x="103" y="35"/>
                  </a:lnTo>
                  <a:lnTo>
                    <a:pt x="106" y="36"/>
                  </a:lnTo>
                  <a:lnTo>
                    <a:pt x="106" y="36"/>
                  </a:lnTo>
                  <a:lnTo>
                    <a:pt x="111" y="39"/>
                  </a:lnTo>
                  <a:lnTo>
                    <a:pt x="114" y="45"/>
                  </a:lnTo>
                  <a:lnTo>
                    <a:pt x="114" y="50"/>
                  </a:lnTo>
                  <a:lnTo>
                    <a:pt x="113" y="55"/>
                  </a:lnTo>
                  <a:lnTo>
                    <a:pt x="113" y="55"/>
                  </a:lnTo>
                  <a:lnTo>
                    <a:pt x="110" y="59"/>
                  </a:lnTo>
                  <a:lnTo>
                    <a:pt x="107" y="62"/>
                  </a:lnTo>
                  <a:lnTo>
                    <a:pt x="103" y="63"/>
                  </a:lnTo>
                  <a:lnTo>
                    <a:pt x="99" y="63"/>
                  </a:lnTo>
                  <a:lnTo>
                    <a:pt x="99" y="76"/>
                  </a:lnTo>
                  <a:lnTo>
                    <a:pt x="99" y="76"/>
                  </a:lnTo>
                  <a:lnTo>
                    <a:pt x="109" y="74"/>
                  </a:lnTo>
                  <a:lnTo>
                    <a:pt x="113" y="72"/>
                  </a:lnTo>
                  <a:lnTo>
                    <a:pt x="117" y="70"/>
                  </a:lnTo>
                  <a:lnTo>
                    <a:pt x="121" y="68"/>
                  </a:lnTo>
                  <a:lnTo>
                    <a:pt x="122" y="63"/>
                  </a:lnTo>
                  <a:lnTo>
                    <a:pt x="125" y="58"/>
                  </a:lnTo>
                  <a:lnTo>
                    <a:pt x="126" y="53"/>
                  </a:lnTo>
                  <a:lnTo>
                    <a:pt x="126" y="53"/>
                  </a:lnTo>
                  <a:close/>
                  <a:moveTo>
                    <a:pt x="99" y="12"/>
                  </a:moveTo>
                  <a:lnTo>
                    <a:pt x="99" y="12"/>
                  </a:lnTo>
                  <a:lnTo>
                    <a:pt x="82" y="5"/>
                  </a:lnTo>
                  <a:lnTo>
                    <a:pt x="65" y="1"/>
                  </a:lnTo>
                  <a:lnTo>
                    <a:pt x="52" y="0"/>
                  </a:lnTo>
                  <a:lnTo>
                    <a:pt x="40" y="1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5" y="8"/>
                  </a:lnTo>
                  <a:lnTo>
                    <a:pt x="46" y="11"/>
                  </a:lnTo>
                  <a:lnTo>
                    <a:pt x="46" y="13"/>
                  </a:lnTo>
                  <a:lnTo>
                    <a:pt x="46" y="16"/>
                  </a:lnTo>
                  <a:lnTo>
                    <a:pt x="46" y="16"/>
                  </a:lnTo>
                  <a:lnTo>
                    <a:pt x="44" y="19"/>
                  </a:lnTo>
                  <a:lnTo>
                    <a:pt x="40" y="20"/>
                  </a:lnTo>
                  <a:lnTo>
                    <a:pt x="40" y="76"/>
                  </a:lnTo>
                  <a:lnTo>
                    <a:pt x="40" y="76"/>
                  </a:lnTo>
                  <a:lnTo>
                    <a:pt x="40" y="80"/>
                  </a:lnTo>
                  <a:lnTo>
                    <a:pt x="40" y="84"/>
                  </a:lnTo>
                  <a:lnTo>
                    <a:pt x="40" y="96"/>
                  </a:lnTo>
                  <a:lnTo>
                    <a:pt x="40" y="96"/>
                  </a:lnTo>
                  <a:lnTo>
                    <a:pt x="49" y="91"/>
                  </a:lnTo>
                  <a:lnTo>
                    <a:pt x="59" y="82"/>
                  </a:lnTo>
                  <a:lnTo>
                    <a:pt x="69" y="77"/>
                  </a:lnTo>
                  <a:lnTo>
                    <a:pt x="73" y="76"/>
                  </a:lnTo>
                  <a:lnTo>
                    <a:pt x="79" y="76"/>
                  </a:lnTo>
                  <a:lnTo>
                    <a:pt x="79" y="76"/>
                  </a:lnTo>
                  <a:lnTo>
                    <a:pt x="90" y="76"/>
                  </a:lnTo>
                  <a:lnTo>
                    <a:pt x="99" y="76"/>
                  </a:lnTo>
                  <a:lnTo>
                    <a:pt x="99" y="63"/>
                  </a:lnTo>
                  <a:lnTo>
                    <a:pt x="99" y="63"/>
                  </a:lnTo>
                  <a:lnTo>
                    <a:pt x="97" y="63"/>
                  </a:lnTo>
                  <a:lnTo>
                    <a:pt x="92" y="62"/>
                  </a:lnTo>
                  <a:lnTo>
                    <a:pt x="92" y="62"/>
                  </a:lnTo>
                  <a:lnTo>
                    <a:pt x="92" y="62"/>
                  </a:lnTo>
                  <a:lnTo>
                    <a:pt x="88" y="59"/>
                  </a:lnTo>
                  <a:lnTo>
                    <a:pt x="86" y="54"/>
                  </a:lnTo>
                  <a:lnTo>
                    <a:pt x="84" y="49"/>
                  </a:lnTo>
                  <a:lnTo>
                    <a:pt x="86" y="42"/>
                  </a:lnTo>
                  <a:lnTo>
                    <a:pt x="86" y="42"/>
                  </a:lnTo>
                  <a:lnTo>
                    <a:pt x="88" y="39"/>
                  </a:lnTo>
                  <a:lnTo>
                    <a:pt x="91" y="36"/>
                  </a:lnTo>
                  <a:lnTo>
                    <a:pt x="95" y="35"/>
                  </a:lnTo>
                  <a:lnTo>
                    <a:pt x="99" y="34"/>
                  </a:lnTo>
                  <a:lnTo>
                    <a:pt x="99" y="12"/>
                  </a:lnTo>
                  <a:close/>
                  <a:moveTo>
                    <a:pt x="40" y="1"/>
                  </a:moveTo>
                  <a:lnTo>
                    <a:pt x="40" y="1"/>
                  </a:lnTo>
                  <a:lnTo>
                    <a:pt x="33" y="3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3" y="9"/>
                  </a:lnTo>
                  <a:lnTo>
                    <a:pt x="33" y="9"/>
                  </a:lnTo>
                  <a:lnTo>
                    <a:pt x="36" y="7"/>
                  </a:lnTo>
                  <a:lnTo>
                    <a:pt x="40" y="5"/>
                  </a:lnTo>
                  <a:lnTo>
                    <a:pt x="40" y="1"/>
                  </a:lnTo>
                  <a:lnTo>
                    <a:pt x="40" y="1"/>
                  </a:lnTo>
                  <a:close/>
                  <a:moveTo>
                    <a:pt x="33" y="97"/>
                  </a:moveTo>
                  <a:lnTo>
                    <a:pt x="33" y="97"/>
                  </a:lnTo>
                  <a:lnTo>
                    <a:pt x="40" y="96"/>
                  </a:lnTo>
                  <a:lnTo>
                    <a:pt x="40" y="84"/>
                  </a:lnTo>
                  <a:lnTo>
                    <a:pt x="40" y="84"/>
                  </a:lnTo>
                  <a:lnTo>
                    <a:pt x="38" y="85"/>
                  </a:lnTo>
                  <a:lnTo>
                    <a:pt x="38" y="85"/>
                  </a:lnTo>
                  <a:lnTo>
                    <a:pt x="36" y="89"/>
                  </a:lnTo>
                  <a:lnTo>
                    <a:pt x="33" y="92"/>
                  </a:lnTo>
                  <a:lnTo>
                    <a:pt x="33" y="97"/>
                  </a:lnTo>
                  <a:lnTo>
                    <a:pt x="33" y="97"/>
                  </a:lnTo>
                  <a:close/>
                  <a:moveTo>
                    <a:pt x="40" y="20"/>
                  </a:moveTo>
                  <a:lnTo>
                    <a:pt x="40" y="76"/>
                  </a:lnTo>
                  <a:lnTo>
                    <a:pt x="40" y="76"/>
                  </a:lnTo>
                  <a:lnTo>
                    <a:pt x="37" y="72"/>
                  </a:lnTo>
                  <a:lnTo>
                    <a:pt x="33" y="69"/>
                  </a:lnTo>
                  <a:lnTo>
                    <a:pt x="33" y="69"/>
                  </a:lnTo>
                  <a:lnTo>
                    <a:pt x="33" y="69"/>
                  </a:lnTo>
                  <a:lnTo>
                    <a:pt x="33" y="32"/>
                  </a:lnTo>
                  <a:lnTo>
                    <a:pt x="33" y="32"/>
                  </a:lnTo>
                  <a:lnTo>
                    <a:pt x="33" y="30"/>
                  </a:lnTo>
                  <a:lnTo>
                    <a:pt x="33" y="26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4" y="17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40" y="20"/>
                  </a:lnTo>
                  <a:lnTo>
                    <a:pt x="40" y="20"/>
                  </a:lnTo>
                  <a:close/>
                  <a:moveTo>
                    <a:pt x="33" y="3"/>
                  </a:moveTo>
                  <a:lnTo>
                    <a:pt x="33" y="3"/>
                  </a:lnTo>
                  <a:lnTo>
                    <a:pt x="23" y="7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7" y="20"/>
                  </a:lnTo>
                  <a:lnTo>
                    <a:pt x="27" y="20"/>
                  </a:lnTo>
                  <a:lnTo>
                    <a:pt x="30" y="23"/>
                  </a:lnTo>
                  <a:lnTo>
                    <a:pt x="33" y="26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2" y="13"/>
                  </a:lnTo>
                  <a:lnTo>
                    <a:pt x="33" y="11"/>
                  </a:lnTo>
                  <a:lnTo>
                    <a:pt x="33" y="3"/>
                  </a:lnTo>
                  <a:lnTo>
                    <a:pt x="33" y="3"/>
                  </a:lnTo>
                  <a:close/>
                  <a:moveTo>
                    <a:pt x="23" y="97"/>
                  </a:moveTo>
                  <a:lnTo>
                    <a:pt x="23" y="97"/>
                  </a:lnTo>
                  <a:lnTo>
                    <a:pt x="27" y="97"/>
                  </a:lnTo>
                  <a:lnTo>
                    <a:pt x="33" y="97"/>
                  </a:lnTo>
                  <a:lnTo>
                    <a:pt x="33" y="92"/>
                  </a:lnTo>
                  <a:lnTo>
                    <a:pt x="33" y="92"/>
                  </a:lnTo>
                  <a:lnTo>
                    <a:pt x="27" y="92"/>
                  </a:lnTo>
                  <a:lnTo>
                    <a:pt x="23" y="91"/>
                  </a:lnTo>
                  <a:lnTo>
                    <a:pt x="23" y="97"/>
                  </a:lnTo>
                  <a:lnTo>
                    <a:pt x="23" y="97"/>
                  </a:lnTo>
                  <a:close/>
                  <a:moveTo>
                    <a:pt x="33" y="32"/>
                  </a:moveTo>
                  <a:lnTo>
                    <a:pt x="33" y="69"/>
                  </a:lnTo>
                  <a:lnTo>
                    <a:pt x="33" y="69"/>
                  </a:lnTo>
                  <a:lnTo>
                    <a:pt x="27" y="68"/>
                  </a:lnTo>
                  <a:lnTo>
                    <a:pt x="23" y="69"/>
                  </a:lnTo>
                  <a:lnTo>
                    <a:pt x="23" y="65"/>
                  </a:lnTo>
                  <a:lnTo>
                    <a:pt x="23" y="65"/>
                  </a:lnTo>
                  <a:lnTo>
                    <a:pt x="26" y="62"/>
                  </a:lnTo>
                  <a:lnTo>
                    <a:pt x="27" y="59"/>
                  </a:lnTo>
                  <a:lnTo>
                    <a:pt x="27" y="59"/>
                  </a:lnTo>
                  <a:lnTo>
                    <a:pt x="29" y="55"/>
                  </a:lnTo>
                  <a:lnTo>
                    <a:pt x="29" y="50"/>
                  </a:lnTo>
                  <a:lnTo>
                    <a:pt x="26" y="47"/>
                  </a:lnTo>
                  <a:lnTo>
                    <a:pt x="23" y="45"/>
                  </a:lnTo>
                  <a:lnTo>
                    <a:pt x="23" y="43"/>
                  </a:lnTo>
                  <a:lnTo>
                    <a:pt x="23" y="39"/>
                  </a:lnTo>
                  <a:lnTo>
                    <a:pt x="23" y="39"/>
                  </a:lnTo>
                  <a:lnTo>
                    <a:pt x="27" y="38"/>
                  </a:lnTo>
                  <a:lnTo>
                    <a:pt x="32" y="34"/>
                  </a:lnTo>
                  <a:lnTo>
                    <a:pt x="32" y="34"/>
                  </a:lnTo>
                  <a:lnTo>
                    <a:pt x="33" y="32"/>
                  </a:lnTo>
                  <a:lnTo>
                    <a:pt x="33" y="32"/>
                  </a:lnTo>
                  <a:close/>
                  <a:moveTo>
                    <a:pt x="23" y="7"/>
                  </a:moveTo>
                  <a:lnTo>
                    <a:pt x="23" y="7"/>
                  </a:lnTo>
                  <a:lnTo>
                    <a:pt x="17" y="11"/>
                  </a:lnTo>
                  <a:lnTo>
                    <a:pt x="13" y="16"/>
                  </a:lnTo>
                  <a:lnTo>
                    <a:pt x="8" y="21"/>
                  </a:lnTo>
                  <a:lnTo>
                    <a:pt x="6" y="27"/>
                  </a:lnTo>
                  <a:lnTo>
                    <a:pt x="2" y="40"/>
                  </a:lnTo>
                  <a:lnTo>
                    <a:pt x="0" y="54"/>
                  </a:lnTo>
                  <a:lnTo>
                    <a:pt x="2" y="66"/>
                  </a:lnTo>
                  <a:lnTo>
                    <a:pt x="4" y="78"/>
                  </a:lnTo>
                  <a:lnTo>
                    <a:pt x="8" y="88"/>
                  </a:lnTo>
                  <a:lnTo>
                    <a:pt x="13" y="91"/>
                  </a:lnTo>
                  <a:lnTo>
                    <a:pt x="15" y="93"/>
                  </a:lnTo>
                  <a:lnTo>
                    <a:pt x="15" y="93"/>
                  </a:lnTo>
                  <a:lnTo>
                    <a:pt x="23" y="97"/>
                  </a:lnTo>
                  <a:lnTo>
                    <a:pt x="23" y="91"/>
                  </a:lnTo>
                  <a:lnTo>
                    <a:pt x="22" y="91"/>
                  </a:lnTo>
                  <a:lnTo>
                    <a:pt x="22" y="91"/>
                  </a:lnTo>
                  <a:lnTo>
                    <a:pt x="22" y="91"/>
                  </a:lnTo>
                  <a:lnTo>
                    <a:pt x="18" y="88"/>
                  </a:lnTo>
                  <a:lnTo>
                    <a:pt x="17" y="84"/>
                  </a:lnTo>
                  <a:lnTo>
                    <a:pt x="15" y="80"/>
                  </a:lnTo>
                  <a:lnTo>
                    <a:pt x="17" y="74"/>
                  </a:lnTo>
                  <a:lnTo>
                    <a:pt x="17" y="74"/>
                  </a:lnTo>
                  <a:lnTo>
                    <a:pt x="19" y="72"/>
                  </a:lnTo>
                  <a:lnTo>
                    <a:pt x="23" y="69"/>
                  </a:lnTo>
                  <a:lnTo>
                    <a:pt x="23" y="65"/>
                  </a:lnTo>
                  <a:lnTo>
                    <a:pt x="23" y="65"/>
                  </a:lnTo>
                  <a:lnTo>
                    <a:pt x="18" y="66"/>
                  </a:lnTo>
                  <a:lnTo>
                    <a:pt x="13" y="65"/>
                  </a:lnTo>
                  <a:lnTo>
                    <a:pt x="13" y="65"/>
                  </a:lnTo>
                  <a:lnTo>
                    <a:pt x="13" y="65"/>
                  </a:lnTo>
                  <a:lnTo>
                    <a:pt x="10" y="62"/>
                  </a:lnTo>
                  <a:lnTo>
                    <a:pt x="7" y="58"/>
                  </a:lnTo>
                  <a:lnTo>
                    <a:pt x="7" y="54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11" y="46"/>
                  </a:lnTo>
                  <a:lnTo>
                    <a:pt x="14" y="43"/>
                  </a:lnTo>
                  <a:lnTo>
                    <a:pt x="18" y="43"/>
                  </a:lnTo>
                  <a:lnTo>
                    <a:pt x="23" y="43"/>
                  </a:lnTo>
                  <a:lnTo>
                    <a:pt x="23" y="39"/>
                  </a:lnTo>
                  <a:lnTo>
                    <a:pt x="23" y="39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15" y="35"/>
                  </a:lnTo>
                  <a:lnTo>
                    <a:pt x="14" y="32"/>
                  </a:lnTo>
                  <a:lnTo>
                    <a:pt x="13" y="28"/>
                  </a:lnTo>
                  <a:lnTo>
                    <a:pt x="14" y="24"/>
                  </a:lnTo>
                  <a:lnTo>
                    <a:pt x="14" y="24"/>
                  </a:lnTo>
                  <a:lnTo>
                    <a:pt x="14" y="24"/>
                  </a:lnTo>
                  <a:lnTo>
                    <a:pt x="18" y="20"/>
                  </a:lnTo>
                  <a:lnTo>
                    <a:pt x="23" y="19"/>
                  </a:lnTo>
                  <a:lnTo>
                    <a:pt x="23" y="7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45" name="组合 199">
              <a:extLst>
                <a:ext uri="{FF2B5EF4-FFF2-40B4-BE49-F238E27FC236}">
                  <a16:creationId xmlns:a16="http://schemas.microsoft.com/office/drawing/2014/main" xmlns="" id="{217B8D7A-CCC2-4A6C-89BA-37A4EA68CF86}"/>
                </a:ext>
              </a:extLst>
            </p:cNvPr>
            <p:cNvGrpSpPr/>
            <p:nvPr/>
          </p:nvGrpSpPr>
          <p:grpSpPr bwMode="auto">
            <a:xfrm>
              <a:off x="4993271" y="1871434"/>
              <a:ext cx="174810" cy="224275"/>
              <a:chOff x="0" y="0"/>
              <a:chExt cx="265113" cy="334963"/>
            </a:xfrm>
            <a:grpFill/>
          </p:grpSpPr>
          <p:sp>
            <p:nvSpPr>
              <p:cNvPr id="53" name="Freeform 186">
                <a:extLst>
                  <a:ext uri="{FF2B5EF4-FFF2-40B4-BE49-F238E27FC236}">
                    <a16:creationId xmlns:a16="http://schemas.microsoft.com/office/drawing/2014/main" xmlns="" id="{7803F930-4247-40AC-A701-3A26F75830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9525"/>
                <a:ext cx="252413" cy="325438"/>
              </a:xfrm>
              <a:custGeom>
                <a:avLst/>
                <a:gdLst>
                  <a:gd name="T0" fmla="*/ 159 w 159"/>
                  <a:gd name="T1" fmla="*/ 36 h 205"/>
                  <a:gd name="T2" fmla="*/ 151 w 159"/>
                  <a:gd name="T3" fmla="*/ 32 h 205"/>
                  <a:gd name="T4" fmla="*/ 56 w 159"/>
                  <a:gd name="T5" fmla="*/ 185 h 205"/>
                  <a:gd name="T6" fmla="*/ 56 w 159"/>
                  <a:gd name="T7" fmla="*/ 185 h 205"/>
                  <a:gd name="T8" fmla="*/ 53 w 159"/>
                  <a:gd name="T9" fmla="*/ 189 h 205"/>
                  <a:gd name="T10" fmla="*/ 50 w 159"/>
                  <a:gd name="T11" fmla="*/ 191 h 205"/>
                  <a:gd name="T12" fmla="*/ 46 w 159"/>
                  <a:gd name="T13" fmla="*/ 193 h 205"/>
                  <a:gd name="T14" fmla="*/ 41 w 159"/>
                  <a:gd name="T15" fmla="*/ 194 h 205"/>
                  <a:gd name="T16" fmla="*/ 37 w 159"/>
                  <a:gd name="T17" fmla="*/ 195 h 205"/>
                  <a:gd name="T18" fmla="*/ 31 w 159"/>
                  <a:gd name="T19" fmla="*/ 194 h 205"/>
                  <a:gd name="T20" fmla="*/ 27 w 159"/>
                  <a:gd name="T21" fmla="*/ 193 h 205"/>
                  <a:gd name="T22" fmla="*/ 22 w 159"/>
                  <a:gd name="T23" fmla="*/ 191 h 205"/>
                  <a:gd name="T24" fmla="*/ 22 w 159"/>
                  <a:gd name="T25" fmla="*/ 191 h 205"/>
                  <a:gd name="T26" fmla="*/ 18 w 159"/>
                  <a:gd name="T27" fmla="*/ 187 h 205"/>
                  <a:gd name="T28" fmla="*/ 15 w 159"/>
                  <a:gd name="T29" fmla="*/ 185 h 205"/>
                  <a:gd name="T30" fmla="*/ 12 w 159"/>
                  <a:gd name="T31" fmla="*/ 180 h 205"/>
                  <a:gd name="T32" fmla="*/ 10 w 159"/>
                  <a:gd name="T33" fmla="*/ 175 h 205"/>
                  <a:gd name="T34" fmla="*/ 10 w 159"/>
                  <a:gd name="T35" fmla="*/ 171 h 205"/>
                  <a:gd name="T36" fmla="*/ 10 w 159"/>
                  <a:gd name="T37" fmla="*/ 166 h 205"/>
                  <a:gd name="T38" fmla="*/ 11 w 159"/>
                  <a:gd name="T39" fmla="*/ 162 h 205"/>
                  <a:gd name="T40" fmla="*/ 12 w 159"/>
                  <a:gd name="T41" fmla="*/ 157 h 205"/>
                  <a:gd name="T42" fmla="*/ 107 w 159"/>
                  <a:gd name="T43" fmla="*/ 4 h 205"/>
                  <a:gd name="T44" fmla="*/ 100 w 159"/>
                  <a:gd name="T45" fmla="*/ 0 h 205"/>
                  <a:gd name="T46" fmla="*/ 4 w 159"/>
                  <a:gd name="T47" fmla="*/ 155 h 205"/>
                  <a:gd name="T48" fmla="*/ 4 w 159"/>
                  <a:gd name="T49" fmla="*/ 155 h 205"/>
                  <a:gd name="T50" fmla="*/ 2 w 159"/>
                  <a:gd name="T51" fmla="*/ 160 h 205"/>
                  <a:gd name="T52" fmla="*/ 0 w 159"/>
                  <a:gd name="T53" fmla="*/ 167 h 205"/>
                  <a:gd name="T54" fmla="*/ 0 w 159"/>
                  <a:gd name="T55" fmla="*/ 172 h 205"/>
                  <a:gd name="T56" fmla="*/ 2 w 159"/>
                  <a:gd name="T57" fmla="*/ 179 h 205"/>
                  <a:gd name="T58" fmla="*/ 3 w 159"/>
                  <a:gd name="T59" fmla="*/ 185 h 205"/>
                  <a:gd name="T60" fmla="*/ 7 w 159"/>
                  <a:gd name="T61" fmla="*/ 190 h 205"/>
                  <a:gd name="T62" fmla="*/ 11 w 159"/>
                  <a:gd name="T63" fmla="*/ 195 h 205"/>
                  <a:gd name="T64" fmla="*/ 16 w 159"/>
                  <a:gd name="T65" fmla="*/ 199 h 205"/>
                  <a:gd name="T66" fmla="*/ 16 w 159"/>
                  <a:gd name="T67" fmla="*/ 199 h 205"/>
                  <a:gd name="T68" fmla="*/ 23 w 159"/>
                  <a:gd name="T69" fmla="*/ 202 h 205"/>
                  <a:gd name="T70" fmla="*/ 30 w 159"/>
                  <a:gd name="T71" fmla="*/ 203 h 205"/>
                  <a:gd name="T72" fmla="*/ 35 w 159"/>
                  <a:gd name="T73" fmla="*/ 205 h 205"/>
                  <a:gd name="T74" fmla="*/ 42 w 159"/>
                  <a:gd name="T75" fmla="*/ 205 h 205"/>
                  <a:gd name="T76" fmla="*/ 48 w 159"/>
                  <a:gd name="T77" fmla="*/ 202 h 205"/>
                  <a:gd name="T78" fmla="*/ 53 w 159"/>
                  <a:gd name="T79" fmla="*/ 199 h 205"/>
                  <a:gd name="T80" fmla="*/ 58 w 159"/>
                  <a:gd name="T81" fmla="*/ 195 h 205"/>
                  <a:gd name="T82" fmla="*/ 62 w 159"/>
                  <a:gd name="T83" fmla="*/ 191 h 205"/>
                  <a:gd name="T84" fmla="*/ 159 w 159"/>
                  <a:gd name="T85" fmla="*/ 36 h 205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59"/>
                  <a:gd name="T130" fmla="*/ 0 h 205"/>
                  <a:gd name="T131" fmla="*/ 159 w 159"/>
                  <a:gd name="T132" fmla="*/ 205 h 205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59" h="205">
                    <a:moveTo>
                      <a:pt x="159" y="36"/>
                    </a:moveTo>
                    <a:lnTo>
                      <a:pt x="151" y="32"/>
                    </a:lnTo>
                    <a:lnTo>
                      <a:pt x="56" y="185"/>
                    </a:lnTo>
                    <a:lnTo>
                      <a:pt x="56" y="185"/>
                    </a:lnTo>
                    <a:lnTo>
                      <a:pt x="53" y="189"/>
                    </a:lnTo>
                    <a:lnTo>
                      <a:pt x="50" y="191"/>
                    </a:lnTo>
                    <a:lnTo>
                      <a:pt x="46" y="193"/>
                    </a:lnTo>
                    <a:lnTo>
                      <a:pt x="41" y="194"/>
                    </a:lnTo>
                    <a:lnTo>
                      <a:pt x="37" y="195"/>
                    </a:lnTo>
                    <a:lnTo>
                      <a:pt x="31" y="194"/>
                    </a:lnTo>
                    <a:lnTo>
                      <a:pt x="27" y="193"/>
                    </a:lnTo>
                    <a:lnTo>
                      <a:pt x="22" y="191"/>
                    </a:lnTo>
                    <a:lnTo>
                      <a:pt x="22" y="191"/>
                    </a:lnTo>
                    <a:lnTo>
                      <a:pt x="18" y="187"/>
                    </a:lnTo>
                    <a:lnTo>
                      <a:pt x="15" y="185"/>
                    </a:lnTo>
                    <a:lnTo>
                      <a:pt x="12" y="180"/>
                    </a:lnTo>
                    <a:lnTo>
                      <a:pt x="10" y="175"/>
                    </a:lnTo>
                    <a:lnTo>
                      <a:pt x="10" y="171"/>
                    </a:lnTo>
                    <a:lnTo>
                      <a:pt x="10" y="166"/>
                    </a:lnTo>
                    <a:lnTo>
                      <a:pt x="11" y="162"/>
                    </a:lnTo>
                    <a:lnTo>
                      <a:pt x="12" y="157"/>
                    </a:lnTo>
                    <a:lnTo>
                      <a:pt x="107" y="4"/>
                    </a:lnTo>
                    <a:lnTo>
                      <a:pt x="100" y="0"/>
                    </a:lnTo>
                    <a:lnTo>
                      <a:pt x="4" y="155"/>
                    </a:lnTo>
                    <a:lnTo>
                      <a:pt x="4" y="155"/>
                    </a:lnTo>
                    <a:lnTo>
                      <a:pt x="2" y="160"/>
                    </a:lnTo>
                    <a:lnTo>
                      <a:pt x="0" y="167"/>
                    </a:lnTo>
                    <a:lnTo>
                      <a:pt x="0" y="172"/>
                    </a:lnTo>
                    <a:lnTo>
                      <a:pt x="2" y="179"/>
                    </a:lnTo>
                    <a:lnTo>
                      <a:pt x="3" y="185"/>
                    </a:lnTo>
                    <a:lnTo>
                      <a:pt x="7" y="190"/>
                    </a:lnTo>
                    <a:lnTo>
                      <a:pt x="11" y="195"/>
                    </a:lnTo>
                    <a:lnTo>
                      <a:pt x="16" y="199"/>
                    </a:lnTo>
                    <a:lnTo>
                      <a:pt x="16" y="199"/>
                    </a:lnTo>
                    <a:lnTo>
                      <a:pt x="23" y="202"/>
                    </a:lnTo>
                    <a:lnTo>
                      <a:pt x="30" y="203"/>
                    </a:lnTo>
                    <a:lnTo>
                      <a:pt x="35" y="205"/>
                    </a:lnTo>
                    <a:lnTo>
                      <a:pt x="42" y="205"/>
                    </a:lnTo>
                    <a:lnTo>
                      <a:pt x="48" y="202"/>
                    </a:lnTo>
                    <a:lnTo>
                      <a:pt x="53" y="199"/>
                    </a:lnTo>
                    <a:lnTo>
                      <a:pt x="58" y="195"/>
                    </a:lnTo>
                    <a:lnTo>
                      <a:pt x="62" y="191"/>
                    </a:lnTo>
                    <a:lnTo>
                      <a:pt x="159" y="36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4" name="Freeform 187">
                <a:extLst>
                  <a:ext uri="{FF2B5EF4-FFF2-40B4-BE49-F238E27FC236}">
                    <a16:creationId xmlns:a16="http://schemas.microsoft.com/office/drawing/2014/main" xmlns="" id="{45FBD2CC-CE52-4C99-9949-A717D5F7D9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875" y="0"/>
                <a:ext cx="122238" cy="82550"/>
              </a:xfrm>
              <a:custGeom>
                <a:avLst/>
                <a:gdLst>
                  <a:gd name="T0" fmla="*/ 75 w 77"/>
                  <a:gd name="T1" fmla="*/ 50 h 52"/>
                  <a:gd name="T2" fmla="*/ 75 w 77"/>
                  <a:gd name="T3" fmla="*/ 50 h 52"/>
                  <a:gd name="T4" fmla="*/ 74 w 77"/>
                  <a:gd name="T5" fmla="*/ 51 h 52"/>
                  <a:gd name="T6" fmla="*/ 71 w 77"/>
                  <a:gd name="T7" fmla="*/ 52 h 52"/>
                  <a:gd name="T8" fmla="*/ 69 w 77"/>
                  <a:gd name="T9" fmla="*/ 52 h 52"/>
                  <a:gd name="T10" fmla="*/ 67 w 77"/>
                  <a:gd name="T11" fmla="*/ 51 h 52"/>
                  <a:gd name="T12" fmla="*/ 2 w 77"/>
                  <a:gd name="T13" fmla="*/ 12 h 52"/>
                  <a:gd name="T14" fmla="*/ 2 w 77"/>
                  <a:gd name="T15" fmla="*/ 12 h 52"/>
                  <a:gd name="T16" fmla="*/ 0 w 77"/>
                  <a:gd name="T17" fmla="*/ 9 h 52"/>
                  <a:gd name="T18" fmla="*/ 0 w 77"/>
                  <a:gd name="T19" fmla="*/ 8 h 52"/>
                  <a:gd name="T20" fmla="*/ 0 w 77"/>
                  <a:gd name="T21" fmla="*/ 5 h 52"/>
                  <a:gd name="T22" fmla="*/ 0 w 77"/>
                  <a:gd name="T23" fmla="*/ 2 h 52"/>
                  <a:gd name="T24" fmla="*/ 0 w 77"/>
                  <a:gd name="T25" fmla="*/ 2 h 52"/>
                  <a:gd name="T26" fmla="*/ 1 w 77"/>
                  <a:gd name="T27" fmla="*/ 1 h 52"/>
                  <a:gd name="T28" fmla="*/ 4 w 77"/>
                  <a:gd name="T29" fmla="*/ 0 h 52"/>
                  <a:gd name="T30" fmla="*/ 6 w 77"/>
                  <a:gd name="T31" fmla="*/ 0 h 52"/>
                  <a:gd name="T32" fmla="*/ 8 w 77"/>
                  <a:gd name="T33" fmla="*/ 1 h 52"/>
                  <a:gd name="T34" fmla="*/ 74 w 77"/>
                  <a:gd name="T35" fmla="*/ 42 h 52"/>
                  <a:gd name="T36" fmla="*/ 74 w 77"/>
                  <a:gd name="T37" fmla="*/ 42 h 52"/>
                  <a:gd name="T38" fmla="*/ 75 w 77"/>
                  <a:gd name="T39" fmla="*/ 43 h 52"/>
                  <a:gd name="T40" fmla="*/ 77 w 77"/>
                  <a:gd name="T41" fmla="*/ 46 h 52"/>
                  <a:gd name="T42" fmla="*/ 77 w 77"/>
                  <a:gd name="T43" fmla="*/ 47 h 52"/>
                  <a:gd name="T44" fmla="*/ 75 w 77"/>
                  <a:gd name="T45" fmla="*/ 50 h 52"/>
                  <a:gd name="T46" fmla="*/ 75 w 77"/>
                  <a:gd name="T47" fmla="*/ 50 h 52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77"/>
                  <a:gd name="T73" fmla="*/ 0 h 52"/>
                  <a:gd name="T74" fmla="*/ 77 w 77"/>
                  <a:gd name="T75" fmla="*/ 52 h 52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77" h="52">
                    <a:moveTo>
                      <a:pt x="75" y="50"/>
                    </a:moveTo>
                    <a:lnTo>
                      <a:pt x="75" y="50"/>
                    </a:lnTo>
                    <a:lnTo>
                      <a:pt x="74" y="51"/>
                    </a:lnTo>
                    <a:lnTo>
                      <a:pt x="71" y="52"/>
                    </a:lnTo>
                    <a:lnTo>
                      <a:pt x="69" y="52"/>
                    </a:lnTo>
                    <a:lnTo>
                      <a:pt x="67" y="51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8" y="1"/>
                    </a:lnTo>
                    <a:lnTo>
                      <a:pt x="74" y="42"/>
                    </a:lnTo>
                    <a:lnTo>
                      <a:pt x="74" y="42"/>
                    </a:lnTo>
                    <a:lnTo>
                      <a:pt x="75" y="43"/>
                    </a:lnTo>
                    <a:lnTo>
                      <a:pt x="77" y="46"/>
                    </a:lnTo>
                    <a:lnTo>
                      <a:pt x="77" y="47"/>
                    </a:lnTo>
                    <a:lnTo>
                      <a:pt x="75" y="50"/>
                    </a:lnTo>
                    <a:lnTo>
                      <a:pt x="75" y="5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5" name="Freeform 188">
                <a:extLst>
                  <a:ext uri="{FF2B5EF4-FFF2-40B4-BE49-F238E27FC236}">
                    <a16:creationId xmlns:a16="http://schemas.microsoft.com/office/drawing/2014/main" xmlns="" id="{E43BDF33-E3B6-4E03-B7D4-AC62446082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63" y="68262"/>
                <a:ext cx="173038" cy="234950"/>
              </a:xfrm>
              <a:custGeom>
                <a:avLst/>
                <a:gdLst>
                  <a:gd name="T0" fmla="*/ 109 w 109"/>
                  <a:gd name="T1" fmla="*/ 5 h 148"/>
                  <a:gd name="T2" fmla="*/ 99 w 109"/>
                  <a:gd name="T3" fmla="*/ 0 h 148"/>
                  <a:gd name="T4" fmla="*/ 15 w 109"/>
                  <a:gd name="T5" fmla="*/ 137 h 148"/>
                  <a:gd name="T6" fmla="*/ 15 w 109"/>
                  <a:gd name="T7" fmla="*/ 137 h 148"/>
                  <a:gd name="T8" fmla="*/ 12 w 109"/>
                  <a:gd name="T9" fmla="*/ 139 h 148"/>
                  <a:gd name="T10" fmla="*/ 8 w 109"/>
                  <a:gd name="T11" fmla="*/ 142 h 148"/>
                  <a:gd name="T12" fmla="*/ 4 w 109"/>
                  <a:gd name="T13" fmla="*/ 143 h 148"/>
                  <a:gd name="T14" fmla="*/ 0 w 109"/>
                  <a:gd name="T15" fmla="*/ 143 h 148"/>
                  <a:gd name="T16" fmla="*/ 0 w 109"/>
                  <a:gd name="T17" fmla="*/ 143 h 148"/>
                  <a:gd name="T18" fmla="*/ 0 w 109"/>
                  <a:gd name="T19" fmla="*/ 145 h 148"/>
                  <a:gd name="T20" fmla="*/ 0 w 109"/>
                  <a:gd name="T21" fmla="*/ 145 h 148"/>
                  <a:gd name="T22" fmla="*/ 7 w 109"/>
                  <a:gd name="T23" fmla="*/ 148 h 148"/>
                  <a:gd name="T24" fmla="*/ 14 w 109"/>
                  <a:gd name="T25" fmla="*/ 148 h 148"/>
                  <a:gd name="T26" fmla="*/ 21 w 109"/>
                  <a:gd name="T27" fmla="*/ 145 h 148"/>
                  <a:gd name="T28" fmla="*/ 25 w 109"/>
                  <a:gd name="T29" fmla="*/ 141 h 148"/>
                  <a:gd name="T30" fmla="*/ 109 w 109"/>
                  <a:gd name="T31" fmla="*/ 5 h 14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09"/>
                  <a:gd name="T49" fmla="*/ 0 h 148"/>
                  <a:gd name="T50" fmla="*/ 109 w 109"/>
                  <a:gd name="T51" fmla="*/ 148 h 14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09" h="148">
                    <a:moveTo>
                      <a:pt x="109" y="5"/>
                    </a:moveTo>
                    <a:lnTo>
                      <a:pt x="99" y="0"/>
                    </a:lnTo>
                    <a:lnTo>
                      <a:pt x="15" y="137"/>
                    </a:lnTo>
                    <a:lnTo>
                      <a:pt x="15" y="137"/>
                    </a:lnTo>
                    <a:lnTo>
                      <a:pt x="12" y="139"/>
                    </a:lnTo>
                    <a:lnTo>
                      <a:pt x="8" y="142"/>
                    </a:lnTo>
                    <a:lnTo>
                      <a:pt x="4" y="143"/>
                    </a:lnTo>
                    <a:lnTo>
                      <a:pt x="0" y="143"/>
                    </a:lnTo>
                    <a:lnTo>
                      <a:pt x="0" y="143"/>
                    </a:lnTo>
                    <a:lnTo>
                      <a:pt x="0" y="145"/>
                    </a:lnTo>
                    <a:lnTo>
                      <a:pt x="0" y="145"/>
                    </a:lnTo>
                    <a:lnTo>
                      <a:pt x="7" y="148"/>
                    </a:lnTo>
                    <a:lnTo>
                      <a:pt x="14" y="148"/>
                    </a:lnTo>
                    <a:lnTo>
                      <a:pt x="21" y="145"/>
                    </a:lnTo>
                    <a:lnTo>
                      <a:pt x="25" y="141"/>
                    </a:lnTo>
                    <a:lnTo>
                      <a:pt x="109" y="5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46" name="Freeform 189">
              <a:extLst>
                <a:ext uri="{FF2B5EF4-FFF2-40B4-BE49-F238E27FC236}">
                  <a16:creationId xmlns:a16="http://schemas.microsoft.com/office/drawing/2014/main" xmlns="" id="{91CC9D64-993B-45AD-A5C1-71B7DEABEEF6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4142116" y="2953485"/>
              <a:ext cx="143594" cy="156249"/>
            </a:xfrm>
            <a:custGeom>
              <a:avLst/>
              <a:gdLst>
                <a:gd name="txL" fmla="*/ 0 w 137"/>
                <a:gd name="txT" fmla="*/ 0 h 147"/>
                <a:gd name="txR" fmla="*/ 137 w 137"/>
                <a:gd name="txB" fmla="*/ 147 h 147"/>
              </a:gdLst>
              <a:ahLst/>
              <a:cxnLst>
                <a:cxn ang="0">
                  <a:pos x="112150" y="72278"/>
                </a:cxn>
                <a:cxn ang="0">
                  <a:pos x="107958" y="54209"/>
                </a:cxn>
                <a:cxn ang="0">
                  <a:pos x="107958" y="105229"/>
                </a:cxn>
                <a:cxn ang="0">
                  <a:pos x="122631" y="117984"/>
                </a:cxn>
                <a:cxn ang="0">
                  <a:pos x="120535" y="125424"/>
                </a:cxn>
                <a:cxn ang="0">
                  <a:pos x="107958" y="40391"/>
                </a:cxn>
                <a:cxn ang="0">
                  <a:pos x="120535" y="20195"/>
                </a:cxn>
                <a:cxn ang="0">
                  <a:pos x="122631" y="25510"/>
                </a:cxn>
                <a:cxn ang="0">
                  <a:pos x="107958" y="40391"/>
                </a:cxn>
                <a:cxn ang="0">
                  <a:pos x="119487" y="72278"/>
                </a:cxn>
                <a:cxn ang="0">
                  <a:pos x="140450" y="69090"/>
                </a:cxn>
                <a:cxn ang="0">
                  <a:pos x="142546" y="74404"/>
                </a:cxn>
                <a:cxn ang="0">
                  <a:pos x="119487" y="74404"/>
                </a:cxn>
                <a:cxn ang="0">
                  <a:pos x="72321" y="31888"/>
                </a:cxn>
                <a:cxn ang="0">
                  <a:pos x="107958" y="54209"/>
                </a:cxn>
                <a:cxn ang="0">
                  <a:pos x="94332" y="106292"/>
                </a:cxn>
                <a:cxn ang="0">
                  <a:pos x="88043" y="150934"/>
                </a:cxn>
                <a:cxn ang="0">
                  <a:pos x="72321" y="121173"/>
                </a:cxn>
                <a:cxn ang="0">
                  <a:pos x="86995" y="102040"/>
                </a:cxn>
                <a:cxn ang="0">
                  <a:pos x="99572" y="89285"/>
                </a:cxn>
                <a:cxn ang="0">
                  <a:pos x="103765" y="65901"/>
                </a:cxn>
                <a:cxn ang="0">
                  <a:pos x="95380" y="49957"/>
                </a:cxn>
                <a:cxn ang="0">
                  <a:pos x="72321" y="40391"/>
                </a:cxn>
                <a:cxn ang="0">
                  <a:pos x="104813" y="32950"/>
                </a:cxn>
                <a:cxn ang="0">
                  <a:pos x="104813" y="38265"/>
                </a:cxn>
                <a:cxn ang="0">
                  <a:pos x="107958" y="105229"/>
                </a:cxn>
                <a:cxn ang="0">
                  <a:pos x="103765" y="107355"/>
                </a:cxn>
                <a:cxn ang="0">
                  <a:pos x="107958" y="105229"/>
                </a:cxn>
                <a:cxn ang="0">
                  <a:pos x="75465" y="1063"/>
                </a:cxn>
                <a:cxn ang="0">
                  <a:pos x="75465" y="24447"/>
                </a:cxn>
                <a:cxn ang="0">
                  <a:pos x="70225" y="156249"/>
                </a:cxn>
                <a:cxn ang="0">
                  <a:pos x="51358" y="145620"/>
                </a:cxn>
                <a:cxn ang="0">
                  <a:pos x="42973" y="97788"/>
                </a:cxn>
                <a:cxn ang="0">
                  <a:pos x="42973" y="45705"/>
                </a:cxn>
                <a:cxn ang="0">
                  <a:pos x="72321" y="31888"/>
                </a:cxn>
                <a:cxn ang="0">
                  <a:pos x="59743" y="42517"/>
                </a:cxn>
                <a:cxn ang="0">
                  <a:pos x="47166" y="54209"/>
                </a:cxn>
                <a:cxn ang="0">
                  <a:pos x="41925" y="72278"/>
                </a:cxn>
                <a:cxn ang="0">
                  <a:pos x="56599" y="98851"/>
                </a:cxn>
                <a:cxn ang="0">
                  <a:pos x="58695" y="103103"/>
                </a:cxn>
                <a:cxn ang="0">
                  <a:pos x="72321" y="156249"/>
                </a:cxn>
                <a:cxn ang="0">
                  <a:pos x="72321" y="25510"/>
                </a:cxn>
                <a:cxn ang="0">
                  <a:pos x="68129" y="4252"/>
                </a:cxn>
                <a:cxn ang="0">
                  <a:pos x="72321" y="0"/>
                </a:cxn>
                <a:cxn ang="0">
                  <a:pos x="39829" y="110544"/>
                </a:cxn>
                <a:cxn ang="0">
                  <a:pos x="36685" y="105229"/>
                </a:cxn>
                <a:cxn ang="0">
                  <a:pos x="36685" y="40391"/>
                </a:cxn>
                <a:cxn ang="0">
                  <a:pos x="39829" y="32950"/>
                </a:cxn>
                <a:cxn ang="0">
                  <a:pos x="36685" y="89285"/>
                </a:cxn>
                <a:cxn ang="0">
                  <a:pos x="34588" y="62712"/>
                </a:cxn>
                <a:cxn ang="0">
                  <a:pos x="36685" y="31888"/>
                </a:cxn>
                <a:cxn ang="0">
                  <a:pos x="34588" y="38265"/>
                </a:cxn>
                <a:cxn ang="0">
                  <a:pos x="22011" y="21258"/>
                </a:cxn>
                <a:cxn ang="0">
                  <a:pos x="36685" y="31888"/>
                </a:cxn>
                <a:cxn ang="0">
                  <a:pos x="27251" y="123299"/>
                </a:cxn>
                <a:cxn ang="0">
                  <a:pos x="22011" y="123299"/>
                </a:cxn>
                <a:cxn ang="0">
                  <a:pos x="34588" y="105229"/>
                </a:cxn>
                <a:cxn ang="0">
                  <a:pos x="4193" y="69090"/>
                </a:cxn>
                <a:cxn ang="0">
                  <a:pos x="24107" y="69090"/>
                </a:cxn>
                <a:cxn ang="0">
                  <a:pos x="22011" y="76530"/>
                </a:cxn>
                <a:cxn ang="0">
                  <a:pos x="0" y="72278"/>
                </a:cxn>
                <a:cxn ang="0">
                  <a:pos x="4193" y="69090"/>
                </a:cxn>
              </a:cxnLst>
              <a:rect l="txL" t="txT" r="txR" b="txB"/>
              <a:pathLst>
                <a:path w="137" h="147">
                  <a:moveTo>
                    <a:pt x="103" y="51"/>
                  </a:moveTo>
                  <a:lnTo>
                    <a:pt x="103" y="51"/>
                  </a:lnTo>
                  <a:lnTo>
                    <a:pt x="106" y="59"/>
                  </a:lnTo>
                  <a:lnTo>
                    <a:pt x="107" y="68"/>
                  </a:lnTo>
                  <a:lnTo>
                    <a:pt x="107" y="68"/>
                  </a:lnTo>
                  <a:lnTo>
                    <a:pt x="106" y="77"/>
                  </a:lnTo>
                  <a:lnTo>
                    <a:pt x="103" y="84"/>
                  </a:lnTo>
                  <a:lnTo>
                    <a:pt x="103" y="51"/>
                  </a:lnTo>
                  <a:lnTo>
                    <a:pt x="103" y="51"/>
                  </a:lnTo>
                  <a:close/>
                  <a:moveTo>
                    <a:pt x="103" y="107"/>
                  </a:moveTo>
                  <a:lnTo>
                    <a:pt x="103" y="99"/>
                  </a:lnTo>
                  <a:lnTo>
                    <a:pt x="103" y="99"/>
                  </a:lnTo>
                  <a:lnTo>
                    <a:pt x="106" y="99"/>
                  </a:lnTo>
                  <a:lnTo>
                    <a:pt x="106" y="99"/>
                  </a:lnTo>
                  <a:lnTo>
                    <a:pt x="117" y="111"/>
                  </a:lnTo>
                  <a:lnTo>
                    <a:pt x="117" y="111"/>
                  </a:lnTo>
                  <a:lnTo>
                    <a:pt x="118" y="114"/>
                  </a:lnTo>
                  <a:lnTo>
                    <a:pt x="117" y="116"/>
                  </a:lnTo>
                  <a:lnTo>
                    <a:pt x="117" y="116"/>
                  </a:lnTo>
                  <a:lnTo>
                    <a:pt x="115" y="118"/>
                  </a:lnTo>
                  <a:lnTo>
                    <a:pt x="113" y="116"/>
                  </a:lnTo>
                  <a:lnTo>
                    <a:pt x="103" y="107"/>
                  </a:lnTo>
                  <a:lnTo>
                    <a:pt x="103" y="107"/>
                  </a:lnTo>
                  <a:close/>
                  <a:moveTo>
                    <a:pt x="103" y="38"/>
                  </a:moveTo>
                  <a:lnTo>
                    <a:pt x="103" y="28"/>
                  </a:lnTo>
                  <a:lnTo>
                    <a:pt x="113" y="20"/>
                  </a:lnTo>
                  <a:lnTo>
                    <a:pt x="113" y="20"/>
                  </a:lnTo>
                  <a:lnTo>
                    <a:pt x="115" y="19"/>
                  </a:lnTo>
                  <a:lnTo>
                    <a:pt x="117" y="20"/>
                  </a:lnTo>
                  <a:lnTo>
                    <a:pt x="117" y="20"/>
                  </a:lnTo>
                  <a:lnTo>
                    <a:pt x="118" y="23"/>
                  </a:lnTo>
                  <a:lnTo>
                    <a:pt x="117" y="24"/>
                  </a:lnTo>
                  <a:lnTo>
                    <a:pt x="106" y="36"/>
                  </a:lnTo>
                  <a:lnTo>
                    <a:pt x="106" y="36"/>
                  </a:lnTo>
                  <a:lnTo>
                    <a:pt x="106" y="36"/>
                  </a:lnTo>
                  <a:lnTo>
                    <a:pt x="103" y="38"/>
                  </a:lnTo>
                  <a:lnTo>
                    <a:pt x="103" y="38"/>
                  </a:lnTo>
                  <a:close/>
                  <a:moveTo>
                    <a:pt x="114" y="68"/>
                  </a:moveTo>
                  <a:lnTo>
                    <a:pt x="114" y="68"/>
                  </a:lnTo>
                  <a:lnTo>
                    <a:pt x="114" y="68"/>
                  </a:lnTo>
                  <a:lnTo>
                    <a:pt x="114" y="65"/>
                  </a:lnTo>
                  <a:lnTo>
                    <a:pt x="117" y="65"/>
                  </a:lnTo>
                  <a:lnTo>
                    <a:pt x="134" y="65"/>
                  </a:lnTo>
                  <a:lnTo>
                    <a:pt x="134" y="65"/>
                  </a:lnTo>
                  <a:lnTo>
                    <a:pt x="136" y="65"/>
                  </a:lnTo>
                  <a:lnTo>
                    <a:pt x="137" y="68"/>
                  </a:lnTo>
                  <a:lnTo>
                    <a:pt x="137" y="68"/>
                  </a:lnTo>
                  <a:lnTo>
                    <a:pt x="136" y="70"/>
                  </a:lnTo>
                  <a:lnTo>
                    <a:pt x="134" y="72"/>
                  </a:lnTo>
                  <a:lnTo>
                    <a:pt x="117" y="72"/>
                  </a:lnTo>
                  <a:lnTo>
                    <a:pt x="117" y="72"/>
                  </a:lnTo>
                  <a:lnTo>
                    <a:pt x="114" y="70"/>
                  </a:lnTo>
                  <a:lnTo>
                    <a:pt x="114" y="68"/>
                  </a:lnTo>
                  <a:lnTo>
                    <a:pt x="114" y="68"/>
                  </a:lnTo>
                  <a:close/>
                  <a:moveTo>
                    <a:pt x="69" y="30"/>
                  </a:moveTo>
                  <a:lnTo>
                    <a:pt x="69" y="30"/>
                  </a:lnTo>
                  <a:lnTo>
                    <a:pt x="80" y="32"/>
                  </a:lnTo>
                  <a:lnTo>
                    <a:pt x="90" y="36"/>
                  </a:lnTo>
                  <a:lnTo>
                    <a:pt x="98" y="43"/>
                  </a:lnTo>
                  <a:lnTo>
                    <a:pt x="103" y="51"/>
                  </a:lnTo>
                  <a:lnTo>
                    <a:pt x="103" y="84"/>
                  </a:lnTo>
                  <a:lnTo>
                    <a:pt x="103" y="84"/>
                  </a:lnTo>
                  <a:lnTo>
                    <a:pt x="98" y="93"/>
                  </a:lnTo>
                  <a:lnTo>
                    <a:pt x="90" y="100"/>
                  </a:lnTo>
                  <a:lnTo>
                    <a:pt x="90" y="130"/>
                  </a:lnTo>
                  <a:lnTo>
                    <a:pt x="90" y="130"/>
                  </a:lnTo>
                  <a:lnTo>
                    <a:pt x="88" y="137"/>
                  </a:lnTo>
                  <a:lnTo>
                    <a:pt x="84" y="142"/>
                  </a:lnTo>
                  <a:lnTo>
                    <a:pt x="79" y="146"/>
                  </a:lnTo>
                  <a:lnTo>
                    <a:pt x="71" y="147"/>
                  </a:lnTo>
                  <a:lnTo>
                    <a:pt x="69" y="147"/>
                  </a:lnTo>
                  <a:lnTo>
                    <a:pt x="69" y="114"/>
                  </a:lnTo>
                  <a:lnTo>
                    <a:pt x="82" y="114"/>
                  </a:lnTo>
                  <a:lnTo>
                    <a:pt x="82" y="97"/>
                  </a:lnTo>
                  <a:lnTo>
                    <a:pt x="82" y="97"/>
                  </a:lnTo>
                  <a:lnTo>
                    <a:pt x="83" y="96"/>
                  </a:lnTo>
                  <a:lnTo>
                    <a:pt x="84" y="95"/>
                  </a:lnTo>
                  <a:lnTo>
                    <a:pt x="84" y="95"/>
                  </a:lnTo>
                  <a:lnTo>
                    <a:pt x="91" y="89"/>
                  </a:lnTo>
                  <a:lnTo>
                    <a:pt x="95" y="84"/>
                  </a:lnTo>
                  <a:lnTo>
                    <a:pt x="98" y="76"/>
                  </a:lnTo>
                  <a:lnTo>
                    <a:pt x="99" y="68"/>
                  </a:lnTo>
                  <a:lnTo>
                    <a:pt x="99" y="68"/>
                  </a:lnTo>
                  <a:lnTo>
                    <a:pt x="99" y="62"/>
                  </a:lnTo>
                  <a:lnTo>
                    <a:pt x="96" y="57"/>
                  </a:lnTo>
                  <a:lnTo>
                    <a:pt x="94" y="51"/>
                  </a:lnTo>
                  <a:lnTo>
                    <a:pt x="91" y="47"/>
                  </a:lnTo>
                  <a:lnTo>
                    <a:pt x="91" y="47"/>
                  </a:lnTo>
                  <a:lnTo>
                    <a:pt x="86" y="43"/>
                  </a:lnTo>
                  <a:lnTo>
                    <a:pt x="82" y="40"/>
                  </a:lnTo>
                  <a:lnTo>
                    <a:pt x="75" y="39"/>
                  </a:lnTo>
                  <a:lnTo>
                    <a:pt x="69" y="38"/>
                  </a:lnTo>
                  <a:lnTo>
                    <a:pt x="69" y="30"/>
                  </a:lnTo>
                  <a:lnTo>
                    <a:pt x="69" y="30"/>
                  </a:lnTo>
                  <a:close/>
                  <a:moveTo>
                    <a:pt x="103" y="28"/>
                  </a:moveTo>
                  <a:lnTo>
                    <a:pt x="100" y="31"/>
                  </a:lnTo>
                  <a:lnTo>
                    <a:pt x="100" y="31"/>
                  </a:lnTo>
                  <a:lnTo>
                    <a:pt x="99" y="34"/>
                  </a:lnTo>
                  <a:lnTo>
                    <a:pt x="100" y="36"/>
                  </a:lnTo>
                  <a:lnTo>
                    <a:pt x="100" y="36"/>
                  </a:lnTo>
                  <a:lnTo>
                    <a:pt x="103" y="38"/>
                  </a:lnTo>
                  <a:lnTo>
                    <a:pt x="103" y="28"/>
                  </a:lnTo>
                  <a:lnTo>
                    <a:pt x="103" y="28"/>
                  </a:lnTo>
                  <a:close/>
                  <a:moveTo>
                    <a:pt x="103" y="99"/>
                  </a:moveTo>
                  <a:lnTo>
                    <a:pt x="103" y="99"/>
                  </a:lnTo>
                  <a:lnTo>
                    <a:pt x="100" y="99"/>
                  </a:lnTo>
                  <a:lnTo>
                    <a:pt x="100" y="99"/>
                  </a:lnTo>
                  <a:lnTo>
                    <a:pt x="99" y="101"/>
                  </a:lnTo>
                  <a:lnTo>
                    <a:pt x="100" y="104"/>
                  </a:lnTo>
                  <a:lnTo>
                    <a:pt x="103" y="107"/>
                  </a:lnTo>
                  <a:lnTo>
                    <a:pt x="103" y="99"/>
                  </a:lnTo>
                  <a:lnTo>
                    <a:pt x="103" y="99"/>
                  </a:lnTo>
                  <a:close/>
                  <a:moveTo>
                    <a:pt x="69" y="24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72" y="1"/>
                  </a:lnTo>
                  <a:lnTo>
                    <a:pt x="72" y="4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2" y="23"/>
                  </a:lnTo>
                  <a:lnTo>
                    <a:pt x="69" y="24"/>
                  </a:lnTo>
                  <a:lnTo>
                    <a:pt x="69" y="24"/>
                  </a:lnTo>
                  <a:close/>
                  <a:moveTo>
                    <a:pt x="69" y="147"/>
                  </a:moveTo>
                  <a:lnTo>
                    <a:pt x="67" y="147"/>
                  </a:lnTo>
                  <a:lnTo>
                    <a:pt x="67" y="147"/>
                  </a:lnTo>
                  <a:lnTo>
                    <a:pt x="60" y="146"/>
                  </a:lnTo>
                  <a:lnTo>
                    <a:pt x="53" y="142"/>
                  </a:lnTo>
                  <a:lnTo>
                    <a:pt x="49" y="137"/>
                  </a:lnTo>
                  <a:lnTo>
                    <a:pt x="48" y="130"/>
                  </a:lnTo>
                  <a:lnTo>
                    <a:pt x="48" y="99"/>
                  </a:lnTo>
                  <a:lnTo>
                    <a:pt x="48" y="99"/>
                  </a:lnTo>
                  <a:lnTo>
                    <a:pt x="41" y="92"/>
                  </a:lnTo>
                  <a:lnTo>
                    <a:pt x="35" y="84"/>
                  </a:lnTo>
                  <a:lnTo>
                    <a:pt x="35" y="51"/>
                  </a:lnTo>
                  <a:lnTo>
                    <a:pt x="35" y="51"/>
                  </a:lnTo>
                  <a:lnTo>
                    <a:pt x="41" y="43"/>
                  </a:lnTo>
                  <a:lnTo>
                    <a:pt x="49" y="36"/>
                  </a:lnTo>
                  <a:lnTo>
                    <a:pt x="59" y="32"/>
                  </a:lnTo>
                  <a:lnTo>
                    <a:pt x="64" y="31"/>
                  </a:lnTo>
                  <a:lnTo>
                    <a:pt x="69" y="30"/>
                  </a:lnTo>
                  <a:lnTo>
                    <a:pt x="69" y="38"/>
                  </a:lnTo>
                  <a:lnTo>
                    <a:pt x="69" y="38"/>
                  </a:lnTo>
                  <a:lnTo>
                    <a:pt x="64" y="39"/>
                  </a:lnTo>
                  <a:lnTo>
                    <a:pt x="57" y="40"/>
                  </a:lnTo>
                  <a:lnTo>
                    <a:pt x="53" y="43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5" y="51"/>
                  </a:lnTo>
                  <a:lnTo>
                    <a:pt x="42" y="57"/>
                  </a:lnTo>
                  <a:lnTo>
                    <a:pt x="40" y="62"/>
                  </a:lnTo>
                  <a:lnTo>
                    <a:pt x="40" y="68"/>
                  </a:lnTo>
                  <a:lnTo>
                    <a:pt x="40" y="68"/>
                  </a:lnTo>
                  <a:lnTo>
                    <a:pt x="41" y="76"/>
                  </a:lnTo>
                  <a:lnTo>
                    <a:pt x="44" y="82"/>
                  </a:lnTo>
                  <a:lnTo>
                    <a:pt x="48" y="89"/>
                  </a:lnTo>
                  <a:lnTo>
                    <a:pt x="54" y="93"/>
                  </a:lnTo>
                  <a:lnTo>
                    <a:pt x="54" y="93"/>
                  </a:lnTo>
                  <a:lnTo>
                    <a:pt x="54" y="93"/>
                  </a:lnTo>
                  <a:lnTo>
                    <a:pt x="56" y="95"/>
                  </a:lnTo>
                  <a:lnTo>
                    <a:pt x="56" y="97"/>
                  </a:lnTo>
                  <a:lnTo>
                    <a:pt x="56" y="114"/>
                  </a:lnTo>
                  <a:lnTo>
                    <a:pt x="69" y="114"/>
                  </a:lnTo>
                  <a:lnTo>
                    <a:pt x="69" y="147"/>
                  </a:lnTo>
                  <a:lnTo>
                    <a:pt x="69" y="147"/>
                  </a:lnTo>
                  <a:close/>
                  <a:moveTo>
                    <a:pt x="69" y="0"/>
                  </a:moveTo>
                  <a:lnTo>
                    <a:pt x="69" y="24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7" y="23"/>
                  </a:lnTo>
                  <a:lnTo>
                    <a:pt x="65" y="20"/>
                  </a:lnTo>
                  <a:lnTo>
                    <a:pt x="65" y="4"/>
                  </a:lnTo>
                  <a:lnTo>
                    <a:pt x="65" y="4"/>
                  </a:lnTo>
                  <a:lnTo>
                    <a:pt x="67" y="1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69" y="0"/>
                  </a:lnTo>
                  <a:close/>
                  <a:moveTo>
                    <a:pt x="35" y="107"/>
                  </a:moveTo>
                  <a:lnTo>
                    <a:pt x="38" y="104"/>
                  </a:lnTo>
                  <a:lnTo>
                    <a:pt x="38" y="104"/>
                  </a:lnTo>
                  <a:lnTo>
                    <a:pt x="38" y="101"/>
                  </a:lnTo>
                  <a:lnTo>
                    <a:pt x="38" y="99"/>
                  </a:lnTo>
                  <a:lnTo>
                    <a:pt x="38" y="99"/>
                  </a:lnTo>
                  <a:lnTo>
                    <a:pt x="35" y="99"/>
                  </a:lnTo>
                  <a:lnTo>
                    <a:pt x="35" y="107"/>
                  </a:lnTo>
                  <a:lnTo>
                    <a:pt x="35" y="107"/>
                  </a:lnTo>
                  <a:close/>
                  <a:moveTo>
                    <a:pt x="35" y="38"/>
                  </a:moveTo>
                  <a:lnTo>
                    <a:pt x="35" y="38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1"/>
                  </a:lnTo>
                  <a:lnTo>
                    <a:pt x="35" y="30"/>
                  </a:lnTo>
                  <a:lnTo>
                    <a:pt x="35" y="38"/>
                  </a:lnTo>
                  <a:close/>
                  <a:moveTo>
                    <a:pt x="35" y="84"/>
                  </a:moveTo>
                  <a:lnTo>
                    <a:pt x="35" y="84"/>
                  </a:lnTo>
                  <a:lnTo>
                    <a:pt x="33" y="76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3" y="59"/>
                  </a:lnTo>
                  <a:lnTo>
                    <a:pt x="35" y="51"/>
                  </a:lnTo>
                  <a:lnTo>
                    <a:pt x="35" y="84"/>
                  </a:lnTo>
                  <a:lnTo>
                    <a:pt x="35" y="84"/>
                  </a:lnTo>
                  <a:close/>
                  <a:moveTo>
                    <a:pt x="35" y="30"/>
                  </a:moveTo>
                  <a:lnTo>
                    <a:pt x="35" y="38"/>
                  </a:lnTo>
                  <a:lnTo>
                    <a:pt x="35" y="38"/>
                  </a:lnTo>
                  <a:lnTo>
                    <a:pt x="33" y="36"/>
                  </a:lnTo>
                  <a:lnTo>
                    <a:pt x="33" y="36"/>
                  </a:lnTo>
                  <a:lnTo>
                    <a:pt x="21" y="24"/>
                  </a:lnTo>
                  <a:lnTo>
                    <a:pt x="21" y="24"/>
                  </a:lnTo>
                  <a:lnTo>
                    <a:pt x="19" y="23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3" y="19"/>
                  </a:lnTo>
                  <a:lnTo>
                    <a:pt x="26" y="20"/>
                  </a:lnTo>
                  <a:lnTo>
                    <a:pt x="35" y="30"/>
                  </a:lnTo>
                  <a:lnTo>
                    <a:pt x="35" y="30"/>
                  </a:lnTo>
                  <a:close/>
                  <a:moveTo>
                    <a:pt x="35" y="99"/>
                  </a:moveTo>
                  <a:lnTo>
                    <a:pt x="35" y="107"/>
                  </a:lnTo>
                  <a:lnTo>
                    <a:pt x="26" y="116"/>
                  </a:lnTo>
                  <a:lnTo>
                    <a:pt x="26" y="116"/>
                  </a:lnTo>
                  <a:lnTo>
                    <a:pt x="23" y="118"/>
                  </a:lnTo>
                  <a:lnTo>
                    <a:pt x="21" y="116"/>
                  </a:lnTo>
                  <a:lnTo>
                    <a:pt x="21" y="116"/>
                  </a:lnTo>
                  <a:lnTo>
                    <a:pt x="19" y="114"/>
                  </a:lnTo>
                  <a:lnTo>
                    <a:pt x="21" y="111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35" y="99"/>
                  </a:lnTo>
                  <a:lnTo>
                    <a:pt x="35" y="99"/>
                  </a:lnTo>
                  <a:close/>
                  <a:moveTo>
                    <a:pt x="4" y="65"/>
                  </a:moveTo>
                  <a:lnTo>
                    <a:pt x="4" y="65"/>
                  </a:lnTo>
                  <a:lnTo>
                    <a:pt x="21" y="65"/>
                  </a:lnTo>
                  <a:lnTo>
                    <a:pt x="21" y="65"/>
                  </a:lnTo>
                  <a:lnTo>
                    <a:pt x="23" y="65"/>
                  </a:lnTo>
                  <a:lnTo>
                    <a:pt x="25" y="68"/>
                  </a:lnTo>
                  <a:lnTo>
                    <a:pt x="25" y="68"/>
                  </a:lnTo>
                  <a:lnTo>
                    <a:pt x="23" y="70"/>
                  </a:lnTo>
                  <a:lnTo>
                    <a:pt x="21" y="72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2" y="70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2" y="65"/>
                  </a:lnTo>
                  <a:lnTo>
                    <a:pt x="4" y="65"/>
                  </a:lnTo>
                  <a:lnTo>
                    <a:pt x="4" y="65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47" name="组合 214">
              <a:extLst>
                <a:ext uri="{FF2B5EF4-FFF2-40B4-BE49-F238E27FC236}">
                  <a16:creationId xmlns:a16="http://schemas.microsoft.com/office/drawing/2014/main" xmlns="" id="{9AFD3ED6-5EBE-47DA-8E58-7CCC0E0AA11B}"/>
                </a:ext>
              </a:extLst>
            </p:cNvPr>
            <p:cNvGrpSpPr/>
            <p:nvPr/>
          </p:nvGrpSpPr>
          <p:grpSpPr bwMode="auto">
            <a:xfrm>
              <a:off x="4348139" y="1753451"/>
              <a:ext cx="104053" cy="171130"/>
              <a:chOff x="0" y="0"/>
              <a:chExt cx="160337" cy="255588"/>
            </a:xfrm>
            <a:grpFill/>
          </p:grpSpPr>
          <p:sp>
            <p:nvSpPr>
              <p:cNvPr id="49" name="Freeform 190">
                <a:extLst>
                  <a:ext uri="{FF2B5EF4-FFF2-40B4-BE49-F238E27FC236}">
                    <a16:creationId xmlns:a16="http://schemas.microsoft.com/office/drawing/2014/main" xmlns="" id="{D8DAE630-F4F5-4BAB-B3E7-F46CC28F08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487" y="179388"/>
                <a:ext cx="57150" cy="57150"/>
              </a:xfrm>
              <a:custGeom>
                <a:avLst/>
                <a:gdLst>
                  <a:gd name="T0" fmla="*/ 0 w 36"/>
                  <a:gd name="T1" fmla="*/ 22 h 36"/>
                  <a:gd name="T2" fmla="*/ 0 w 36"/>
                  <a:gd name="T3" fmla="*/ 22 h 36"/>
                  <a:gd name="T4" fmla="*/ 2 w 36"/>
                  <a:gd name="T5" fmla="*/ 27 h 36"/>
                  <a:gd name="T6" fmla="*/ 8 w 36"/>
                  <a:gd name="T7" fmla="*/ 33 h 36"/>
                  <a:gd name="T8" fmla="*/ 13 w 36"/>
                  <a:gd name="T9" fmla="*/ 36 h 36"/>
                  <a:gd name="T10" fmla="*/ 21 w 36"/>
                  <a:gd name="T11" fmla="*/ 36 h 36"/>
                  <a:gd name="T12" fmla="*/ 21 w 36"/>
                  <a:gd name="T13" fmla="*/ 36 h 36"/>
                  <a:gd name="T14" fmla="*/ 28 w 36"/>
                  <a:gd name="T15" fmla="*/ 33 h 36"/>
                  <a:gd name="T16" fmla="*/ 32 w 36"/>
                  <a:gd name="T17" fmla="*/ 29 h 36"/>
                  <a:gd name="T18" fmla="*/ 35 w 36"/>
                  <a:gd name="T19" fmla="*/ 22 h 36"/>
                  <a:gd name="T20" fmla="*/ 36 w 36"/>
                  <a:gd name="T21" fmla="*/ 15 h 36"/>
                  <a:gd name="T22" fmla="*/ 36 w 36"/>
                  <a:gd name="T23" fmla="*/ 15 h 36"/>
                  <a:gd name="T24" fmla="*/ 33 w 36"/>
                  <a:gd name="T25" fmla="*/ 8 h 36"/>
                  <a:gd name="T26" fmla="*/ 28 w 36"/>
                  <a:gd name="T27" fmla="*/ 3 h 36"/>
                  <a:gd name="T28" fmla="*/ 21 w 36"/>
                  <a:gd name="T29" fmla="*/ 0 h 36"/>
                  <a:gd name="T30" fmla="*/ 14 w 36"/>
                  <a:gd name="T31" fmla="*/ 0 h 36"/>
                  <a:gd name="T32" fmla="*/ 14 w 36"/>
                  <a:gd name="T33" fmla="*/ 0 h 36"/>
                  <a:gd name="T34" fmla="*/ 8 w 36"/>
                  <a:gd name="T35" fmla="*/ 3 h 36"/>
                  <a:gd name="T36" fmla="*/ 4 w 36"/>
                  <a:gd name="T37" fmla="*/ 8 h 36"/>
                  <a:gd name="T38" fmla="*/ 1 w 36"/>
                  <a:gd name="T39" fmla="*/ 14 h 36"/>
                  <a:gd name="T40" fmla="*/ 0 w 36"/>
                  <a:gd name="T41" fmla="*/ 22 h 36"/>
                  <a:gd name="T42" fmla="*/ 0 w 36"/>
                  <a:gd name="T43" fmla="*/ 22 h 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36"/>
                  <a:gd name="T67" fmla="*/ 0 h 36"/>
                  <a:gd name="T68" fmla="*/ 36 w 36"/>
                  <a:gd name="T69" fmla="*/ 36 h 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36" h="36">
                    <a:moveTo>
                      <a:pt x="0" y="22"/>
                    </a:moveTo>
                    <a:lnTo>
                      <a:pt x="0" y="22"/>
                    </a:lnTo>
                    <a:lnTo>
                      <a:pt x="2" y="27"/>
                    </a:lnTo>
                    <a:lnTo>
                      <a:pt x="8" y="33"/>
                    </a:lnTo>
                    <a:lnTo>
                      <a:pt x="13" y="36"/>
                    </a:lnTo>
                    <a:lnTo>
                      <a:pt x="21" y="36"/>
                    </a:lnTo>
                    <a:lnTo>
                      <a:pt x="21" y="36"/>
                    </a:lnTo>
                    <a:lnTo>
                      <a:pt x="28" y="33"/>
                    </a:lnTo>
                    <a:lnTo>
                      <a:pt x="32" y="29"/>
                    </a:lnTo>
                    <a:lnTo>
                      <a:pt x="35" y="22"/>
                    </a:lnTo>
                    <a:lnTo>
                      <a:pt x="36" y="15"/>
                    </a:lnTo>
                    <a:lnTo>
                      <a:pt x="36" y="15"/>
                    </a:lnTo>
                    <a:lnTo>
                      <a:pt x="33" y="8"/>
                    </a:lnTo>
                    <a:lnTo>
                      <a:pt x="28" y="3"/>
                    </a:lnTo>
                    <a:lnTo>
                      <a:pt x="21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8" y="3"/>
                    </a:lnTo>
                    <a:lnTo>
                      <a:pt x="4" y="8"/>
                    </a:lnTo>
                    <a:lnTo>
                      <a:pt x="1" y="14"/>
                    </a:lnTo>
                    <a:lnTo>
                      <a:pt x="0" y="22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0" name="Freeform 191">
                <a:extLst>
                  <a:ext uri="{FF2B5EF4-FFF2-40B4-BE49-F238E27FC236}">
                    <a16:creationId xmlns:a16="http://schemas.microsoft.com/office/drawing/2014/main" xmlns="" id="{B58E8733-7F4E-487B-A76F-A9CFDB13A2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362" y="0"/>
                <a:ext cx="53975" cy="192088"/>
              </a:xfrm>
              <a:custGeom>
                <a:avLst/>
                <a:gdLst>
                  <a:gd name="T0" fmla="*/ 0 w 34"/>
                  <a:gd name="T1" fmla="*/ 121 h 121"/>
                  <a:gd name="T2" fmla="*/ 0 w 34"/>
                  <a:gd name="T3" fmla="*/ 121 h 121"/>
                  <a:gd name="T4" fmla="*/ 21 w 34"/>
                  <a:gd name="T5" fmla="*/ 17 h 121"/>
                  <a:gd name="T6" fmla="*/ 21 w 34"/>
                  <a:gd name="T7" fmla="*/ 17 h 121"/>
                  <a:gd name="T8" fmla="*/ 27 w 34"/>
                  <a:gd name="T9" fmla="*/ 9 h 121"/>
                  <a:gd name="T10" fmla="*/ 31 w 34"/>
                  <a:gd name="T11" fmla="*/ 2 h 121"/>
                  <a:gd name="T12" fmla="*/ 34 w 34"/>
                  <a:gd name="T13" fmla="*/ 0 h 121"/>
                  <a:gd name="T14" fmla="*/ 34 w 34"/>
                  <a:gd name="T15" fmla="*/ 0 h 121"/>
                  <a:gd name="T16" fmla="*/ 31 w 34"/>
                  <a:gd name="T17" fmla="*/ 19 h 121"/>
                  <a:gd name="T18" fmla="*/ 25 w 34"/>
                  <a:gd name="T19" fmla="*/ 61 h 121"/>
                  <a:gd name="T20" fmla="*/ 14 w 34"/>
                  <a:gd name="T21" fmla="*/ 121 h 121"/>
                  <a:gd name="T22" fmla="*/ 0 w 34"/>
                  <a:gd name="T23" fmla="*/ 121 h 12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4"/>
                  <a:gd name="T37" fmla="*/ 0 h 121"/>
                  <a:gd name="T38" fmla="*/ 34 w 34"/>
                  <a:gd name="T39" fmla="*/ 121 h 12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4" h="121">
                    <a:moveTo>
                      <a:pt x="0" y="121"/>
                    </a:moveTo>
                    <a:lnTo>
                      <a:pt x="0" y="121"/>
                    </a:lnTo>
                    <a:lnTo>
                      <a:pt x="21" y="17"/>
                    </a:lnTo>
                    <a:lnTo>
                      <a:pt x="21" y="17"/>
                    </a:lnTo>
                    <a:lnTo>
                      <a:pt x="27" y="9"/>
                    </a:lnTo>
                    <a:lnTo>
                      <a:pt x="31" y="2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31" y="19"/>
                    </a:lnTo>
                    <a:lnTo>
                      <a:pt x="25" y="61"/>
                    </a:lnTo>
                    <a:lnTo>
                      <a:pt x="14" y="121"/>
                    </a:lnTo>
                    <a:lnTo>
                      <a:pt x="0" y="121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1" name="Freeform 192">
                <a:extLst>
                  <a:ext uri="{FF2B5EF4-FFF2-40B4-BE49-F238E27FC236}">
                    <a16:creationId xmlns:a16="http://schemas.microsoft.com/office/drawing/2014/main" xmlns="" id="{60540D00-E488-46BD-A6B6-39E32A588A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0163"/>
                <a:ext cx="123825" cy="166688"/>
              </a:xfrm>
              <a:custGeom>
                <a:avLst/>
                <a:gdLst>
                  <a:gd name="T0" fmla="*/ 77 w 78"/>
                  <a:gd name="T1" fmla="*/ 98 h 105"/>
                  <a:gd name="T2" fmla="*/ 19 w 78"/>
                  <a:gd name="T3" fmla="*/ 13 h 105"/>
                  <a:gd name="T4" fmla="*/ 0 w 78"/>
                  <a:gd name="T5" fmla="*/ 0 h 105"/>
                  <a:gd name="T6" fmla="*/ 8 w 78"/>
                  <a:gd name="T7" fmla="*/ 20 h 105"/>
                  <a:gd name="T8" fmla="*/ 66 w 78"/>
                  <a:gd name="T9" fmla="*/ 105 h 105"/>
                  <a:gd name="T10" fmla="*/ 78 w 78"/>
                  <a:gd name="T11" fmla="*/ 98 h 105"/>
                  <a:gd name="T12" fmla="*/ 77 w 78"/>
                  <a:gd name="T13" fmla="*/ 98 h 10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8"/>
                  <a:gd name="T22" fmla="*/ 0 h 105"/>
                  <a:gd name="T23" fmla="*/ 78 w 78"/>
                  <a:gd name="T24" fmla="*/ 105 h 10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8" h="105">
                    <a:moveTo>
                      <a:pt x="77" y="98"/>
                    </a:moveTo>
                    <a:lnTo>
                      <a:pt x="19" y="13"/>
                    </a:lnTo>
                    <a:lnTo>
                      <a:pt x="0" y="0"/>
                    </a:lnTo>
                    <a:lnTo>
                      <a:pt x="8" y="20"/>
                    </a:lnTo>
                    <a:lnTo>
                      <a:pt x="66" y="105"/>
                    </a:lnTo>
                    <a:lnTo>
                      <a:pt x="78" y="98"/>
                    </a:lnTo>
                    <a:lnTo>
                      <a:pt x="77" y="98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2" name="Freeform 193">
                <a:extLst>
                  <a:ext uri="{FF2B5EF4-FFF2-40B4-BE49-F238E27FC236}">
                    <a16:creationId xmlns:a16="http://schemas.microsoft.com/office/drawing/2014/main" xmlns="" id="{86654F94-7517-4F07-AB3A-9FF387C4B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062" y="225425"/>
                <a:ext cx="14288" cy="30163"/>
              </a:xfrm>
              <a:custGeom>
                <a:avLst/>
                <a:gdLst>
                  <a:gd name="T0" fmla="*/ 7 w 9"/>
                  <a:gd name="T1" fmla="*/ 2 h 19"/>
                  <a:gd name="T2" fmla="*/ 7 w 9"/>
                  <a:gd name="T3" fmla="*/ 2 h 19"/>
                  <a:gd name="T4" fmla="*/ 6 w 9"/>
                  <a:gd name="T5" fmla="*/ 0 h 19"/>
                  <a:gd name="T6" fmla="*/ 3 w 9"/>
                  <a:gd name="T7" fmla="*/ 0 h 19"/>
                  <a:gd name="T8" fmla="*/ 3 w 9"/>
                  <a:gd name="T9" fmla="*/ 0 h 19"/>
                  <a:gd name="T10" fmla="*/ 0 w 9"/>
                  <a:gd name="T11" fmla="*/ 1 h 19"/>
                  <a:gd name="T12" fmla="*/ 0 w 9"/>
                  <a:gd name="T13" fmla="*/ 4 h 19"/>
                  <a:gd name="T14" fmla="*/ 3 w 9"/>
                  <a:gd name="T15" fmla="*/ 16 h 19"/>
                  <a:gd name="T16" fmla="*/ 3 w 9"/>
                  <a:gd name="T17" fmla="*/ 16 h 19"/>
                  <a:gd name="T18" fmla="*/ 3 w 9"/>
                  <a:gd name="T19" fmla="*/ 19 h 19"/>
                  <a:gd name="T20" fmla="*/ 6 w 9"/>
                  <a:gd name="T21" fmla="*/ 19 h 19"/>
                  <a:gd name="T22" fmla="*/ 6 w 9"/>
                  <a:gd name="T23" fmla="*/ 19 h 19"/>
                  <a:gd name="T24" fmla="*/ 9 w 9"/>
                  <a:gd name="T25" fmla="*/ 17 h 19"/>
                  <a:gd name="T26" fmla="*/ 9 w 9"/>
                  <a:gd name="T27" fmla="*/ 15 h 19"/>
                  <a:gd name="T28" fmla="*/ 7 w 9"/>
                  <a:gd name="T29" fmla="*/ 2 h 1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9"/>
                  <a:gd name="T46" fmla="*/ 0 h 19"/>
                  <a:gd name="T47" fmla="*/ 9 w 9"/>
                  <a:gd name="T48" fmla="*/ 19 h 1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9" h="19">
                    <a:moveTo>
                      <a:pt x="7" y="2"/>
                    </a:moveTo>
                    <a:lnTo>
                      <a:pt x="7" y="2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1"/>
                    </a:lnTo>
                    <a:lnTo>
                      <a:pt x="0" y="4"/>
                    </a:lnTo>
                    <a:lnTo>
                      <a:pt x="3" y="16"/>
                    </a:lnTo>
                    <a:lnTo>
                      <a:pt x="3" y="16"/>
                    </a:lnTo>
                    <a:lnTo>
                      <a:pt x="3" y="19"/>
                    </a:lnTo>
                    <a:lnTo>
                      <a:pt x="6" y="19"/>
                    </a:lnTo>
                    <a:lnTo>
                      <a:pt x="6" y="19"/>
                    </a:lnTo>
                    <a:lnTo>
                      <a:pt x="9" y="17"/>
                    </a:lnTo>
                    <a:lnTo>
                      <a:pt x="9" y="15"/>
                    </a:lnTo>
                    <a:lnTo>
                      <a:pt x="7" y="2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48" name="Freeform 194">
              <a:extLst>
                <a:ext uri="{FF2B5EF4-FFF2-40B4-BE49-F238E27FC236}">
                  <a16:creationId xmlns:a16="http://schemas.microsoft.com/office/drawing/2014/main" xmlns="" id="{D1BAD2F6-A535-422E-8D58-013084A3BAA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4335655" y="876543"/>
              <a:ext cx="143594" cy="158375"/>
            </a:xfrm>
            <a:custGeom>
              <a:avLst/>
              <a:gdLst>
                <a:gd name="txL" fmla="*/ 0 w 137"/>
                <a:gd name="txT" fmla="*/ 0 h 149"/>
                <a:gd name="txR" fmla="*/ 137 w 137"/>
                <a:gd name="txB" fmla="*/ 149 h 149"/>
              </a:gdLst>
              <a:ahLst/>
              <a:cxnLst>
                <a:cxn ang="0">
                  <a:pos x="110054" y="73341"/>
                </a:cxn>
                <a:cxn ang="0">
                  <a:pos x="107958" y="54209"/>
                </a:cxn>
                <a:cxn ang="0">
                  <a:pos x="107958" y="105229"/>
                </a:cxn>
                <a:cxn ang="0">
                  <a:pos x="121583" y="119047"/>
                </a:cxn>
                <a:cxn ang="0">
                  <a:pos x="119487" y="125424"/>
                </a:cxn>
                <a:cxn ang="0">
                  <a:pos x="107958" y="40391"/>
                </a:cxn>
                <a:cxn ang="0">
                  <a:pos x="119487" y="20195"/>
                </a:cxn>
                <a:cxn ang="0">
                  <a:pos x="121583" y="27636"/>
                </a:cxn>
                <a:cxn ang="0">
                  <a:pos x="107958" y="40391"/>
                </a:cxn>
                <a:cxn ang="0">
                  <a:pos x="117391" y="73341"/>
                </a:cxn>
                <a:cxn ang="0">
                  <a:pos x="139401" y="69090"/>
                </a:cxn>
                <a:cxn ang="0">
                  <a:pos x="141498" y="76530"/>
                </a:cxn>
                <a:cxn ang="0">
                  <a:pos x="119487" y="76530"/>
                </a:cxn>
                <a:cxn ang="0">
                  <a:pos x="72321" y="32951"/>
                </a:cxn>
                <a:cxn ang="0">
                  <a:pos x="107958" y="54209"/>
                </a:cxn>
                <a:cxn ang="0">
                  <a:pos x="93284" y="106292"/>
                </a:cxn>
                <a:cxn ang="0">
                  <a:pos x="88043" y="153060"/>
                </a:cxn>
                <a:cxn ang="0">
                  <a:pos x="72321" y="122236"/>
                </a:cxn>
                <a:cxn ang="0">
                  <a:pos x="84899" y="102040"/>
                </a:cxn>
                <a:cxn ang="0">
                  <a:pos x="99572" y="89285"/>
                </a:cxn>
                <a:cxn ang="0">
                  <a:pos x="101669" y="65901"/>
                </a:cxn>
                <a:cxn ang="0">
                  <a:pos x="93284" y="49957"/>
                </a:cxn>
                <a:cxn ang="0">
                  <a:pos x="72321" y="41454"/>
                </a:cxn>
                <a:cxn ang="0">
                  <a:pos x="104813" y="35076"/>
                </a:cxn>
                <a:cxn ang="0">
                  <a:pos x="104813" y="40391"/>
                </a:cxn>
                <a:cxn ang="0">
                  <a:pos x="107958" y="105229"/>
                </a:cxn>
                <a:cxn ang="0">
                  <a:pos x="103765" y="109481"/>
                </a:cxn>
                <a:cxn ang="0">
                  <a:pos x="107958" y="105229"/>
                </a:cxn>
                <a:cxn ang="0">
                  <a:pos x="73369" y="1063"/>
                </a:cxn>
                <a:cxn ang="0">
                  <a:pos x="73369" y="24447"/>
                </a:cxn>
                <a:cxn ang="0">
                  <a:pos x="69177" y="158375"/>
                </a:cxn>
                <a:cxn ang="0">
                  <a:pos x="51358" y="145620"/>
                </a:cxn>
                <a:cxn ang="0">
                  <a:pos x="40877" y="98852"/>
                </a:cxn>
                <a:cxn ang="0">
                  <a:pos x="41925" y="45706"/>
                </a:cxn>
                <a:cxn ang="0">
                  <a:pos x="72321" y="32951"/>
                </a:cxn>
                <a:cxn ang="0">
                  <a:pos x="59743" y="43580"/>
                </a:cxn>
                <a:cxn ang="0">
                  <a:pos x="45070" y="54209"/>
                </a:cxn>
                <a:cxn ang="0">
                  <a:pos x="39829" y="73341"/>
                </a:cxn>
                <a:cxn ang="0">
                  <a:pos x="55551" y="100977"/>
                </a:cxn>
                <a:cxn ang="0">
                  <a:pos x="57647" y="104166"/>
                </a:cxn>
                <a:cxn ang="0">
                  <a:pos x="72321" y="158375"/>
                </a:cxn>
                <a:cxn ang="0">
                  <a:pos x="71273" y="25510"/>
                </a:cxn>
                <a:cxn ang="0">
                  <a:pos x="68129" y="4252"/>
                </a:cxn>
                <a:cxn ang="0">
                  <a:pos x="72321" y="0"/>
                </a:cxn>
                <a:cxn ang="0">
                  <a:pos x="37733" y="112669"/>
                </a:cxn>
                <a:cxn ang="0">
                  <a:pos x="35636" y="105229"/>
                </a:cxn>
                <a:cxn ang="0">
                  <a:pos x="35636" y="40391"/>
                </a:cxn>
                <a:cxn ang="0">
                  <a:pos x="37733" y="35076"/>
                </a:cxn>
                <a:cxn ang="0">
                  <a:pos x="35636" y="90348"/>
                </a:cxn>
                <a:cxn ang="0">
                  <a:pos x="32492" y="64838"/>
                </a:cxn>
                <a:cxn ang="0">
                  <a:pos x="35636" y="31888"/>
                </a:cxn>
                <a:cxn ang="0">
                  <a:pos x="32492" y="40391"/>
                </a:cxn>
                <a:cxn ang="0">
                  <a:pos x="20963" y="21258"/>
                </a:cxn>
                <a:cxn ang="0">
                  <a:pos x="35636" y="31888"/>
                </a:cxn>
                <a:cxn ang="0">
                  <a:pos x="25155" y="123299"/>
                </a:cxn>
                <a:cxn ang="0">
                  <a:pos x="20963" y="123299"/>
                </a:cxn>
                <a:cxn ang="0">
                  <a:pos x="32492" y="106292"/>
                </a:cxn>
                <a:cxn ang="0">
                  <a:pos x="4193" y="69090"/>
                </a:cxn>
                <a:cxn ang="0">
                  <a:pos x="24107" y="70153"/>
                </a:cxn>
                <a:cxn ang="0">
                  <a:pos x="20963" y="76530"/>
                </a:cxn>
                <a:cxn ang="0">
                  <a:pos x="0" y="73341"/>
                </a:cxn>
                <a:cxn ang="0">
                  <a:pos x="4193" y="69090"/>
                </a:cxn>
              </a:cxnLst>
              <a:rect l="txL" t="txT" r="txR" b="txB"/>
              <a:pathLst>
                <a:path w="137" h="149">
                  <a:moveTo>
                    <a:pt x="103" y="51"/>
                  </a:moveTo>
                  <a:lnTo>
                    <a:pt x="103" y="51"/>
                  </a:lnTo>
                  <a:lnTo>
                    <a:pt x="105" y="60"/>
                  </a:lnTo>
                  <a:lnTo>
                    <a:pt x="105" y="69"/>
                  </a:lnTo>
                  <a:lnTo>
                    <a:pt x="105" y="69"/>
                  </a:lnTo>
                  <a:lnTo>
                    <a:pt x="105" y="77"/>
                  </a:lnTo>
                  <a:lnTo>
                    <a:pt x="103" y="85"/>
                  </a:lnTo>
                  <a:lnTo>
                    <a:pt x="103" y="51"/>
                  </a:lnTo>
                  <a:lnTo>
                    <a:pt x="103" y="51"/>
                  </a:lnTo>
                  <a:close/>
                  <a:moveTo>
                    <a:pt x="103" y="108"/>
                  </a:moveTo>
                  <a:lnTo>
                    <a:pt x="103" y="99"/>
                  </a:lnTo>
                  <a:lnTo>
                    <a:pt x="103" y="99"/>
                  </a:lnTo>
                  <a:lnTo>
                    <a:pt x="104" y="100"/>
                  </a:lnTo>
                  <a:lnTo>
                    <a:pt x="104" y="100"/>
                  </a:lnTo>
                  <a:lnTo>
                    <a:pt x="116" y="112"/>
                  </a:lnTo>
                  <a:lnTo>
                    <a:pt x="116" y="112"/>
                  </a:lnTo>
                  <a:lnTo>
                    <a:pt x="118" y="115"/>
                  </a:lnTo>
                  <a:lnTo>
                    <a:pt x="116" y="116"/>
                  </a:lnTo>
                  <a:lnTo>
                    <a:pt x="116" y="116"/>
                  </a:lnTo>
                  <a:lnTo>
                    <a:pt x="114" y="118"/>
                  </a:lnTo>
                  <a:lnTo>
                    <a:pt x="111" y="116"/>
                  </a:lnTo>
                  <a:lnTo>
                    <a:pt x="103" y="108"/>
                  </a:lnTo>
                  <a:lnTo>
                    <a:pt x="103" y="108"/>
                  </a:lnTo>
                  <a:close/>
                  <a:moveTo>
                    <a:pt x="103" y="38"/>
                  </a:moveTo>
                  <a:lnTo>
                    <a:pt x="103" y="30"/>
                  </a:lnTo>
                  <a:lnTo>
                    <a:pt x="111" y="20"/>
                  </a:lnTo>
                  <a:lnTo>
                    <a:pt x="111" y="20"/>
                  </a:lnTo>
                  <a:lnTo>
                    <a:pt x="114" y="19"/>
                  </a:lnTo>
                  <a:lnTo>
                    <a:pt x="116" y="20"/>
                  </a:lnTo>
                  <a:lnTo>
                    <a:pt x="116" y="20"/>
                  </a:lnTo>
                  <a:lnTo>
                    <a:pt x="118" y="23"/>
                  </a:lnTo>
                  <a:lnTo>
                    <a:pt x="116" y="26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3" y="38"/>
                  </a:lnTo>
                  <a:lnTo>
                    <a:pt x="103" y="38"/>
                  </a:lnTo>
                  <a:close/>
                  <a:moveTo>
                    <a:pt x="112" y="69"/>
                  </a:moveTo>
                  <a:lnTo>
                    <a:pt x="112" y="69"/>
                  </a:lnTo>
                  <a:lnTo>
                    <a:pt x="112" y="69"/>
                  </a:lnTo>
                  <a:lnTo>
                    <a:pt x="114" y="66"/>
                  </a:lnTo>
                  <a:lnTo>
                    <a:pt x="116" y="65"/>
                  </a:lnTo>
                  <a:lnTo>
                    <a:pt x="133" y="65"/>
                  </a:lnTo>
                  <a:lnTo>
                    <a:pt x="133" y="65"/>
                  </a:lnTo>
                  <a:lnTo>
                    <a:pt x="135" y="66"/>
                  </a:lnTo>
                  <a:lnTo>
                    <a:pt x="137" y="69"/>
                  </a:lnTo>
                  <a:lnTo>
                    <a:pt x="137" y="69"/>
                  </a:lnTo>
                  <a:lnTo>
                    <a:pt x="135" y="72"/>
                  </a:lnTo>
                  <a:lnTo>
                    <a:pt x="133" y="72"/>
                  </a:lnTo>
                  <a:lnTo>
                    <a:pt x="116" y="72"/>
                  </a:lnTo>
                  <a:lnTo>
                    <a:pt x="116" y="72"/>
                  </a:lnTo>
                  <a:lnTo>
                    <a:pt x="114" y="72"/>
                  </a:lnTo>
                  <a:lnTo>
                    <a:pt x="112" y="69"/>
                  </a:lnTo>
                  <a:lnTo>
                    <a:pt x="112" y="69"/>
                  </a:lnTo>
                  <a:close/>
                  <a:moveTo>
                    <a:pt x="69" y="31"/>
                  </a:moveTo>
                  <a:lnTo>
                    <a:pt x="69" y="31"/>
                  </a:lnTo>
                  <a:lnTo>
                    <a:pt x="78" y="33"/>
                  </a:lnTo>
                  <a:lnTo>
                    <a:pt x="88" y="37"/>
                  </a:lnTo>
                  <a:lnTo>
                    <a:pt x="96" y="43"/>
                  </a:lnTo>
                  <a:lnTo>
                    <a:pt x="103" y="51"/>
                  </a:lnTo>
                  <a:lnTo>
                    <a:pt x="103" y="85"/>
                  </a:lnTo>
                  <a:lnTo>
                    <a:pt x="103" y="85"/>
                  </a:lnTo>
                  <a:lnTo>
                    <a:pt x="96" y="93"/>
                  </a:lnTo>
                  <a:lnTo>
                    <a:pt x="89" y="100"/>
                  </a:lnTo>
                  <a:lnTo>
                    <a:pt x="89" y="130"/>
                  </a:lnTo>
                  <a:lnTo>
                    <a:pt x="89" y="130"/>
                  </a:lnTo>
                  <a:lnTo>
                    <a:pt x="88" y="137"/>
                  </a:lnTo>
                  <a:lnTo>
                    <a:pt x="84" y="144"/>
                  </a:lnTo>
                  <a:lnTo>
                    <a:pt x="77" y="148"/>
                  </a:lnTo>
                  <a:lnTo>
                    <a:pt x="70" y="149"/>
                  </a:lnTo>
                  <a:lnTo>
                    <a:pt x="69" y="149"/>
                  </a:lnTo>
                  <a:lnTo>
                    <a:pt x="69" y="115"/>
                  </a:lnTo>
                  <a:lnTo>
                    <a:pt x="81" y="115"/>
                  </a:lnTo>
                  <a:lnTo>
                    <a:pt x="81" y="98"/>
                  </a:lnTo>
                  <a:lnTo>
                    <a:pt x="81" y="98"/>
                  </a:lnTo>
                  <a:lnTo>
                    <a:pt x="81" y="96"/>
                  </a:lnTo>
                  <a:lnTo>
                    <a:pt x="82" y="95"/>
                  </a:lnTo>
                  <a:lnTo>
                    <a:pt x="82" y="95"/>
                  </a:lnTo>
                  <a:lnTo>
                    <a:pt x="89" y="89"/>
                  </a:lnTo>
                  <a:lnTo>
                    <a:pt x="95" y="84"/>
                  </a:lnTo>
                  <a:lnTo>
                    <a:pt x="97" y="77"/>
                  </a:lnTo>
                  <a:lnTo>
                    <a:pt x="99" y="69"/>
                  </a:lnTo>
                  <a:lnTo>
                    <a:pt x="99" y="69"/>
                  </a:lnTo>
                  <a:lnTo>
                    <a:pt x="97" y="62"/>
                  </a:lnTo>
                  <a:lnTo>
                    <a:pt x="96" y="57"/>
                  </a:lnTo>
                  <a:lnTo>
                    <a:pt x="93" y="51"/>
                  </a:lnTo>
                  <a:lnTo>
                    <a:pt x="89" y="47"/>
                  </a:lnTo>
                  <a:lnTo>
                    <a:pt x="89" y="47"/>
                  </a:lnTo>
                  <a:lnTo>
                    <a:pt x="85" y="43"/>
                  </a:lnTo>
                  <a:lnTo>
                    <a:pt x="80" y="41"/>
                  </a:lnTo>
                  <a:lnTo>
                    <a:pt x="74" y="39"/>
                  </a:lnTo>
                  <a:lnTo>
                    <a:pt x="69" y="39"/>
                  </a:lnTo>
                  <a:lnTo>
                    <a:pt x="69" y="31"/>
                  </a:lnTo>
                  <a:lnTo>
                    <a:pt x="69" y="31"/>
                  </a:lnTo>
                  <a:close/>
                  <a:moveTo>
                    <a:pt x="103" y="30"/>
                  </a:moveTo>
                  <a:lnTo>
                    <a:pt x="100" y="33"/>
                  </a:lnTo>
                  <a:lnTo>
                    <a:pt x="100" y="33"/>
                  </a:lnTo>
                  <a:lnTo>
                    <a:pt x="99" y="35"/>
                  </a:lnTo>
                  <a:lnTo>
                    <a:pt x="100" y="38"/>
                  </a:lnTo>
                  <a:lnTo>
                    <a:pt x="100" y="38"/>
                  </a:lnTo>
                  <a:lnTo>
                    <a:pt x="103" y="38"/>
                  </a:lnTo>
                  <a:lnTo>
                    <a:pt x="103" y="30"/>
                  </a:lnTo>
                  <a:lnTo>
                    <a:pt x="103" y="30"/>
                  </a:lnTo>
                  <a:close/>
                  <a:moveTo>
                    <a:pt x="103" y="99"/>
                  </a:moveTo>
                  <a:lnTo>
                    <a:pt x="103" y="99"/>
                  </a:lnTo>
                  <a:lnTo>
                    <a:pt x="100" y="100"/>
                  </a:lnTo>
                  <a:lnTo>
                    <a:pt x="100" y="100"/>
                  </a:lnTo>
                  <a:lnTo>
                    <a:pt x="99" y="103"/>
                  </a:lnTo>
                  <a:lnTo>
                    <a:pt x="100" y="106"/>
                  </a:lnTo>
                  <a:lnTo>
                    <a:pt x="103" y="108"/>
                  </a:lnTo>
                  <a:lnTo>
                    <a:pt x="103" y="99"/>
                  </a:lnTo>
                  <a:lnTo>
                    <a:pt x="103" y="99"/>
                  </a:lnTo>
                  <a:close/>
                  <a:moveTo>
                    <a:pt x="69" y="24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70" y="1"/>
                  </a:lnTo>
                  <a:lnTo>
                    <a:pt x="72" y="4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0" y="23"/>
                  </a:lnTo>
                  <a:lnTo>
                    <a:pt x="69" y="24"/>
                  </a:lnTo>
                  <a:lnTo>
                    <a:pt x="69" y="24"/>
                  </a:lnTo>
                  <a:close/>
                  <a:moveTo>
                    <a:pt x="69" y="149"/>
                  </a:moveTo>
                  <a:lnTo>
                    <a:pt x="66" y="149"/>
                  </a:lnTo>
                  <a:lnTo>
                    <a:pt x="66" y="149"/>
                  </a:lnTo>
                  <a:lnTo>
                    <a:pt x="58" y="148"/>
                  </a:lnTo>
                  <a:lnTo>
                    <a:pt x="53" y="144"/>
                  </a:lnTo>
                  <a:lnTo>
                    <a:pt x="49" y="137"/>
                  </a:lnTo>
                  <a:lnTo>
                    <a:pt x="47" y="130"/>
                  </a:lnTo>
                  <a:lnTo>
                    <a:pt x="47" y="100"/>
                  </a:lnTo>
                  <a:lnTo>
                    <a:pt x="47" y="100"/>
                  </a:lnTo>
                  <a:lnTo>
                    <a:pt x="39" y="93"/>
                  </a:lnTo>
                  <a:lnTo>
                    <a:pt x="34" y="85"/>
                  </a:lnTo>
                  <a:lnTo>
                    <a:pt x="34" y="53"/>
                  </a:lnTo>
                  <a:lnTo>
                    <a:pt x="34" y="53"/>
                  </a:lnTo>
                  <a:lnTo>
                    <a:pt x="40" y="43"/>
                  </a:lnTo>
                  <a:lnTo>
                    <a:pt x="47" y="37"/>
                  </a:lnTo>
                  <a:lnTo>
                    <a:pt x="58" y="33"/>
                  </a:lnTo>
                  <a:lnTo>
                    <a:pt x="62" y="31"/>
                  </a:lnTo>
                  <a:lnTo>
                    <a:pt x="69" y="31"/>
                  </a:lnTo>
                  <a:lnTo>
                    <a:pt x="69" y="39"/>
                  </a:lnTo>
                  <a:lnTo>
                    <a:pt x="69" y="39"/>
                  </a:lnTo>
                  <a:lnTo>
                    <a:pt x="62" y="39"/>
                  </a:lnTo>
                  <a:lnTo>
                    <a:pt x="57" y="41"/>
                  </a:lnTo>
                  <a:lnTo>
                    <a:pt x="51" y="43"/>
                  </a:lnTo>
                  <a:lnTo>
                    <a:pt x="47" y="47"/>
                  </a:lnTo>
                  <a:lnTo>
                    <a:pt x="47" y="47"/>
                  </a:lnTo>
                  <a:lnTo>
                    <a:pt x="43" y="51"/>
                  </a:lnTo>
                  <a:lnTo>
                    <a:pt x="40" y="57"/>
                  </a:lnTo>
                  <a:lnTo>
                    <a:pt x="39" y="62"/>
                  </a:lnTo>
                  <a:lnTo>
                    <a:pt x="38" y="69"/>
                  </a:lnTo>
                  <a:lnTo>
                    <a:pt x="38" y="69"/>
                  </a:lnTo>
                  <a:lnTo>
                    <a:pt x="39" y="77"/>
                  </a:lnTo>
                  <a:lnTo>
                    <a:pt x="42" y="84"/>
                  </a:lnTo>
                  <a:lnTo>
                    <a:pt x="47" y="89"/>
                  </a:lnTo>
                  <a:lnTo>
                    <a:pt x="53" y="95"/>
                  </a:lnTo>
                  <a:lnTo>
                    <a:pt x="53" y="95"/>
                  </a:lnTo>
                  <a:lnTo>
                    <a:pt x="53" y="95"/>
                  </a:lnTo>
                  <a:lnTo>
                    <a:pt x="54" y="96"/>
                  </a:lnTo>
                  <a:lnTo>
                    <a:pt x="55" y="98"/>
                  </a:lnTo>
                  <a:lnTo>
                    <a:pt x="55" y="115"/>
                  </a:lnTo>
                  <a:lnTo>
                    <a:pt x="69" y="115"/>
                  </a:lnTo>
                  <a:lnTo>
                    <a:pt x="69" y="149"/>
                  </a:lnTo>
                  <a:lnTo>
                    <a:pt x="69" y="149"/>
                  </a:lnTo>
                  <a:close/>
                  <a:moveTo>
                    <a:pt x="69" y="0"/>
                  </a:moveTo>
                  <a:lnTo>
                    <a:pt x="69" y="24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6" y="23"/>
                  </a:lnTo>
                  <a:lnTo>
                    <a:pt x="65" y="20"/>
                  </a:lnTo>
                  <a:lnTo>
                    <a:pt x="65" y="4"/>
                  </a:lnTo>
                  <a:lnTo>
                    <a:pt x="65" y="4"/>
                  </a:lnTo>
                  <a:lnTo>
                    <a:pt x="66" y="1"/>
                  </a:lnTo>
                  <a:lnTo>
                    <a:pt x="68" y="0"/>
                  </a:lnTo>
                  <a:lnTo>
                    <a:pt x="69" y="0"/>
                  </a:lnTo>
                  <a:lnTo>
                    <a:pt x="69" y="0"/>
                  </a:lnTo>
                  <a:close/>
                  <a:moveTo>
                    <a:pt x="34" y="107"/>
                  </a:moveTo>
                  <a:lnTo>
                    <a:pt x="36" y="106"/>
                  </a:lnTo>
                  <a:lnTo>
                    <a:pt x="36" y="106"/>
                  </a:lnTo>
                  <a:lnTo>
                    <a:pt x="38" y="103"/>
                  </a:lnTo>
                  <a:lnTo>
                    <a:pt x="36" y="100"/>
                  </a:lnTo>
                  <a:lnTo>
                    <a:pt x="36" y="100"/>
                  </a:lnTo>
                  <a:lnTo>
                    <a:pt x="34" y="99"/>
                  </a:lnTo>
                  <a:lnTo>
                    <a:pt x="34" y="107"/>
                  </a:lnTo>
                  <a:lnTo>
                    <a:pt x="34" y="107"/>
                  </a:lnTo>
                  <a:close/>
                  <a:moveTo>
                    <a:pt x="34" y="38"/>
                  </a:moveTo>
                  <a:lnTo>
                    <a:pt x="34" y="38"/>
                  </a:lnTo>
                  <a:lnTo>
                    <a:pt x="36" y="38"/>
                  </a:lnTo>
                  <a:lnTo>
                    <a:pt x="36" y="38"/>
                  </a:lnTo>
                  <a:lnTo>
                    <a:pt x="38" y="35"/>
                  </a:lnTo>
                  <a:lnTo>
                    <a:pt x="36" y="33"/>
                  </a:lnTo>
                  <a:lnTo>
                    <a:pt x="34" y="30"/>
                  </a:lnTo>
                  <a:lnTo>
                    <a:pt x="34" y="38"/>
                  </a:lnTo>
                  <a:close/>
                  <a:moveTo>
                    <a:pt x="34" y="85"/>
                  </a:moveTo>
                  <a:lnTo>
                    <a:pt x="34" y="85"/>
                  </a:lnTo>
                  <a:lnTo>
                    <a:pt x="31" y="77"/>
                  </a:lnTo>
                  <a:lnTo>
                    <a:pt x="31" y="69"/>
                  </a:lnTo>
                  <a:lnTo>
                    <a:pt x="31" y="69"/>
                  </a:lnTo>
                  <a:lnTo>
                    <a:pt x="31" y="61"/>
                  </a:lnTo>
                  <a:lnTo>
                    <a:pt x="34" y="53"/>
                  </a:lnTo>
                  <a:lnTo>
                    <a:pt x="34" y="85"/>
                  </a:lnTo>
                  <a:lnTo>
                    <a:pt x="34" y="85"/>
                  </a:lnTo>
                  <a:close/>
                  <a:moveTo>
                    <a:pt x="34" y="30"/>
                  </a:moveTo>
                  <a:lnTo>
                    <a:pt x="34" y="38"/>
                  </a:lnTo>
                  <a:lnTo>
                    <a:pt x="34" y="38"/>
                  </a:lnTo>
                  <a:lnTo>
                    <a:pt x="31" y="38"/>
                  </a:lnTo>
                  <a:lnTo>
                    <a:pt x="31" y="38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19" y="23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3" y="19"/>
                  </a:lnTo>
                  <a:lnTo>
                    <a:pt x="24" y="20"/>
                  </a:lnTo>
                  <a:lnTo>
                    <a:pt x="34" y="30"/>
                  </a:lnTo>
                  <a:lnTo>
                    <a:pt x="34" y="30"/>
                  </a:lnTo>
                  <a:close/>
                  <a:moveTo>
                    <a:pt x="34" y="99"/>
                  </a:moveTo>
                  <a:lnTo>
                    <a:pt x="34" y="107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3" y="118"/>
                  </a:lnTo>
                  <a:lnTo>
                    <a:pt x="20" y="116"/>
                  </a:lnTo>
                  <a:lnTo>
                    <a:pt x="20" y="116"/>
                  </a:lnTo>
                  <a:lnTo>
                    <a:pt x="19" y="115"/>
                  </a:lnTo>
                  <a:lnTo>
                    <a:pt x="20" y="112"/>
                  </a:lnTo>
                  <a:lnTo>
                    <a:pt x="31" y="100"/>
                  </a:lnTo>
                  <a:lnTo>
                    <a:pt x="31" y="100"/>
                  </a:lnTo>
                  <a:lnTo>
                    <a:pt x="31" y="100"/>
                  </a:lnTo>
                  <a:lnTo>
                    <a:pt x="34" y="99"/>
                  </a:lnTo>
                  <a:lnTo>
                    <a:pt x="34" y="99"/>
                  </a:lnTo>
                  <a:close/>
                  <a:moveTo>
                    <a:pt x="4" y="65"/>
                  </a:moveTo>
                  <a:lnTo>
                    <a:pt x="4" y="65"/>
                  </a:lnTo>
                  <a:lnTo>
                    <a:pt x="20" y="65"/>
                  </a:lnTo>
                  <a:lnTo>
                    <a:pt x="20" y="65"/>
                  </a:lnTo>
                  <a:lnTo>
                    <a:pt x="23" y="66"/>
                  </a:lnTo>
                  <a:lnTo>
                    <a:pt x="24" y="69"/>
                  </a:lnTo>
                  <a:lnTo>
                    <a:pt x="24" y="69"/>
                  </a:lnTo>
                  <a:lnTo>
                    <a:pt x="23" y="72"/>
                  </a:lnTo>
                  <a:lnTo>
                    <a:pt x="20" y="72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1" y="72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1" y="66"/>
                  </a:lnTo>
                  <a:lnTo>
                    <a:pt x="4" y="65"/>
                  </a:lnTo>
                  <a:lnTo>
                    <a:pt x="4" y="65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17" name="文本框 216">
            <a:extLst>
              <a:ext uri="{FF2B5EF4-FFF2-40B4-BE49-F238E27FC236}">
                <a16:creationId xmlns:a16="http://schemas.microsoft.com/office/drawing/2014/main" xmlns="" id="{B649058D-9495-492D-A1A0-FB0A67D63C6E}"/>
              </a:ext>
            </a:extLst>
          </p:cNvPr>
          <p:cNvSpPr txBox="1"/>
          <p:nvPr/>
        </p:nvSpPr>
        <p:spPr>
          <a:xfrm>
            <a:off x="1473544" y="1731126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xmlns="" id="{563F0B82-8A40-43D0-B245-C24D7EAFFC65}"/>
              </a:ext>
            </a:extLst>
          </p:cNvPr>
          <p:cNvSpPr txBox="1"/>
          <p:nvPr/>
        </p:nvSpPr>
        <p:spPr>
          <a:xfrm>
            <a:off x="2108095" y="2453643"/>
            <a:ext cx="304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xmlns="" id="{416DB7F8-B239-43F8-8476-3EA8327453B0}"/>
              </a:ext>
            </a:extLst>
          </p:cNvPr>
          <p:cNvSpPr/>
          <p:nvPr/>
        </p:nvSpPr>
        <p:spPr>
          <a:xfrm>
            <a:off x="1512546" y="2453644"/>
            <a:ext cx="400111" cy="40011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xmlns="" id="{0C94A4D6-28B4-4D0C-B198-254E4FC997A7}"/>
              </a:ext>
            </a:extLst>
          </p:cNvPr>
          <p:cNvSpPr txBox="1"/>
          <p:nvPr/>
        </p:nvSpPr>
        <p:spPr>
          <a:xfrm>
            <a:off x="2108095" y="3269909"/>
            <a:ext cx="304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1" name="椭圆 220">
            <a:extLst>
              <a:ext uri="{FF2B5EF4-FFF2-40B4-BE49-F238E27FC236}">
                <a16:creationId xmlns:a16="http://schemas.microsoft.com/office/drawing/2014/main" xmlns="" id="{D84349B1-3996-40F3-983F-1A00CC74A93F}"/>
              </a:ext>
            </a:extLst>
          </p:cNvPr>
          <p:cNvSpPr/>
          <p:nvPr/>
        </p:nvSpPr>
        <p:spPr>
          <a:xfrm>
            <a:off x="1512546" y="3269909"/>
            <a:ext cx="400111" cy="40011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xmlns="" id="{E4287F0B-C494-42D3-AD32-8B5F588D6ADD}"/>
              </a:ext>
            </a:extLst>
          </p:cNvPr>
          <p:cNvSpPr txBox="1"/>
          <p:nvPr/>
        </p:nvSpPr>
        <p:spPr>
          <a:xfrm>
            <a:off x="2108095" y="4086175"/>
            <a:ext cx="304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3" name="椭圆 222">
            <a:extLst>
              <a:ext uri="{FF2B5EF4-FFF2-40B4-BE49-F238E27FC236}">
                <a16:creationId xmlns:a16="http://schemas.microsoft.com/office/drawing/2014/main" xmlns="" id="{3608EB57-7AF3-4BE4-9634-B762D7733FDD}"/>
              </a:ext>
            </a:extLst>
          </p:cNvPr>
          <p:cNvSpPr/>
          <p:nvPr/>
        </p:nvSpPr>
        <p:spPr>
          <a:xfrm>
            <a:off x="1512546" y="4086176"/>
            <a:ext cx="400111" cy="40011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xmlns="" id="{0268BA9B-EE13-4A31-9401-962620D4D91A}"/>
              </a:ext>
            </a:extLst>
          </p:cNvPr>
          <p:cNvSpPr txBox="1"/>
          <p:nvPr/>
        </p:nvSpPr>
        <p:spPr>
          <a:xfrm>
            <a:off x="2108095" y="4928911"/>
            <a:ext cx="304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5" name="椭圆 224">
            <a:extLst>
              <a:ext uri="{FF2B5EF4-FFF2-40B4-BE49-F238E27FC236}">
                <a16:creationId xmlns:a16="http://schemas.microsoft.com/office/drawing/2014/main" xmlns="" id="{A21F3454-A46C-48FB-B7A8-D729914DD3CF}"/>
              </a:ext>
            </a:extLst>
          </p:cNvPr>
          <p:cNvSpPr/>
          <p:nvPr/>
        </p:nvSpPr>
        <p:spPr>
          <a:xfrm>
            <a:off x="1512546" y="4928912"/>
            <a:ext cx="400111" cy="40011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226" name="直接连接符 225">
            <a:extLst>
              <a:ext uri="{FF2B5EF4-FFF2-40B4-BE49-F238E27FC236}">
                <a16:creationId xmlns:a16="http://schemas.microsoft.com/office/drawing/2014/main" xmlns="" id="{AF43DDA8-AF8B-4DC3-A1DB-1DACA8E3E5EB}"/>
              </a:ext>
            </a:extLst>
          </p:cNvPr>
          <p:cNvCxnSpPr/>
          <p:nvPr/>
        </p:nvCxnSpPr>
        <p:spPr>
          <a:xfrm>
            <a:off x="6096000" y="2597711"/>
            <a:ext cx="0" cy="24689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1456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17" grpId="0"/>
      <p:bldP spid="218" grpId="0"/>
      <p:bldP spid="219" grpId="0" animBg="1"/>
      <p:bldP spid="220" grpId="0"/>
      <p:bldP spid="221" grpId="0" animBg="1"/>
      <p:bldP spid="222" grpId="0"/>
      <p:bldP spid="223" grpId="0" animBg="1"/>
      <p:bldP spid="224" grpId="0"/>
      <p:bldP spid="2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68028A1D-BA94-4483-8968-629AA0D908D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373589" cy="12954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2CE4706F-FE78-48D5-AF7C-D62406BEACC5}"/>
              </a:ext>
            </a:extLst>
          </p:cNvPr>
          <p:cNvSpPr txBox="1"/>
          <p:nvPr/>
        </p:nvSpPr>
        <p:spPr>
          <a:xfrm>
            <a:off x="361949" y="266702"/>
            <a:ext cx="857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2CD0BE5C-E0B5-46A7-85E9-F5A140D7EFFB}"/>
              </a:ext>
            </a:extLst>
          </p:cNvPr>
          <p:cNvSpPr txBox="1"/>
          <p:nvPr/>
        </p:nvSpPr>
        <p:spPr>
          <a:xfrm>
            <a:off x="1373589" y="266702"/>
            <a:ext cx="3046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单击此处添加标题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5D5D13EF-6AA7-4E38-A625-9183C0E124C7}"/>
              </a:ext>
            </a:extLst>
          </p:cNvPr>
          <p:cNvSpPr txBox="1"/>
          <p:nvPr/>
        </p:nvSpPr>
        <p:spPr>
          <a:xfrm>
            <a:off x="1373589" y="728365"/>
            <a:ext cx="3626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xmlns="" id="{02ADC71B-6EA6-4E02-B621-ECD0239030E0}"/>
              </a:ext>
            </a:extLst>
          </p:cNvPr>
          <p:cNvSpPr/>
          <p:nvPr/>
        </p:nvSpPr>
        <p:spPr>
          <a:xfrm>
            <a:off x="3504209" y="4070557"/>
            <a:ext cx="1370076" cy="118110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梯形 12">
            <a:extLst>
              <a:ext uri="{FF2B5EF4-FFF2-40B4-BE49-F238E27FC236}">
                <a16:creationId xmlns:a16="http://schemas.microsoft.com/office/drawing/2014/main" xmlns="" id="{59670721-CA9F-43F7-A73B-45CD6863B718}"/>
              </a:ext>
            </a:extLst>
          </p:cNvPr>
          <p:cNvSpPr/>
          <p:nvPr/>
        </p:nvSpPr>
        <p:spPr>
          <a:xfrm rot="7154403">
            <a:off x="1961670" y="3820750"/>
            <a:ext cx="2631446" cy="1010755"/>
          </a:xfrm>
          <a:prstGeom prst="trapezoid">
            <a:avLst>
              <a:gd name="adj" fmla="val 5566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梯形 13">
            <a:extLst>
              <a:ext uri="{FF2B5EF4-FFF2-40B4-BE49-F238E27FC236}">
                <a16:creationId xmlns:a16="http://schemas.microsoft.com/office/drawing/2014/main" xmlns="" id="{CC0FE5EB-652C-4B38-B50D-09ACAC2055E3}"/>
              </a:ext>
            </a:extLst>
          </p:cNvPr>
          <p:cNvSpPr/>
          <p:nvPr/>
        </p:nvSpPr>
        <p:spPr>
          <a:xfrm rot="7154403">
            <a:off x="111971" y="3075612"/>
            <a:ext cx="4163499" cy="1222356"/>
          </a:xfrm>
          <a:prstGeom prst="trapezoid">
            <a:avLst>
              <a:gd name="adj" fmla="val 55663"/>
            </a:avLst>
          </a:prstGeom>
          <a:solidFill>
            <a:srgbClr val="6A2D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xmlns="" id="{A778B3B4-42F1-4B2E-838E-9ECED733B351}"/>
              </a:ext>
            </a:extLst>
          </p:cNvPr>
          <p:cNvCxnSpPr/>
          <p:nvPr/>
        </p:nvCxnSpPr>
        <p:spPr>
          <a:xfrm>
            <a:off x="3274794" y="2741525"/>
            <a:ext cx="3163599" cy="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xmlns="" id="{CABE6AD4-181E-4641-89E5-DFC6B69576C6}"/>
              </a:ext>
            </a:extLst>
          </p:cNvPr>
          <p:cNvCxnSpPr/>
          <p:nvPr/>
        </p:nvCxnSpPr>
        <p:spPr>
          <a:xfrm>
            <a:off x="3904229" y="3905894"/>
            <a:ext cx="3105808" cy="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A2BC17BF-3706-4B6D-A651-B589158AA866}"/>
              </a:ext>
            </a:extLst>
          </p:cNvPr>
          <p:cNvCxnSpPr/>
          <p:nvPr/>
        </p:nvCxnSpPr>
        <p:spPr>
          <a:xfrm>
            <a:off x="4616277" y="5173972"/>
            <a:ext cx="2947539" cy="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xmlns="" id="{96407049-4668-47BE-8CFC-D5D41D49E875}"/>
              </a:ext>
            </a:extLst>
          </p:cNvPr>
          <p:cNvCxnSpPr/>
          <p:nvPr/>
        </p:nvCxnSpPr>
        <p:spPr>
          <a:xfrm>
            <a:off x="7595631" y="2159636"/>
            <a:ext cx="0" cy="1584734"/>
          </a:xfrm>
          <a:prstGeom prst="line">
            <a:avLst/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xmlns="" id="{1A0B0CC6-2CF4-424F-8787-558F989941CA}"/>
              </a:ext>
            </a:extLst>
          </p:cNvPr>
          <p:cNvCxnSpPr/>
          <p:nvPr/>
        </p:nvCxnSpPr>
        <p:spPr>
          <a:xfrm>
            <a:off x="9581053" y="2159636"/>
            <a:ext cx="0" cy="1584734"/>
          </a:xfrm>
          <a:prstGeom prst="line">
            <a:avLst/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4C5B455D-8C41-47CA-9569-B6FFF8D7EBAA}"/>
              </a:ext>
            </a:extLst>
          </p:cNvPr>
          <p:cNvSpPr txBox="1"/>
          <p:nvPr/>
        </p:nvSpPr>
        <p:spPr>
          <a:xfrm>
            <a:off x="7241651" y="2139223"/>
            <a:ext cx="304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xmlns="" id="{F5D2B17C-C0A5-4E01-B802-DC643023D5A9}"/>
              </a:ext>
            </a:extLst>
          </p:cNvPr>
          <p:cNvSpPr/>
          <p:nvPr/>
        </p:nvSpPr>
        <p:spPr>
          <a:xfrm>
            <a:off x="6646100" y="2139224"/>
            <a:ext cx="400111" cy="40011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xmlns="" id="{3FA164D0-7033-46DB-816D-FE0BB057E049}"/>
              </a:ext>
            </a:extLst>
          </p:cNvPr>
          <p:cNvSpPr txBox="1"/>
          <p:nvPr/>
        </p:nvSpPr>
        <p:spPr>
          <a:xfrm>
            <a:off x="7241651" y="2955489"/>
            <a:ext cx="304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xmlns="" id="{9D0FA1A7-5859-4499-AFA6-392A711FECDC}"/>
              </a:ext>
            </a:extLst>
          </p:cNvPr>
          <p:cNvSpPr/>
          <p:nvPr/>
        </p:nvSpPr>
        <p:spPr>
          <a:xfrm>
            <a:off x="6646100" y="2955490"/>
            <a:ext cx="400111" cy="40011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xmlns="" id="{E9DCB463-52D5-4590-B0F5-017CC7DFCEDD}"/>
              </a:ext>
            </a:extLst>
          </p:cNvPr>
          <p:cNvCxnSpPr/>
          <p:nvPr/>
        </p:nvCxnSpPr>
        <p:spPr>
          <a:xfrm>
            <a:off x="8283043" y="3764784"/>
            <a:ext cx="0" cy="1584734"/>
          </a:xfrm>
          <a:prstGeom prst="line">
            <a:avLst/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xmlns="" id="{BD0A9C96-EC06-480C-B762-D3B34D3B044F}"/>
              </a:ext>
            </a:extLst>
          </p:cNvPr>
          <p:cNvCxnSpPr/>
          <p:nvPr/>
        </p:nvCxnSpPr>
        <p:spPr>
          <a:xfrm>
            <a:off x="10268464" y="3764784"/>
            <a:ext cx="0" cy="1584734"/>
          </a:xfrm>
          <a:prstGeom prst="line">
            <a:avLst/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479FD25-34A7-43F2-8A01-AAF333487E9E}"/>
              </a:ext>
            </a:extLst>
          </p:cNvPr>
          <p:cNvSpPr txBox="1"/>
          <p:nvPr/>
        </p:nvSpPr>
        <p:spPr>
          <a:xfrm>
            <a:off x="7929061" y="3744371"/>
            <a:ext cx="304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xmlns="" id="{55762098-632B-49FB-8CD8-D1B4498B9462}"/>
              </a:ext>
            </a:extLst>
          </p:cNvPr>
          <p:cNvSpPr/>
          <p:nvPr/>
        </p:nvSpPr>
        <p:spPr>
          <a:xfrm>
            <a:off x="7333511" y="3744372"/>
            <a:ext cx="400111" cy="40011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xmlns="" id="{B6627368-CA0F-44BE-B668-33BFC71BCE75}"/>
              </a:ext>
            </a:extLst>
          </p:cNvPr>
          <p:cNvSpPr txBox="1"/>
          <p:nvPr/>
        </p:nvSpPr>
        <p:spPr>
          <a:xfrm>
            <a:off x="8402403" y="4941069"/>
            <a:ext cx="304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xmlns="" id="{D5B1C08E-E318-4D78-9CA3-F7F32BDA840C}"/>
              </a:ext>
            </a:extLst>
          </p:cNvPr>
          <p:cNvSpPr/>
          <p:nvPr/>
        </p:nvSpPr>
        <p:spPr>
          <a:xfrm>
            <a:off x="7806854" y="4941070"/>
            <a:ext cx="400111" cy="40011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857835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 animBg="1"/>
      <p:bldP spid="13" grpId="0" animBg="1"/>
      <p:bldP spid="14" grpId="0" animBg="1"/>
      <p:bldP spid="29" grpId="0"/>
      <p:bldP spid="30" grpId="0" animBg="1"/>
      <p:bldP spid="31" grpId="0"/>
      <p:bldP spid="32" grpId="0" animBg="1"/>
      <p:bldP spid="35" grpId="0"/>
      <p:bldP spid="36" grpId="0" animBg="1"/>
      <p:bldP spid="37" grpId="0"/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68028A1D-BA94-4483-8968-629AA0D908D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373589" cy="12954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2CE4706F-FE78-48D5-AF7C-D62406BEACC5}"/>
              </a:ext>
            </a:extLst>
          </p:cNvPr>
          <p:cNvSpPr txBox="1"/>
          <p:nvPr/>
        </p:nvSpPr>
        <p:spPr>
          <a:xfrm>
            <a:off x="361949" y="266702"/>
            <a:ext cx="857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2CD0BE5C-E0B5-46A7-85E9-F5A140D7EFFB}"/>
              </a:ext>
            </a:extLst>
          </p:cNvPr>
          <p:cNvSpPr txBox="1"/>
          <p:nvPr/>
        </p:nvSpPr>
        <p:spPr>
          <a:xfrm>
            <a:off x="1373589" y="266702"/>
            <a:ext cx="3046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单击此处添加标题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5D5D13EF-6AA7-4E38-A625-9183C0E124C7}"/>
              </a:ext>
            </a:extLst>
          </p:cNvPr>
          <p:cNvSpPr txBox="1"/>
          <p:nvPr/>
        </p:nvSpPr>
        <p:spPr>
          <a:xfrm>
            <a:off x="1373589" y="728365"/>
            <a:ext cx="3626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xmlns="" id="{20A4C929-821C-4C0C-8560-F5ECBB8AAF5F}"/>
              </a:ext>
            </a:extLst>
          </p:cNvPr>
          <p:cNvSpPr/>
          <p:nvPr/>
        </p:nvSpPr>
        <p:spPr>
          <a:xfrm rot="18900000">
            <a:off x="3076208" y="2955854"/>
            <a:ext cx="580529" cy="58052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xmlns="" id="{6F9A021D-27BF-46EA-9F5C-314E666EB75E}"/>
              </a:ext>
            </a:extLst>
          </p:cNvPr>
          <p:cNvSpPr/>
          <p:nvPr/>
        </p:nvSpPr>
        <p:spPr>
          <a:xfrm rot="18900000">
            <a:off x="5796510" y="2955854"/>
            <a:ext cx="580529" cy="58052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xmlns="" id="{73EB089F-89B3-4309-B20C-0401F2B6141E}"/>
              </a:ext>
            </a:extLst>
          </p:cNvPr>
          <p:cNvSpPr/>
          <p:nvPr/>
        </p:nvSpPr>
        <p:spPr>
          <a:xfrm rot="18900000">
            <a:off x="8516813" y="2955854"/>
            <a:ext cx="580529" cy="58052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xmlns="" id="{3997BD7A-646B-422E-A9C4-AA1F5A886ACA}"/>
              </a:ext>
            </a:extLst>
          </p:cNvPr>
          <p:cNvGrpSpPr/>
          <p:nvPr/>
        </p:nvGrpSpPr>
        <p:grpSpPr>
          <a:xfrm>
            <a:off x="1219202" y="2435942"/>
            <a:ext cx="1566363" cy="1582358"/>
            <a:chOff x="896162" y="1326894"/>
            <a:chExt cx="1174772" cy="1186769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xmlns="" id="{2E81BCDA-F64F-4DE6-965D-26BBCD064461}"/>
                </a:ext>
              </a:extLst>
            </p:cNvPr>
            <p:cNvSpPr/>
            <p:nvPr/>
          </p:nvSpPr>
          <p:spPr>
            <a:xfrm rot="18900000">
              <a:off x="896162" y="1338891"/>
              <a:ext cx="1174772" cy="1174772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xmlns="" id="{B5170379-7238-4E35-9818-CA962C1A45B9}"/>
                </a:ext>
              </a:extLst>
            </p:cNvPr>
            <p:cNvSpPr/>
            <p:nvPr/>
          </p:nvSpPr>
          <p:spPr>
            <a:xfrm>
              <a:off x="972519" y="1326894"/>
              <a:ext cx="1081065" cy="108491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88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8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xmlns="" id="{395BC681-6CE6-45C1-9476-CD2D8AF85174}"/>
              </a:ext>
            </a:extLst>
          </p:cNvPr>
          <p:cNvGrpSpPr/>
          <p:nvPr/>
        </p:nvGrpSpPr>
        <p:grpSpPr>
          <a:xfrm>
            <a:off x="3954441" y="2467579"/>
            <a:ext cx="1566363" cy="1572717"/>
            <a:chOff x="2947591" y="1350620"/>
            <a:chExt cx="1174772" cy="1179538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xmlns="" id="{B6C3F0DF-60E0-4003-B68D-7F4893EA867E}"/>
                </a:ext>
              </a:extLst>
            </p:cNvPr>
            <p:cNvSpPr/>
            <p:nvPr/>
          </p:nvSpPr>
          <p:spPr>
            <a:xfrm rot="18900000">
              <a:off x="2947591" y="1355386"/>
              <a:ext cx="1174772" cy="1174772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xmlns="" id="{062EED6F-CD33-45D9-A5B9-5C4D2593D3BF}"/>
                </a:ext>
              </a:extLst>
            </p:cNvPr>
            <p:cNvSpPr/>
            <p:nvPr/>
          </p:nvSpPr>
          <p:spPr>
            <a:xfrm>
              <a:off x="2985149" y="1350620"/>
              <a:ext cx="1081065" cy="108491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8800" b="1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8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xmlns="" id="{AB6D1822-0AFF-4B72-8A09-8DEE2DCCDD39}"/>
              </a:ext>
            </a:extLst>
          </p:cNvPr>
          <p:cNvGrpSpPr/>
          <p:nvPr/>
        </p:nvGrpSpPr>
        <p:grpSpPr>
          <a:xfrm>
            <a:off x="6674742" y="2451939"/>
            <a:ext cx="1566363" cy="1566363"/>
            <a:chOff x="4987817" y="1338890"/>
            <a:chExt cx="1174772" cy="1174772"/>
          </a:xfrm>
        </p:grpSpPr>
        <p:sp>
          <p:nvSpPr>
            <p:cNvPr id="70" name="矩形 69">
              <a:extLst>
                <a:ext uri="{FF2B5EF4-FFF2-40B4-BE49-F238E27FC236}">
                  <a16:creationId xmlns:a16="http://schemas.microsoft.com/office/drawing/2014/main" xmlns="" id="{DCF52B50-6806-4D14-B886-89074EBBC85C}"/>
                </a:ext>
              </a:extLst>
            </p:cNvPr>
            <p:cNvSpPr/>
            <p:nvPr/>
          </p:nvSpPr>
          <p:spPr>
            <a:xfrm rot="18900000">
              <a:off x="4987817" y="1338890"/>
              <a:ext cx="1174772" cy="1174772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xmlns="" id="{2AE840D3-1BA9-4210-9B5F-F184BD751063}"/>
                </a:ext>
              </a:extLst>
            </p:cNvPr>
            <p:cNvSpPr/>
            <p:nvPr/>
          </p:nvSpPr>
          <p:spPr>
            <a:xfrm>
              <a:off x="5042971" y="1342081"/>
              <a:ext cx="1081065" cy="108491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8800" b="1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8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xmlns="" id="{34698D30-6E09-4940-A828-6F140EDF08D3}"/>
              </a:ext>
            </a:extLst>
          </p:cNvPr>
          <p:cNvGrpSpPr/>
          <p:nvPr/>
        </p:nvGrpSpPr>
        <p:grpSpPr>
          <a:xfrm>
            <a:off x="9394020" y="2442196"/>
            <a:ext cx="1566363" cy="1576102"/>
            <a:chOff x="7027275" y="1331584"/>
            <a:chExt cx="1174772" cy="1182077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xmlns="" id="{02D48ABF-AE65-40D9-B3F2-6D4DFB0D2022}"/>
                </a:ext>
              </a:extLst>
            </p:cNvPr>
            <p:cNvSpPr/>
            <p:nvPr/>
          </p:nvSpPr>
          <p:spPr>
            <a:xfrm rot="18900000">
              <a:off x="7027275" y="1338889"/>
              <a:ext cx="1174772" cy="1174772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xmlns="" id="{66791BA3-FB42-47F1-86C9-2F152AC78BF0}"/>
                </a:ext>
              </a:extLst>
            </p:cNvPr>
            <p:cNvSpPr/>
            <p:nvPr/>
          </p:nvSpPr>
          <p:spPr>
            <a:xfrm>
              <a:off x="7094261" y="1331584"/>
              <a:ext cx="1081065" cy="108491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8800" b="1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zh-CN" altLang="en-US" sz="8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5" name="文本框 74">
            <a:extLst>
              <a:ext uri="{FF2B5EF4-FFF2-40B4-BE49-F238E27FC236}">
                <a16:creationId xmlns:a16="http://schemas.microsoft.com/office/drawing/2014/main" xmlns="" id="{93B8B862-FB58-43CC-B73B-EF0CA388AF3C}"/>
              </a:ext>
            </a:extLst>
          </p:cNvPr>
          <p:cNvSpPr txBox="1"/>
          <p:nvPr/>
        </p:nvSpPr>
        <p:spPr>
          <a:xfrm>
            <a:off x="1220173" y="4954555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xmlns="" id="{B5DC6641-FA9C-4EAD-9D13-11314C4E1A99}"/>
              </a:ext>
            </a:extLst>
          </p:cNvPr>
          <p:cNvSpPr txBox="1"/>
          <p:nvPr/>
        </p:nvSpPr>
        <p:spPr>
          <a:xfrm>
            <a:off x="894795" y="5490478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xmlns="" id="{6D3E6FB2-ECB2-4493-8D86-85BC2A6906C1}"/>
              </a:ext>
            </a:extLst>
          </p:cNvPr>
          <p:cNvSpPr txBox="1"/>
          <p:nvPr/>
        </p:nvSpPr>
        <p:spPr>
          <a:xfrm>
            <a:off x="894795" y="5827544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xmlns="" id="{C599146C-5B34-4D62-BE05-D130F0E1C6DD}"/>
              </a:ext>
            </a:extLst>
          </p:cNvPr>
          <p:cNvSpPr txBox="1"/>
          <p:nvPr/>
        </p:nvSpPr>
        <p:spPr>
          <a:xfrm>
            <a:off x="3910710" y="4954555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xmlns="" id="{86B4D7D1-7F53-4AB5-B1B5-EEFF52F7181A}"/>
              </a:ext>
            </a:extLst>
          </p:cNvPr>
          <p:cNvSpPr txBox="1"/>
          <p:nvPr/>
        </p:nvSpPr>
        <p:spPr>
          <a:xfrm>
            <a:off x="3585333" y="5490478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xmlns="" id="{2B5D84CF-4599-4DEC-AF2B-8954CDD6A198}"/>
              </a:ext>
            </a:extLst>
          </p:cNvPr>
          <p:cNvSpPr txBox="1"/>
          <p:nvPr/>
        </p:nvSpPr>
        <p:spPr>
          <a:xfrm>
            <a:off x="3585333" y="5827544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xmlns="" id="{81773CB9-3290-4A2D-954C-BBA71639324A}"/>
              </a:ext>
            </a:extLst>
          </p:cNvPr>
          <p:cNvSpPr txBox="1"/>
          <p:nvPr/>
        </p:nvSpPr>
        <p:spPr>
          <a:xfrm>
            <a:off x="6790013" y="4939170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xmlns="" id="{16324B56-46AF-47E1-87BB-0098D3A8E40B}"/>
              </a:ext>
            </a:extLst>
          </p:cNvPr>
          <p:cNvSpPr txBox="1"/>
          <p:nvPr/>
        </p:nvSpPr>
        <p:spPr>
          <a:xfrm>
            <a:off x="6464635" y="5475093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xmlns="" id="{CE3AC9AB-0E92-4890-855A-AA0CFD988D25}"/>
              </a:ext>
            </a:extLst>
          </p:cNvPr>
          <p:cNvSpPr txBox="1"/>
          <p:nvPr/>
        </p:nvSpPr>
        <p:spPr>
          <a:xfrm>
            <a:off x="6464635" y="5812159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xmlns="" id="{89B8D71C-A2A3-4A68-AF12-01B7C7936CC5}"/>
              </a:ext>
            </a:extLst>
          </p:cNvPr>
          <p:cNvSpPr txBox="1"/>
          <p:nvPr/>
        </p:nvSpPr>
        <p:spPr>
          <a:xfrm>
            <a:off x="9480550" y="4939170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xmlns="" id="{8001C32A-5B9E-4450-9F90-C9972A8E551A}"/>
              </a:ext>
            </a:extLst>
          </p:cNvPr>
          <p:cNvSpPr txBox="1"/>
          <p:nvPr/>
        </p:nvSpPr>
        <p:spPr>
          <a:xfrm>
            <a:off x="9155173" y="5475093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xmlns="" id="{AB069363-2C89-4FD1-B17B-9FD06FEDA9D9}"/>
              </a:ext>
            </a:extLst>
          </p:cNvPr>
          <p:cNvSpPr txBox="1"/>
          <p:nvPr/>
        </p:nvSpPr>
        <p:spPr>
          <a:xfrm>
            <a:off x="9155173" y="5812159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4961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60" grpId="0" animBg="1"/>
      <p:bldP spid="61" grpId="0" animBg="1"/>
      <p:bldP spid="62" grpId="0" animBg="1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5B28C0AF-D023-4C55-B376-5D629453C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14725" y="672745"/>
            <a:ext cx="5845243" cy="551251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65AA678C-A895-4D99-B697-7AF79C351906}"/>
              </a:ext>
            </a:extLst>
          </p:cNvPr>
          <p:cNvSpPr txBox="1"/>
          <p:nvPr/>
        </p:nvSpPr>
        <p:spPr>
          <a:xfrm>
            <a:off x="3843967" y="2871624"/>
            <a:ext cx="5186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第三部分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D32F0FE0-4FAC-42EE-B3EF-5E1B0C7E0625}"/>
              </a:ext>
            </a:extLst>
          </p:cNvPr>
          <p:cNvSpPr txBox="1"/>
          <p:nvPr/>
        </p:nvSpPr>
        <p:spPr>
          <a:xfrm>
            <a:off x="4330007" y="3918637"/>
            <a:ext cx="4171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单击添加文本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293674AC-2A0C-4C7F-9ED5-A0A67380DBFE}"/>
              </a:ext>
            </a:extLst>
          </p:cNvPr>
          <p:cNvCxnSpPr/>
          <p:nvPr/>
        </p:nvCxnSpPr>
        <p:spPr>
          <a:xfrm>
            <a:off x="5303871" y="2859501"/>
            <a:ext cx="226695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xmlns="" id="{D80BDB2D-B79B-42D1-8DC2-0023A7826743}"/>
              </a:ext>
            </a:extLst>
          </p:cNvPr>
          <p:cNvCxnSpPr/>
          <p:nvPr/>
        </p:nvCxnSpPr>
        <p:spPr>
          <a:xfrm>
            <a:off x="5303871" y="3742728"/>
            <a:ext cx="226695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170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68028A1D-BA94-4483-8968-629AA0D908D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373589" cy="12954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2CE4706F-FE78-48D5-AF7C-D62406BEACC5}"/>
              </a:ext>
            </a:extLst>
          </p:cNvPr>
          <p:cNvSpPr txBox="1"/>
          <p:nvPr/>
        </p:nvSpPr>
        <p:spPr>
          <a:xfrm>
            <a:off x="361949" y="266702"/>
            <a:ext cx="857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2CD0BE5C-E0B5-46A7-85E9-F5A140D7EFFB}"/>
              </a:ext>
            </a:extLst>
          </p:cNvPr>
          <p:cNvSpPr txBox="1"/>
          <p:nvPr/>
        </p:nvSpPr>
        <p:spPr>
          <a:xfrm>
            <a:off x="1373589" y="266702"/>
            <a:ext cx="3046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单击此处添加标题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5D5D13EF-6AA7-4E38-A625-9183C0E124C7}"/>
              </a:ext>
            </a:extLst>
          </p:cNvPr>
          <p:cNvSpPr txBox="1"/>
          <p:nvPr/>
        </p:nvSpPr>
        <p:spPr>
          <a:xfrm>
            <a:off x="1373589" y="728365"/>
            <a:ext cx="3626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14" name="直接连接符 52">
            <a:extLst>
              <a:ext uri="{FF2B5EF4-FFF2-40B4-BE49-F238E27FC236}">
                <a16:creationId xmlns:a16="http://schemas.microsoft.com/office/drawing/2014/main" xmlns="" id="{4F4049D3-043F-452B-A861-686D4E685AD4}"/>
              </a:ext>
            </a:extLst>
          </p:cNvPr>
          <p:cNvCxnSpPr/>
          <p:nvPr/>
        </p:nvCxnSpPr>
        <p:spPr>
          <a:xfrm>
            <a:off x="2244119" y="4620792"/>
            <a:ext cx="4422435" cy="0"/>
          </a:xfrm>
          <a:prstGeom prst="line">
            <a:avLst/>
          </a:prstGeom>
          <a:noFill/>
          <a:ln w="12700" cap="flat" cmpd="sng" algn="ctr">
            <a:solidFill>
              <a:srgbClr val="6A2D38"/>
            </a:solidFill>
            <a:prstDash val="solid"/>
            <a:miter lim="800000"/>
          </a:ln>
          <a:effectLst/>
        </p:spPr>
      </p:cxnSp>
      <p:cxnSp>
        <p:nvCxnSpPr>
          <p:cNvPr id="15" name="直接连接符 53">
            <a:extLst>
              <a:ext uri="{FF2B5EF4-FFF2-40B4-BE49-F238E27FC236}">
                <a16:creationId xmlns:a16="http://schemas.microsoft.com/office/drawing/2014/main" xmlns="" id="{64D60267-E065-4DD2-8074-DC8030192AD4}"/>
              </a:ext>
            </a:extLst>
          </p:cNvPr>
          <p:cNvCxnSpPr/>
          <p:nvPr/>
        </p:nvCxnSpPr>
        <p:spPr>
          <a:xfrm>
            <a:off x="2244119" y="3378379"/>
            <a:ext cx="4422435" cy="0"/>
          </a:xfrm>
          <a:prstGeom prst="line">
            <a:avLst/>
          </a:prstGeom>
          <a:noFill/>
          <a:ln w="12700" cap="flat" cmpd="sng" algn="ctr">
            <a:solidFill>
              <a:srgbClr val="6A2D38"/>
            </a:solidFill>
            <a:prstDash val="solid"/>
            <a:miter lim="800000"/>
          </a:ln>
          <a:effectLst/>
        </p:spPr>
      </p:cxn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4EF4B336-EA2D-4268-A5BC-2193CCFFD14A}"/>
              </a:ext>
            </a:extLst>
          </p:cNvPr>
          <p:cNvGrpSpPr/>
          <p:nvPr/>
        </p:nvGrpSpPr>
        <p:grpSpPr>
          <a:xfrm>
            <a:off x="1126275" y="2144450"/>
            <a:ext cx="966867" cy="966867"/>
            <a:chOff x="560014" y="1294011"/>
            <a:chExt cx="725150" cy="725150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xmlns="" id="{5CAF7CD0-F2F4-4DDF-8B6F-A756C2DED64F}"/>
                </a:ext>
              </a:extLst>
            </p:cNvPr>
            <p:cNvSpPr/>
            <p:nvPr/>
          </p:nvSpPr>
          <p:spPr>
            <a:xfrm>
              <a:off x="560014" y="1294011"/>
              <a:ext cx="725150" cy="725150"/>
            </a:xfrm>
            <a:prstGeom prst="ellipse">
              <a:avLst/>
            </a:prstGeom>
            <a:solidFill>
              <a:srgbClr val="40404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40">
                <a:defRPr/>
              </a:pPr>
              <a:endParaRPr lang="zh-CN" altLang="en-US" sz="3200" kern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xmlns="" id="{FA749825-372F-40D4-BF4D-DB1149EBCC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217" y="1489644"/>
              <a:ext cx="478743" cy="333884"/>
            </a:xfrm>
            <a:custGeom>
              <a:avLst/>
              <a:gdLst>
                <a:gd name="T0" fmla="*/ 56 w 112"/>
                <a:gd name="T1" fmla="*/ 20 h 77"/>
                <a:gd name="T2" fmla="*/ 15 w 112"/>
                <a:gd name="T3" fmla="*/ 49 h 77"/>
                <a:gd name="T4" fmla="*/ 10 w 112"/>
                <a:gd name="T5" fmla="*/ 52 h 77"/>
                <a:gd name="T6" fmla="*/ 4 w 112"/>
                <a:gd name="T7" fmla="*/ 66 h 77"/>
                <a:gd name="T8" fmla="*/ 4 w 112"/>
                <a:gd name="T9" fmla="*/ 37 h 77"/>
                <a:gd name="T10" fmla="*/ 0 w 112"/>
                <a:gd name="T11" fmla="*/ 46 h 77"/>
                <a:gd name="T12" fmla="*/ 13 w 112"/>
                <a:gd name="T13" fmla="*/ 29 h 77"/>
                <a:gd name="T14" fmla="*/ 15 w 112"/>
                <a:gd name="T15" fmla="*/ 49 h 77"/>
                <a:gd name="T16" fmla="*/ 15 w 112"/>
                <a:gd name="T17" fmla="*/ 25 h 77"/>
                <a:gd name="T18" fmla="*/ 3 w 112"/>
                <a:gd name="T19" fmla="*/ 22 h 77"/>
                <a:gd name="T20" fmla="*/ 96 w 112"/>
                <a:gd name="T21" fmla="*/ 66 h 77"/>
                <a:gd name="T22" fmla="*/ 102 w 112"/>
                <a:gd name="T23" fmla="*/ 52 h 77"/>
                <a:gd name="T24" fmla="*/ 107 w 112"/>
                <a:gd name="T25" fmla="*/ 49 h 77"/>
                <a:gd name="T26" fmla="*/ 107 w 112"/>
                <a:gd name="T27" fmla="*/ 37 h 77"/>
                <a:gd name="T28" fmla="*/ 112 w 112"/>
                <a:gd name="T29" fmla="*/ 33 h 77"/>
                <a:gd name="T30" fmla="*/ 98 w 112"/>
                <a:gd name="T31" fmla="*/ 31 h 77"/>
                <a:gd name="T32" fmla="*/ 101 w 112"/>
                <a:gd name="T33" fmla="*/ 15 h 77"/>
                <a:gd name="T34" fmla="*/ 97 w 112"/>
                <a:gd name="T35" fmla="*/ 26 h 77"/>
                <a:gd name="T36" fmla="*/ 101 w 112"/>
                <a:gd name="T37" fmla="*/ 15 h 77"/>
                <a:gd name="T38" fmla="*/ 80 w 112"/>
                <a:gd name="T39" fmla="*/ 72 h 77"/>
                <a:gd name="T40" fmla="*/ 82 w 112"/>
                <a:gd name="T41" fmla="*/ 72 h 77"/>
                <a:gd name="T42" fmla="*/ 87 w 112"/>
                <a:gd name="T43" fmla="*/ 47 h 77"/>
                <a:gd name="T44" fmla="*/ 88 w 112"/>
                <a:gd name="T45" fmla="*/ 47 h 77"/>
                <a:gd name="T46" fmla="*/ 88 w 112"/>
                <a:gd name="T47" fmla="*/ 26 h 77"/>
                <a:gd name="T48" fmla="*/ 77 w 112"/>
                <a:gd name="T49" fmla="*/ 51 h 77"/>
                <a:gd name="T50" fmla="*/ 65 w 112"/>
                <a:gd name="T51" fmla="*/ 32 h 77"/>
                <a:gd name="T52" fmla="*/ 64 w 112"/>
                <a:gd name="T53" fmla="*/ 50 h 77"/>
                <a:gd name="T54" fmla="*/ 57 w 112"/>
                <a:gd name="T55" fmla="*/ 55 h 77"/>
                <a:gd name="T56" fmla="*/ 48 w 112"/>
                <a:gd name="T57" fmla="*/ 77 h 77"/>
                <a:gd name="T58" fmla="*/ 48 w 112"/>
                <a:gd name="T59" fmla="*/ 32 h 77"/>
                <a:gd name="T60" fmla="*/ 41 w 112"/>
                <a:gd name="T61" fmla="*/ 47 h 77"/>
                <a:gd name="T62" fmla="*/ 65 w 112"/>
                <a:gd name="T63" fmla="*/ 21 h 77"/>
                <a:gd name="T64" fmla="*/ 65 w 112"/>
                <a:gd name="T65" fmla="*/ 47 h 77"/>
                <a:gd name="T66" fmla="*/ 31 w 112"/>
                <a:gd name="T67" fmla="*/ 72 h 77"/>
                <a:gd name="T68" fmla="*/ 30 w 112"/>
                <a:gd name="T69" fmla="*/ 72 h 77"/>
                <a:gd name="T70" fmla="*/ 24 w 112"/>
                <a:gd name="T71" fmla="*/ 47 h 77"/>
                <a:gd name="T72" fmla="*/ 23 w 112"/>
                <a:gd name="T73" fmla="*/ 47 h 77"/>
                <a:gd name="T74" fmla="*/ 23 w 112"/>
                <a:gd name="T75" fmla="*/ 26 h 77"/>
                <a:gd name="T76" fmla="*/ 35 w 112"/>
                <a:gd name="T77" fmla="*/ 51 h 77"/>
                <a:gd name="T78" fmla="*/ 39 w 112"/>
                <a:gd name="T79" fmla="*/ 17 h 77"/>
                <a:gd name="T80" fmla="*/ 31 w 112"/>
                <a:gd name="T81" fmla="*/ 25 h 77"/>
                <a:gd name="T82" fmla="*/ 81 w 112"/>
                <a:gd name="T83" fmla="*/ 9 h 77"/>
                <a:gd name="T84" fmla="*/ 75 w 112"/>
                <a:gd name="T85" fmla="*/ 23 h 77"/>
                <a:gd name="T86" fmla="*/ 81 w 112"/>
                <a:gd name="T87" fmla="*/ 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zh-CN" altLang="en-US" sz="32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xmlns="" id="{EBBC0895-F80E-4F7B-9979-02CA41A2568F}"/>
              </a:ext>
            </a:extLst>
          </p:cNvPr>
          <p:cNvGrpSpPr/>
          <p:nvPr/>
        </p:nvGrpSpPr>
        <p:grpSpPr>
          <a:xfrm>
            <a:off x="1126275" y="3479854"/>
            <a:ext cx="966867" cy="966867"/>
            <a:chOff x="560014" y="2295564"/>
            <a:chExt cx="725150" cy="725150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xmlns="" id="{D94C5192-F3BD-4782-92AD-B53EF05B23C1}"/>
                </a:ext>
              </a:extLst>
            </p:cNvPr>
            <p:cNvSpPr/>
            <p:nvPr/>
          </p:nvSpPr>
          <p:spPr>
            <a:xfrm>
              <a:off x="560014" y="2295564"/>
              <a:ext cx="725150" cy="725150"/>
            </a:xfrm>
            <a:prstGeom prst="ellipse">
              <a:avLst/>
            </a:prstGeom>
            <a:solidFill>
              <a:srgbClr val="40404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40">
                <a:defRPr/>
              </a:pPr>
              <a:endParaRPr lang="zh-CN" altLang="en-US" sz="3200" kern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xmlns="" id="{A5BE4D94-10BC-4CC8-9E73-8683424FC7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3488" y="2447406"/>
              <a:ext cx="393533" cy="437027"/>
            </a:xfrm>
            <a:custGeom>
              <a:avLst/>
              <a:gdLst>
                <a:gd name="T0" fmla="*/ 13 w 77"/>
                <a:gd name="T1" fmla="*/ 8 h 86"/>
                <a:gd name="T2" fmla="*/ 38 w 77"/>
                <a:gd name="T3" fmla="*/ 1 h 86"/>
                <a:gd name="T4" fmla="*/ 59 w 77"/>
                <a:gd name="T5" fmla="*/ 13 h 86"/>
                <a:gd name="T6" fmla="*/ 66 w 77"/>
                <a:gd name="T7" fmla="*/ 38 h 86"/>
                <a:gd name="T8" fmla="*/ 58 w 77"/>
                <a:gd name="T9" fmla="*/ 55 h 86"/>
                <a:gd name="T10" fmla="*/ 64 w 77"/>
                <a:gd name="T11" fmla="*/ 59 h 86"/>
                <a:gd name="T12" fmla="*/ 74 w 77"/>
                <a:gd name="T13" fmla="*/ 72 h 86"/>
                <a:gd name="T14" fmla="*/ 73 w 77"/>
                <a:gd name="T15" fmla="*/ 84 h 86"/>
                <a:gd name="T16" fmla="*/ 73 w 77"/>
                <a:gd name="T17" fmla="*/ 84 h 86"/>
                <a:gd name="T18" fmla="*/ 62 w 77"/>
                <a:gd name="T19" fmla="*/ 82 h 86"/>
                <a:gd name="T20" fmla="*/ 51 w 77"/>
                <a:gd name="T21" fmla="*/ 68 h 86"/>
                <a:gd name="T22" fmla="*/ 49 w 77"/>
                <a:gd name="T23" fmla="*/ 63 h 86"/>
                <a:gd name="T24" fmla="*/ 30 w 77"/>
                <a:gd name="T25" fmla="*/ 66 h 86"/>
                <a:gd name="T26" fmla="*/ 8 w 77"/>
                <a:gd name="T27" fmla="*/ 54 h 86"/>
                <a:gd name="T28" fmla="*/ 1 w 77"/>
                <a:gd name="T29" fmla="*/ 30 h 86"/>
                <a:gd name="T30" fmla="*/ 13 w 77"/>
                <a:gd name="T31" fmla="*/ 8 h 86"/>
                <a:gd name="T32" fmla="*/ 30 w 77"/>
                <a:gd name="T33" fmla="*/ 49 h 86"/>
                <a:gd name="T34" fmla="*/ 38 w 77"/>
                <a:gd name="T35" fmla="*/ 49 h 86"/>
                <a:gd name="T36" fmla="*/ 38 w 77"/>
                <a:gd name="T37" fmla="*/ 40 h 86"/>
                <a:gd name="T38" fmla="*/ 47 w 77"/>
                <a:gd name="T39" fmla="*/ 40 h 86"/>
                <a:gd name="T40" fmla="*/ 47 w 77"/>
                <a:gd name="T41" fmla="*/ 32 h 86"/>
                <a:gd name="T42" fmla="*/ 38 w 77"/>
                <a:gd name="T43" fmla="*/ 32 h 86"/>
                <a:gd name="T44" fmla="*/ 38 w 77"/>
                <a:gd name="T45" fmla="*/ 23 h 86"/>
                <a:gd name="T46" fmla="*/ 30 w 77"/>
                <a:gd name="T47" fmla="*/ 23 h 86"/>
                <a:gd name="T48" fmla="*/ 30 w 77"/>
                <a:gd name="T49" fmla="*/ 32 h 86"/>
                <a:gd name="T50" fmla="*/ 21 w 77"/>
                <a:gd name="T51" fmla="*/ 32 h 86"/>
                <a:gd name="T52" fmla="*/ 21 w 77"/>
                <a:gd name="T53" fmla="*/ 40 h 86"/>
                <a:gd name="T54" fmla="*/ 30 w 77"/>
                <a:gd name="T55" fmla="*/ 40 h 86"/>
                <a:gd name="T56" fmla="*/ 30 w 77"/>
                <a:gd name="T57" fmla="*/ 49 h 86"/>
                <a:gd name="T58" fmla="*/ 18 w 77"/>
                <a:gd name="T59" fmla="*/ 36 h 86"/>
                <a:gd name="T60" fmla="*/ 43 w 77"/>
                <a:gd name="T61" fmla="*/ 19 h 86"/>
                <a:gd name="T62" fmla="*/ 18 w 77"/>
                <a:gd name="T63" fmla="*/ 36 h 86"/>
                <a:gd name="T64" fmla="*/ 36 w 77"/>
                <a:gd name="T65" fmla="*/ 12 h 86"/>
                <a:gd name="T66" fmla="*/ 20 w 77"/>
                <a:gd name="T67" fmla="*/ 16 h 86"/>
                <a:gd name="T68" fmla="*/ 12 w 77"/>
                <a:gd name="T69" fmla="*/ 31 h 86"/>
                <a:gd name="T70" fmla="*/ 16 w 77"/>
                <a:gd name="T71" fmla="*/ 47 h 86"/>
                <a:gd name="T72" fmla="*/ 31 w 77"/>
                <a:gd name="T73" fmla="*/ 55 h 86"/>
                <a:gd name="T74" fmla="*/ 47 w 77"/>
                <a:gd name="T75" fmla="*/ 51 h 86"/>
                <a:gd name="T76" fmla="*/ 55 w 77"/>
                <a:gd name="T77" fmla="*/ 36 h 86"/>
                <a:gd name="T78" fmla="*/ 51 w 77"/>
                <a:gd name="T79" fmla="*/ 20 h 86"/>
                <a:gd name="T80" fmla="*/ 36 w 77"/>
                <a:gd name="T81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7" h="86">
                  <a:moveTo>
                    <a:pt x="13" y="8"/>
                  </a:moveTo>
                  <a:cubicBezTo>
                    <a:pt x="20" y="2"/>
                    <a:pt x="29" y="0"/>
                    <a:pt x="38" y="1"/>
                  </a:cubicBezTo>
                  <a:cubicBezTo>
                    <a:pt x="46" y="2"/>
                    <a:pt x="54" y="6"/>
                    <a:pt x="59" y="13"/>
                  </a:cubicBezTo>
                  <a:cubicBezTo>
                    <a:pt x="65" y="21"/>
                    <a:pt x="67" y="29"/>
                    <a:pt x="66" y="38"/>
                  </a:cubicBezTo>
                  <a:cubicBezTo>
                    <a:pt x="65" y="44"/>
                    <a:pt x="63" y="50"/>
                    <a:pt x="58" y="55"/>
                  </a:cubicBezTo>
                  <a:cubicBezTo>
                    <a:pt x="60" y="56"/>
                    <a:pt x="62" y="57"/>
                    <a:pt x="64" y="59"/>
                  </a:cubicBezTo>
                  <a:cubicBezTo>
                    <a:pt x="74" y="72"/>
                    <a:pt x="74" y="72"/>
                    <a:pt x="74" y="72"/>
                  </a:cubicBezTo>
                  <a:cubicBezTo>
                    <a:pt x="77" y="76"/>
                    <a:pt x="76" y="81"/>
                    <a:pt x="73" y="84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69" y="86"/>
                    <a:pt x="64" y="86"/>
                    <a:pt x="62" y="82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0" y="67"/>
                    <a:pt x="49" y="65"/>
                    <a:pt x="49" y="63"/>
                  </a:cubicBezTo>
                  <a:cubicBezTo>
                    <a:pt x="43" y="66"/>
                    <a:pt x="36" y="67"/>
                    <a:pt x="30" y="66"/>
                  </a:cubicBezTo>
                  <a:cubicBezTo>
                    <a:pt x="21" y="65"/>
                    <a:pt x="13" y="61"/>
                    <a:pt x="8" y="54"/>
                  </a:cubicBezTo>
                  <a:cubicBezTo>
                    <a:pt x="2" y="47"/>
                    <a:pt x="0" y="38"/>
                    <a:pt x="1" y="30"/>
                  </a:cubicBezTo>
                  <a:cubicBezTo>
                    <a:pt x="2" y="21"/>
                    <a:pt x="6" y="13"/>
                    <a:pt x="13" y="8"/>
                  </a:cubicBezTo>
                  <a:close/>
                  <a:moveTo>
                    <a:pt x="30" y="49"/>
                  </a:moveTo>
                  <a:cubicBezTo>
                    <a:pt x="38" y="49"/>
                    <a:pt x="38" y="49"/>
                    <a:pt x="38" y="49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9"/>
                    <a:pt x="30" y="49"/>
                    <a:pt x="30" y="49"/>
                  </a:cubicBezTo>
                  <a:close/>
                  <a:moveTo>
                    <a:pt x="18" y="36"/>
                  </a:moveTo>
                  <a:cubicBezTo>
                    <a:pt x="22" y="26"/>
                    <a:pt x="31" y="21"/>
                    <a:pt x="43" y="19"/>
                  </a:cubicBezTo>
                  <a:cubicBezTo>
                    <a:pt x="31" y="11"/>
                    <a:pt x="16" y="22"/>
                    <a:pt x="18" y="36"/>
                  </a:cubicBezTo>
                  <a:close/>
                  <a:moveTo>
                    <a:pt x="36" y="12"/>
                  </a:moveTo>
                  <a:cubicBezTo>
                    <a:pt x="31" y="11"/>
                    <a:pt x="25" y="13"/>
                    <a:pt x="20" y="16"/>
                  </a:cubicBezTo>
                  <a:cubicBezTo>
                    <a:pt x="15" y="20"/>
                    <a:pt x="13" y="25"/>
                    <a:pt x="12" y="31"/>
                  </a:cubicBezTo>
                  <a:cubicBezTo>
                    <a:pt x="11" y="37"/>
                    <a:pt x="13" y="42"/>
                    <a:pt x="16" y="47"/>
                  </a:cubicBezTo>
                  <a:cubicBezTo>
                    <a:pt x="20" y="52"/>
                    <a:pt x="25" y="55"/>
                    <a:pt x="31" y="55"/>
                  </a:cubicBezTo>
                  <a:cubicBezTo>
                    <a:pt x="36" y="56"/>
                    <a:pt x="42" y="55"/>
                    <a:pt x="47" y="51"/>
                  </a:cubicBezTo>
                  <a:cubicBezTo>
                    <a:pt x="52" y="47"/>
                    <a:pt x="55" y="42"/>
                    <a:pt x="55" y="36"/>
                  </a:cubicBezTo>
                  <a:cubicBezTo>
                    <a:pt x="56" y="31"/>
                    <a:pt x="54" y="25"/>
                    <a:pt x="51" y="20"/>
                  </a:cubicBezTo>
                  <a:cubicBezTo>
                    <a:pt x="47" y="15"/>
                    <a:pt x="42" y="13"/>
                    <a:pt x="36" y="12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zh-CN" altLang="en-US" sz="32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529E74B7-CBD9-4D07-814D-C4F94E3C6833}"/>
              </a:ext>
            </a:extLst>
          </p:cNvPr>
          <p:cNvGrpSpPr/>
          <p:nvPr/>
        </p:nvGrpSpPr>
        <p:grpSpPr>
          <a:xfrm>
            <a:off x="1126275" y="4869859"/>
            <a:ext cx="966867" cy="966867"/>
            <a:chOff x="560014" y="3338068"/>
            <a:chExt cx="725150" cy="725150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xmlns="" id="{212F62DB-6D31-4EB0-83C1-7C1D4219C0FB}"/>
                </a:ext>
              </a:extLst>
            </p:cNvPr>
            <p:cNvSpPr/>
            <p:nvPr/>
          </p:nvSpPr>
          <p:spPr>
            <a:xfrm>
              <a:off x="560014" y="3338068"/>
              <a:ext cx="725150" cy="725150"/>
            </a:xfrm>
            <a:prstGeom prst="ellipse">
              <a:avLst/>
            </a:prstGeom>
            <a:solidFill>
              <a:srgbClr val="40404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40">
                <a:defRPr/>
              </a:pPr>
              <a:endParaRPr lang="zh-CN" altLang="en-US" sz="3200" kern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xmlns="" id="{1BBCA58B-6830-4AAC-B536-D641565110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7749" y="3473074"/>
              <a:ext cx="353509" cy="448164"/>
            </a:xfrm>
            <a:custGeom>
              <a:avLst/>
              <a:gdLst>
                <a:gd name="T0" fmla="*/ 0 w 77"/>
                <a:gd name="T1" fmla="*/ 85 h 98"/>
                <a:gd name="T2" fmla="*/ 29 w 77"/>
                <a:gd name="T3" fmla="*/ 98 h 98"/>
                <a:gd name="T4" fmla="*/ 30 w 77"/>
                <a:gd name="T5" fmla="*/ 98 h 98"/>
                <a:gd name="T6" fmla="*/ 30 w 77"/>
                <a:gd name="T7" fmla="*/ 98 h 98"/>
                <a:gd name="T8" fmla="*/ 31 w 77"/>
                <a:gd name="T9" fmla="*/ 98 h 98"/>
                <a:gd name="T10" fmla="*/ 33 w 77"/>
                <a:gd name="T11" fmla="*/ 98 h 98"/>
                <a:gd name="T12" fmla="*/ 33 w 77"/>
                <a:gd name="T13" fmla="*/ 98 h 98"/>
                <a:gd name="T14" fmla="*/ 34 w 77"/>
                <a:gd name="T15" fmla="*/ 98 h 98"/>
                <a:gd name="T16" fmla="*/ 35 w 77"/>
                <a:gd name="T17" fmla="*/ 98 h 98"/>
                <a:gd name="T18" fmla="*/ 36 w 77"/>
                <a:gd name="T19" fmla="*/ 98 h 98"/>
                <a:gd name="T20" fmla="*/ 37 w 77"/>
                <a:gd name="T21" fmla="*/ 98 h 98"/>
                <a:gd name="T22" fmla="*/ 38 w 77"/>
                <a:gd name="T23" fmla="*/ 98 h 98"/>
                <a:gd name="T24" fmla="*/ 39 w 77"/>
                <a:gd name="T25" fmla="*/ 98 h 98"/>
                <a:gd name="T26" fmla="*/ 40 w 77"/>
                <a:gd name="T27" fmla="*/ 98 h 98"/>
                <a:gd name="T28" fmla="*/ 41 w 77"/>
                <a:gd name="T29" fmla="*/ 98 h 98"/>
                <a:gd name="T30" fmla="*/ 42 w 77"/>
                <a:gd name="T31" fmla="*/ 98 h 98"/>
                <a:gd name="T32" fmla="*/ 43 w 77"/>
                <a:gd name="T33" fmla="*/ 98 h 98"/>
                <a:gd name="T34" fmla="*/ 43 w 77"/>
                <a:gd name="T35" fmla="*/ 98 h 98"/>
                <a:gd name="T36" fmla="*/ 44 w 77"/>
                <a:gd name="T37" fmla="*/ 98 h 98"/>
                <a:gd name="T38" fmla="*/ 45 w 77"/>
                <a:gd name="T39" fmla="*/ 98 h 98"/>
                <a:gd name="T40" fmla="*/ 46 w 77"/>
                <a:gd name="T41" fmla="*/ 98 h 98"/>
                <a:gd name="T42" fmla="*/ 47 w 77"/>
                <a:gd name="T43" fmla="*/ 98 h 98"/>
                <a:gd name="T44" fmla="*/ 47 w 77"/>
                <a:gd name="T45" fmla="*/ 98 h 98"/>
                <a:gd name="T46" fmla="*/ 77 w 77"/>
                <a:gd name="T47" fmla="*/ 85 h 98"/>
                <a:gd name="T48" fmla="*/ 22 w 77"/>
                <a:gd name="T49" fmla="*/ 33 h 98"/>
                <a:gd name="T50" fmla="*/ 25 w 77"/>
                <a:gd name="T51" fmla="*/ 20 h 98"/>
                <a:gd name="T52" fmla="*/ 22 w 77"/>
                <a:gd name="T53" fmla="*/ 0 h 98"/>
                <a:gd name="T54" fmla="*/ 27 w 77"/>
                <a:gd name="T55" fmla="*/ 6 h 98"/>
                <a:gd name="T56" fmla="*/ 35 w 77"/>
                <a:gd name="T57" fmla="*/ 0 h 98"/>
                <a:gd name="T58" fmla="*/ 40 w 77"/>
                <a:gd name="T59" fmla="*/ 6 h 98"/>
                <a:gd name="T60" fmla="*/ 48 w 77"/>
                <a:gd name="T61" fmla="*/ 0 h 98"/>
                <a:gd name="T62" fmla="*/ 50 w 77"/>
                <a:gd name="T63" fmla="*/ 6 h 98"/>
                <a:gd name="T64" fmla="*/ 59 w 77"/>
                <a:gd name="T65" fmla="*/ 1 h 98"/>
                <a:gd name="T66" fmla="*/ 18 w 77"/>
                <a:gd name="T67" fmla="*/ 31 h 98"/>
                <a:gd name="T68" fmla="*/ 18 w 77"/>
                <a:gd name="T69" fmla="*/ 22 h 98"/>
                <a:gd name="T70" fmla="*/ 63 w 77"/>
                <a:gd name="T71" fmla="*/ 26 h 98"/>
                <a:gd name="T72" fmla="*/ 18 w 77"/>
                <a:gd name="T73" fmla="*/ 31 h 98"/>
                <a:gd name="T74" fmla="*/ 43 w 77"/>
                <a:gd name="T75" fmla="*/ 86 h 98"/>
                <a:gd name="T76" fmla="*/ 35 w 77"/>
                <a:gd name="T77" fmla="*/ 84 h 98"/>
                <a:gd name="T78" fmla="*/ 30 w 77"/>
                <a:gd name="T79" fmla="*/ 69 h 98"/>
                <a:gd name="T80" fmla="*/ 37 w 77"/>
                <a:gd name="T81" fmla="*/ 78 h 98"/>
                <a:gd name="T82" fmla="*/ 40 w 77"/>
                <a:gd name="T83" fmla="*/ 78 h 98"/>
                <a:gd name="T84" fmla="*/ 39 w 77"/>
                <a:gd name="T85" fmla="*/ 70 h 98"/>
                <a:gd name="T86" fmla="*/ 30 w 77"/>
                <a:gd name="T87" fmla="*/ 57 h 98"/>
                <a:gd name="T88" fmla="*/ 35 w 77"/>
                <a:gd name="T89" fmla="*/ 46 h 98"/>
                <a:gd name="T90" fmla="*/ 43 w 77"/>
                <a:gd name="T91" fmla="*/ 44 h 98"/>
                <a:gd name="T92" fmla="*/ 48 w 77"/>
                <a:gd name="T93" fmla="*/ 53 h 98"/>
                <a:gd name="T94" fmla="*/ 40 w 77"/>
                <a:gd name="T95" fmla="*/ 59 h 98"/>
                <a:gd name="T96" fmla="*/ 39 w 77"/>
                <a:gd name="T97" fmla="*/ 51 h 98"/>
                <a:gd name="T98" fmla="*/ 38 w 77"/>
                <a:gd name="T99" fmla="*/ 56 h 98"/>
                <a:gd name="T100" fmla="*/ 47 w 77"/>
                <a:gd name="T101" fmla="*/ 68 h 98"/>
                <a:gd name="T102" fmla="*/ 49 w 77"/>
                <a:gd name="T103" fmla="*/ 7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7" h="98">
                  <a:moveTo>
                    <a:pt x="22" y="33"/>
                  </a:moveTo>
                  <a:cubicBezTo>
                    <a:pt x="11" y="49"/>
                    <a:pt x="4" y="66"/>
                    <a:pt x="0" y="85"/>
                  </a:cubicBezTo>
                  <a:cubicBezTo>
                    <a:pt x="1" y="91"/>
                    <a:pt x="5" y="96"/>
                    <a:pt x="11" y="98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32" y="98"/>
                    <a:pt x="32" y="98"/>
                    <a:pt x="32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4" y="98"/>
                    <a:pt x="34" y="98"/>
                    <a:pt x="34" y="98"/>
                  </a:cubicBezTo>
                  <a:cubicBezTo>
                    <a:pt x="34" y="98"/>
                    <a:pt x="34" y="98"/>
                    <a:pt x="34" y="98"/>
                  </a:cubicBezTo>
                  <a:cubicBezTo>
                    <a:pt x="34" y="98"/>
                    <a:pt x="34" y="98"/>
                    <a:pt x="34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9" y="98"/>
                    <a:pt x="39" y="98"/>
                    <a:pt x="39" y="98"/>
                  </a:cubicBezTo>
                  <a:cubicBezTo>
                    <a:pt x="39" y="98"/>
                    <a:pt x="39" y="98"/>
                    <a:pt x="39" y="98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41" y="98"/>
                    <a:pt x="41" y="98"/>
                    <a:pt x="41" y="98"/>
                  </a:cubicBezTo>
                  <a:cubicBezTo>
                    <a:pt x="41" y="98"/>
                    <a:pt x="41" y="98"/>
                    <a:pt x="41" y="98"/>
                  </a:cubicBezTo>
                  <a:cubicBezTo>
                    <a:pt x="42" y="98"/>
                    <a:pt x="42" y="98"/>
                    <a:pt x="42" y="98"/>
                  </a:cubicBezTo>
                  <a:cubicBezTo>
                    <a:pt x="42" y="98"/>
                    <a:pt x="42" y="98"/>
                    <a:pt x="42" y="98"/>
                  </a:cubicBezTo>
                  <a:cubicBezTo>
                    <a:pt x="43" y="98"/>
                    <a:pt x="43" y="98"/>
                    <a:pt x="43" y="98"/>
                  </a:cubicBezTo>
                  <a:cubicBezTo>
                    <a:pt x="43" y="98"/>
                    <a:pt x="43" y="98"/>
                    <a:pt x="43" y="98"/>
                  </a:cubicBezTo>
                  <a:cubicBezTo>
                    <a:pt x="43" y="98"/>
                    <a:pt x="43" y="98"/>
                    <a:pt x="43" y="98"/>
                  </a:cubicBezTo>
                  <a:cubicBezTo>
                    <a:pt x="43" y="98"/>
                    <a:pt x="43" y="98"/>
                    <a:pt x="43" y="98"/>
                  </a:cubicBezTo>
                  <a:cubicBezTo>
                    <a:pt x="44" y="98"/>
                    <a:pt x="44" y="98"/>
                    <a:pt x="44" y="98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6" y="98"/>
                    <a:pt x="46" y="98"/>
                    <a:pt x="46" y="98"/>
                  </a:cubicBezTo>
                  <a:cubicBezTo>
                    <a:pt x="46" y="98"/>
                    <a:pt x="46" y="98"/>
                    <a:pt x="46" y="98"/>
                  </a:cubicBezTo>
                  <a:cubicBezTo>
                    <a:pt x="46" y="98"/>
                    <a:pt x="46" y="98"/>
                    <a:pt x="46" y="98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66" y="98"/>
                    <a:pt x="66" y="98"/>
                    <a:pt x="66" y="98"/>
                  </a:cubicBezTo>
                  <a:cubicBezTo>
                    <a:pt x="72" y="96"/>
                    <a:pt x="75" y="91"/>
                    <a:pt x="77" y="85"/>
                  </a:cubicBezTo>
                  <a:cubicBezTo>
                    <a:pt x="72" y="66"/>
                    <a:pt x="66" y="49"/>
                    <a:pt x="55" y="33"/>
                  </a:cubicBezTo>
                  <a:cubicBezTo>
                    <a:pt x="44" y="33"/>
                    <a:pt x="33" y="33"/>
                    <a:pt x="22" y="33"/>
                  </a:cubicBezTo>
                  <a:close/>
                  <a:moveTo>
                    <a:pt x="50" y="20"/>
                  </a:moveTo>
                  <a:cubicBezTo>
                    <a:pt x="42" y="20"/>
                    <a:pt x="34" y="20"/>
                    <a:pt x="25" y="2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0" y="20"/>
                    <a:pt x="50" y="20"/>
                    <a:pt x="50" y="20"/>
                  </a:cubicBezTo>
                  <a:close/>
                  <a:moveTo>
                    <a:pt x="18" y="31"/>
                  </a:moveTo>
                  <a:cubicBezTo>
                    <a:pt x="16" y="31"/>
                    <a:pt x="14" y="29"/>
                    <a:pt x="14" y="26"/>
                  </a:cubicBezTo>
                  <a:cubicBezTo>
                    <a:pt x="14" y="24"/>
                    <a:pt x="16" y="22"/>
                    <a:pt x="18" y="22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61" y="22"/>
                    <a:pt x="63" y="24"/>
                    <a:pt x="63" y="26"/>
                  </a:cubicBezTo>
                  <a:cubicBezTo>
                    <a:pt x="63" y="29"/>
                    <a:pt x="61" y="31"/>
                    <a:pt x="59" y="31"/>
                  </a:cubicBezTo>
                  <a:cubicBezTo>
                    <a:pt x="18" y="31"/>
                    <a:pt x="18" y="31"/>
                    <a:pt x="18" y="31"/>
                  </a:cubicBezTo>
                  <a:close/>
                  <a:moveTo>
                    <a:pt x="43" y="84"/>
                  </a:moveTo>
                  <a:cubicBezTo>
                    <a:pt x="43" y="86"/>
                    <a:pt x="43" y="86"/>
                    <a:pt x="43" y="86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35" y="84"/>
                    <a:pt x="35" y="84"/>
                    <a:pt x="35" y="84"/>
                  </a:cubicBezTo>
                  <a:cubicBezTo>
                    <a:pt x="32" y="83"/>
                    <a:pt x="30" y="81"/>
                    <a:pt x="30" y="7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7" y="78"/>
                    <a:pt x="37" y="78"/>
                    <a:pt x="37" y="78"/>
                  </a:cubicBezTo>
                  <a:cubicBezTo>
                    <a:pt x="37" y="78"/>
                    <a:pt x="38" y="79"/>
                    <a:pt x="39" y="79"/>
                  </a:cubicBezTo>
                  <a:cubicBezTo>
                    <a:pt x="40" y="79"/>
                    <a:pt x="40" y="78"/>
                    <a:pt x="40" y="78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40" y="72"/>
                    <a:pt x="40" y="71"/>
                    <a:pt x="39" y="70"/>
                  </a:cubicBezTo>
                  <a:cubicBezTo>
                    <a:pt x="38" y="69"/>
                    <a:pt x="36" y="67"/>
                    <a:pt x="32" y="63"/>
                  </a:cubicBezTo>
                  <a:cubicBezTo>
                    <a:pt x="31" y="61"/>
                    <a:pt x="30" y="59"/>
                    <a:pt x="30" y="57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0" y="49"/>
                    <a:pt x="32" y="47"/>
                    <a:pt x="35" y="46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6" y="47"/>
                    <a:pt x="48" y="49"/>
                    <a:pt x="48" y="53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0" y="59"/>
                    <a:pt x="40" y="59"/>
                    <a:pt x="40" y="59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40" y="51"/>
                    <a:pt x="40" y="51"/>
                    <a:pt x="39" y="51"/>
                  </a:cubicBezTo>
                  <a:cubicBezTo>
                    <a:pt x="38" y="51"/>
                    <a:pt x="38" y="52"/>
                    <a:pt x="38" y="53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7"/>
                    <a:pt x="39" y="59"/>
                    <a:pt x="41" y="61"/>
                  </a:cubicBezTo>
                  <a:cubicBezTo>
                    <a:pt x="44" y="64"/>
                    <a:pt x="47" y="67"/>
                    <a:pt x="47" y="68"/>
                  </a:cubicBezTo>
                  <a:cubicBezTo>
                    <a:pt x="48" y="69"/>
                    <a:pt x="49" y="71"/>
                    <a:pt x="49" y="72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9" y="81"/>
                    <a:pt x="47" y="83"/>
                    <a:pt x="43" y="84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zh-CN" altLang="en-US" sz="32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25" name="直接连接符 52">
            <a:extLst>
              <a:ext uri="{FF2B5EF4-FFF2-40B4-BE49-F238E27FC236}">
                <a16:creationId xmlns:a16="http://schemas.microsoft.com/office/drawing/2014/main" xmlns="" id="{32E92320-7199-488E-BBAA-FD0D1CF5F9F3}"/>
              </a:ext>
            </a:extLst>
          </p:cNvPr>
          <p:cNvCxnSpPr/>
          <p:nvPr/>
        </p:nvCxnSpPr>
        <p:spPr>
          <a:xfrm>
            <a:off x="2208383" y="5973342"/>
            <a:ext cx="4422435" cy="0"/>
          </a:xfrm>
          <a:prstGeom prst="line">
            <a:avLst/>
          </a:prstGeom>
          <a:noFill/>
          <a:ln w="12700" cap="flat" cmpd="sng" algn="ctr">
            <a:solidFill>
              <a:srgbClr val="6A2D38"/>
            </a:solidFill>
            <a:prstDash val="solid"/>
            <a:miter lim="800000"/>
          </a:ln>
          <a:effectLst/>
        </p:spPr>
      </p:cxnSp>
      <p:pic>
        <p:nvPicPr>
          <p:cNvPr id="28" name="Picture 3" descr="C:\Documents and Settings\Administrator\桌面\ipad.png">
            <a:extLst>
              <a:ext uri="{FF2B5EF4-FFF2-40B4-BE49-F238E27FC236}">
                <a16:creationId xmlns:a16="http://schemas.microsoft.com/office/drawing/2014/main" xmlns="" id="{18D75594-0560-4360-9499-6B188EA94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10007" y="969526"/>
            <a:ext cx="3472364" cy="515197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xmlns="" id="{DA6FA7FC-514D-4EC4-B508-6F1730F55824}"/>
              </a:ext>
            </a:extLst>
          </p:cNvPr>
          <p:cNvCxnSpPr/>
          <p:nvPr/>
        </p:nvCxnSpPr>
        <p:spPr>
          <a:xfrm>
            <a:off x="3481607" y="1931423"/>
            <a:ext cx="0" cy="1584734"/>
          </a:xfrm>
          <a:prstGeom prst="line">
            <a:avLst/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xmlns="" id="{653C3D07-A0C7-4CA2-91AE-3926FC6C817E}"/>
              </a:ext>
            </a:extLst>
          </p:cNvPr>
          <p:cNvCxnSpPr/>
          <p:nvPr/>
        </p:nvCxnSpPr>
        <p:spPr>
          <a:xfrm>
            <a:off x="5467028" y="1931423"/>
            <a:ext cx="0" cy="1584734"/>
          </a:xfrm>
          <a:prstGeom prst="line">
            <a:avLst/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xmlns="" id="{F26186C8-9A33-43FC-8939-335FD5DFA78C}"/>
              </a:ext>
            </a:extLst>
          </p:cNvPr>
          <p:cNvSpPr txBox="1"/>
          <p:nvPr/>
        </p:nvSpPr>
        <p:spPr>
          <a:xfrm>
            <a:off x="3127625" y="1911010"/>
            <a:ext cx="304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xmlns="" id="{0B14E5E4-DA84-41FB-A2D6-BD330182E1E3}"/>
              </a:ext>
            </a:extLst>
          </p:cNvPr>
          <p:cNvSpPr/>
          <p:nvPr/>
        </p:nvSpPr>
        <p:spPr>
          <a:xfrm>
            <a:off x="2532075" y="1911011"/>
            <a:ext cx="400111" cy="40011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xmlns="" id="{3854D003-B1A4-4000-B1A7-FC1C91150B20}"/>
              </a:ext>
            </a:extLst>
          </p:cNvPr>
          <p:cNvSpPr txBox="1"/>
          <p:nvPr/>
        </p:nvSpPr>
        <p:spPr>
          <a:xfrm>
            <a:off x="3127625" y="2727276"/>
            <a:ext cx="304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xmlns="" id="{2912DFC7-E74B-4107-A028-02BDAFBA3E9C}"/>
              </a:ext>
            </a:extLst>
          </p:cNvPr>
          <p:cNvSpPr/>
          <p:nvPr/>
        </p:nvSpPr>
        <p:spPr>
          <a:xfrm>
            <a:off x="2532075" y="2727277"/>
            <a:ext cx="400111" cy="40011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xmlns="" id="{058F5377-2727-4E77-95A2-5FF14B178230}"/>
              </a:ext>
            </a:extLst>
          </p:cNvPr>
          <p:cNvCxnSpPr/>
          <p:nvPr/>
        </p:nvCxnSpPr>
        <p:spPr>
          <a:xfrm>
            <a:off x="3470533" y="3971776"/>
            <a:ext cx="0" cy="1584734"/>
          </a:xfrm>
          <a:prstGeom prst="line">
            <a:avLst/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xmlns="" id="{FD779F71-CC80-4452-B3F3-B6B6BBF0AF32}"/>
              </a:ext>
            </a:extLst>
          </p:cNvPr>
          <p:cNvCxnSpPr/>
          <p:nvPr/>
        </p:nvCxnSpPr>
        <p:spPr>
          <a:xfrm>
            <a:off x="5455955" y="3971776"/>
            <a:ext cx="0" cy="1584734"/>
          </a:xfrm>
          <a:prstGeom prst="line">
            <a:avLst/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xmlns="" id="{DD700BD5-F35E-46FC-8767-562FB4A470C0}"/>
              </a:ext>
            </a:extLst>
          </p:cNvPr>
          <p:cNvSpPr txBox="1"/>
          <p:nvPr/>
        </p:nvSpPr>
        <p:spPr>
          <a:xfrm>
            <a:off x="3116552" y="3951363"/>
            <a:ext cx="304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xmlns="" id="{828B123F-D6F3-4532-A5E3-4FAC933F7831}"/>
              </a:ext>
            </a:extLst>
          </p:cNvPr>
          <p:cNvSpPr/>
          <p:nvPr/>
        </p:nvSpPr>
        <p:spPr>
          <a:xfrm>
            <a:off x="2521002" y="3951364"/>
            <a:ext cx="400111" cy="40011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xmlns="" id="{C5C51E45-825E-4FD4-B7B1-E4250CD64774}"/>
              </a:ext>
            </a:extLst>
          </p:cNvPr>
          <p:cNvSpPr txBox="1"/>
          <p:nvPr/>
        </p:nvSpPr>
        <p:spPr>
          <a:xfrm>
            <a:off x="3116552" y="4767629"/>
            <a:ext cx="304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xmlns="" id="{BB0CBE6B-6973-4C32-87F6-81A4687C5F8D}"/>
              </a:ext>
            </a:extLst>
          </p:cNvPr>
          <p:cNvSpPr/>
          <p:nvPr/>
        </p:nvSpPr>
        <p:spPr>
          <a:xfrm>
            <a:off x="2521002" y="4767630"/>
            <a:ext cx="400111" cy="40011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xmlns="" id="{E7C95951-8BE5-499B-83B6-671F275DB041}"/>
              </a:ext>
            </a:extLst>
          </p:cNvPr>
          <p:cNvCxnSpPr/>
          <p:nvPr/>
        </p:nvCxnSpPr>
        <p:spPr>
          <a:xfrm>
            <a:off x="3451649" y="5645010"/>
            <a:ext cx="0" cy="1584734"/>
          </a:xfrm>
          <a:prstGeom prst="line">
            <a:avLst/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xmlns="" id="{6F5F1E17-4AAD-4799-AD9B-2A5F034DBA9D}"/>
              </a:ext>
            </a:extLst>
          </p:cNvPr>
          <p:cNvCxnSpPr/>
          <p:nvPr/>
        </p:nvCxnSpPr>
        <p:spPr>
          <a:xfrm>
            <a:off x="5437071" y="5645010"/>
            <a:ext cx="0" cy="1584734"/>
          </a:xfrm>
          <a:prstGeom prst="line">
            <a:avLst/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xmlns="" id="{F42DE19D-C358-42A2-8F5C-27F7ADB7DEA0}"/>
              </a:ext>
            </a:extLst>
          </p:cNvPr>
          <p:cNvSpPr txBox="1"/>
          <p:nvPr/>
        </p:nvSpPr>
        <p:spPr>
          <a:xfrm>
            <a:off x="3097668" y="5624597"/>
            <a:ext cx="304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xmlns="" id="{2D169695-435F-4AD5-91B9-32182774E52F}"/>
              </a:ext>
            </a:extLst>
          </p:cNvPr>
          <p:cNvSpPr/>
          <p:nvPr/>
        </p:nvSpPr>
        <p:spPr>
          <a:xfrm>
            <a:off x="2502118" y="5624598"/>
            <a:ext cx="400111" cy="40011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D89DB9A8-27E9-4258-9C24-937AB88E92F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892969" y="1510018"/>
            <a:ext cx="3105531" cy="411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8123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31" grpId="0"/>
      <p:bldP spid="32" grpId="0" animBg="1"/>
      <p:bldP spid="33" grpId="0"/>
      <p:bldP spid="34" grpId="0" animBg="1"/>
      <p:bldP spid="37" grpId="0"/>
      <p:bldP spid="38" grpId="0" animBg="1"/>
      <p:bldP spid="39" grpId="0"/>
      <p:bldP spid="40" grpId="0" animBg="1"/>
      <p:bldP spid="43" grpId="0"/>
      <p:bldP spid="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68028A1D-BA94-4483-8968-629AA0D908D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373589" cy="12954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2CE4706F-FE78-48D5-AF7C-D62406BEACC5}"/>
              </a:ext>
            </a:extLst>
          </p:cNvPr>
          <p:cNvSpPr txBox="1"/>
          <p:nvPr/>
        </p:nvSpPr>
        <p:spPr>
          <a:xfrm>
            <a:off x="361949" y="266702"/>
            <a:ext cx="857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2CD0BE5C-E0B5-46A7-85E9-F5A140D7EFFB}"/>
              </a:ext>
            </a:extLst>
          </p:cNvPr>
          <p:cNvSpPr txBox="1"/>
          <p:nvPr/>
        </p:nvSpPr>
        <p:spPr>
          <a:xfrm>
            <a:off x="1373589" y="266702"/>
            <a:ext cx="3046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单击此处添加标题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5D5D13EF-6AA7-4E38-A625-9183C0E124C7}"/>
              </a:ext>
            </a:extLst>
          </p:cNvPr>
          <p:cNvSpPr txBox="1"/>
          <p:nvPr/>
        </p:nvSpPr>
        <p:spPr>
          <a:xfrm>
            <a:off x="1373589" y="728365"/>
            <a:ext cx="3626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空心弧 7">
            <a:extLst>
              <a:ext uri="{FF2B5EF4-FFF2-40B4-BE49-F238E27FC236}">
                <a16:creationId xmlns:a16="http://schemas.microsoft.com/office/drawing/2014/main" xmlns="" id="{4E89884C-E034-40B5-9F42-98B09BFC0915}"/>
              </a:ext>
            </a:extLst>
          </p:cNvPr>
          <p:cNvSpPr/>
          <p:nvPr/>
        </p:nvSpPr>
        <p:spPr>
          <a:xfrm rot="16200000" flipV="1">
            <a:off x="1041631" y="2058040"/>
            <a:ext cx="2116485" cy="2116485"/>
          </a:xfrm>
          <a:prstGeom prst="blockArc">
            <a:avLst>
              <a:gd name="adj1" fmla="val 21323589"/>
              <a:gd name="adj2" fmla="val 21317703"/>
              <a:gd name="adj3" fmla="val 4728"/>
            </a:avLst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kumimoji="1" lang="zh-CN" altLang="en-US" sz="3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空心弧 8">
            <a:extLst>
              <a:ext uri="{FF2B5EF4-FFF2-40B4-BE49-F238E27FC236}">
                <a16:creationId xmlns:a16="http://schemas.microsoft.com/office/drawing/2014/main" xmlns="" id="{D1AC839A-D52C-4139-8318-C97C852EF513}"/>
              </a:ext>
            </a:extLst>
          </p:cNvPr>
          <p:cNvSpPr/>
          <p:nvPr/>
        </p:nvSpPr>
        <p:spPr>
          <a:xfrm rot="16200000" flipV="1">
            <a:off x="1041631" y="2058040"/>
            <a:ext cx="2116485" cy="2116485"/>
          </a:xfrm>
          <a:prstGeom prst="blockArc">
            <a:avLst>
              <a:gd name="adj1" fmla="val 1785573"/>
              <a:gd name="adj2" fmla="val 13411"/>
              <a:gd name="adj3" fmla="val 4880"/>
            </a:avLst>
          </a:prstGeom>
          <a:solidFill>
            <a:srgbClr val="1D37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kumimoji="1" lang="zh-CN" altLang="en-US" sz="3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8CF6EA55-E998-4503-B93C-283E3180778E}"/>
              </a:ext>
            </a:extLst>
          </p:cNvPr>
          <p:cNvSpPr txBox="1"/>
          <p:nvPr/>
        </p:nvSpPr>
        <p:spPr>
          <a:xfrm>
            <a:off x="1500132" y="2634191"/>
            <a:ext cx="1360515" cy="943762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pPr algn="ctr"/>
            <a:r>
              <a:rPr kumimoji="1" lang="en-US" altLang="zh-CN" sz="5333" dirty="0">
                <a:solidFill>
                  <a:schemeClr val="bg1"/>
                </a:solidFill>
                <a:cs typeface="+mn-ea"/>
                <a:sym typeface="+mn-lt"/>
              </a:rPr>
              <a:t>87</a:t>
            </a:r>
            <a:r>
              <a:rPr kumimoji="1" lang="en-US" altLang="zh-CN" sz="1867" dirty="0">
                <a:solidFill>
                  <a:schemeClr val="bg1"/>
                </a:solidFill>
                <a:cs typeface="+mn-ea"/>
                <a:sym typeface="+mn-lt"/>
              </a:rPr>
              <a:t>%</a:t>
            </a:r>
            <a:endParaRPr kumimoji="1" lang="zh-CN" altLang="en-US" sz="1867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空心弧 10">
            <a:extLst>
              <a:ext uri="{FF2B5EF4-FFF2-40B4-BE49-F238E27FC236}">
                <a16:creationId xmlns:a16="http://schemas.microsoft.com/office/drawing/2014/main" xmlns="" id="{9E1338AF-980B-4347-B0F8-5020A0825217}"/>
              </a:ext>
            </a:extLst>
          </p:cNvPr>
          <p:cNvSpPr/>
          <p:nvPr/>
        </p:nvSpPr>
        <p:spPr>
          <a:xfrm rot="16200000" flipV="1">
            <a:off x="3680847" y="2058040"/>
            <a:ext cx="2116485" cy="2116485"/>
          </a:xfrm>
          <a:prstGeom prst="blockArc">
            <a:avLst>
              <a:gd name="adj1" fmla="val 21323589"/>
              <a:gd name="adj2" fmla="val 21317703"/>
              <a:gd name="adj3" fmla="val 4728"/>
            </a:avLst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kumimoji="1" lang="zh-CN" altLang="en-US" sz="3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空心弧 11">
            <a:extLst>
              <a:ext uri="{FF2B5EF4-FFF2-40B4-BE49-F238E27FC236}">
                <a16:creationId xmlns:a16="http://schemas.microsoft.com/office/drawing/2014/main" xmlns="" id="{8C584759-3AFC-4D23-AD89-778F089CBAE5}"/>
              </a:ext>
            </a:extLst>
          </p:cNvPr>
          <p:cNvSpPr/>
          <p:nvPr/>
        </p:nvSpPr>
        <p:spPr>
          <a:xfrm rot="16200000" flipV="1">
            <a:off x="3680847" y="2058040"/>
            <a:ext cx="2116485" cy="2116485"/>
          </a:xfrm>
          <a:prstGeom prst="blockArc">
            <a:avLst>
              <a:gd name="adj1" fmla="val 1535086"/>
              <a:gd name="adj2" fmla="val 13411"/>
              <a:gd name="adj3" fmla="val 4880"/>
            </a:avLst>
          </a:prstGeom>
          <a:solidFill>
            <a:srgbClr val="6A2D3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kumimoji="1"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EA3C7297-57D5-470F-8B31-5DD54E6E5DEF}"/>
              </a:ext>
            </a:extLst>
          </p:cNvPr>
          <p:cNvSpPr txBox="1"/>
          <p:nvPr/>
        </p:nvSpPr>
        <p:spPr>
          <a:xfrm>
            <a:off x="4139349" y="2634192"/>
            <a:ext cx="1288329" cy="943762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pPr algn="ctr"/>
            <a:r>
              <a:rPr kumimoji="1" lang="en-US" altLang="zh-CN" sz="5333" dirty="0">
                <a:solidFill>
                  <a:schemeClr val="bg1"/>
                </a:solidFill>
                <a:cs typeface="+mn-ea"/>
                <a:sym typeface="+mn-lt"/>
              </a:rPr>
              <a:t>90</a:t>
            </a:r>
            <a:r>
              <a:rPr kumimoji="1" lang="en-US" altLang="zh-CN" sz="1867" dirty="0">
                <a:solidFill>
                  <a:schemeClr val="bg1"/>
                </a:solidFill>
                <a:cs typeface="+mn-ea"/>
                <a:sym typeface="+mn-lt"/>
              </a:rPr>
              <a:t>%</a:t>
            </a:r>
            <a:endParaRPr kumimoji="1" lang="zh-CN" altLang="en-US" sz="1867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空心弧 13">
            <a:extLst>
              <a:ext uri="{FF2B5EF4-FFF2-40B4-BE49-F238E27FC236}">
                <a16:creationId xmlns:a16="http://schemas.microsoft.com/office/drawing/2014/main" xmlns="" id="{4EF14DB1-70CD-4342-8166-606E43B674B5}"/>
              </a:ext>
            </a:extLst>
          </p:cNvPr>
          <p:cNvSpPr/>
          <p:nvPr/>
        </p:nvSpPr>
        <p:spPr>
          <a:xfrm rot="16200000" flipV="1">
            <a:off x="6320063" y="2058040"/>
            <a:ext cx="2116485" cy="2116485"/>
          </a:xfrm>
          <a:prstGeom prst="blockArc">
            <a:avLst>
              <a:gd name="adj1" fmla="val 21323589"/>
              <a:gd name="adj2" fmla="val 21317703"/>
              <a:gd name="adj3" fmla="val 4728"/>
            </a:avLst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kumimoji="1" lang="zh-CN" altLang="en-US" sz="3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空心弧 14">
            <a:extLst>
              <a:ext uri="{FF2B5EF4-FFF2-40B4-BE49-F238E27FC236}">
                <a16:creationId xmlns:a16="http://schemas.microsoft.com/office/drawing/2014/main" xmlns="" id="{63839A6C-D61E-4BE9-A4E5-363A43847FFA}"/>
              </a:ext>
            </a:extLst>
          </p:cNvPr>
          <p:cNvSpPr/>
          <p:nvPr/>
        </p:nvSpPr>
        <p:spPr>
          <a:xfrm rot="16200000" flipV="1">
            <a:off x="6320063" y="2058040"/>
            <a:ext cx="2116485" cy="2116485"/>
          </a:xfrm>
          <a:prstGeom prst="blockArc">
            <a:avLst>
              <a:gd name="adj1" fmla="val 5385050"/>
              <a:gd name="adj2" fmla="val 13411"/>
              <a:gd name="adj3" fmla="val 4880"/>
            </a:avLst>
          </a:prstGeom>
          <a:solidFill>
            <a:srgbClr val="1D37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kumimoji="1" lang="zh-CN" altLang="en-US" sz="3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F48F158B-AEBA-4A30-8170-B7D63374EB44}"/>
              </a:ext>
            </a:extLst>
          </p:cNvPr>
          <p:cNvSpPr txBox="1"/>
          <p:nvPr/>
        </p:nvSpPr>
        <p:spPr>
          <a:xfrm>
            <a:off x="6778565" y="2634191"/>
            <a:ext cx="1333591" cy="943762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pPr algn="ctr"/>
            <a:r>
              <a:rPr kumimoji="1" lang="en-US" altLang="zh-CN" sz="5333" dirty="0">
                <a:solidFill>
                  <a:schemeClr val="bg1"/>
                </a:solidFill>
                <a:cs typeface="+mn-ea"/>
                <a:sym typeface="+mn-lt"/>
              </a:rPr>
              <a:t>75</a:t>
            </a:r>
            <a:r>
              <a:rPr kumimoji="1" lang="en-US" altLang="zh-CN" sz="1867" dirty="0">
                <a:solidFill>
                  <a:schemeClr val="bg1"/>
                </a:solidFill>
                <a:cs typeface="+mn-ea"/>
                <a:sym typeface="+mn-lt"/>
              </a:rPr>
              <a:t>%</a:t>
            </a:r>
            <a:endParaRPr kumimoji="1" lang="zh-CN" altLang="en-US" sz="1867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空心弧 16">
            <a:extLst>
              <a:ext uri="{FF2B5EF4-FFF2-40B4-BE49-F238E27FC236}">
                <a16:creationId xmlns:a16="http://schemas.microsoft.com/office/drawing/2014/main" xmlns="" id="{04EA1224-5135-4452-9B22-883BDD04693E}"/>
              </a:ext>
            </a:extLst>
          </p:cNvPr>
          <p:cNvSpPr/>
          <p:nvPr/>
        </p:nvSpPr>
        <p:spPr>
          <a:xfrm rot="16200000" flipV="1">
            <a:off x="8959279" y="2058040"/>
            <a:ext cx="2116485" cy="2116485"/>
          </a:xfrm>
          <a:prstGeom prst="blockArc">
            <a:avLst>
              <a:gd name="adj1" fmla="val 21323589"/>
              <a:gd name="adj2" fmla="val 21317703"/>
              <a:gd name="adj3" fmla="val 4728"/>
            </a:avLst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kumimoji="1" lang="zh-CN" altLang="en-US" sz="3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空心弧 17">
            <a:extLst>
              <a:ext uri="{FF2B5EF4-FFF2-40B4-BE49-F238E27FC236}">
                <a16:creationId xmlns:a16="http://schemas.microsoft.com/office/drawing/2014/main" xmlns="" id="{F8DB8CBC-99B3-4E2F-8DAA-3505A5535839}"/>
              </a:ext>
            </a:extLst>
          </p:cNvPr>
          <p:cNvSpPr/>
          <p:nvPr/>
        </p:nvSpPr>
        <p:spPr>
          <a:xfrm rot="16200000" flipV="1">
            <a:off x="8959279" y="2058040"/>
            <a:ext cx="2116485" cy="2116485"/>
          </a:xfrm>
          <a:prstGeom prst="blockArc">
            <a:avLst>
              <a:gd name="adj1" fmla="val 234846"/>
              <a:gd name="adj2" fmla="val 13411"/>
              <a:gd name="adj3" fmla="val 4880"/>
            </a:avLst>
          </a:prstGeom>
          <a:solidFill>
            <a:srgbClr val="6A2D3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kumimoji="1" lang="zh-CN" altLang="en-US" sz="3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DAF9D2BC-19A6-4723-AF87-FE5A463E0083}"/>
              </a:ext>
            </a:extLst>
          </p:cNvPr>
          <p:cNvSpPr txBox="1"/>
          <p:nvPr/>
        </p:nvSpPr>
        <p:spPr>
          <a:xfrm>
            <a:off x="9417781" y="2634192"/>
            <a:ext cx="1274089" cy="943762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pPr algn="ctr"/>
            <a:r>
              <a:rPr kumimoji="1" lang="en-US" altLang="zh-CN" sz="5333" dirty="0">
                <a:solidFill>
                  <a:schemeClr val="bg1"/>
                </a:solidFill>
                <a:cs typeface="+mn-ea"/>
                <a:sym typeface="+mn-lt"/>
              </a:rPr>
              <a:t>99</a:t>
            </a:r>
            <a:r>
              <a:rPr kumimoji="1" lang="en-US" altLang="zh-CN" sz="1867" dirty="0">
                <a:solidFill>
                  <a:schemeClr val="bg1"/>
                </a:solidFill>
                <a:cs typeface="+mn-ea"/>
                <a:sym typeface="+mn-lt"/>
              </a:rPr>
              <a:t>%</a:t>
            </a:r>
            <a:endParaRPr kumimoji="1" lang="zh-CN" altLang="en-US" sz="1867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C9CB20F2-5DB0-4E63-9673-A7703FAA50BD}"/>
              </a:ext>
            </a:extLst>
          </p:cNvPr>
          <p:cNvSpPr txBox="1"/>
          <p:nvPr/>
        </p:nvSpPr>
        <p:spPr>
          <a:xfrm>
            <a:off x="1204149" y="4611655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7153EC7F-4E87-4A24-BCFA-1F40A52EE360}"/>
              </a:ext>
            </a:extLst>
          </p:cNvPr>
          <p:cNvSpPr txBox="1"/>
          <p:nvPr/>
        </p:nvSpPr>
        <p:spPr>
          <a:xfrm>
            <a:off x="878771" y="5147578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D908F88A-D4DF-46D7-98DD-14248F11758E}"/>
              </a:ext>
            </a:extLst>
          </p:cNvPr>
          <p:cNvSpPr txBox="1"/>
          <p:nvPr/>
        </p:nvSpPr>
        <p:spPr>
          <a:xfrm>
            <a:off x="878771" y="5484644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41703EA4-F1CD-4E1B-9741-7FB3E1D697D8}"/>
              </a:ext>
            </a:extLst>
          </p:cNvPr>
          <p:cNvSpPr txBox="1"/>
          <p:nvPr/>
        </p:nvSpPr>
        <p:spPr>
          <a:xfrm>
            <a:off x="3894685" y="4611655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61217D7D-83D7-4BA0-93C2-6803C85DDC5C}"/>
              </a:ext>
            </a:extLst>
          </p:cNvPr>
          <p:cNvSpPr txBox="1"/>
          <p:nvPr/>
        </p:nvSpPr>
        <p:spPr>
          <a:xfrm>
            <a:off x="3569307" y="5147578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65071E65-CC04-4261-86A9-DA0DB3AE4ECE}"/>
              </a:ext>
            </a:extLst>
          </p:cNvPr>
          <p:cNvSpPr txBox="1"/>
          <p:nvPr/>
        </p:nvSpPr>
        <p:spPr>
          <a:xfrm>
            <a:off x="3569307" y="5484644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F0CB943C-DF95-4B5A-8FAB-696C519D8400}"/>
              </a:ext>
            </a:extLst>
          </p:cNvPr>
          <p:cNvSpPr txBox="1"/>
          <p:nvPr/>
        </p:nvSpPr>
        <p:spPr>
          <a:xfrm>
            <a:off x="6773989" y="4596270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xmlns="" id="{CFD5D31A-3469-4969-8A80-6BA1FCA10B88}"/>
              </a:ext>
            </a:extLst>
          </p:cNvPr>
          <p:cNvSpPr txBox="1"/>
          <p:nvPr/>
        </p:nvSpPr>
        <p:spPr>
          <a:xfrm>
            <a:off x="6448611" y="5132193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9E9FFF05-B84A-4163-BC1E-1D9B70B53E2C}"/>
              </a:ext>
            </a:extLst>
          </p:cNvPr>
          <p:cNvSpPr txBox="1"/>
          <p:nvPr/>
        </p:nvSpPr>
        <p:spPr>
          <a:xfrm>
            <a:off x="6448611" y="5469259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DA001441-CA5E-4444-9DF1-18CF52E22F95}"/>
              </a:ext>
            </a:extLst>
          </p:cNvPr>
          <p:cNvSpPr txBox="1"/>
          <p:nvPr/>
        </p:nvSpPr>
        <p:spPr>
          <a:xfrm>
            <a:off x="9464525" y="4596270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6CFF6642-9303-4D10-A23D-6C3C7E2C2C58}"/>
              </a:ext>
            </a:extLst>
          </p:cNvPr>
          <p:cNvSpPr txBox="1"/>
          <p:nvPr/>
        </p:nvSpPr>
        <p:spPr>
          <a:xfrm>
            <a:off x="9139147" y="5132193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xmlns="" id="{ED58A7CB-C1BF-4A41-BE91-3EB8DD59A97C}"/>
              </a:ext>
            </a:extLst>
          </p:cNvPr>
          <p:cNvSpPr txBox="1"/>
          <p:nvPr/>
        </p:nvSpPr>
        <p:spPr>
          <a:xfrm>
            <a:off x="9139147" y="5469259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73819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0" grpId="0"/>
      <p:bldP spid="11" grpId="0" animBg="1"/>
      <p:bldP spid="12" grpId="0" animBg="1"/>
      <p:bldP spid="13" grpId="0"/>
      <p:bldP spid="14" grpId="0" animBg="1"/>
      <p:bldP spid="15" grpId="0" animBg="1"/>
      <p:bldP spid="16" grpId="0"/>
      <p:bldP spid="17" grpId="0" animBg="1"/>
      <p:bldP spid="18" grpId="0" animBg="1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68028A1D-BA94-4483-8968-629AA0D908D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373589" cy="12954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2CE4706F-FE78-48D5-AF7C-D62406BEACC5}"/>
              </a:ext>
            </a:extLst>
          </p:cNvPr>
          <p:cNvSpPr txBox="1"/>
          <p:nvPr/>
        </p:nvSpPr>
        <p:spPr>
          <a:xfrm>
            <a:off x="361949" y="266702"/>
            <a:ext cx="857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2CD0BE5C-E0B5-46A7-85E9-F5A140D7EFFB}"/>
              </a:ext>
            </a:extLst>
          </p:cNvPr>
          <p:cNvSpPr txBox="1"/>
          <p:nvPr/>
        </p:nvSpPr>
        <p:spPr>
          <a:xfrm>
            <a:off x="1373589" y="266702"/>
            <a:ext cx="3046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单击此处添加标题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5D5D13EF-6AA7-4E38-A625-9183C0E124C7}"/>
              </a:ext>
            </a:extLst>
          </p:cNvPr>
          <p:cNvSpPr txBox="1"/>
          <p:nvPr/>
        </p:nvSpPr>
        <p:spPr>
          <a:xfrm>
            <a:off x="1373589" y="728365"/>
            <a:ext cx="3626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3D66775A-42A2-44AA-B9A6-0749F28D3E31}"/>
              </a:ext>
            </a:extLst>
          </p:cNvPr>
          <p:cNvSpPr>
            <a:spLocks noChangeAspect="1"/>
          </p:cNvSpPr>
          <p:nvPr/>
        </p:nvSpPr>
        <p:spPr>
          <a:xfrm>
            <a:off x="1359754" y="2508990"/>
            <a:ext cx="3508975" cy="3508975"/>
          </a:xfrm>
          <a:prstGeom prst="ellipse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1F1F1F"/>
              </a:solidFill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8FB22E22-D987-4D30-97B1-7BECC4198765}"/>
              </a:ext>
            </a:extLst>
          </p:cNvPr>
          <p:cNvSpPr>
            <a:spLocks noChangeAspect="1"/>
          </p:cNvSpPr>
          <p:nvPr/>
        </p:nvSpPr>
        <p:spPr>
          <a:xfrm>
            <a:off x="1749640" y="2898876"/>
            <a:ext cx="2729203" cy="2729203"/>
          </a:xfrm>
          <a:prstGeom prst="ellipse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1F1F1F"/>
              </a:solidFill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xmlns="" id="{F962B0B7-F03D-4661-B4E2-9BBA0B9DD0B4}"/>
              </a:ext>
            </a:extLst>
          </p:cNvPr>
          <p:cNvSpPr>
            <a:spLocks noChangeAspect="1"/>
          </p:cNvSpPr>
          <p:nvPr/>
        </p:nvSpPr>
        <p:spPr>
          <a:xfrm>
            <a:off x="2139529" y="3288763"/>
            <a:ext cx="1949431" cy="1949431"/>
          </a:xfrm>
          <a:prstGeom prst="ellipse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1F1F1F"/>
              </a:solidFill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xmlns="" id="{41B9BEB2-6DD8-414C-98BD-378F212982E2}"/>
              </a:ext>
            </a:extLst>
          </p:cNvPr>
          <p:cNvSpPr>
            <a:spLocks noChangeAspect="1"/>
          </p:cNvSpPr>
          <p:nvPr/>
        </p:nvSpPr>
        <p:spPr>
          <a:xfrm>
            <a:off x="2529412" y="3678648"/>
            <a:ext cx="1169659" cy="1169659"/>
          </a:xfrm>
          <a:prstGeom prst="ellipse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1F1F1F"/>
              </a:solidFill>
              <a:cs typeface="+mn-ea"/>
              <a:sym typeface="+mn-lt"/>
            </a:endParaRPr>
          </a:p>
        </p:txBody>
      </p:sp>
      <p:sp>
        <p:nvSpPr>
          <p:cNvPr id="12" name="饼形 7">
            <a:extLst>
              <a:ext uri="{FF2B5EF4-FFF2-40B4-BE49-F238E27FC236}">
                <a16:creationId xmlns:a16="http://schemas.microsoft.com/office/drawing/2014/main" xmlns="" id="{45639D9C-FAFA-41B9-8F5D-26D7701353F6}"/>
              </a:ext>
            </a:extLst>
          </p:cNvPr>
          <p:cNvSpPr>
            <a:spLocks noChangeAspect="1"/>
          </p:cNvSpPr>
          <p:nvPr/>
        </p:nvSpPr>
        <p:spPr>
          <a:xfrm>
            <a:off x="607831" y="1757067"/>
            <a:ext cx="5012821" cy="5012821"/>
          </a:xfrm>
          <a:prstGeom prst="pie">
            <a:avLst>
              <a:gd name="adj1" fmla="val 16891099"/>
              <a:gd name="adj2" fmla="val 18389175"/>
            </a:avLst>
          </a:prstGeom>
          <a:solidFill>
            <a:srgbClr val="6A2D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1F1F1F"/>
              </a:solidFill>
              <a:cs typeface="+mn-ea"/>
              <a:sym typeface="+mn-lt"/>
            </a:endParaRPr>
          </a:p>
        </p:txBody>
      </p:sp>
      <p:sp>
        <p:nvSpPr>
          <p:cNvPr id="13" name="饼形 8">
            <a:extLst>
              <a:ext uri="{FF2B5EF4-FFF2-40B4-BE49-F238E27FC236}">
                <a16:creationId xmlns:a16="http://schemas.microsoft.com/office/drawing/2014/main" xmlns="" id="{CBD339F4-83B2-4779-A7A7-F9B5A12194B6}"/>
              </a:ext>
            </a:extLst>
          </p:cNvPr>
          <p:cNvSpPr>
            <a:spLocks noChangeAspect="1"/>
          </p:cNvSpPr>
          <p:nvPr/>
        </p:nvSpPr>
        <p:spPr>
          <a:xfrm>
            <a:off x="1109116" y="2161920"/>
            <a:ext cx="4010257" cy="4010257"/>
          </a:xfrm>
          <a:prstGeom prst="pie">
            <a:avLst>
              <a:gd name="adj1" fmla="val 18800821"/>
              <a:gd name="adj2" fmla="val 20487076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1F1F1F"/>
              </a:solidFill>
              <a:cs typeface="+mn-ea"/>
              <a:sym typeface="+mn-lt"/>
            </a:endParaRPr>
          </a:p>
        </p:txBody>
      </p:sp>
      <p:sp>
        <p:nvSpPr>
          <p:cNvPr id="14" name="饼形 9">
            <a:extLst>
              <a:ext uri="{FF2B5EF4-FFF2-40B4-BE49-F238E27FC236}">
                <a16:creationId xmlns:a16="http://schemas.microsoft.com/office/drawing/2014/main" xmlns="" id="{F0EE3C6E-CE53-4BB2-AE63-DE484356EFD5}"/>
              </a:ext>
            </a:extLst>
          </p:cNvPr>
          <p:cNvSpPr>
            <a:spLocks noChangeAspect="1"/>
          </p:cNvSpPr>
          <p:nvPr/>
        </p:nvSpPr>
        <p:spPr>
          <a:xfrm>
            <a:off x="1610395" y="2759631"/>
            <a:ext cx="3007693" cy="3007693"/>
          </a:xfrm>
          <a:prstGeom prst="pie">
            <a:avLst>
              <a:gd name="adj1" fmla="val 21086868"/>
              <a:gd name="adj2" fmla="val 1772864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1F1F1F"/>
              </a:solidFill>
              <a:cs typeface="+mn-ea"/>
              <a:sym typeface="+mn-lt"/>
            </a:endParaRPr>
          </a:p>
        </p:txBody>
      </p:sp>
      <p:sp>
        <p:nvSpPr>
          <p:cNvPr id="15" name="饼形 10">
            <a:extLst>
              <a:ext uri="{FF2B5EF4-FFF2-40B4-BE49-F238E27FC236}">
                <a16:creationId xmlns:a16="http://schemas.microsoft.com/office/drawing/2014/main" xmlns="" id="{998E1BFE-D95B-4C84-90A3-CEA07806728B}"/>
              </a:ext>
            </a:extLst>
          </p:cNvPr>
          <p:cNvSpPr>
            <a:spLocks noChangeAspect="1"/>
          </p:cNvSpPr>
          <p:nvPr/>
        </p:nvSpPr>
        <p:spPr>
          <a:xfrm>
            <a:off x="1861036" y="3010272"/>
            <a:ext cx="2506411" cy="2506411"/>
          </a:xfrm>
          <a:prstGeom prst="pie">
            <a:avLst>
              <a:gd name="adj1" fmla="val 2573177"/>
              <a:gd name="adj2" fmla="val 630420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1F1F1F"/>
              </a:solidFill>
              <a:cs typeface="+mn-ea"/>
              <a:sym typeface="+mn-lt"/>
            </a:endParaRPr>
          </a:p>
        </p:txBody>
      </p:sp>
      <p:cxnSp>
        <p:nvCxnSpPr>
          <p:cNvPr id="16" name="直线连接符 27">
            <a:extLst>
              <a:ext uri="{FF2B5EF4-FFF2-40B4-BE49-F238E27FC236}">
                <a16:creationId xmlns:a16="http://schemas.microsoft.com/office/drawing/2014/main" xmlns="" id="{4C75F094-45B3-4238-B091-43A5EA3C26CA}"/>
              </a:ext>
            </a:extLst>
          </p:cNvPr>
          <p:cNvCxnSpPr/>
          <p:nvPr/>
        </p:nvCxnSpPr>
        <p:spPr>
          <a:xfrm>
            <a:off x="4239995" y="2030722"/>
            <a:ext cx="2362837" cy="0"/>
          </a:xfrm>
          <a:prstGeom prst="line">
            <a:avLst/>
          </a:prstGeom>
          <a:ln w="12700" cmpd="sng"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28">
            <a:extLst>
              <a:ext uri="{FF2B5EF4-FFF2-40B4-BE49-F238E27FC236}">
                <a16:creationId xmlns:a16="http://schemas.microsoft.com/office/drawing/2014/main" xmlns="" id="{3D273C6C-581F-4E8C-8585-EBC321B06FD6}"/>
              </a:ext>
            </a:extLst>
          </p:cNvPr>
          <p:cNvCxnSpPr/>
          <p:nvPr/>
        </p:nvCxnSpPr>
        <p:spPr>
          <a:xfrm>
            <a:off x="4618087" y="3010270"/>
            <a:ext cx="1984744" cy="0"/>
          </a:xfrm>
          <a:prstGeom prst="line">
            <a:avLst/>
          </a:prstGeom>
          <a:ln w="12700" cmpd="sng"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30">
            <a:extLst>
              <a:ext uri="{FF2B5EF4-FFF2-40B4-BE49-F238E27FC236}">
                <a16:creationId xmlns:a16="http://schemas.microsoft.com/office/drawing/2014/main" xmlns="" id="{B7038602-63F8-436A-B9BE-AC66BED4F06D}"/>
              </a:ext>
            </a:extLst>
          </p:cNvPr>
          <p:cNvCxnSpPr/>
          <p:nvPr/>
        </p:nvCxnSpPr>
        <p:spPr>
          <a:xfrm>
            <a:off x="4239994" y="4103484"/>
            <a:ext cx="2362837" cy="0"/>
          </a:xfrm>
          <a:prstGeom prst="line">
            <a:avLst/>
          </a:prstGeom>
          <a:ln w="12700" cmpd="sng"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31">
            <a:extLst>
              <a:ext uri="{FF2B5EF4-FFF2-40B4-BE49-F238E27FC236}">
                <a16:creationId xmlns:a16="http://schemas.microsoft.com/office/drawing/2014/main" xmlns="" id="{79545A70-BB75-41D9-A41E-65DD0C366650}"/>
              </a:ext>
            </a:extLst>
          </p:cNvPr>
          <p:cNvCxnSpPr/>
          <p:nvPr/>
        </p:nvCxnSpPr>
        <p:spPr>
          <a:xfrm>
            <a:off x="3948799" y="5083032"/>
            <a:ext cx="2654032" cy="0"/>
          </a:xfrm>
          <a:prstGeom prst="line">
            <a:avLst/>
          </a:prstGeom>
          <a:ln w="12700" cmpd="sng"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8419ED56-18E8-4230-A10C-03EF0A21732C}"/>
              </a:ext>
            </a:extLst>
          </p:cNvPr>
          <p:cNvCxnSpPr/>
          <p:nvPr/>
        </p:nvCxnSpPr>
        <p:spPr>
          <a:xfrm>
            <a:off x="7895067" y="1963776"/>
            <a:ext cx="0" cy="1584734"/>
          </a:xfrm>
          <a:prstGeom prst="line">
            <a:avLst/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xmlns="" id="{E3EEBB30-8265-428C-B9F2-386034186B23}"/>
              </a:ext>
            </a:extLst>
          </p:cNvPr>
          <p:cNvCxnSpPr/>
          <p:nvPr/>
        </p:nvCxnSpPr>
        <p:spPr>
          <a:xfrm>
            <a:off x="9880489" y="1963776"/>
            <a:ext cx="0" cy="1584734"/>
          </a:xfrm>
          <a:prstGeom prst="line">
            <a:avLst/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B1972F04-AB29-42D1-B160-D8DC0B4D06F2}"/>
              </a:ext>
            </a:extLst>
          </p:cNvPr>
          <p:cNvSpPr txBox="1"/>
          <p:nvPr/>
        </p:nvSpPr>
        <p:spPr>
          <a:xfrm>
            <a:off x="7541087" y="1943363"/>
            <a:ext cx="304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xmlns="" id="{05BA81A6-D793-4580-914C-B3C0C1789347}"/>
              </a:ext>
            </a:extLst>
          </p:cNvPr>
          <p:cNvSpPr/>
          <p:nvPr/>
        </p:nvSpPr>
        <p:spPr>
          <a:xfrm>
            <a:off x="6945537" y="1943364"/>
            <a:ext cx="400111" cy="40011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B78205C2-E106-458B-A899-D8691443D845}"/>
              </a:ext>
            </a:extLst>
          </p:cNvPr>
          <p:cNvSpPr txBox="1"/>
          <p:nvPr/>
        </p:nvSpPr>
        <p:spPr>
          <a:xfrm>
            <a:off x="7541087" y="2759629"/>
            <a:ext cx="304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xmlns="" id="{F5D68D59-3FA4-4389-97F0-D9149A6B26DC}"/>
              </a:ext>
            </a:extLst>
          </p:cNvPr>
          <p:cNvSpPr/>
          <p:nvPr/>
        </p:nvSpPr>
        <p:spPr>
          <a:xfrm>
            <a:off x="6945537" y="2759630"/>
            <a:ext cx="400111" cy="40011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xmlns="" id="{3289F9CF-1528-49A5-B28F-4FDC013B17BD}"/>
              </a:ext>
            </a:extLst>
          </p:cNvPr>
          <p:cNvCxnSpPr/>
          <p:nvPr/>
        </p:nvCxnSpPr>
        <p:spPr>
          <a:xfrm>
            <a:off x="7908189" y="3946979"/>
            <a:ext cx="0" cy="1584734"/>
          </a:xfrm>
          <a:prstGeom prst="line">
            <a:avLst/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xmlns="" id="{DAF57867-96E0-472F-83FE-3AB78AA4848F}"/>
              </a:ext>
            </a:extLst>
          </p:cNvPr>
          <p:cNvCxnSpPr/>
          <p:nvPr/>
        </p:nvCxnSpPr>
        <p:spPr>
          <a:xfrm>
            <a:off x="9893612" y="3946979"/>
            <a:ext cx="0" cy="1584734"/>
          </a:xfrm>
          <a:prstGeom prst="line">
            <a:avLst/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67B52B37-1855-49D8-973D-8A7755293741}"/>
              </a:ext>
            </a:extLst>
          </p:cNvPr>
          <p:cNvSpPr txBox="1"/>
          <p:nvPr/>
        </p:nvSpPr>
        <p:spPr>
          <a:xfrm>
            <a:off x="7554209" y="3926566"/>
            <a:ext cx="304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xmlns="" id="{E1EAD804-C108-48DB-A6BA-FC109633712B}"/>
              </a:ext>
            </a:extLst>
          </p:cNvPr>
          <p:cNvSpPr/>
          <p:nvPr/>
        </p:nvSpPr>
        <p:spPr>
          <a:xfrm>
            <a:off x="6958659" y="3926567"/>
            <a:ext cx="400111" cy="40011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51A66DFE-54EE-40A8-A9F5-072130D43EEA}"/>
              </a:ext>
            </a:extLst>
          </p:cNvPr>
          <p:cNvSpPr txBox="1"/>
          <p:nvPr/>
        </p:nvSpPr>
        <p:spPr>
          <a:xfrm>
            <a:off x="7554209" y="4742832"/>
            <a:ext cx="304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xmlns="" id="{0D029EF2-A4E8-4CD6-BF36-A88D9D04E964}"/>
              </a:ext>
            </a:extLst>
          </p:cNvPr>
          <p:cNvSpPr/>
          <p:nvPr/>
        </p:nvSpPr>
        <p:spPr>
          <a:xfrm>
            <a:off x="6958659" y="4742833"/>
            <a:ext cx="400111" cy="40011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771614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2" grpId="0"/>
      <p:bldP spid="23" grpId="0" animBg="1"/>
      <p:bldP spid="24" grpId="0"/>
      <p:bldP spid="25" grpId="0" animBg="1"/>
      <p:bldP spid="28" grpId="0"/>
      <p:bldP spid="29" grpId="0" animBg="1"/>
      <p:bldP spid="30" grpId="0"/>
      <p:bldP spid="3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68028A1D-BA94-4483-8968-629AA0D908D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373589" cy="12954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2CE4706F-FE78-48D5-AF7C-D62406BEACC5}"/>
              </a:ext>
            </a:extLst>
          </p:cNvPr>
          <p:cNvSpPr txBox="1"/>
          <p:nvPr/>
        </p:nvSpPr>
        <p:spPr>
          <a:xfrm>
            <a:off x="361949" y="266702"/>
            <a:ext cx="857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2CD0BE5C-E0B5-46A7-85E9-F5A140D7EFFB}"/>
              </a:ext>
            </a:extLst>
          </p:cNvPr>
          <p:cNvSpPr txBox="1"/>
          <p:nvPr/>
        </p:nvSpPr>
        <p:spPr>
          <a:xfrm>
            <a:off x="1373589" y="266702"/>
            <a:ext cx="3046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单击此处添加标题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5D5D13EF-6AA7-4E38-A625-9183C0E124C7}"/>
              </a:ext>
            </a:extLst>
          </p:cNvPr>
          <p:cNvSpPr txBox="1"/>
          <p:nvPr/>
        </p:nvSpPr>
        <p:spPr>
          <a:xfrm>
            <a:off x="1373589" y="728365"/>
            <a:ext cx="3626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5DEC3A59-49CB-4AC5-A512-74591E5716EE}"/>
              </a:ext>
            </a:extLst>
          </p:cNvPr>
          <p:cNvSpPr/>
          <p:nvPr/>
        </p:nvSpPr>
        <p:spPr>
          <a:xfrm>
            <a:off x="796" y="5825372"/>
            <a:ext cx="7583755" cy="52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cs typeface="+mn-ea"/>
              <a:sym typeface="+mn-lt"/>
            </a:endParaRPr>
          </a:p>
        </p:txBody>
      </p:sp>
      <p:sp>
        <p:nvSpPr>
          <p:cNvPr id="9" name="椭圆 4">
            <a:extLst>
              <a:ext uri="{FF2B5EF4-FFF2-40B4-BE49-F238E27FC236}">
                <a16:creationId xmlns:a16="http://schemas.microsoft.com/office/drawing/2014/main" xmlns="" id="{14B26466-1D7A-4D22-9344-EC6159EA648B}"/>
              </a:ext>
            </a:extLst>
          </p:cNvPr>
          <p:cNvSpPr/>
          <p:nvPr/>
        </p:nvSpPr>
        <p:spPr>
          <a:xfrm>
            <a:off x="7591685" y="4722871"/>
            <a:ext cx="577497" cy="1154995"/>
          </a:xfrm>
          <a:custGeom>
            <a:avLst/>
            <a:gdLst/>
            <a:ahLst/>
            <a:cxnLst/>
            <a:rect l="l" t="t" r="r" b="b"/>
            <a:pathLst>
              <a:path w="792088" h="1584176">
                <a:moveTo>
                  <a:pt x="0" y="0"/>
                </a:moveTo>
                <a:cubicBezTo>
                  <a:pt x="437458" y="0"/>
                  <a:pt x="792088" y="354630"/>
                  <a:pt x="792088" y="792088"/>
                </a:cubicBezTo>
                <a:cubicBezTo>
                  <a:pt x="792088" y="1229546"/>
                  <a:pt x="437458" y="1584176"/>
                  <a:pt x="0" y="1584176"/>
                </a:cubicBezTo>
                <a:lnTo>
                  <a:pt x="0" y="1512088"/>
                </a:lnTo>
                <a:cubicBezTo>
                  <a:pt x="397645" y="1512088"/>
                  <a:pt x="720000" y="1189733"/>
                  <a:pt x="720000" y="792088"/>
                </a:cubicBezTo>
                <a:cubicBezTo>
                  <a:pt x="720000" y="394443"/>
                  <a:pt x="397645" y="72088"/>
                  <a:pt x="0" y="720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15BE1615-B301-43D1-A074-13AFFB3709D2}"/>
              </a:ext>
            </a:extLst>
          </p:cNvPr>
          <p:cNvSpPr/>
          <p:nvPr/>
        </p:nvSpPr>
        <p:spPr>
          <a:xfrm>
            <a:off x="2681545" y="4722872"/>
            <a:ext cx="4907136" cy="52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cs typeface="+mn-ea"/>
              <a:sym typeface="+mn-lt"/>
            </a:endParaRPr>
          </a:p>
        </p:txBody>
      </p:sp>
      <p:sp>
        <p:nvSpPr>
          <p:cNvPr id="11" name="椭圆 4">
            <a:extLst>
              <a:ext uri="{FF2B5EF4-FFF2-40B4-BE49-F238E27FC236}">
                <a16:creationId xmlns:a16="http://schemas.microsoft.com/office/drawing/2014/main" xmlns="" id="{273FA45F-6315-460E-8238-0D8817A6F58E}"/>
              </a:ext>
            </a:extLst>
          </p:cNvPr>
          <p:cNvSpPr/>
          <p:nvPr/>
        </p:nvSpPr>
        <p:spPr>
          <a:xfrm flipH="1">
            <a:off x="2098948" y="3620370"/>
            <a:ext cx="577497" cy="1154995"/>
          </a:xfrm>
          <a:custGeom>
            <a:avLst/>
            <a:gdLst/>
            <a:ahLst/>
            <a:cxnLst/>
            <a:rect l="l" t="t" r="r" b="b"/>
            <a:pathLst>
              <a:path w="792088" h="1584176">
                <a:moveTo>
                  <a:pt x="0" y="0"/>
                </a:moveTo>
                <a:cubicBezTo>
                  <a:pt x="437458" y="0"/>
                  <a:pt x="792088" y="354630"/>
                  <a:pt x="792088" y="792088"/>
                </a:cubicBezTo>
                <a:cubicBezTo>
                  <a:pt x="792088" y="1229546"/>
                  <a:pt x="437458" y="1584176"/>
                  <a:pt x="0" y="1584176"/>
                </a:cubicBezTo>
                <a:lnTo>
                  <a:pt x="0" y="1512088"/>
                </a:lnTo>
                <a:cubicBezTo>
                  <a:pt x="397645" y="1512088"/>
                  <a:pt x="720000" y="1189733"/>
                  <a:pt x="720000" y="792088"/>
                </a:cubicBezTo>
                <a:cubicBezTo>
                  <a:pt x="720000" y="394443"/>
                  <a:pt x="397645" y="72088"/>
                  <a:pt x="0" y="720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DA7A4153-EA5C-4246-B491-4BDCD3923CFD}"/>
              </a:ext>
            </a:extLst>
          </p:cNvPr>
          <p:cNvSpPr/>
          <p:nvPr/>
        </p:nvSpPr>
        <p:spPr>
          <a:xfrm>
            <a:off x="2676441" y="3624305"/>
            <a:ext cx="2676619" cy="52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cs typeface="+mn-ea"/>
              <a:sym typeface="+mn-lt"/>
            </a:endParaRPr>
          </a:p>
        </p:txBody>
      </p:sp>
      <p:sp>
        <p:nvSpPr>
          <p:cNvPr id="13" name="椭圆 4">
            <a:extLst>
              <a:ext uri="{FF2B5EF4-FFF2-40B4-BE49-F238E27FC236}">
                <a16:creationId xmlns:a16="http://schemas.microsoft.com/office/drawing/2014/main" xmlns="" id="{5FE357B9-95E5-407C-8C1F-EE7519FD7222}"/>
              </a:ext>
            </a:extLst>
          </p:cNvPr>
          <p:cNvSpPr/>
          <p:nvPr/>
        </p:nvSpPr>
        <p:spPr>
          <a:xfrm>
            <a:off x="5353064" y="2519333"/>
            <a:ext cx="577497" cy="1154995"/>
          </a:xfrm>
          <a:custGeom>
            <a:avLst/>
            <a:gdLst/>
            <a:ahLst/>
            <a:cxnLst/>
            <a:rect l="l" t="t" r="r" b="b"/>
            <a:pathLst>
              <a:path w="792088" h="1584176">
                <a:moveTo>
                  <a:pt x="0" y="0"/>
                </a:moveTo>
                <a:cubicBezTo>
                  <a:pt x="437458" y="0"/>
                  <a:pt x="792088" y="354630"/>
                  <a:pt x="792088" y="792088"/>
                </a:cubicBezTo>
                <a:cubicBezTo>
                  <a:pt x="792088" y="1229546"/>
                  <a:pt x="437458" y="1584176"/>
                  <a:pt x="0" y="1584176"/>
                </a:cubicBezTo>
                <a:lnTo>
                  <a:pt x="0" y="1512088"/>
                </a:lnTo>
                <a:cubicBezTo>
                  <a:pt x="397645" y="1512088"/>
                  <a:pt x="720000" y="1189733"/>
                  <a:pt x="720000" y="792088"/>
                </a:cubicBezTo>
                <a:cubicBezTo>
                  <a:pt x="720000" y="394443"/>
                  <a:pt x="397645" y="72088"/>
                  <a:pt x="0" y="720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3ED84AE6-8F46-44C9-98FF-5F432D2E7D50}"/>
              </a:ext>
            </a:extLst>
          </p:cNvPr>
          <p:cNvSpPr/>
          <p:nvPr/>
        </p:nvSpPr>
        <p:spPr>
          <a:xfrm>
            <a:off x="3253304" y="2519333"/>
            <a:ext cx="2099757" cy="52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cs typeface="+mn-ea"/>
              <a:sym typeface="+mn-lt"/>
            </a:endParaRPr>
          </a:p>
        </p:txBody>
      </p:sp>
      <p:sp>
        <p:nvSpPr>
          <p:cNvPr id="15" name="椭圆 4">
            <a:extLst>
              <a:ext uri="{FF2B5EF4-FFF2-40B4-BE49-F238E27FC236}">
                <a16:creationId xmlns:a16="http://schemas.microsoft.com/office/drawing/2014/main" xmlns="" id="{BBE6645D-09E8-41F3-AD0A-8413777E2285}"/>
              </a:ext>
            </a:extLst>
          </p:cNvPr>
          <p:cNvSpPr/>
          <p:nvPr/>
        </p:nvSpPr>
        <p:spPr>
          <a:xfrm flipH="1">
            <a:off x="2676445" y="1416832"/>
            <a:ext cx="577497" cy="1154995"/>
          </a:xfrm>
          <a:custGeom>
            <a:avLst/>
            <a:gdLst/>
            <a:ahLst/>
            <a:cxnLst/>
            <a:rect l="l" t="t" r="r" b="b"/>
            <a:pathLst>
              <a:path w="792088" h="1584176">
                <a:moveTo>
                  <a:pt x="0" y="0"/>
                </a:moveTo>
                <a:cubicBezTo>
                  <a:pt x="437458" y="0"/>
                  <a:pt x="792088" y="354630"/>
                  <a:pt x="792088" y="792088"/>
                </a:cubicBezTo>
                <a:cubicBezTo>
                  <a:pt x="792088" y="1229546"/>
                  <a:pt x="437458" y="1584176"/>
                  <a:pt x="0" y="1584176"/>
                </a:cubicBezTo>
                <a:lnTo>
                  <a:pt x="0" y="1512088"/>
                </a:lnTo>
                <a:cubicBezTo>
                  <a:pt x="397645" y="1512088"/>
                  <a:pt x="720000" y="1189733"/>
                  <a:pt x="720000" y="792088"/>
                </a:cubicBezTo>
                <a:cubicBezTo>
                  <a:pt x="720000" y="394443"/>
                  <a:pt x="397645" y="72088"/>
                  <a:pt x="0" y="720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cs typeface="+mn-ea"/>
              <a:sym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AC5FDBB2-B6EC-4111-A318-15F5DE0826F3}"/>
              </a:ext>
            </a:extLst>
          </p:cNvPr>
          <p:cNvSpPr/>
          <p:nvPr/>
        </p:nvSpPr>
        <p:spPr>
          <a:xfrm>
            <a:off x="3253940" y="1416835"/>
            <a:ext cx="7137653" cy="52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cs typeface="+mn-ea"/>
              <a:sym typeface="+mn-lt"/>
            </a:endParaRPr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xmlns="" id="{97C32C1B-F626-4D69-BEA7-394FE1BE6EDF}"/>
              </a:ext>
            </a:extLst>
          </p:cNvPr>
          <p:cNvSpPr/>
          <p:nvPr/>
        </p:nvSpPr>
        <p:spPr>
          <a:xfrm rot="5400000">
            <a:off x="10380145" y="1217361"/>
            <a:ext cx="364609" cy="44615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cs typeface="+mn-ea"/>
              <a:sym typeface="+mn-lt"/>
            </a:endParaRPr>
          </a:p>
        </p:txBody>
      </p:sp>
      <p:sp>
        <p:nvSpPr>
          <p:cNvPr id="19" name="Freeform 89">
            <a:extLst>
              <a:ext uri="{FF2B5EF4-FFF2-40B4-BE49-F238E27FC236}">
                <a16:creationId xmlns:a16="http://schemas.microsoft.com/office/drawing/2014/main" xmlns="" id="{994CE2E1-B346-43DE-A233-180BDC064A7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049910" y="1605036"/>
            <a:ext cx="431701" cy="346367"/>
          </a:xfrm>
          <a:custGeom>
            <a:avLst/>
            <a:gdLst>
              <a:gd name="T0" fmla="*/ 51 w 173"/>
              <a:gd name="T1" fmla="*/ 35 h 137"/>
              <a:gd name="T2" fmla="*/ 65 w 173"/>
              <a:gd name="T3" fmla="*/ 76 h 137"/>
              <a:gd name="T4" fmla="*/ 136 w 173"/>
              <a:gd name="T5" fmla="*/ 72 h 137"/>
              <a:gd name="T6" fmla="*/ 151 w 173"/>
              <a:gd name="T7" fmla="*/ 35 h 137"/>
              <a:gd name="T8" fmla="*/ 51 w 173"/>
              <a:gd name="T9" fmla="*/ 35 h 137"/>
              <a:gd name="T10" fmla="*/ 8 w 173"/>
              <a:gd name="T11" fmla="*/ 0 h 137"/>
              <a:gd name="T12" fmla="*/ 33 w 173"/>
              <a:gd name="T13" fmla="*/ 0 h 137"/>
              <a:gd name="T14" fmla="*/ 35 w 173"/>
              <a:gd name="T15" fmla="*/ 0 h 137"/>
              <a:gd name="T16" fmla="*/ 39 w 173"/>
              <a:gd name="T17" fmla="*/ 2 h 137"/>
              <a:gd name="T18" fmla="*/ 41 w 173"/>
              <a:gd name="T19" fmla="*/ 6 h 137"/>
              <a:gd name="T20" fmla="*/ 41 w 173"/>
              <a:gd name="T21" fmla="*/ 6 h 137"/>
              <a:gd name="T22" fmla="*/ 45 w 173"/>
              <a:gd name="T23" fmla="*/ 17 h 137"/>
              <a:gd name="T24" fmla="*/ 165 w 173"/>
              <a:gd name="T25" fmla="*/ 17 h 137"/>
              <a:gd name="T26" fmla="*/ 169 w 173"/>
              <a:gd name="T27" fmla="*/ 19 h 137"/>
              <a:gd name="T28" fmla="*/ 171 w 173"/>
              <a:gd name="T29" fmla="*/ 21 h 137"/>
              <a:gd name="T30" fmla="*/ 173 w 173"/>
              <a:gd name="T31" fmla="*/ 27 h 137"/>
              <a:gd name="T32" fmla="*/ 171 w 173"/>
              <a:gd name="T33" fmla="*/ 29 h 137"/>
              <a:gd name="T34" fmla="*/ 171 w 173"/>
              <a:gd name="T35" fmla="*/ 29 h 137"/>
              <a:gd name="T36" fmla="*/ 147 w 173"/>
              <a:gd name="T37" fmla="*/ 84 h 137"/>
              <a:gd name="T38" fmla="*/ 147 w 173"/>
              <a:gd name="T39" fmla="*/ 84 h 137"/>
              <a:gd name="T40" fmla="*/ 145 w 173"/>
              <a:gd name="T41" fmla="*/ 86 h 137"/>
              <a:gd name="T42" fmla="*/ 142 w 173"/>
              <a:gd name="T43" fmla="*/ 88 h 137"/>
              <a:gd name="T44" fmla="*/ 71 w 173"/>
              <a:gd name="T45" fmla="*/ 92 h 137"/>
              <a:gd name="T46" fmla="*/ 75 w 173"/>
              <a:gd name="T47" fmla="*/ 104 h 137"/>
              <a:gd name="T48" fmla="*/ 151 w 173"/>
              <a:gd name="T49" fmla="*/ 104 h 137"/>
              <a:gd name="T50" fmla="*/ 157 w 173"/>
              <a:gd name="T51" fmla="*/ 106 h 137"/>
              <a:gd name="T52" fmla="*/ 163 w 173"/>
              <a:gd name="T53" fmla="*/ 110 h 137"/>
              <a:gd name="T54" fmla="*/ 165 w 173"/>
              <a:gd name="T55" fmla="*/ 114 h 137"/>
              <a:gd name="T56" fmla="*/ 167 w 173"/>
              <a:gd name="T57" fmla="*/ 119 h 137"/>
              <a:gd name="T58" fmla="*/ 165 w 173"/>
              <a:gd name="T59" fmla="*/ 127 h 137"/>
              <a:gd name="T60" fmla="*/ 163 w 173"/>
              <a:gd name="T61" fmla="*/ 131 h 137"/>
              <a:gd name="T62" fmla="*/ 157 w 173"/>
              <a:gd name="T63" fmla="*/ 135 h 137"/>
              <a:gd name="T64" fmla="*/ 151 w 173"/>
              <a:gd name="T65" fmla="*/ 137 h 137"/>
              <a:gd name="T66" fmla="*/ 145 w 173"/>
              <a:gd name="T67" fmla="*/ 135 h 137"/>
              <a:gd name="T68" fmla="*/ 140 w 173"/>
              <a:gd name="T69" fmla="*/ 131 h 137"/>
              <a:gd name="T70" fmla="*/ 136 w 173"/>
              <a:gd name="T71" fmla="*/ 127 h 137"/>
              <a:gd name="T72" fmla="*/ 136 w 173"/>
              <a:gd name="T73" fmla="*/ 119 h 137"/>
              <a:gd name="T74" fmla="*/ 59 w 173"/>
              <a:gd name="T75" fmla="*/ 119 h 137"/>
              <a:gd name="T76" fmla="*/ 59 w 173"/>
              <a:gd name="T77" fmla="*/ 127 h 137"/>
              <a:gd name="T78" fmla="*/ 55 w 173"/>
              <a:gd name="T79" fmla="*/ 131 h 137"/>
              <a:gd name="T80" fmla="*/ 49 w 173"/>
              <a:gd name="T81" fmla="*/ 135 h 137"/>
              <a:gd name="T82" fmla="*/ 43 w 173"/>
              <a:gd name="T83" fmla="*/ 137 h 137"/>
              <a:gd name="T84" fmla="*/ 37 w 173"/>
              <a:gd name="T85" fmla="*/ 135 h 137"/>
              <a:gd name="T86" fmla="*/ 31 w 173"/>
              <a:gd name="T87" fmla="*/ 131 h 137"/>
              <a:gd name="T88" fmla="*/ 30 w 173"/>
              <a:gd name="T89" fmla="*/ 127 h 137"/>
              <a:gd name="T90" fmla="*/ 28 w 173"/>
              <a:gd name="T91" fmla="*/ 119 h 137"/>
              <a:gd name="T92" fmla="*/ 30 w 173"/>
              <a:gd name="T93" fmla="*/ 114 h 137"/>
              <a:gd name="T94" fmla="*/ 31 w 173"/>
              <a:gd name="T95" fmla="*/ 110 h 137"/>
              <a:gd name="T96" fmla="*/ 37 w 173"/>
              <a:gd name="T97" fmla="*/ 106 h 137"/>
              <a:gd name="T98" fmla="*/ 43 w 173"/>
              <a:gd name="T99" fmla="*/ 104 h 137"/>
              <a:gd name="T100" fmla="*/ 59 w 173"/>
              <a:gd name="T101" fmla="*/ 104 h 137"/>
              <a:gd name="T102" fmla="*/ 28 w 173"/>
              <a:gd name="T103" fmla="*/ 15 h 137"/>
              <a:gd name="T104" fmla="*/ 8 w 173"/>
              <a:gd name="T105" fmla="*/ 15 h 137"/>
              <a:gd name="T106" fmla="*/ 4 w 173"/>
              <a:gd name="T107" fmla="*/ 13 h 137"/>
              <a:gd name="T108" fmla="*/ 2 w 173"/>
              <a:gd name="T109" fmla="*/ 11 h 137"/>
              <a:gd name="T110" fmla="*/ 0 w 173"/>
              <a:gd name="T111" fmla="*/ 7 h 137"/>
              <a:gd name="T112" fmla="*/ 2 w 173"/>
              <a:gd name="T113" fmla="*/ 4 h 137"/>
              <a:gd name="T114" fmla="*/ 4 w 173"/>
              <a:gd name="T115" fmla="*/ 0 h 137"/>
              <a:gd name="T116" fmla="*/ 8 w 173"/>
              <a:gd name="T117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73" h="137">
                <a:moveTo>
                  <a:pt x="51" y="35"/>
                </a:moveTo>
                <a:lnTo>
                  <a:pt x="65" y="76"/>
                </a:lnTo>
                <a:lnTo>
                  <a:pt x="136" y="72"/>
                </a:lnTo>
                <a:lnTo>
                  <a:pt x="151" y="35"/>
                </a:lnTo>
                <a:lnTo>
                  <a:pt x="51" y="35"/>
                </a:lnTo>
                <a:close/>
                <a:moveTo>
                  <a:pt x="8" y="0"/>
                </a:moveTo>
                <a:lnTo>
                  <a:pt x="33" y="0"/>
                </a:lnTo>
                <a:lnTo>
                  <a:pt x="35" y="0"/>
                </a:lnTo>
                <a:lnTo>
                  <a:pt x="39" y="2"/>
                </a:lnTo>
                <a:lnTo>
                  <a:pt x="41" y="6"/>
                </a:lnTo>
                <a:lnTo>
                  <a:pt x="41" y="6"/>
                </a:lnTo>
                <a:lnTo>
                  <a:pt x="45" y="17"/>
                </a:lnTo>
                <a:lnTo>
                  <a:pt x="165" y="17"/>
                </a:lnTo>
                <a:lnTo>
                  <a:pt x="169" y="19"/>
                </a:lnTo>
                <a:lnTo>
                  <a:pt x="171" y="21"/>
                </a:lnTo>
                <a:lnTo>
                  <a:pt x="173" y="27"/>
                </a:lnTo>
                <a:lnTo>
                  <a:pt x="171" y="29"/>
                </a:lnTo>
                <a:lnTo>
                  <a:pt x="171" y="29"/>
                </a:lnTo>
                <a:lnTo>
                  <a:pt x="147" y="84"/>
                </a:lnTo>
                <a:lnTo>
                  <a:pt x="147" y="84"/>
                </a:lnTo>
                <a:lnTo>
                  <a:pt x="145" y="86"/>
                </a:lnTo>
                <a:lnTo>
                  <a:pt x="142" y="88"/>
                </a:lnTo>
                <a:lnTo>
                  <a:pt x="71" y="92"/>
                </a:lnTo>
                <a:lnTo>
                  <a:pt x="75" y="104"/>
                </a:lnTo>
                <a:lnTo>
                  <a:pt x="151" y="104"/>
                </a:lnTo>
                <a:lnTo>
                  <a:pt x="157" y="106"/>
                </a:lnTo>
                <a:lnTo>
                  <a:pt x="163" y="110"/>
                </a:lnTo>
                <a:lnTo>
                  <a:pt x="165" y="114"/>
                </a:lnTo>
                <a:lnTo>
                  <a:pt x="167" y="119"/>
                </a:lnTo>
                <a:lnTo>
                  <a:pt x="165" y="127"/>
                </a:lnTo>
                <a:lnTo>
                  <a:pt x="163" y="131"/>
                </a:lnTo>
                <a:lnTo>
                  <a:pt x="157" y="135"/>
                </a:lnTo>
                <a:lnTo>
                  <a:pt x="151" y="137"/>
                </a:lnTo>
                <a:lnTo>
                  <a:pt x="145" y="135"/>
                </a:lnTo>
                <a:lnTo>
                  <a:pt x="140" y="131"/>
                </a:lnTo>
                <a:lnTo>
                  <a:pt x="136" y="127"/>
                </a:lnTo>
                <a:lnTo>
                  <a:pt x="136" y="119"/>
                </a:lnTo>
                <a:lnTo>
                  <a:pt x="59" y="119"/>
                </a:lnTo>
                <a:lnTo>
                  <a:pt x="59" y="127"/>
                </a:lnTo>
                <a:lnTo>
                  <a:pt x="55" y="131"/>
                </a:lnTo>
                <a:lnTo>
                  <a:pt x="49" y="135"/>
                </a:lnTo>
                <a:lnTo>
                  <a:pt x="43" y="137"/>
                </a:lnTo>
                <a:lnTo>
                  <a:pt x="37" y="135"/>
                </a:lnTo>
                <a:lnTo>
                  <a:pt x="31" y="131"/>
                </a:lnTo>
                <a:lnTo>
                  <a:pt x="30" y="127"/>
                </a:lnTo>
                <a:lnTo>
                  <a:pt x="28" y="119"/>
                </a:lnTo>
                <a:lnTo>
                  <a:pt x="30" y="114"/>
                </a:lnTo>
                <a:lnTo>
                  <a:pt x="31" y="110"/>
                </a:lnTo>
                <a:lnTo>
                  <a:pt x="37" y="106"/>
                </a:lnTo>
                <a:lnTo>
                  <a:pt x="43" y="104"/>
                </a:lnTo>
                <a:lnTo>
                  <a:pt x="59" y="104"/>
                </a:lnTo>
                <a:lnTo>
                  <a:pt x="28" y="15"/>
                </a:lnTo>
                <a:lnTo>
                  <a:pt x="8" y="15"/>
                </a:lnTo>
                <a:lnTo>
                  <a:pt x="4" y="13"/>
                </a:lnTo>
                <a:lnTo>
                  <a:pt x="2" y="11"/>
                </a:lnTo>
                <a:lnTo>
                  <a:pt x="0" y="7"/>
                </a:lnTo>
                <a:lnTo>
                  <a:pt x="2" y="4"/>
                </a:lnTo>
                <a:lnTo>
                  <a:pt x="4" y="0"/>
                </a:lnTo>
                <a:lnTo>
                  <a:pt x="8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>
              <a:cs typeface="+mn-ea"/>
              <a:sym typeface="+mn-lt"/>
            </a:endParaRPr>
          </a:p>
        </p:txBody>
      </p:sp>
      <p:sp>
        <p:nvSpPr>
          <p:cNvPr id="22" name="Freeform 113">
            <a:extLst>
              <a:ext uri="{FF2B5EF4-FFF2-40B4-BE49-F238E27FC236}">
                <a16:creationId xmlns:a16="http://schemas.microsoft.com/office/drawing/2014/main" xmlns="" id="{46A52B3E-BF12-478A-AE3A-CDE5732BAD1D}"/>
              </a:ext>
            </a:extLst>
          </p:cNvPr>
          <p:cNvSpPr>
            <a:spLocks noChangeAspect="1"/>
          </p:cNvSpPr>
          <p:nvPr/>
        </p:nvSpPr>
        <p:spPr bwMode="auto">
          <a:xfrm>
            <a:off x="6077203" y="2694608"/>
            <a:ext cx="386848" cy="346367"/>
          </a:xfrm>
          <a:custGeom>
            <a:avLst/>
            <a:gdLst>
              <a:gd name="T0" fmla="*/ 90 w 173"/>
              <a:gd name="T1" fmla="*/ 0 h 153"/>
              <a:gd name="T2" fmla="*/ 120 w 173"/>
              <a:gd name="T3" fmla="*/ 2 h 153"/>
              <a:gd name="T4" fmla="*/ 142 w 173"/>
              <a:gd name="T5" fmla="*/ 11 h 153"/>
              <a:gd name="T6" fmla="*/ 159 w 173"/>
              <a:gd name="T7" fmla="*/ 25 h 153"/>
              <a:gd name="T8" fmla="*/ 169 w 173"/>
              <a:gd name="T9" fmla="*/ 45 h 153"/>
              <a:gd name="T10" fmla="*/ 173 w 173"/>
              <a:gd name="T11" fmla="*/ 65 h 153"/>
              <a:gd name="T12" fmla="*/ 169 w 173"/>
              <a:gd name="T13" fmla="*/ 86 h 153"/>
              <a:gd name="T14" fmla="*/ 159 w 173"/>
              <a:gd name="T15" fmla="*/ 104 h 153"/>
              <a:gd name="T16" fmla="*/ 142 w 173"/>
              <a:gd name="T17" fmla="*/ 118 h 153"/>
              <a:gd name="T18" fmla="*/ 120 w 173"/>
              <a:gd name="T19" fmla="*/ 127 h 153"/>
              <a:gd name="T20" fmla="*/ 90 w 173"/>
              <a:gd name="T21" fmla="*/ 131 h 153"/>
              <a:gd name="T22" fmla="*/ 83 w 173"/>
              <a:gd name="T23" fmla="*/ 129 h 153"/>
              <a:gd name="T24" fmla="*/ 73 w 173"/>
              <a:gd name="T25" fmla="*/ 127 h 153"/>
              <a:gd name="T26" fmla="*/ 57 w 173"/>
              <a:gd name="T27" fmla="*/ 141 h 153"/>
              <a:gd name="T28" fmla="*/ 41 w 173"/>
              <a:gd name="T29" fmla="*/ 149 h 153"/>
              <a:gd name="T30" fmla="*/ 28 w 173"/>
              <a:gd name="T31" fmla="*/ 151 h 153"/>
              <a:gd name="T32" fmla="*/ 16 w 173"/>
              <a:gd name="T33" fmla="*/ 153 h 153"/>
              <a:gd name="T34" fmla="*/ 12 w 173"/>
              <a:gd name="T35" fmla="*/ 151 h 153"/>
              <a:gd name="T36" fmla="*/ 28 w 173"/>
              <a:gd name="T37" fmla="*/ 141 h 153"/>
              <a:gd name="T38" fmla="*/ 35 w 173"/>
              <a:gd name="T39" fmla="*/ 129 h 153"/>
              <a:gd name="T40" fmla="*/ 35 w 173"/>
              <a:gd name="T41" fmla="*/ 121 h 153"/>
              <a:gd name="T42" fmla="*/ 33 w 173"/>
              <a:gd name="T43" fmla="*/ 116 h 153"/>
              <a:gd name="T44" fmla="*/ 16 w 173"/>
              <a:gd name="T45" fmla="*/ 102 h 153"/>
              <a:gd name="T46" fmla="*/ 4 w 173"/>
              <a:gd name="T47" fmla="*/ 84 h 153"/>
              <a:gd name="T48" fmla="*/ 0 w 173"/>
              <a:gd name="T49" fmla="*/ 65 h 153"/>
              <a:gd name="T50" fmla="*/ 6 w 173"/>
              <a:gd name="T51" fmla="*/ 45 h 153"/>
              <a:gd name="T52" fmla="*/ 18 w 173"/>
              <a:gd name="T53" fmla="*/ 25 h 153"/>
              <a:gd name="T54" fmla="*/ 37 w 173"/>
              <a:gd name="T55" fmla="*/ 11 h 153"/>
              <a:gd name="T56" fmla="*/ 63 w 173"/>
              <a:gd name="T57" fmla="*/ 2 h 153"/>
              <a:gd name="T58" fmla="*/ 90 w 173"/>
              <a:gd name="T59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73" h="153">
                <a:moveTo>
                  <a:pt x="90" y="0"/>
                </a:moveTo>
                <a:lnTo>
                  <a:pt x="120" y="2"/>
                </a:lnTo>
                <a:lnTo>
                  <a:pt x="142" y="11"/>
                </a:lnTo>
                <a:lnTo>
                  <a:pt x="159" y="25"/>
                </a:lnTo>
                <a:lnTo>
                  <a:pt x="169" y="45"/>
                </a:lnTo>
                <a:lnTo>
                  <a:pt x="173" y="65"/>
                </a:lnTo>
                <a:lnTo>
                  <a:pt x="169" y="86"/>
                </a:lnTo>
                <a:lnTo>
                  <a:pt x="159" y="104"/>
                </a:lnTo>
                <a:lnTo>
                  <a:pt x="142" y="118"/>
                </a:lnTo>
                <a:lnTo>
                  <a:pt x="120" y="127"/>
                </a:lnTo>
                <a:lnTo>
                  <a:pt x="90" y="131"/>
                </a:lnTo>
                <a:lnTo>
                  <a:pt x="83" y="129"/>
                </a:lnTo>
                <a:lnTo>
                  <a:pt x="73" y="127"/>
                </a:lnTo>
                <a:lnTo>
                  <a:pt x="57" y="141"/>
                </a:lnTo>
                <a:lnTo>
                  <a:pt x="41" y="149"/>
                </a:lnTo>
                <a:lnTo>
                  <a:pt x="28" y="151"/>
                </a:lnTo>
                <a:lnTo>
                  <a:pt x="16" y="153"/>
                </a:lnTo>
                <a:lnTo>
                  <a:pt x="12" y="151"/>
                </a:lnTo>
                <a:lnTo>
                  <a:pt x="28" y="141"/>
                </a:lnTo>
                <a:lnTo>
                  <a:pt x="35" y="129"/>
                </a:lnTo>
                <a:lnTo>
                  <a:pt x="35" y="121"/>
                </a:lnTo>
                <a:lnTo>
                  <a:pt x="33" y="116"/>
                </a:lnTo>
                <a:lnTo>
                  <a:pt x="16" y="102"/>
                </a:lnTo>
                <a:lnTo>
                  <a:pt x="4" y="84"/>
                </a:lnTo>
                <a:lnTo>
                  <a:pt x="0" y="65"/>
                </a:lnTo>
                <a:lnTo>
                  <a:pt x="6" y="45"/>
                </a:lnTo>
                <a:lnTo>
                  <a:pt x="18" y="25"/>
                </a:lnTo>
                <a:lnTo>
                  <a:pt x="37" y="11"/>
                </a:lnTo>
                <a:lnTo>
                  <a:pt x="63" y="2"/>
                </a:lnTo>
                <a:lnTo>
                  <a:pt x="9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>
              <a:cs typeface="+mn-ea"/>
              <a:sym typeface="+mn-lt"/>
            </a:endParaRPr>
          </a:p>
        </p:txBody>
      </p:sp>
      <p:sp>
        <p:nvSpPr>
          <p:cNvPr id="25" name="Freeform 197">
            <a:extLst>
              <a:ext uri="{FF2B5EF4-FFF2-40B4-BE49-F238E27FC236}">
                <a16:creationId xmlns:a16="http://schemas.microsoft.com/office/drawing/2014/main" xmlns="" id="{2E08C76D-9976-4DD4-9F37-D3C9FE11F3E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76442" y="3802243"/>
            <a:ext cx="321916" cy="346367"/>
          </a:xfrm>
          <a:custGeom>
            <a:avLst/>
            <a:gdLst>
              <a:gd name="T0" fmla="*/ 23 w 157"/>
              <a:gd name="T1" fmla="*/ 136 h 171"/>
              <a:gd name="T2" fmla="*/ 25 w 157"/>
              <a:gd name="T3" fmla="*/ 144 h 171"/>
              <a:gd name="T4" fmla="*/ 132 w 157"/>
              <a:gd name="T5" fmla="*/ 144 h 171"/>
              <a:gd name="T6" fmla="*/ 134 w 157"/>
              <a:gd name="T7" fmla="*/ 136 h 171"/>
              <a:gd name="T8" fmla="*/ 29 w 157"/>
              <a:gd name="T9" fmla="*/ 132 h 171"/>
              <a:gd name="T10" fmla="*/ 23 w 157"/>
              <a:gd name="T11" fmla="*/ 100 h 171"/>
              <a:gd name="T12" fmla="*/ 25 w 157"/>
              <a:gd name="T13" fmla="*/ 112 h 171"/>
              <a:gd name="T14" fmla="*/ 132 w 157"/>
              <a:gd name="T15" fmla="*/ 112 h 171"/>
              <a:gd name="T16" fmla="*/ 134 w 157"/>
              <a:gd name="T17" fmla="*/ 100 h 171"/>
              <a:gd name="T18" fmla="*/ 29 w 157"/>
              <a:gd name="T19" fmla="*/ 96 h 171"/>
              <a:gd name="T20" fmla="*/ 23 w 157"/>
              <a:gd name="T21" fmla="*/ 65 h 171"/>
              <a:gd name="T22" fmla="*/ 25 w 157"/>
              <a:gd name="T23" fmla="*/ 77 h 171"/>
              <a:gd name="T24" fmla="*/ 132 w 157"/>
              <a:gd name="T25" fmla="*/ 77 h 171"/>
              <a:gd name="T26" fmla="*/ 134 w 157"/>
              <a:gd name="T27" fmla="*/ 65 h 171"/>
              <a:gd name="T28" fmla="*/ 29 w 157"/>
              <a:gd name="T29" fmla="*/ 61 h 171"/>
              <a:gd name="T30" fmla="*/ 22 w 157"/>
              <a:gd name="T31" fmla="*/ 24 h 171"/>
              <a:gd name="T32" fmla="*/ 31 w 157"/>
              <a:gd name="T33" fmla="*/ 40 h 171"/>
              <a:gd name="T34" fmla="*/ 49 w 157"/>
              <a:gd name="T35" fmla="*/ 36 h 171"/>
              <a:gd name="T36" fmla="*/ 55 w 157"/>
              <a:gd name="T37" fmla="*/ 16 h 171"/>
              <a:gd name="T38" fmla="*/ 63 w 157"/>
              <a:gd name="T39" fmla="*/ 30 h 171"/>
              <a:gd name="T40" fmla="*/ 78 w 157"/>
              <a:gd name="T41" fmla="*/ 40 h 171"/>
              <a:gd name="T42" fmla="*/ 94 w 157"/>
              <a:gd name="T43" fmla="*/ 30 h 171"/>
              <a:gd name="T44" fmla="*/ 102 w 157"/>
              <a:gd name="T45" fmla="*/ 16 h 171"/>
              <a:gd name="T46" fmla="*/ 108 w 157"/>
              <a:gd name="T47" fmla="*/ 36 h 171"/>
              <a:gd name="T48" fmla="*/ 126 w 157"/>
              <a:gd name="T49" fmla="*/ 40 h 171"/>
              <a:gd name="T50" fmla="*/ 135 w 157"/>
              <a:gd name="T51" fmla="*/ 24 h 171"/>
              <a:gd name="T52" fmla="*/ 153 w 157"/>
              <a:gd name="T53" fmla="*/ 18 h 171"/>
              <a:gd name="T54" fmla="*/ 157 w 157"/>
              <a:gd name="T55" fmla="*/ 163 h 171"/>
              <a:gd name="T56" fmla="*/ 149 w 157"/>
              <a:gd name="T57" fmla="*/ 171 h 171"/>
              <a:gd name="T58" fmla="*/ 2 w 157"/>
              <a:gd name="T59" fmla="*/ 167 h 171"/>
              <a:gd name="T60" fmla="*/ 2 w 157"/>
              <a:gd name="T61" fmla="*/ 20 h 171"/>
              <a:gd name="T62" fmla="*/ 118 w 157"/>
              <a:gd name="T63" fmla="*/ 0 h 171"/>
              <a:gd name="T64" fmla="*/ 128 w 157"/>
              <a:gd name="T65" fmla="*/ 8 h 171"/>
              <a:gd name="T66" fmla="*/ 124 w 157"/>
              <a:gd name="T67" fmla="*/ 32 h 171"/>
              <a:gd name="T68" fmla="*/ 112 w 157"/>
              <a:gd name="T69" fmla="*/ 28 h 171"/>
              <a:gd name="T70" fmla="*/ 112 w 157"/>
              <a:gd name="T71" fmla="*/ 4 h 171"/>
              <a:gd name="T72" fmla="*/ 78 w 157"/>
              <a:gd name="T73" fmla="*/ 0 h 171"/>
              <a:gd name="T74" fmla="*/ 86 w 157"/>
              <a:gd name="T75" fmla="*/ 8 h 171"/>
              <a:gd name="T76" fmla="*/ 82 w 157"/>
              <a:gd name="T77" fmla="*/ 32 h 171"/>
              <a:gd name="T78" fmla="*/ 71 w 157"/>
              <a:gd name="T79" fmla="*/ 28 h 171"/>
              <a:gd name="T80" fmla="*/ 71 w 157"/>
              <a:gd name="T81" fmla="*/ 4 h 171"/>
              <a:gd name="T82" fmla="*/ 39 w 157"/>
              <a:gd name="T83" fmla="*/ 0 h 171"/>
              <a:gd name="T84" fmla="*/ 47 w 157"/>
              <a:gd name="T85" fmla="*/ 8 h 171"/>
              <a:gd name="T86" fmla="*/ 43 w 157"/>
              <a:gd name="T87" fmla="*/ 32 h 171"/>
              <a:gd name="T88" fmla="*/ 31 w 157"/>
              <a:gd name="T89" fmla="*/ 28 h 171"/>
              <a:gd name="T90" fmla="*/ 31 w 157"/>
              <a:gd name="T91" fmla="*/ 4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57" h="171">
                <a:moveTo>
                  <a:pt x="29" y="132"/>
                </a:moveTo>
                <a:lnTo>
                  <a:pt x="25" y="132"/>
                </a:lnTo>
                <a:lnTo>
                  <a:pt x="23" y="136"/>
                </a:lnTo>
                <a:lnTo>
                  <a:pt x="22" y="138"/>
                </a:lnTo>
                <a:lnTo>
                  <a:pt x="23" y="142"/>
                </a:lnTo>
                <a:lnTo>
                  <a:pt x="25" y="144"/>
                </a:lnTo>
                <a:lnTo>
                  <a:pt x="29" y="146"/>
                </a:lnTo>
                <a:lnTo>
                  <a:pt x="128" y="146"/>
                </a:lnTo>
                <a:lnTo>
                  <a:pt x="132" y="144"/>
                </a:lnTo>
                <a:lnTo>
                  <a:pt x="134" y="142"/>
                </a:lnTo>
                <a:lnTo>
                  <a:pt x="135" y="138"/>
                </a:lnTo>
                <a:lnTo>
                  <a:pt x="134" y="136"/>
                </a:lnTo>
                <a:lnTo>
                  <a:pt x="132" y="132"/>
                </a:lnTo>
                <a:lnTo>
                  <a:pt x="128" y="132"/>
                </a:lnTo>
                <a:lnTo>
                  <a:pt x="29" y="132"/>
                </a:lnTo>
                <a:close/>
                <a:moveTo>
                  <a:pt x="29" y="96"/>
                </a:moveTo>
                <a:lnTo>
                  <a:pt x="25" y="98"/>
                </a:lnTo>
                <a:lnTo>
                  <a:pt x="23" y="100"/>
                </a:lnTo>
                <a:lnTo>
                  <a:pt x="22" y="104"/>
                </a:lnTo>
                <a:lnTo>
                  <a:pt x="23" y="108"/>
                </a:lnTo>
                <a:lnTo>
                  <a:pt x="25" y="112"/>
                </a:lnTo>
                <a:lnTo>
                  <a:pt x="29" y="112"/>
                </a:lnTo>
                <a:lnTo>
                  <a:pt x="128" y="112"/>
                </a:lnTo>
                <a:lnTo>
                  <a:pt x="132" y="112"/>
                </a:lnTo>
                <a:lnTo>
                  <a:pt x="134" y="108"/>
                </a:lnTo>
                <a:lnTo>
                  <a:pt x="135" y="104"/>
                </a:lnTo>
                <a:lnTo>
                  <a:pt x="134" y="100"/>
                </a:lnTo>
                <a:lnTo>
                  <a:pt x="132" y="98"/>
                </a:lnTo>
                <a:lnTo>
                  <a:pt x="128" y="96"/>
                </a:lnTo>
                <a:lnTo>
                  <a:pt x="29" y="96"/>
                </a:lnTo>
                <a:close/>
                <a:moveTo>
                  <a:pt x="29" y="61"/>
                </a:moveTo>
                <a:lnTo>
                  <a:pt x="25" y="63"/>
                </a:lnTo>
                <a:lnTo>
                  <a:pt x="23" y="65"/>
                </a:lnTo>
                <a:lnTo>
                  <a:pt x="22" y="69"/>
                </a:lnTo>
                <a:lnTo>
                  <a:pt x="23" y="73"/>
                </a:lnTo>
                <a:lnTo>
                  <a:pt x="25" y="77"/>
                </a:lnTo>
                <a:lnTo>
                  <a:pt x="29" y="79"/>
                </a:lnTo>
                <a:lnTo>
                  <a:pt x="128" y="79"/>
                </a:lnTo>
                <a:lnTo>
                  <a:pt x="132" y="77"/>
                </a:lnTo>
                <a:lnTo>
                  <a:pt x="134" y="73"/>
                </a:lnTo>
                <a:lnTo>
                  <a:pt x="135" y="69"/>
                </a:lnTo>
                <a:lnTo>
                  <a:pt x="134" y="65"/>
                </a:lnTo>
                <a:lnTo>
                  <a:pt x="132" y="63"/>
                </a:lnTo>
                <a:lnTo>
                  <a:pt x="128" y="61"/>
                </a:lnTo>
                <a:lnTo>
                  <a:pt x="29" y="61"/>
                </a:lnTo>
                <a:close/>
                <a:moveTo>
                  <a:pt x="8" y="16"/>
                </a:moveTo>
                <a:lnTo>
                  <a:pt x="22" y="16"/>
                </a:lnTo>
                <a:lnTo>
                  <a:pt x="22" y="24"/>
                </a:lnTo>
                <a:lnTo>
                  <a:pt x="23" y="30"/>
                </a:lnTo>
                <a:lnTo>
                  <a:pt x="27" y="36"/>
                </a:lnTo>
                <a:lnTo>
                  <a:pt x="31" y="40"/>
                </a:lnTo>
                <a:lnTo>
                  <a:pt x="39" y="40"/>
                </a:lnTo>
                <a:lnTo>
                  <a:pt x="45" y="40"/>
                </a:lnTo>
                <a:lnTo>
                  <a:pt x="49" y="36"/>
                </a:lnTo>
                <a:lnTo>
                  <a:pt x="53" y="30"/>
                </a:lnTo>
                <a:lnTo>
                  <a:pt x="55" y="24"/>
                </a:lnTo>
                <a:lnTo>
                  <a:pt x="55" y="16"/>
                </a:lnTo>
                <a:lnTo>
                  <a:pt x="63" y="16"/>
                </a:lnTo>
                <a:lnTo>
                  <a:pt x="63" y="24"/>
                </a:lnTo>
                <a:lnTo>
                  <a:pt x="63" y="30"/>
                </a:lnTo>
                <a:lnTo>
                  <a:pt x="67" y="36"/>
                </a:lnTo>
                <a:lnTo>
                  <a:pt x="73" y="40"/>
                </a:lnTo>
                <a:lnTo>
                  <a:pt x="78" y="40"/>
                </a:lnTo>
                <a:lnTo>
                  <a:pt x="84" y="40"/>
                </a:lnTo>
                <a:lnTo>
                  <a:pt x="90" y="36"/>
                </a:lnTo>
                <a:lnTo>
                  <a:pt x="94" y="30"/>
                </a:lnTo>
                <a:lnTo>
                  <a:pt x="94" y="24"/>
                </a:lnTo>
                <a:lnTo>
                  <a:pt x="94" y="16"/>
                </a:lnTo>
                <a:lnTo>
                  <a:pt x="102" y="16"/>
                </a:lnTo>
                <a:lnTo>
                  <a:pt x="102" y="24"/>
                </a:lnTo>
                <a:lnTo>
                  <a:pt x="104" y="30"/>
                </a:lnTo>
                <a:lnTo>
                  <a:pt x="108" y="36"/>
                </a:lnTo>
                <a:lnTo>
                  <a:pt x="112" y="40"/>
                </a:lnTo>
                <a:lnTo>
                  <a:pt x="118" y="40"/>
                </a:lnTo>
                <a:lnTo>
                  <a:pt x="126" y="40"/>
                </a:lnTo>
                <a:lnTo>
                  <a:pt x="130" y="36"/>
                </a:lnTo>
                <a:lnTo>
                  <a:pt x="134" y="30"/>
                </a:lnTo>
                <a:lnTo>
                  <a:pt x="135" y="24"/>
                </a:lnTo>
                <a:lnTo>
                  <a:pt x="135" y="16"/>
                </a:lnTo>
                <a:lnTo>
                  <a:pt x="149" y="16"/>
                </a:lnTo>
                <a:lnTo>
                  <a:pt x="153" y="18"/>
                </a:lnTo>
                <a:lnTo>
                  <a:pt x="155" y="20"/>
                </a:lnTo>
                <a:lnTo>
                  <a:pt x="157" y="24"/>
                </a:lnTo>
                <a:lnTo>
                  <a:pt x="157" y="163"/>
                </a:lnTo>
                <a:lnTo>
                  <a:pt x="155" y="167"/>
                </a:lnTo>
                <a:lnTo>
                  <a:pt x="153" y="171"/>
                </a:lnTo>
                <a:lnTo>
                  <a:pt x="149" y="171"/>
                </a:lnTo>
                <a:lnTo>
                  <a:pt x="8" y="171"/>
                </a:lnTo>
                <a:lnTo>
                  <a:pt x="4" y="171"/>
                </a:lnTo>
                <a:lnTo>
                  <a:pt x="2" y="167"/>
                </a:lnTo>
                <a:lnTo>
                  <a:pt x="0" y="163"/>
                </a:lnTo>
                <a:lnTo>
                  <a:pt x="0" y="24"/>
                </a:lnTo>
                <a:lnTo>
                  <a:pt x="2" y="20"/>
                </a:lnTo>
                <a:lnTo>
                  <a:pt x="4" y="18"/>
                </a:lnTo>
                <a:lnTo>
                  <a:pt x="8" y="16"/>
                </a:lnTo>
                <a:close/>
                <a:moveTo>
                  <a:pt x="118" y="0"/>
                </a:moveTo>
                <a:lnTo>
                  <a:pt x="124" y="0"/>
                </a:lnTo>
                <a:lnTo>
                  <a:pt x="126" y="4"/>
                </a:lnTo>
                <a:lnTo>
                  <a:pt x="128" y="8"/>
                </a:lnTo>
                <a:lnTo>
                  <a:pt x="128" y="24"/>
                </a:lnTo>
                <a:lnTo>
                  <a:pt x="126" y="28"/>
                </a:lnTo>
                <a:lnTo>
                  <a:pt x="124" y="32"/>
                </a:lnTo>
                <a:lnTo>
                  <a:pt x="118" y="32"/>
                </a:lnTo>
                <a:lnTo>
                  <a:pt x="114" y="32"/>
                </a:lnTo>
                <a:lnTo>
                  <a:pt x="112" y="28"/>
                </a:lnTo>
                <a:lnTo>
                  <a:pt x="110" y="24"/>
                </a:lnTo>
                <a:lnTo>
                  <a:pt x="110" y="8"/>
                </a:lnTo>
                <a:lnTo>
                  <a:pt x="112" y="4"/>
                </a:lnTo>
                <a:lnTo>
                  <a:pt x="114" y="0"/>
                </a:lnTo>
                <a:lnTo>
                  <a:pt x="118" y="0"/>
                </a:lnTo>
                <a:close/>
                <a:moveTo>
                  <a:pt x="78" y="0"/>
                </a:moveTo>
                <a:lnTo>
                  <a:pt x="82" y="0"/>
                </a:lnTo>
                <a:lnTo>
                  <a:pt x="86" y="4"/>
                </a:lnTo>
                <a:lnTo>
                  <a:pt x="86" y="8"/>
                </a:lnTo>
                <a:lnTo>
                  <a:pt x="86" y="24"/>
                </a:lnTo>
                <a:lnTo>
                  <a:pt x="86" y="28"/>
                </a:lnTo>
                <a:lnTo>
                  <a:pt x="82" y="32"/>
                </a:lnTo>
                <a:lnTo>
                  <a:pt x="78" y="32"/>
                </a:lnTo>
                <a:lnTo>
                  <a:pt x="75" y="32"/>
                </a:lnTo>
                <a:lnTo>
                  <a:pt x="71" y="28"/>
                </a:lnTo>
                <a:lnTo>
                  <a:pt x="71" y="24"/>
                </a:lnTo>
                <a:lnTo>
                  <a:pt x="71" y="8"/>
                </a:lnTo>
                <a:lnTo>
                  <a:pt x="71" y="4"/>
                </a:lnTo>
                <a:lnTo>
                  <a:pt x="75" y="0"/>
                </a:lnTo>
                <a:lnTo>
                  <a:pt x="78" y="0"/>
                </a:lnTo>
                <a:close/>
                <a:moveTo>
                  <a:pt x="39" y="0"/>
                </a:moveTo>
                <a:lnTo>
                  <a:pt x="43" y="0"/>
                </a:lnTo>
                <a:lnTo>
                  <a:pt x="45" y="4"/>
                </a:lnTo>
                <a:lnTo>
                  <a:pt x="47" y="8"/>
                </a:lnTo>
                <a:lnTo>
                  <a:pt x="47" y="24"/>
                </a:lnTo>
                <a:lnTo>
                  <a:pt x="45" y="28"/>
                </a:lnTo>
                <a:lnTo>
                  <a:pt x="43" y="32"/>
                </a:lnTo>
                <a:lnTo>
                  <a:pt x="39" y="32"/>
                </a:lnTo>
                <a:lnTo>
                  <a:pt x="33" y="32"/>
                </a:lnTo>
                <a:lnTo>
                  <a:pt x="31" y="28"/>
                </a:lnTo>
                <a:lnTo>
                  <a:pt x="29" y="24"/>
                </a:lnTo>
                <a:lnTo>
                  <a:pt x="29" y="8"/>
                </a:lnTo>
                <a:lnTo>
                  <a:pt x="31" y="4"/>
                </a:lnTo>
                <a:lnTo>
                  <a:pt x="33" y="0"/>
                </a:lnTo>
                <a:lnTo>
                  <a:pt x="39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>
              <a:solidFill>
                <a:srgbClr val="414141"/>
              </a:solidFill>
              <a:cs typeface="+mn-ea"/>
              <a:sym typeface="+mn-lt"/>
            </a:endParaRPr>
          </a:p>
        </p:txBody>
      </p:sp>
      <p:sp>
        <p:nvSpPr>
          <p:cNvPr id="27" name="Freeform 234">
            <a:extLst>
              <a:ext uri="{FF2B5EF4-FFF2-40B4-BE49-F238E27FC236}">
                <a16:creationId xmlns:a16="http://schemas.microsoft.com/office/drawing/2014/main" xmlns="" id="{7BC35A73-1E0F-46C8-B8C3-538F3DA758E0}"/>
              </a:ext>
            </a:extLst>
          </p:cNvPr>
          <p:cNvSpPr>
            <a:spLocks noChangeAspect="1"/>
          </p:cNvSpPr>
          <p:nvPr/>
        </p:nvSpPr>
        <p:spPr bwMode="auto">
          <a:xfrm>
            <a:off x="8557608" y="5046003"/>
            <a:ext cx="358885" cy="346367"/>
          </a:xfrm>
          <a:custGeom>
            <a:avLst/>
            <a:gdLst>
              <a:gd name="T0" fmla="*/ 94 w 173"/>
              <a:gd name="T1" fmla="*/ 2 h 167"/>
              <a:gd name="T2" fmla="*/ 108 w 173"/>
              <a:gd name="T3" fmla="*/ 7 h 167"/>
              <a:gd name="T4" fmla="*/ 114 w 173"/>
              <a:gd name="T5" fmla="*/ 15 h 167"/>
              <a:gd name="T6" fmla="*/ 118 w 173"/>
              <a:gd name="T7" fmla="*/ 25 h 167"/>
              <a:gd name="T8" fmla="*/ 118 w 173"/>
              <a:gd name="T9" fmla="*/ 37 h 167"/>
              <a:gd name="T10" fmla="*/ 118 w 173"/>
              <a:gd name="T11" fmla="*/ 43 h 167"/>
              <a:gd name="T12" fmla="*/ 120 w 173"/>
              <a:gd name="T13" fmla="*/ 49 h 167"/>
              <a:gd name="T14" fmla="*/ 120 w 173"/>
              <a:gd name="T15" fmla="*/ 55 h 167"/>
              <a:gd name="T16" fmla="*/ 118 w 173"/>
              <a:gd name="T17" fmla="*/ 61 h 167"/>
              <a:gd name="T18" fmla="*/ 116 w 173"/>
              <a:gd name="T19" fmla="*/ 64 h 167"/>
              <a:gd name="T20" fmla="*/ 112 w 173"/>
              <a:gd name="T21" fmla="*/ 72 h 167"/>
              <a:gd name="T22" fmla="*/ 108 w 173"/>
              <a:gd name="T23" fmla="*/ 82 h 167"/>
              <a:gd name="T24" fmla="*/ 106 w 173"/>
              <a:gd name="T25" fmla="*/ 84 h 167"/>
              <a:gd name="T26" fmla="*/ 106 w 173"/>
              <a:gd name="T27" fmla="*/ 100 h 167"/>
              <a:gd name="T28" fmla="*/ 110 w 173"/>
              <a:gd name="T29" fmla="*/ 102 h 167"/>
              <a:gd name="T30" fmla="*/ 118 w 173"/>
              <a:gd name="T31" fmla="*/ 106 h 167"/>
              <a:gd name="T32" fmla="*/ 132 w 173"/>
              <a:gd name="T33" fmla="*/ 112 h 167"/>
              <a:gd name="T34" fmla="*/ 138 w 173"/>
              <a:gd name="T35" fmla="*/ 114 h 167"/>
              <a:gd name="T36" fmla="*/ 142 w 173"/>
              <a:gd name="T37" fmla="*/ 114 h 167"/>
              <a:gd name="T38" fmla="*/ 147 w 173"/>
              <a:gd name="T39" fmla="*/ 116 h 167"/>
              <a:gd name="T40" fmla="*/ 163 w 173"/>
              <a:gd name="T41" fmla="*/ 129 h 167"/>
              <a:gd name="T42" fmla="*/ 173 w 173"/>
              <a:gd name="T43" fmla="*/ 153 h 167"/>
              <a:gd name="T44" fmla="*/ 173 w 173"/>
              <a:gd name="T45" fmla="*/ 159 h 167"/>
              <a:gd name="T46" fmla="*/ 171 w 173"/>
              <a:gd name="T47" fmla="*/ 163 h 167"/>
              <a:gd name="T48" fmla="*/ 165 w 173"/>
              <a:gd name="T49" fmla="*/ 167 h 167"/>
              <a:gd name="T50" fmla="*/ 4 w 173"/>
              <a:gd name="T51" fmla="*/ 165 h 167"/>
              <a:gd name="T52" fmla="*/ 0 w 173"/>
              <a:gd name="T53" fmla="*/ 159 h 167"/>
              <a:gd name="T54" fmla="*/ 0 w 173"/>
              <a:gd name="T55" fmla="*/ 159 h 167"/>
              <a:gd name="T56" fmla="*/ 4 w 173"/>
              <a:gd name="T57" fmla="*/ 143 h 167"/>
              <a:gd name="T58" fmla="*/ 22 w 173"/>
              <a:gd name="T59" fmla="*/ 117 h 167"/>
              <a:gd name="T60" fmla="*/ 30 w 173"/>
              <a:gd name="T61" fmla="*/ 116 h 167"/>
              <a:gd name="T62" fmla="*/ 33 w 173"/>
              <a:gd name="T63" fmla="*/ 114 h 167"/>
              <a:gd name="T64" fmla="*/ 37 w 173"/>
              <a:gd name="T65" fmla="*/ 114 h 167"/>
              <a:gd name="T66" fmla="*/ 47 w 173"/>
              <a:gd name="T67" fmla="*/ 110 h 167"/>
              <a:gd name="T68" fmla="*/ 59 w 173"/>
              <a:gd name="T69" fmla="*/ 104 h 167"/>
              <a:gd name="T70" fmla="*/ 67 w 173"/>
              <a:gd name="T71" fmla="*/ 102 h 167"/>
              <a:gd name="T72" fmla="*/ 67 w 173"/>
              <a:gd name="T73" fmla="*/ 100 h 167"/>
              <a:gd name="T74" fmla="*/ 67 w 173"/>
              <a:gd name="T75" fmla="*/ 84 h 167"/>
              <a:gd name="T76" fmla="*/ 63 w 173"/>
              <a:gd name="T77" fmla="*/ 78 h 167"/>
              <a:gd name="T78" fmla="*/ 59 w 173"/>
              <a:gd name="T79" fmla="*/ 64 h 167"/>
              <a:gd name="T80" fmla="*/ 55 w 173"/>
              <a:gd name="T81" fmla="*/ 62 h 167"/>
              <a:gd name="T82" fmla="*/ 55 w 173"/>
              <a:gd name="T83" fmla="*/ 57 h 167"/>
              <a:gd name="T84" fmla="*/ 53 w 173"/>
              <a:gd name="T85" fmla="*/ 51 h 167"/>
              <a:gd name="T86" fmla="*/ 53 w 173"/>
              <a:gd name="T87" fmla="*/ 45 h 167"/>
              <a:gd name="T88" fmla="*/ 57 w 173"/>
              <a:gd name="T89" fmla="*/ 43 h 167"/>
              <a:gd name="T90" fmla="*/ 55 w 173"/>
              <a:gd name="T91" fmla="*/ 31 h 167"/>
              <a:gd name="T92" fmla="*/ 57 w 173"/>
              <a:gd name="T93" fmla="*/ 19 h 167"/>
              <a:gd name="T94" fmla="*/ 65 w 173"/>
              <a:gd name="T95" fmla="*/ 9 h 167"/>
              <a:gd name="T96" fmla="*/ 79 w 173"/>
              <a:gd name="T97" fmla="*/ 2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73" h="167">
                <a:moveTo>
                  <a:pt x="86" y="0"/>
                </a:moveTo>
                <a:lnTo>
                  <a:pt x="94" y="2"/>
                </a:lnTo>
                <a:lnTo>
                  <a:pt x="102" y="4"/>
                </a:lnTo>
                <a:lnTo>
                  <a:pt x="108" y="7"/>
                </a:lnTo>
                <a:lnTo>
                  <a:pt x="112" y="11"/>
                </a:lnTo>
                <a:lnTo>
                  <a:pt x="114" y="15"/>
                </a:lnTo>
                <a:lnTo>
                  <a:pt x="116" y="21"/>
                </a:lnTo>
                <a:lnTo>
                  <a:pt x="118" y="25"/>
                </a:lnTo>
                <a:lnTo>
                  <a:pt x="118" y="31"/>
                </a:lnTo>
                <a:lnTo>
                  <a:pt x="118" y="37"/>
                </a:lnTo>
                <a:lnTo>
                  <a:pt x="116" y="43"/>
                </a:lnTo>
                <a:lnTo>
                  <a:pt x="118" y="43"/>
                </a:lnTo>
                <a:lnTo>
                  <a:pt x="120" y="45"/>
                </a:lnTo>
                <a:lnTo>
                  <a:pt x="120" y="49"/>
                </a:lnTo>
                <a:lnTo>
                  <a:pt x="120" y="51"/>
                </a:lnTo>
                <a:lnTo>
                  <a:pt x="120" y="55"/>
                </a:lnTo>
                <a:lnTo>
                  <a:pt x="118" y="57"/>
                </a:lnTo>
                <a:lnTo>
                  <a:pt x="118" y="61"/>
                </a:lnTo>
                <a:lnTo>
                  <a:pt x="118" y="62"/>
                </a:lnTo>
                <a:lnTo>
                  <a:pt x="116" y="64"/>
                </a:lnTo>
                <a:lnTo>
                  <a:pt x="114" y="64"/>
                </a:lnTo>
                <a:lnTo>
                  <a:pt x="112" y="72"/>
                </a:lnTo>
                <a:lnTo>
                  <a:pt x="110" y="78"/>
                </a:lnTo>
                <a:lnTo>
                  <a:pt x="108" y="82"/>
                </a:lnTo>
                <a:lnTo>
                  <a:pt x="106" y="84"/>
                </a:lnTo>
                <a:lnTo>
                  <a:pt x="106" y="84"/>
                </a:lnTo>
                <a:lnTo>
                  <a:pt x="106" y="100"/>
                </a:lnTo>
                <a:lnTo>
                  <a:pt x="106" y="100"/>
                </a:lnTo>
                <a:lnTo>
                  <a:pt x="106" y="102"/>
                </a:lnTo>
                <a:lnTo>
                  <a:pt x="110" y="102"/>
                </a:lnTo>
                <a:lnTo>
                  <a:pt x="114" y="104"/>
                </a:lnTo>
                <a:lnTo>
                  <a:pt x="118" y="106"/>
                </a:lnTo>
                <a:lnTo>
                  <a:pt x="126" y="110"/>
                </a:lnTo>
                <a:lnTo>
                  <a:pt x="132" y="112"/>
                </a:lnTo>
                <a:lnTo>
                  <a:pt x="136" y="114"/>
                </a:lnTo>
                <a:lnTo>
                  <a:pt x="138" y="114"/>
                </a:lnTo>
                <a:lnTo>
                  <a:pt x="140" y="114"/>
                </a:lnTo>
                <a:lnTo>
                  <a:pt x="142" y="114"/>
                </a:lnTo>
                <a:lnTo>
                  <a:pt x="143" y="116"/>
                </a:lnTo>
                <a:lnTo>
                  <a:pt x="147" y="116"/>
                </a:lnTo>
                <a:lnTo>
                  <a:pt x="151" y="117"/>
                </a:lnTo>
                <a:lnTo>
                  <a:pt x="163" y="129"/>
                </a:lnTo>
                <a:lnTo>
                  <a:pt x="169" y="143"/>
                </a:lnTo>
                <a:lnTo>
                  <a:pt x="173" y="153"/>
                </a:lnTo>
                <a:lnTo>
                  <a:pt x="173" y="159"/>
                </a:lnTo>
                <a:lnTo>
                  <a:pt x="173" y="159"/>
                </a:lnTo>
                <a:lnTo>
                  <a:pt x="173" y="159"/>
                </a:lnTo>
                <a:lnTo>
                  <a:pt x="171" y="163"/>
                </a:lnTo>
                <a:lnTo>
                  <a:pt x="169" y="165"/>
                </a:lnTo>
                <a:lnTo>
                  <a:pt x="165" y="167"/>
                </a:lnTo>
                <a:lnTo>
                  <a:pt x="8" y="167"/>
                </a:lnTo>
                <a:lnTo>
                  <a:pt x="4" y="165"/>
                </a:lnTo>
                <a:lnTo>
                  <a:pt x="2" y="163"/>
                </a:lnTo>
                <a:lnTo>
                  <a:pt x="0" y="159"/>
                </a:lnTo>
                <a:lnTo>
                  <a:pt x="0" y="159"/>
                </a:lnTo>
                <a:lnTo>
                  <a:pt x="0" y="159"/>
                </a:lnTo>
                <a:lnTo>
                  <a:pt x="0" y="153"/>
                </a:lnTo>
                <a:lnTo>
                  <a:pt x="4" y="143"/>
                </a:lnTo>
                <a:lnTo>
                  <a:pt x="10" y="129"/>
                </a:lnTo>
                <a:lnTo>
                  <a:pt x="22" y="117"/>
                </a:lnTo>
                <a:lnTo>
                  <a:pt x="26" y="116"/>
                </a:lnTo>
                <a:lnTo>
                  <a:pt x="30" y="116"/>
                </a:lnTo>
                <a:lnTo>
                  <a:pt x="31" y="114"/>
                </a:lnTo>
                <a:lnTo>
                  <a:pt x="33" y="114"/>
                </a:lnTo>
                <a:lnTo>
                  <a:pt x="35" y="114"/>
                </a:lnTo>
                <a:lnTo>
                  <a:pt x="37" y="114"/>
                </a:lnTo>
                <a:lnTo>
                  <a:pt x="41" y="112"/>
                </a:lnTo>
                <a:lnTo>
                  <a:pt x="47" y="110"/>
                </a:lnTo>
                <a:lnTo>
                  <a:pt x="55" y="108"/>
                </a:lnTo>
                <a:lnTo>
                  <a:pt x="59" y="104"/>
                </a:lnTo>
                <a:lnTo>
                  <a:pt x="63" y="104"/>
                </a:lnTo>
                <a:lnTo>
                  <a:pt x="67" y="102"/>
                </a:lnTo>
                <a:lnTo>
                  <a:pt x="67" y="102"/>
                </a:lnTo>
                <a:lnTo>
                  <a:pt x="67" y="100"/>
                </a:lnTo>
                <a:lnTo>
                  <a:pt x="67" y="84"/>
                </a:lnTo>
                <a:lnTo>
                  <a:pt x="67" y="84"/>
                </a:lnTo>
                <a:lnTo>
                  <a:pt x="65" y="82"/>
                </a:lnTo>
                <a:lnTo>
                  <a:pt x="63" y="78"/>
                </a:lnTo>
                <a:lnTo>
                  <a:pt x="61" y="72"/>
                </a:lnTo>
                <a:lnTo>
                  <a:pt x="59" y="64"/>
                </a:lnTo>
                <a:lnTo>
                  <a:pt x="57" y="64"/>
                </a:lnTo>
                <a:lnTo>
                  <a:pt x="55" y="62"/>
                </a:lnTo>
                <a:lnTo>
                  <a:pt x="55" y="61"/>
                </a:lnTo>
                <a:lnTo>
                  <a:pt x="55" y="57"/>
                </a:lnTo>
                <a:lnTo>
                  <a:pt x="53" y="55"/>
                </a:lnTo>
                <a:lnTo>
                  <a:pt x="53" y="51"/>
                </a:lnTo>
                <a:lnTo>
                  <a:pt x="53" y="49"/>
                </a:lnTo>
                <a:lnTo>
                  <a:pt x="53" y="45"/>
                </a:lnTo>
                <a:lnTo>
                  <a:pt x="55" y="43"/>
                </a:lnTo>
                <a:lnTo>
                  <a:pt x="57" y="43"/>
                </a:lnTo>
                <a:lnTo>
                  <a:pt x="55" y="37"/>
                </a:lnTo>
                <a:lnTo>
                  <a:pt x="55" y="31"/>
                </a:lnTo>
                <a:lnTo>
                  <a:pt x="55" y="25"/>
                </a:lnTo>
                <a:lnTo>
                  <a:pt x="57" y="19"/>
                </a:lnTo>
                <a:lnTo>
                  <a:pt x="59" y="13"/>
                </a:lnTo>
                <a:lnTo>
                  <a:pt x="65" y="9"/>
                </a:lnTo>
                <a:lnTo>
                  <a:pt x="71" y="4"/>
                </a:lnTo>
                <a:lnTo>
                  <a:pt x="79" y="2"/>
                </a:lnTo>
                <a:lnTo>
                  <a:pt x="86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>
              <a:cs typeface="+mn-ea"/>
              <a:sym typeface="+mn-lt"/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xmlns="" id="{1B492EAA-EA64-48AB-99BC-2F36A809FC75}"/>
              </a:ext>
            </a:extLst>
          </p:cNvPr>
          <p:cNvCxnSpPr/>
          <p:nvPr/>
        </p:nvCxnSpPr>
        <p:spPr>
          <a:xfrm>
            <a:off x="5161317" y="1197923"/>
            <a:ext cx="0" cy="1584734"/>
          </a:xfrm>
          <a:prstGeom prst="line">
            <a:avLst/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xmlns="" id="{2C0DE920-3F73-4321-AC60-B3C414032B47}"/>
              </a:ext>
            </a:extLst>
          </p:cNvPr>
          <p:cNvCxnSpPr/>
          <p:nvPr/>
        </p:nvCxnSpPr>
        <p:spPr>
          <a:xfrm>
            <a:off x="7938531" y="2187627"/>
            <a:ext cx="0" cy="1584734"/>
          </a:xfrm>
          <a:prstGeom prst="line">
            <a:avLst/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xmlns="" id="{80EEF28C-9D53-4D4A-9FC0-733669749B11}"/>
              </a:ext>
            </a:extLst>
          </p:cNvPr>
          <p:cNvCxnSpPr/>
          <p:nvPr/>
        </p:nvCxnSpPr>
        <p:spPr>
          <a:xfrm>
            <a:off x="9923953" y="2187627"/>
            <a:ext cx="0" cy="1584734"/>
          </a:xfrm>
          <a:prstGeom prst="line">
            <a:avLst/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xmlns="" id="{C895DF6C-B757-45AB-98DB-9FEC2869E37F}"/>
              </a:ext>
            </a:extLst>
          </p:cNvPr>
          <p:cNvSpPr txBox="1"/>
          <p:nvPr/>
        </p:nvSpPr>
        <p:spPr>
          <a:xfrm>
            <a:off x="3789221" y="1541999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xmlns="" id="{33C69176-AC2C-4808-8340-223FD6D5B5CF}"/>
              </a:ext>
            </a:extLst>
          </p:cNvPr>
          <p:cNvSpPr txBox="1"/>
          <p:nvPr/>
        </p:nvSpPr>
        <p:spPr>
          <a:xfrm>
            <a:off x="7584551" y="2167214"/>
            <a:ext cx="304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xmlns="" id="{956F4F00-F6A3-42FE-AAB1-883A101A9D1E}"/>
              </a:ext>
            </a:extLst>
          </p:cNvPr>
          <p:cNvSpPr/>
          <p:nvPr/>
        </p:nvSpPr>
        <p:spPr>
          <a:xfrm>
            <a:off x="6989001" y="2167215"/>
            <a:ext cx="400111" cy="40011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xmlns="" id="{B00B10A9-9F3F-46E9-8D2F-6D5121DCCCDE}"/>
              </a:ext>
            </a:extLst>
          </p:cNvPr>
          <p:cNvSpPr txBox="1"/>
          <p:nvPr/>
        </p:nvSpPr>
        <p:spPr>
          <a:xfrm>
            <a:off x="7584551" y="2983480"/>
            <a:ext cx="304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xmlns="" id="{4CA516D0-3F12-4A63-937E-D951C364B4A1}"/>
              </a:ext>
            </a:extLst>
          </p:cNvPr>
          <p:cNvSpPr/>
          <p:nvPr/>
        </p:nvSpPr>
        <p:spPr>
          <a:xfrm>
            <a:off x="6989001" y="2983481"/>
            <a:ext cx="400111" cy="40011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xmlns="" id="{BBA5B50E-316B-4CB5-AD16-FAD9C605C54E}"/>
              </a:ext>
            </a:extLst>
          </p:cNvPr>
          <p:cNvSpPr txBox="1"/>
          <p:nvPr/>
        </p:nvSpPr>
        <p:spPr>
          <a:xfrm>
            <a:off x="3294921" y="3802243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xmlns="" id="{D3C052A4-7C55-4CA0-ACF3-AD5AD7191A4A}"/>
              </a:ext>
            </a:extLst>
          </p:cNvPr>
          <p:cNvCxnSpPr/>
          <p:nvPr/>
        </p:nvCxnSpPr>
        <p:spPr>
          <a:xfrm>
            <a:off x="3995039" y="5240346"/>
            <a:ext cx="0" cy="1584734"/>
          </a:xfrm>
          <a:prstGeom prst="line">
            <a:avLst/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xmlns="" id="{E5E217D6-38BA-4AC7-AE51-35AEBEE8918E}"/>
              </a:ext>
            </a:extLst>
          </p:cNvPr>
          <p:cNvCxnSpPr/>
          <p:nvPr/>
        </p:nvCxnSpPr>
        <p:spPr>
          <a:xfrm>
            <a:off x="5980460" y="5240346"/>
            <a:ext cx="0" cy="1584734"/>
          </a:xfrm>
          <a:prstGeom prst="line">
            <a:avLst/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3153F9CE-2EA2-4CB2-A2C4-76483E557BB3}"/>
              </a:ext>
            </a:extLst>
          </p:cNvPr>
          <p:cNvSpPr txBox="1"/>
          <p:nvPr/>
        </p:nvSpPr>
        <p:spPr>
          <a:xfrm>
            <a:off x="3641057" y="5219933"/>
            <a:ext cx="304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xmlns="" id="{3C335094-3D6A-4FA1-9FA3-B900B7D66AD0}"/>
              </a:ext>
            </a:extLst>
          </p:cNvPr>
          <p:cNvSpPr/>
          <p:nvPr/>
        </p:nvSpPr>
        <p:spPr>
          <a:xfrm>
            <a:off x="3045507" y="5219934"/>
            <a:ext cx="400111" cy="40011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xmlns="" id="{CCC705C8-2C07-462E-B898-57C8F3C9D41E}"/>
              </a:ext>
            </a:extLst>
          </p:cNvPr>
          <p:cNvSpPr txBox="1"/>
          <p:nvPr/>
        </p:nvSpPr>
        <p:spPr>
          <a:xfrm>
            <a:off x="3641057" y="6036199"/>
            <a:ext cx="304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xmlns="" id="{BEE06FF4-2588-497A-9002-FD3126D8D3B6}"/>
              </a:ext>
            </a:extLst>
          </p:cNvPr>
          <p:cNvSpPr/>
          <p:nvPr/>
        </p:nvSpPr>
        <p:spPr>
          <a:xfrm>
            <a:off x="3045507" y="6036200"/>
            <a:ext cx="400111" cy="40011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66259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2" grpId="0" animBg="1"/>
      <p:bldP spid="25" grpId="0" animBg="1"/>
      <p:bldP spid="27" grpId="0" animBg="1"/>
      <p:bldP spid="33" grpId="0"/>
      <p:bldP spid="34" grpId="0"/>
      <p:bldP spid="35" grpId="0" animBg="1"/>
      <p:bldP spid="36" grpId="0"/>
      <p:bldP spid="37" grpId="0" animBg="1"/>
      <p:bldP spid="38" grpId="0"/>
      <p:bldP spid="41" grpId="0"/>
      <p:bldP spid="42" grpId="0" animBg="1"/>
      <p:bldP spid="43" grpId="0"/>
      <p:bldP spid="4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5B28C0AF-D023-4C55-B376-5D629453C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14725" y="672745"/>
            <a:ext cx="5845243" cy="551251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65AA678C-A895-4D99-B697-7AF79C351906}"/>
              </a:ext>
            </a:extLst>
          </p:cNvPr>
          <p:cNvSpPr txBox="1"/>
          <p:nvPr/>
        </p:nvSpPr>
        <p:spPr>
          <a:xfrm>
            <a:off x="3843967" y="2887953"/>
            <a:ext cx="5186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第四部分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D32F0FE0-4FAC-42EE-B3EF-5E1B0C7E0625}"/>
              </a:ext>
            </a:extLst>
          </p:cNvPr>
          <p:cNvSpPr txBox="1"/>
          <p:nvPr/>
        </p:nvSpPr>
        <p:spPr>
          <a:xfrm>
            <a:off x="4330007" y="3934966"/>
            <a:ext cx="4171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单击添加文本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293674AC-2A0C-4C7F-9ED5-A0A67380DBFE}"/>
              </a:ext>
            </a:extLst>
          </p:cNvPr>
          <p:cNvCxnSpPr/>
          <p:nvPr/>
        </p:nvCxnSpPr>
        <p:spPr>
          <a:xfrm>
            <a:off x="5303871" y="2875830"/>
            <a:ext cx="226695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xmlns="" id="{D80BDB2D-B79B-42D1-8DC2-0023A7826743}"/>
              </a:ext>
            </a:extLst>
          </p:cNvPr>
          <p:cNvCxnSpPr/>
          <p:nvPr/>
        </p:nvCxnSpPr>
        <p:spPr>
          <a:xfrm>
            <a:off x="5303871" y="3759057"/>
            <a:ext cx="226695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2420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68028A1D-BA94-4483-8968-629AA0D908D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373589" cy="12954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2CE4706F-FE78-48D5-AF7C-D62406BEACC5}"/>
              </a:ext>
            </a:extLst>
          </p:cNvPr>
          <p:cNvSpPr txBox="1"/>
          <p:nvPr/>
        </p:nvSpPr>
        <p:spPr>
          <a:xfrm>
            <a:off x="361949" y="266702"/>
            <a:ext cx="857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2CD0BE5C-E0B5-46A7-85E9-F5A140D7EFFB}"/>
              </a:ext>
            </a:extLst>
          </p:cNvPr>
          <p:cNvSpPr txBox="1"/>
          <p:nvPr/>
        </p:nvSpPr>
        <p:spPr>
          <a:xfrm>
            <a:off x="1373589" y="266702"/>
            <a:ext cx="3046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单击此处添加标题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5D5D13EF-6AA7-4E38-A625-9183C0E124C7}"/>
              </a:ext>
            </a:extLst>
          </p:cNvPr>
          <p:cNvSpPr txBox="1"/>
          <p:nvPr/>
        </p:nvSpPr>
        <p:spPr>
          <a:xfrm>
            <a:off x="1373589" y="728365"/>
            <a:ext cx="3626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泪滴形 7">
            <a:extLst>
              <a:ext uri="{FF2B5EF4-FFF2-40B4-BE49-F238E27FC236}">
                <a16:creationId xmlns:a16="http://schemas.microsoft.com/office/drawing/2014/main" xmlns="" id="{212CBE47-2D3A-42EE-A560-B6A12A065EF2}"/>
              </a:ext>
            </a:extLst>
          </p:cNvPr>
          <p:cNvSpPr/>
          <p:nvPr/>
        </p:nvSpPr>
        <p:spPr>
          <a:xfrm>
            <a:off x="4218327" y="3807954"/>
            <a:ext cx="1748391" cy="1748390"/>
          </a:xfrm>
          <a:prstGeom prst="teardrop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A2D38"/>
              </a:solidFill>
              <a:cs typeface="+mn-ea"/>
              <a:sym typeface="+mn-lt"/>
            </a:endParaRPr>
          </a:p>
        </p:txBody>
      </p:sp>
      <p:sp>
        <p:nvSpPr>
          <p:cNvPr id="9" name="泪滴形 8">
            <a:extLst>
              <a:ext uri="{FF2B5EF4-FFF2-40B4-BE49-F238E27FC236}">
                <a16:creationId xmlns:a16="http://schemas.microsoft.com/office/drawing/2014/main" xmlns="" id="{1048C374-E876-48F8-8A3F-AF60CB08D9FC}"/>
              </a:ext>
            </a:extLst>
          </p:cNvPr>
          <p:cNvSpPr/>
          <p:nvPr/>
        </p:nvSpPr>
        <p:spPr>
          <a:xfrm rot="16200000">
            <a:off x="5966717" y="3807955"/>
            <a:ext cx="1748390" cy="1748391"/>
          </a:xfrm>
          <a:prstGeom prst="teardrop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A2D38"/>
              </a:solidFill>
              <a:cs typeface="+mn-ea"/>
              <a:sym typeface="+mn-lt"/>
            </a:endParaRPr>
          </a:p>
        </p:txBody>
      </p:sp>
      <p:sp>
        <p:nvSpPr>
          <p:cNvPr id="10" name="泪滴形 9">
            <a:extLst>
              <a:ext uri="{FF2B5EF4-FFF2-40B4-BE49-F238E27FC236}">
                <a16:creationId xmlns:a16="http://schemas.microsoft.com/office/drawing/2014/main" xmlns="" id="{0881AB53-F7FC-4BF0-AFAC-9BA7A6776706}"/>
              </a:ext>
            </a:extLst>
          </p:cNvPr>
          <p:cNvSpPr/>
          <p:nvPr/>
        </p:nvSpPr>
        <p:spPr>
          <a:xfrm rot="5400000" flipV="1">
            <a:off x="5966717" y="2045796"/>
            <a:ext cx="1748390" cy="1748391"/>
          </a:xfrm>
          <a:prstGeom prst="teardrop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A2D38"/>
              </a:solidFill>
              <a:cs typeface="+mn-ea"/>
              <a:sym typeface="+mn-lt"/>
            </a:endParaRPr>
          </a:p>
        </p:txBody>
      </p:sp>
      <p:sp>
        <p:nvSpPr>
          <p:cNvPr id="11" name="泪滴形 10">
            <a:extLst>
              <a:ext uri="{FF2B5EF4-FFF2-40B4-BE49-F238E27FC236}">
                <a16:creationId xmlns:a16="http://schemas.microsoft.com/office/drawing/2014/main" xmlns="" id="{E735F8BB-ADF3-4378-AF37-0535C6CF5697}"/>
              </a:ext>
            </a:extLst>
          </p:cNvPr>
          <p:cNvSpPr/>
          <p:nvPr/>
        </p:nvSpPr>
        <p:spPr>
          <a:xfrm rot="16200000" flipH="1" flipV="1">
            <a:off x="4218328" y="2045797"/>
            <a:ext cx="1748390" cy="1748391"/>
          </a:xfrm>
          <a:prstGeom prst="teardrop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A2D38"/>
              </a:solidFill>
              <a:cs typeface="+mn-ea"/>
              <a:sym typeface="+mn-lt"/>
            </a:endParaRPr>
          </a:p>
        </p:txBody>
      </p:sp>
      <p:sp>
        <p:nvSpPr>
          <p:cNvPr id="12" name="TextBox 15">
            <a:extLst>
              <a:ext uri="{FF2B5EF4-FFF2-40B4-BE49-F238E27FC236}">
                <a16:creationId xmlns:a16="http://schemas.microsoft.com/office/drawing/2014/main" xmlns="" id="{570482D5-6C9D-4702-97F3-35A54CB9F06B}"/>
              </a:ext>
            </a:extLst>
          </p:cNvPr>
          <p:cNvSpPr txBox="1"/>
          <p:nvPr/>
        </p:nvSpPr>
        <p:spPr>
          <a:xfrm>
            <a:off x="4555614" y="2410724"/>
            <a:ext cx="1073817" cy="807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4800" dirty="0">
                <a:solidFill>
                  <a:srgbClr val="6A2D38"/>
                </a:solidFill>
                <a:latin typeface="+mn-lt"/>
                <a:ea typeface="+mn-ea"/>
                <a:cs typeface="+mn-ea"/>
                <a:sym typeface="+mn-lt"/>
              </a:rPr>
              <a:t>S</a:t>
            </a:r>
            <a:endParaRPr lang="zh-CN" altLang="en-US" sz="4800" dirty="0">
              <a:solidFill>
                <a:srgbClr val="6A2D3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TextBox 16">
            <a:extLst>
              <a:ext uri="{FF2B5EF4-FFF2-40B4-BE49-F238E27FC236}">
                <a16:creationId xmlns:a16="http://schemas.microsoft.com/office/drawing/2014/main" xmlns="" id="{4ADE1572-AB5A-4A21-9AE0-42199DA853E1}"/>
              </a:ext>
            </a:extLst>
          </p:cNvPr>
          <p:cNvSpPr txBox="1"/>
          <p:nvPr/>
        </p:nvSpPr>
        <p:spPr>
          <a:xfrm>
            <a:off x="6304005" y="2410724"/>
            <a:ext cx="1073817" cy="807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4800" dirty="0">
                <a:solidFill>
                  <a:srgbClr val="6A2D38"/>
                </a:solidFill>
                <a:latin typeface="+mn-lt"/>
                <a:ea typeface="+mn-ea"/>
                <a:cs typeface="+mn-ea"/>
                <a:sym typeface="+mn-lt"/>
              </a:rPr>
              <a:t>W</a:t>
            </a:r>
            <a:endParaRPr lang="zh-CN" altLang="en-US" sz="4800" dirty="0">
              <a:solidFill>
                <a:srgbClr val="6A2D3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TextBox 23">
            <a:extLst>
              <a:ext uri="{FF2B5EF4-FFF2-40B4-BE49-F238E27FC236}">
                <a16:creationId xmlns:a16="http://schemas.microsoft.com/office/drawing/2014/main" xmlns="" id="{A86C8A20-0016-4500-B542-DEE069B7DF4C}"/>
              </a:ext>
            </a:extLst>
          </p:cNvPr>
          <p:cNvSpPr txBox="1"/>
          <p:nvPr/>
        </p:nvSpPr>
        <p:spPr>
          <a:xfrm>
            <a:off x="4555613" y="4159113"/>
            <a:ext cx="1073817" cy="807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4800" dirty="0">
                <a:solidFill>
                  <a:srgbClr val="6A2D38"/>
                </a:solidFill>
                <a:latin typeface="+mn-lt"/>
                <a:ea typeface="+mn-ea"/>
                <a:cs typeface="+mn-ea"/>
                <a:sym typeface="+mn-lt"/>
              </a:rPr>
              <a:t>O</a:t>
            </a:r>
            <a:endParaRPr lang="zh-CN" altLang="en-US" sz="4800" dirty="0">
              <a:solidFill>
                <a:srgbClr val="6A2D3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TextBox 24">
            <a:extLst>
              <a:ext uri="{FF2B5EF4-FFF2-40B4-BE49-F238E27FC236}">
                <a16:creationId xmlns:a16="http://schemas.microsoft.com/office/drawing/2014/main" xmlns="" id="{5EF4B809-04BF-4ECA-A5D7-84A14CBD0458}"/>
              </a:ext>
            </a:extLst>
          </p:cNvPr>
          <p:cNvSpPr txBox="1"/>
          <p:nvPr/>
        </p:nvSpPr>
        <p:spPr>
          <a:xfrm>
            <a:off x="6304005" y="4159113"/>
            <a:ext cx="1073817" cy="807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4800" dirty="0">
                <a:solidFill>
                  <a:srgbClr val="6A2D38"/>
                </a:solidFill>
                <a:latin typeface="+mn-lt"/>
                <a:ea typeface="+mn-ea"/>
                <a:cs typeface="+mn-ea"/>
                <a:sym typeface="+mn-lt"/>
              </a:rPr>
              <a:t>T</a:t>
            </a:r>
            <a:endParaRPr lang="zh-CN" altLang="en-US" sz="4800" dirty="0">
              <a:solidFill>
                <a:srgbClr val="6A2D3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6A40760D-CE3E-4FD5-8EA9-0BB5B2226B4A}"/>
              </a:ext>
            </a:extLst>
          </p:cNvPr>
          <p:cNvSpPr txBox="1"/>
          <p:nvPr/>
        </p:nvSpPr>
        <p:spPr>
          <a:xfrm>
            <a:off x="1571081" y="2234050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9556A578-83BB-4637-9A53-1FE9B2B44E13}"/>
              </a:ext>
            </a:extLst>
          </p:cNvPr>
          <p:cNvSpPr txBox="1"/>
          <p:nvPr/>
        </p:nvSpPr>
        <p:spPr>
          <a:xfrm>
            <a:off x="1245703" y="2769973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646D9D2B-14F3-480F-A484-8074993BD4DE}"/>
              </a:ext>
            </a:extLst>
          </p:cNvPr>
          <p:cNvSpPr txBox="1"/>
          <p:nvPr/>
        </p:nvSpPr>
        <p:spPr>
          <a:xfrm>
            <a:off x="1245703" y="3107038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F354B6C9-E017-493A-AC9F-5183BF9A9E1E}"/>
              </a:ext>
            </a:extLst>
          </p:cNvPr>
          <p:cNvSpPr txBox="1"/>
          <p:nvPr/>
        </p:nvSpPr>
        <p:spPr>
          <a:xfrm>
            <a:off x="1571081" y="4123762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6CE280D3-6C2E-4F85-9789-A8BAECCA0CFC}"/>
              </a:ext>
            </a:extLst>
          </p:cNvPr>
          <p:cNvSpPr txBox="1"/>
          <p:nvPr/>
        </p:nvSpPr>
        <p:spPr>
          <a:xfrm>
            <a:off x="1245703" y="4659685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7406D7B8-CCC2-4EBA-A50B-9167421A4B33}"/>
              </a:ext>
            </a:extLst>
          </p:cNvPr>
          <p:cNvSpPr txBox="1"/>
          <p:nvPr/>
        </p:nvSpPr>
        <p:spPr>
          <a:xfrm>
            <a:off x="1245703" y="4996751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D4D79FDC-ACAF-402A-8D00-29E6D76D1653}"/>
              </a:ext>
            </a:extLst>
          </p:cNvPr>
          <p:cNvSpPr txBox="1"/>
          <p:nvPr/>
        </p:nvSpPr>
        <p:spPr>
          <a:xfrm>
            <a:off x="8908720" y="2234050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D3C2E8FB-4D63-4F25-B345-EF75D1AD640C}"/>
              </a:ext>
            </a:extLst>
          </p:cNvPr>
          <p:cNvSpPr txBox="1"/>
          <p:nvPr/>
        </p:nvSpPr>
        <p:spPr>
          <a:xfrm>
            <a:off x="8583342" y="2769973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85B0B51B-D19E-4149-8C49-6476EB72E37F}"/>
              </a:ext>
            </a:extLst>
          </p:cNvPr>
          <p:cNvSpPr txBox="1"/>
          <p:nvPr/>
        </p:nvSpPr>
        <p:spPr>
          <a:xfrm>
            <a:off x="8583342" y="3107038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DA5DA8BC-79D0-4564-86E0-4B21974765B0}"/>
              </a:ext>
            </a:extLst>
          </p:cNvPr>
          <p:cNvSpPr txBox="1"/>
          <p:nvPr/>
        </p:nvSpPr>
        <p:spPr>
          <a:xfrm>
            <a:off x="8908720" y="4123762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E6A18EDF-2A61-4651-875D-D88359AB2D0A}"/>
              </a:ext>
            </a:extLst>
          </p:cNvPr>
          <p:cNvSpPr txBox="1"/>
          <p:nvPr/>
        </p:nvSpPr>
        <p:spPr>
          <a:xfrm>
            <a:off x="8583342" y="4659685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xmlns="" id="{1C7AE61A-EEC6-4836-975F-17F0BD26369C}"/>
              </a:ext>
            </a:extLst>
          </p:cNvPr>
          <p:cNvSpPr txBox="1"/>
          <p:nvPr/>
        </p:nvSpPr>
        <p:spPr>
          <a:xfrm>
            <a:off x="8583342" y="4996751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14611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4B08AA13-FA1D-4255-99AA-09494897369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6233" y="1452293"/>
            <a:ext cx="3817769" cy="360045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BA19D41D-B404-478C-B516-298A711EDBA2}"/>
              </a:ext>
            </a:extLst>
          </p:cNvPr>
          <p:cNvSpPr txBox="1"/>
          <p:nvPr/>
        </p:nvSpPr>
        <p:spPr>
          <a:xfrm>
            <a:off x="2381250" y="2590801"/>
            <a:ext cx="29527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>
                <a:solidFill>
                  <a:schemeClr val="bg1"/>
                </a:solidFill>
                <a:cs typeface="+mn-ea"/>
                <a:sym typeface="+mn-lt"/>
              </a:rPr>
              <a:t>目录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D3F90097-9CBE-4F02-A61C-0156FB3AA22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52284" y="590578"/>
            <a:ext cx="1373589" cy="12954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D699389-B4E1-422A-B8FF-F4FD052906D1}"/>
              </a:ext>
            </a:extLst>
          </p:cNvPr>
          <p:cNvSpPr txBox="1"/>
          <p:nvPr/>
        </p:nvSpPr>
        <p:spPr>
          <a:xfrm>
            <a:off x="6814233" y="857280"/>
            <a:ext cx="857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A14D168F-5536-457A-ADB7-9223A04D281F}"/>
              </a:ext>
            </a:extLst>
          </p:cNvPr>
          <p:cNvSpPr txBox="1"/>
          <p:nvPr/>
        </p:nvSpPr>
        <p:spPr>
          <a:xfrm>
            <a:off x="7825873" y="857280"/>
            <a:ext cx="3046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单击此处添加标题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A04ED6D5-6462-450A-92F5-540FB910C54A}"/>
              </a:ext>
            </a:extLst>
          </p:cNvPr>
          <p:cNvSpPr txBox="1"/>
          <p:nvPr/>
        </p:nvSpPr>
        <p:spPr>
          <a:xfrm>
            <a:off x="7825872" y="1318943"/>
            <a:ext cx="3626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2846D854-C112-4FFF-B329-CF0C6A1B7DE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52284" y="2082312"/>
            <a:ext cx="1373589" cy="12954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D3FA239C-FDD7-47CD-88F1-F431DCD07514}"/>
              </a:ext>
            </a:extLst>
          </p:cNvPr>
          <p:cNvSpPr txBox="1"/>
          <p:nvPr/>
        </p:nvSpPr>
        <p:spPr>
          <a:xfrm>
            <a:off x="6814233" y="2349014"/>
            <a:ext cx="857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EC7B6A4C-B9B8-461D-A4D0-E7A4D7A41DEA}"/>
              </a:ext>
            </a:extLst>
          </p:cNvPr>
          <p:cNvSpPr txBox="1"/>
          <p:nvPr/>
        </p:nvSpPr>
        <p:spPr>
          <a:xfrm>
            <a:off x="7825873" y="2349014"/>
            <a:ext cx="3046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单击此处添加标题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E4E7FA42-5AAF-4257-9ED5-78B8EABEBBC1}"/>
              </a:ext>
            </a:extLst>
          </p:cNvPr>
          <p:cNvSpPr txBox="1"/>
          <p:nvPr/>
        </p:nvSpPr>
        <p:spPr>
          <a:xfrm>
            <a:off x="7825872" y="2810677"/>
            <a:ext cx="3626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55EE7C93-FF71-401E-A992-22A306AB5E7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52284" y="3587083"/>
            <a:ext cx="1373589" cy="129540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9B1533D1-4947-4E64-AF20-0CAAE4507E3F}"/>
              </a:ext>
            </a:extLst>
          </p:cNvPr>
          <p:cNvSpPr txBox="1"/>
          <p:nvPr/>
        </p:nvSpPr>
        <p:spPr>
          <a:xfrm>
            <a:off x="6814233" y="3853785"/>
            <a:ext cx="857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6250DEC1-E9E7-412D-B4C1-6869B6C04E47}"/>
              </a:ext>
            </a:extLst>
          </p:cNvPr>
          <p:cNvSpPr txBox="1"/>
          <p:nvPr/>
        </p:nvSpPr>
        <p:spPr>
          <a:xfrm>
            <a:off x="7825873" y="3853785"/>
            <a:ext cx="3046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单击此处添加标题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5290D52A-EA75-4661-AFAE-BEB6B5CE0817}"/>
              </a:ext>
            </a:extLst>
          </p:cNvPr>
          <p:cNvSpPr txBox="1"/>
          <p:nvPr/>
        </p:nvSpPr>
        <p:spPr>
          <a:xfrm>
            <a:off x="7825872" y="4315448"/>
            <a:ext cx="3626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xmlns="" id="{C8D70ED4-06A9-4555-A3A6-F3E62ECC1D2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52284" y="5059560"/>
            <a:ext cx="1373589" cy="1295400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8B15490E-2EBC-4EF4-ACC2-C8992B794AAC}"/>
              </a:ext>
            </a:extLst>
          </p:cNvPr>
          <p:cNvSpPr txBox="1"/>
          <p:nvPr/>
        </p:nvSpPr>
        <p:spPr>
          <a:xfrm>
            <a:off x="6814233" y="5326262"/>
            <a:ext cx="857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6AD9C10C-84A1-4C38-B98C-63D7BF8F2242}"/>
              </a:ext>
            </a:extLst>
          </p:cNvPr>
          <p:cNvSpPr txBox="1"/>
          <p:nvPr/>
        </p:nvSpPr>
        <p:spPr>
          <a:xfrm>
            <a:off x="7825873" y="5326262"/>
            <a:ext cx="3046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单击此处添加标题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10927B6E-D1D4-43C7-8EE2-BE3F42EC38E0}"/>
              </a:ext>
            </a:extLst>
          </p:cNvPr>
          <p:cNvSpPr txBox="1"/>
          <p:nvPr/>
        </p:nvSpPr>
        <p:spPr>
          <a:xfrm>
            <a:off x="7825872" y="5787925"/>
            <a:ext cx="3626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462261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10" grpId="0"/>
      <p:bldP spid="16" grpId="0"/>
      <p:bldP spid="17" grpId="0"/>
      <p:bldP spid="18" grpId="0"/>
      <p:bldP spid="20" grpId="0"/>
      <p:bldP spid="21" grpId="0"/>
      <p:bldP spid="22" grpId="0"/>
      <p:bldP spid="24" grpId="0"/>
      <p:bldP spid="25" grpId="0"/>
      <p:bldP spid="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68028A1D-BA94-4483-8968-629AA0D908D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373589" cy="12954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2CE4706F-FE78-48D5-AF7C-D62406BEACC5}"/>
              </a:ext>
            </a:extLst>
          </p:cNvPr>
          <p:cNvSpPr txBox="1"/>
          <p:nvPr/>
        </p:nvSpPr>
        <p:spPr>
          <a:xfrm>
            <a:off x="361949" y="266702"/>
            <a:ext cx="857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2CD0BE5C-E0B5-46A7-85E9-F5A140D7EFFB}"/>
              </a:ext>
            </a:extLst>
          </p:cNvPr>
          <p:cNvSpPr txBox="1"/>
          <p:nvPr/>
        </p:nvSpPr>
        <p:spPr>
          <a:xfrm>
            <a:off x="1373589" y="266702"/>
            <a:ext cx="3046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单击此处添加标题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5D5D13EF-6AA7-4E38-A625-9183C0E124C7}"/>
              </a:ext>
            </a:extLst>
          </p:cNvPr>
          <p:cNvSpPr txBox="1"/>
          <p:nvPr/>
        </p:nvSpPr>
        <p:spPr>
          <a:xfrm>
            <a:off x="1373589" y="728365"/>
            <a:ext cx="3626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Oval 35">
            <a:extLst>
              <a:ext uri="{FF2B5EF4-FFF2-40B4-BE49-F238E27FC236}">
                <a16:creationId xmlns:a16="http://schemas.microsoft.com/office/drawing/2014/main" xmlns="" id="{DBBE001A-542D-40F9-9E00-FA1EF7F7B0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79749" y="1574800"/>
            <a:ext cx="552451" cy="552450"/>
          </a:xfrm>
          <a:prstGeom prst="ellipse">
            <a:avLst/>
          </a:prstGeom>
          <a:solidFill>
            <a:srgbClr val="A8A8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defTabSz="912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80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Oval 39">
            <a:extLst>
              <a:ext uri="{FF2B5EF4-FFF2-40B4-BE49-F238E27FC236}">
                <a16:creationId xmlns:a16="http://schemas.microsoft.com/office/drawing/2014/main" xmlns="" id="{0C70C7C0-CDB5-4BD1-8917-2E7AC882AE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12926" y="3119438"/>
            <a:ext cx="550863" cy="552450"/>
          </a:xfrm>
          <a:prstGeom prst="ellipse">
            <a:avLst/>
          </a:prstGeom>
          <a:solidFill>
            <a:srgbClr val="6C71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defTabSz="912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AU" altLang="en-US" sz="180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Oval 45">
            <a:extLst>
              <a:ext uri="{FF2B5EF4-FFF2-40B4-BE49-F238E27FC236}">
                <a16:creationId xmlns:a16="http://schemas.microsoft.com/office/drawing/2014/main" xmlns="" id="{F48465D8-1CC7-4A62-8599-CBC2752187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79749" y="4522788"/>
            <a:ext cx="552451" cy="552450"/>
          </a:xfrm>
          <a:prstGeom prst="ellipse">
            <a:avLst/>
          </a:prstGeom>
          <a:solidFill>
            <a:srgbClr val="A8A8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defTabSz="912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80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1" name="Elbow Connector 47">
            <a:extLst>
              <a:ext uri="{FF2B5EF4-FFF2-40B4-BE49-F238E27FC236}">
                <a16:creationId xmlns:a16="http://schemas.microsoft.com/office/drawing/2014/main" xmlns="" id="{61224D4D-6533-432F-9450-5BBA887FCD01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3776665" y="3402013"/>
            <a:ext cx="1792287" cy="1395412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ADBACA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Elbow Connector 50">
            <a:extLst>
              <a:ext uri="{FF2B5EF4-FFF2-40B4-BE49-F238E27FC236}">
                <a16:creationId xmlns:a16="http://schemas.microsoft.com/office/drawing/2014/main" xmlns="" id="{BB1D93B3-6E64-42A0-A0F8-ABF8B9E4A434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2509839" y="3402015"/>
            <a:ext cx="3240087" cy="47942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ADBACA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Oval 53">
            <a:extLst>
              <a:ext uri="{FF2B5EF4-FFF2-40B4-BE49-F238E27FC236}">
                <a16:creationId xmlns:a16="http://schemas.microsoft.com/office/drawing/2014/main" xmlns="" id="{D2D6238D-7122-47BB-81EE-602D42FF1D9E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8550275" y="1565275"/>
            <a:ext cx="552451" cy="552450"/>
          </a:xfrm>
          <a:prstGeom prst="ellipse">
            <a:avLst/>
          </a:prstGeom>
          <a:solidFill>
            <a:srgbClr val="A8A8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defTabSz="912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80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Oval 56">
            <a:extLst>
              <a:ext uri="{FF2B5EF4-FFF2-40B4-BE49-F238E27FC236}">
                <a16:creationId xmlns:a16="http://schemas.microsoft.com/office/drawing/2014/main" xmlns="" id="{91864B2F-D499-4764-9581-6E25B0F9BA8D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10009189" y="2963863"/>
            <a:ext cx="550863" cy="552450"/>
          </a:xfrm>
          <a:prstGeom prst="ellipse">
            <a:avLst/>
          </a:prstGeom>
          <a:solidFill>
            <a:srgbClr val="6C71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defTabSz="912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80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Oval 59">
            <a:extLst>
              <a:ext uri="{FF2B5EF4-FFF2-40B4-BE49-F238E27FC236}">
                <a16:creationId xmlns:a16="http://schemas.microsoft.com/office/drawing/2014/main" xmlns="" id="{6793C00F-C185-4ADE-A7F2-D8A59E389B50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8578849" y="4632325"/>
            <a:ext cx="552451" cy="552450"/>
          </a:xfrm>
          <a:prstGeom prst="ellipse">
            <a:avLst/>
          </a:prstGeom>
          <a:solidFill>
            <a:srgbClr val="A8A8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defTabSz="912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AU" altLang="en-US" sz="180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6" name="Elbow Connector 60">
            <a:extLst>
              <a:ext uri="{FF2B5EF4-FFF2-40B4-BE49-F238E27FC236}">
                <a16:creationId xmlns:a16="http://schemas.microsoft.com/office/drawing/2014/main" xmlns="" id="{66AFF1A0-2E60-4793-8D11-B4EC90F9F247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3760788" y="1863725"/>
            <a:ext cx="1655763" cy="1100138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ADBACA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Elbow Connector 61">
            <a:extLst>
              <a:ext uri="{FF2B5EF4-FFF2-40B4-BE49-F238E27FC236}">
                <a16:creationId xmlns:a16="http://schemas.microsoft.com/office/drawing/2014/main" xmlns="" id="{5FA6DADF-370F-41E4-857F-282A55C9A3F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56375" y="2954340"/>
            <a:ext cx="3270251" cy="327025"/>
          </a:xfrm>
          <a:prstGeom prst="bentConnector3">
            <a:avLst>
              <a:gd name="adj1" fmla="val 43648"/>
            </a:avLst>
          </a:prstGeom>
          <a:noFill/>
          <a:ln w="12700">
            <a:solidFill>
              <a:srgbClr val="ADBACA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Elbow Connector 62">
            <a:extLst>
              <a:ext uri="{FF2B5EF4-FFF2-40B4-BE49-F238E27FC236}">
                <a16:creationId xmlns:a16="http://schemas.microsoft.com/office/drawing/2014/main" xmlns="" id="{0F76011E-F002-43F0-94A8-9EBF4492F7C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889752" y="3441700"/>
            <a:ext cx="1611313" cy="1500188"/>
          </a:xfrm>
          <a:prstGeom prst="bentConnector3">
            <a:avLst>
              <a:gd name="adj1" fmla="val 58593"/>
            </a:avLst>
          </a:prstGeom>
          <a:noFill/>
          <a:ln w="12700">
            <a:solidFill>
              <a:srgbClr val="ADBACA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Elbow Connector 63">
            <a:extLst>
              <a:ext uri="{FF2B5EF4-FFF2-40B4-BE49-F238E27FC236}">
                <a16:creationId xmlns:a16="http://schemas.microsoft.com/office/drawing/2014/main" xmlns="" id="{1F6D0462-D2E5-406A-9CD6-33E9B4383D14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6564314" y="1841502"/>
            <a:ext cx="1849437" cy="2093913"/>
          </a:xfrm>
          <a:prstGeom prst="bentConnector3">
            <a:avLst>
              <a:gd name="adj1" fmla="val 49000"/>
            </a:avLst>
          </a:prstGeom>
          <a:noFill/>
          <a:ln w="12700">
            <a:solidFill>
              <a:srgbClr val="ADBACA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57B23C46-1EFE-4EE9-939D-AA8FC418F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7314" y="2559052"/>
            <a:ext cx="1857375" cy="1851025"/>
          </a:xfrm>
          <a:prstGeom prst="ellipse">
            <a:avLst/>
          </a:prstGeom>
          <a:solidFill>
            <a:schemeClr val="bg1">
              <a:alpha val="88000"/>
            </a:schemeClr>
          </a:solidFill>
          <a:ln>
            <a:noFill/>
          </a:ln>
          <a:extLst/>
        </p:spPr>
        <p:txBody>
          <a:bodyPr anchor="ctr"/>
          <a:lstStyle>
            <a:lvl1pPr defTabSz="912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80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Freeform 91">
            <a:extLst>
              <a:ext uri="{FF2B5EF4-FFF2-40B4-BE49-F238E27FC236}">
                <a16:creationId xmlns:a16="http://schemas.microsoft.com/office/drawing/2014/main" xmlns="" id="{6F91FF94-F85E-4B15-89F9-D45CFFA1CD4C}"/>
              </a:ext>
            </a:extLst>
          </p:cNvPr>
          <p:cNvSpPr>
            <a:spLocks/>
          </p:cNvSpPr>
          <p:nvPr/>
        </p:nvSpPr>
        <p:spPr bwMode="auto">
          <a:xfrm>
            <a:off x="3290890" y="1700213"/>
            <a:ext cx="130175" cy="258762"/>
          </a:xfrm>
          <a:custGeom>
            <a:avLst/>
            <a:gdLst>
              <a:gd name="T0" fmla="*/ 2147483646 w 144"/>
              <a:gd name="T1" fmla="*/ 2147483646 h 288"/>
              <a:gd name="T2" fmla="*/ 2147483646 w 144"/>
              <a:gd name="T3" fmla="*/ 0 h 288"/>
              <a:gd name="T4" fmla="*/ 0 w 144"/>
              <a:gd name="T5" fmla="*/ 2147483646 h 288"/>
              <a:gd name="T6" fmla="*/ 2147483646 w 144"/>
              <a:gd name="T7" fmla="*/ 2147483646 h 288"/>
              <a:gd name="T8" fmla="*/ 0 w 144"/>
              <a:gd name="T9" fmla="*/ 2147483646 h 288"/>
              <a:gd name="T10" fmla="*/ 2147483646 w 144"/>
              <a:gd name="T11" fmla="*/ 2147483646 h 288"/>
              <a:gd name="T12" fmla="*/ 2147483646 w 144"/>
              <a:gd name="T13" fmla="*/ 2147483646 h 288"/>
              <a:gd name="T14" fmla="*/ 2147483646 w 144"/>
              <a:gd name="T15" fmla="*/ 2147483646 h 28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44" h="288">
                <a:moveTo>
                  <a:pt x="144" y="72"/>
                </a:moveTo>
                <a:cubicBezTo>
                  <a:pt x="144" y="32"/>
                  <a:pt x="112" y="0"/>
                  <a:pt x="72" y="0"/>
                </a:cubicBezTo>
                <a:cubicBezTo>
                  <a:pt x="33" y="0"/>
                  <a:pt x="0" y="32"/>
                  <a:pt x="0" y="72"/>
                </a:cubicBezTo>
                <a:cubicBezTo>
                  <a:pt x="0" y="98"/>
                  <a:pt x="14" y="121"/>
                  <a:pt x="36" y="134"/>
                </a:cubicBezTo>
                <a:cubicBezTo>
                  <a:pt x="0" y="288"/>
                  <a:pt x="0" y="288"/>
                  <a:pt x="0" y="288"/>
                </a:cubicBezTo>
                <a:cubicBezTo>
                  <a:pt x="144" y="288"/>
                  <a:pt x="144" y="288"/>
                  <a:pt x="144" y="288"/>
                </a:cubicBezTo>
                <a:cubicBezTo>
                  <a:pt x="109" y="134"/>
                  <a:pt x="109" y="134"/>
                  <a:pt x="109" y="134"/>
                </a:cubicBezTo>
                <a:cubicBezTo>
                  <a:pt x="130" y="121"/>
                  <a:pt x="144" y="98"/>
                  <a:pt x="144" y="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Freeform 92">
            <a:extLst>
              <a:ext uri="{FF2B5EF4-FFF2-40B4-BE49-F238E27FC236}">
                <a16:creationId xmlns:a16="http://schemas.microsoft.com/office/drawing/2014/main" xmlns="" id="{16392E2A-CE3C-4E99-8CB2-08BAC9502EE2}"/>
              </a:ext>
            </a:extLst>
          </p:cNvPr>
          <p:cNvSpPr>
            <a:spLocks noEditPoints="1"/>
          </p:cNvSpPr>
          <p:nvPr/>
        </p:nvSpPr>
        <p:spPr bwMode="auto">
          <a:xfrm>
            <a:off x="8737601" y="4791075"/>
            <a:ext cx="258763" cy="260350"/>
          </a:xfrm>
          <a:custGeom>
            <a:avLst/>
            <a:gdLst>
              <a:gd name="T0" fmla="*/ 2147483646 w 288"/>
              <a:gd name="T1" fmla="*/ 0 h 288"/>
              <a:gd name="T2" fmla="*/ 0 w 288"/>
              <a:gd name="T3" fmla="*/ 2147483646 h 288"/>
              <a:gd name="T4" fmla="*/ 2147483646 w 288"/>
              <a:gd name="T5" fmla="*/ 2147483646 h 288"/>
              <a:gd name="T6" fmla="*/ 2147483646 w 288"/>
              <a:gd name="T7" fmla="*/ 2147483646 h 288"/>
              <a:gd name="T8" fmla="*/ 2147483646 w 288"/>
              <a:gd name="T9" fmla="*/ 0 h 288"/>
              <a:gd name="T10" fmla="*/ 2147483646 w 288"/>
              <a:gd name="T11" fmla="*/ 2147483646 h 288"/>
              <a:gd name="T12" fmla="*/ 2147483646 w 288"/>
              <a:gd name="T13" fmla="*/ 2147483646 h 288"/>
              <a:gd name="T14" fmla="*/ 2147483646 w 288"/>
              <a:gd name="T15" fmla="*/ 2147483646 h 288"/>
              <a:gd name="T16" fmla="*/ 2147483646 w 288"/>
              <a:gd name="T17" fmla="*/ 2147483646 h 288"/>
              <a:gd name="T18" fmla="*/ 2147483646 w 288"/>
              <a:gd name="T19" fmla="*/ 2147483646 h 288"/>
              <a:gd name="T20" fmla="*/ 2147483646 w 288"/>
              <a:gd name="T21" fmla="*/ 2147483646 h 288"/>
              <a:gd name="T22" fmla="*/ 2147483646 w 288"/>
              <a:gd name="T23" fmla="*/ 2147483646 h 288"/>
              <a:gd name="T24" fmla="*/ 2147483646 w 288"/>
              <a:gd name="T25" fmla="*/ 2147483646 h 28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88" h="288">
                <a:moveTo>
                  <a:pt x="144" y="0"/>
                </a:moveTo>
                <a:cubicBezTo>
                  <a:pt x="65" y="0"/>
                  <a:pt x="0" y="65"/>
                  <a:pt x="0" y="144"/>
                </a:cubicBezTo>
                <a:cubicBezTo>
                  <a:pt x="0" y="224"/>
                  <a:pt x="65" y="288"/>
                  <a:pt x="144" y="288"/>
                </a:cubicBezTo>
                <a:cubicBezTo>
                  <a:pt x="224" y="288"/>
                  <a:pt x="288" y="224"/>
                  <a:pt x="288" y="144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185" y="226"/>
                </a:moveTo>
                <a:cubicBezTo>
                  <a:pt x="104" y="226"/>
                  <a:pt x="104" y="226"/>
                  <a:pt x="104" y="226"/>
                </a:cubicBezTo>
                <a:cubicBezTo>
                  <a:pt x="124" y="139"/>
                  <a:pt x="124" y="139"/>
                  <a:pt x="124" y="139"/>
                </a:cubicBezTo>
                <a:cubicBezTo>
                  <a:pt x="112" y="132"/>
                  <a:pt x="104" y="119"/>
                  <a:pt x="104" y="104"/>
                </a:cubicBezTo>
                <a:cubicBezTo>
                  <a:pt x="104" y="81"/>
                  <a:pt x="122" y="63"/>
                  <a:pt x="145" y="63"/>
                </a:cubicBezTo>
                <a:cubicBezTo>
                  <a:pt x="167" y="63"/>
                  <a:pt x="185" y="81"/>
                  <a:pt x="185" y="104"/>
                </a:cubicBezTo>
                <a:cubicBezTo>
                  <a:pt x="185" y="119"/>
                  <a:pt x="177" y="132"/>
                  <a:pt x="165" y="139"/>
                </a:cubicBezTo>
                <a:lnTo>
                  <a:pt x="185" y="2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Freeform 93">
            <a:extLst>
              <a:ext uri="{FF2B5EF4-FFF2-40B4-BE49-F238E27FC236}">
                <a16:creationId xmlns:a16="http://schemas.microsoft.com/office/drawing/2014/main" xmlns="" id="{8C11DCF1-3634-404D-B5C5-22A39F6403B8}"/>
              </a:ext>
            </a:extLst>
          </p:cNvPr>
          <p:cNvSpPr>
            <a:spLocks noEditPoints="1"/>
          </p:cNvSpPr>
          <p:nvPr/>
        </p:nvSpPr>
        <p:spPr bwMode="auto">
          <a:xfrm>
            <a:off x="3259139" y="4648200"/>
            <a:ext cx="193675" cy="260350"/>
          </a:xfrm>
          <a:custGeom>
            <a:avLst/>
            <a:gdLst>
              <a:gd name="T0" fmla="*/ 2147483646 w 216"/>
              <a:gd name="T1" fmla="*/ 2147483646 h 288"/>
              <a:gd name="T2" fmla="*/ 2147483646 w 216"/>
              <a:gd name="T3" fmla="*/ 2147483646 h 288"/>
              <a:gd name="T4" fmla="*/ 2147483646 w 216"/>
              <a:gd name="T5" fmla="*/ 0 h 288"/>
              <a:gd name="T6" fmla="*/ 2147483646 w 216"/>
              <a:gd name="T7" fmla="*/ 0 h 288"/>
              <a:gd name="T8" fmla="*/ 2147483646 w 216"/>
              <a:gd name="T9" fmla="*/ 0 h 288"/>
              <a:gd name="T10" fmla="*/ 2147483646 w 216"/>
              <a:gd name="T11" fmla="*/ 2147483646 h 288"/>
              <a:gd name="T12" fmla="*/ 2147483646 w 216"/>
              <a:gd name="T13" fmla="*/ 2147483646 h 288"/>
              <a:gd name="T14" fmla="*/ 0 w 216"/>
              <a:gd name="T15" fmla="*/ 2147483646 h 288"/>
              <a:gd name="T16" fmla="*/ 0 w 216"/>
              <a:gd name="T17" fmla="*/ 2147483646 h 288"/>
              <a:gd name="T18" fmla="*/ 2147483646 w 216"/>
              <a:gd name="T19" fmla="*/ 2147483646 h 288"/>
              <a:gd name="T20" fmla="*/ 2147483646 w 216"/>
              <a:gd name="T21" fmla="*/ 2147483646 h 288"/>
              <a:gd name="T22" fmla="*/ 2147483646 w 216"/>
              <a:gd name="T23" fmla="*/ 2147483646 h 288"/>
              <a:gd name="T24" fmla="*/ 2147483646 w 216"/>
              <a:gd name="T25" fmla="*/ 2147483646 h 288"/>
              <a:gd name="T26" fmla="*/ 2147483646 w 216"/>
              <a:gd name="T27" fmla="*/ 2147483646 h 288"/>
              <a:gd name="T28" fmla="*/ 2147483646 w 216"/>
              <a:gd name="T29" fmla="*/ 2147483646 h 288"/>
              <a:gd name="T30" fmla="*/ 2147483646 w 216"/>
              <a:gd name="T31" fmla="*/ 2147483646 h 288"/>
              <a:gd name="T32" fmla="*/ 2147483646 w 216"/>
              <a:gd name="T33" fmla="*/ 2147483646 h 288"/>
              <a:gd name="T34" fmla="*/ 2147483646 w 216"/>
              <a:gd name="T35" fmla="*/ 2147483646 h 288"/>
              <a:gd name="T36" fmla="*/ 2147483646 w 216"/>
              <a:gd name="T37" fmla="*/ 2147483646 h 288"/>
              <a:gd name="T38" fmla="*/ 2147483646 w 216"/>
              <a:gd name="T39" fmla="*/ 2147483646 h 288"/>
              <a:gd name="T40" fmla="*/ 2147483646 w 216"/>
              <a:gd name="T41" fmla="*/ 2147483646 h 288"/>
              <a:gd name="T42" fmla="*/ 2147483646 w 216"/>
              <a:gd name="T43" fmla="*/ 2147483646 h 288"/>
              <a:gd name="T44" fmla="*/ 2147483646 w 216"/>
              <a:gd name="T45" fmla="*/ 2147483646 h 288"/>
              <a:gd name="T46" fmla="*/ 2147483646 w 216"/>
              <a:gd name="T47" fmla="*/ 2147483646 h 288"/>
              <a:gd name="T48" fmla="*/ 2147483646 w 216"/>
              <a:gd name="T49" fmla="*/ 2147483646 h 288"/>
              <a:gd name="T50" fmla="*/ 2147483646 w 216"/>
              <a:gd name="T51" fmla="*/ 2147483646 h 288"/>
              <a:gd name="T52" fmla="*/ 2147483646 w 216"/>
              <a:gd name="T53" fmla="*/ 2147483646 h 288"/>
              <a:gd name="T54" fmla="*/ 2147483646 w 216"/>
              <a:gd name="T55" fmla="*/ 2147483646 h 28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16" h="288">
                <a:moveTo>
                  <a:pt x="188" y="126"/>
                </a:moveTo>
                <a:cubicBezTo>
                  <a:pt x="188" y="79"/>
                  <a:pt x="188" y="79"/>
                  <a:pt x="188" y="79"/>
                </a:cubicBezTo>
                <a:cubicBezTo>
                  <a:pt x="188" y="36"/>
                  <a:pt x="152" y="0"/>
                  <a:pt x="109" y="0"/>
                </a:cubicBezTo>
                <a:cubicBezTo>
                  <a:pt x="109" y="0"/>
                  <a:pt x="108" y="0"/>
                  <a:pt x="108" y="0"/>
                </a:cubicBezTo>
                <a:cubicBezTo>
                  <a:pt x="107" y="0"/>
                  <a:pt x="107" y="0"/>
                  <a:pt x="106" y="0"/>
                </a:cubicBezTo>
                <a:cubicBezTo>
                  <a:pt x="63" y="0"/>
                  <a:pt x="28" y="36"/>
                  <a:pt x="28" y="79"/>
                </a:cubicBezTo>
                <a:cubicBezTo>
                  <a:pt x="28" y="126"/>
                  <a:pt x="28" y="126"/>
                  <a:pt x="28" y="126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288"/>
                  <a:pt x="0" y="288"/>
                  <a:pt x="0" y="288"/>
                </a:cubicBezTo>
                <a:cubicBezTo>
                  <a:pt x="216" y="288"/>
                  <a:pt x="216" y="288"/>
                  <a:pt x="216" y="288"/>
                </a:cubicBezTo>
                <a:cubicBezTo>
                  <a:pt x="216" y="126"/>
                  <a:pt x="216" y="126"/>
                  <a:pt x="216" y="126"/>
                </a:cubicBezTo>
                <a:lnTo>
                  <a:pt x="188" y="126"/>
                </a:lnTo>
                <a:close/>
                <a:moveTo>
                  <a:pt x="133" y="259"/>
                </a:moveTo>
                <a:cubicBezTo>
                  <a:pt x="84" y="259"/>
                  <a:pt x="84" y="259"/>
                  <a:pt x="84" y="259"/>
                </a:cubicBezTo>
                <a:cubicBezTo>
                  <a:pt x="96" y="206"/>
                  <a:pt x="96" y="206"/>
                  <a:pt x="96" y="206"/>
                </a:cubicBezTo>
                <a:cubicBezTo>
                  <a:pt x="88" y="202"/>
                  <a:pt x="84" y="194"/>
                  <a:pt x="84" y="185"/>
                </a:cubicBezTo>
                <a:cubicBezTo>
                  <a:pt x="84" y="172"/>
                  <a:pt x="95" y="161"/>
                  <a:pt x="108" y="161"/>
                </a:cubicBezTo>
                <a:cubicBezTo>
                  <a:pt x="122" y="161"/>
                  <a:pt x="133" y="172"/>
                  <a:pt x="133" y="185"/>
                </a:cubicBezTo>
                <a:cubicBezTo>
                  <a:pt x="133" y="194"/>
                  <a:pt x="128" y="202"/>
                  <a:pt x="120" y="206"/>
                </a:cubicBezTo>
                <a:lnTo>
                  <a:pt x="133" y="259"/>
                </a:lnTo>
                <a:close/>
                <a:moveTo>
                  <a:pt x="148" y="126"/>
                </a:moveTo>
                <a:cubicBezTo>
                  <a:pt x="67" y="126"/>
                  <a:pt x="67" y="126"/>
                  <a:pt x="67" y="126"/>
                </a:cubicBezTo>
                <a:cubicBezTo>
                  <a:pt x="67" y="79"/>
                  <a:pt x="67" y="79"/>
                  <a:pt x="67" y="79"/>
                </a:cubicBezTo>
                <a:cubicBezTo>
                  <a:pt x="67" y="57"/>
                  <a:pt x="85" y="40"/>
                  <a:pt x="106" y="40"/>
                </a:cubicBezTo>
                <a:cubicBezTo>
                  <a:pt x="107" y="40"/>
                  <a:pt x="108" y="40"/>
                  <a:pt x="108" y="40"/>
                </a:cubicBezTo>
                <a:cubicBezTo>
                  <a:pt x="108" y="40"/>
                  <a:pt x="109" y="40"/>
                  <a:pt x="109" y="40"/>
                </a:cubicBezTo>
                <a:cubicBezTo>
                  <a:pt x="131" y="40"/>
                  <a:pt x="148" y="57"/>
                  <a:pt x="148" y="79"/>
                </a:cubicBezTo>
                <a:lnTo>
                  <a:pt x="148" y="1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Freeform 94">
            <a:extLst>
              <a:ext uri="{FF2B5EF4-FFF2-40B4-BE49-F238E27FC236}">
                <a16:creationId xmlns:a16="http://schemas.microsoft.com/office/drawing/2014/main" xmlns="" id="{17692C50-5658-451D-911D-A9EE5C0842C4}"/>
              </a:ext>
            </a:extLst>
          </p:cNvPr>
          <p:cNvSpPr>
            <a:spLocks noEditPoints="1"/>
          </p:cNvSpPr>
          <p:nvPr/>
        </p:nvSpPr>
        <p:spPr bwMode="auto">
          <a:xfrm>
            <a:off x="1958976" y="3257550"/>
            <a:ext cx="258763" cy="241300"/>
          </a:xfrm>
          <a:custGeom>
            <a:avLst/>
            <a:gdLst>
              <a:gd name="T0" fmla="*/ 2147483646 w 288"/>
              <a:gd name="T1" fmla="*/ 0 h 269"/>
              <a:gd name="T2" fmla="*/ 2147483646 w 288"/>
              <a:gd name="T3" fmla="*/ 0 h 269"/>
              <a:gd name="T4" fmla="*/ 2147483646 w 288"/>
              <a:gd name="T5" fmla="*/ 0 h 269"/>
              <a:gd name="T6" fmla="*/ 2147483646 w 288"/>
              <a:gd name="T7" fmla="*/ 2147483646 h 269"/>
              <a:gd name="T8" fmla="*/ 2147483646 w 288"/>
              <a:gd name="T9" fmla="*/ 2147483646 h 269"/>
              <a:gd name="T10" fmla="*/ 0 w 288"/>
              <a:gd name="T11" fmla="*/ 2147483646 h 269"/>
              <a:gd name="T12" fmla="*/ 0 w 288"/>
              <a:gd name="T13" fmla="*/ 2147483646 h 269"/>
              <a:gd name="T14" fmla="*/ 2147483646 w 288"/>
              <a:gd name="T15" fmla="*/ 2147483646 h 269"/>
              <a:gd name="T16" fmla="*/ 2147483646 w 288"/>
              <a:gd name="T17" fmla="*/ 2147483646 h 269"/>
              <a:gd name="T18" fmla="*/ 2147483646 w 288"/>
              <a:gd name="T19" fmla="*/ 2147483646 h 269"/>
              <a:gd name="T20" fmla="*/ 2147483646 w 288"/>
              <a:gd name="T21" fmla="*/ 2147483646 h 269"/>
              <a:gd name="T22" fmla="*/ 2147483646 w 288"/>
              <a:gd name="T23" fmla="*/ 2147483646 h 269"/>
              <a:gd name="T24" fmla="*/ 2147483646 w 288"/>
              <a:gd name="T25" fmla="*/ 2147483646 h 269"/>
              <a:gd name="T26" fmla="*/ 2147483646 w 288"/>
              <a:gd name="T27" fmla="*/ 2147483646 h 269"/>
              <a:gd name="T28" fmla="*/ 2147483646 w 288"/>
              <a:gd name="T29" fmla="*/ 2147483646 h 269"/>
              <a:gd name="T30" fmla="*/ 2147483646 w 288"/>
              <a:gd name="T31" fmla="*/ 2147483646 h 269"/>
              <a:gd name="T32" fmla="*/ 2147483646 w 288"/>
              <a:gd name="T33" fmla="*/ 2147483646 h 269"/>
              <a:gd name="T34" fmla="*/ 2147483646 w 288"/>
              <a:gd name="T35" fmla="*/ 2147483646 h 269"/>
              <a:gd name="T36" fmla="*/ 2147483646 w 288"/>
              <a:gd name="T37" fmla="*/ 2147483646 h 269"/>
              <a:gd name="T38" fmla="*/ 2147483646 w 288"/>
              <a:gd name="T39" fmla="*/ 2147483646 h 269"/>
              <a:gd name="T40" fmla="*/ 2147483646 w 288"/>
              <a:gd name="T41" fmla="*/ 2147483646 h 269"/>
              <a:gd name="T42" fmla="*/ 2147483646 w 288"/>
              <a:gd name="T43" fmla="*/ 2147483646 h 269"/>
              <a:gd name="T44" fmla="*/ 2147483646 w 288"/>
              <a:gd name="T45" fmla="*/ 0 h 269"/>
              <a:gd name="T46" fmla="*/ 2147483646 w 288"/>
              <a:gd name="T47" fmla="*/ 2147483646 h 269"/>
              <a:gd name="T48" fmla="*/ 2147483646 w 288"/>
              <a:gd name="T49" fmla="*/ 2147483646 h 269"/>
              <a:gd name="T50" fmla="*/ 2147483646 w 288"/>
              <a:gd name="T51" fmla="*/ 2147483646 h 269"/>
              <a:gd name="T52" fmla="*/ 2147483646 w 288"/>
              <a:gd name="T53" fmla="*/ 2147483646 h 269"/>
              <a:gd name="T54" fmla="*/ 2147483646 w 288"/>
              <a:gd name="T55" fmla="*/ 2147483646 h 269"/>
              <a:gd name="T56" fmla="*/ 2147483646 w 288"/>
              <a:gd name="T57" fmla="*/ 2147483646 h 269"/>
              <a:gd name="T58" fmla="*/ 2147483646 w 288"/>
              <a:gd name="T59" fmla="*/ 2147483646 h 269"/>
              <a:gd name="T60" fmla="*/ 2147483646 w 288"/>
              <a:gd name="T61" fmla="*/ 2147483646 h 269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88" h="269">
                <a:moveTo>
                  <a:pt x="215" y="0"/>
                </a:moveTo>
                <a:cubicBezTo>
                  <a:pt x="214" y="0"/>
                  <a:pt x="214" y="0"/>
                  <a:pt x="213" y="0"/>
                </a:cubicBezTo>
                <a:cubicBezTo>
                  <a:pt x="213" y="0"/>
                  <a:pt x="212" y="0"/>
                  <a:pt x="212" y="0"/>
                </a:cubicBezTo>
                <a:cubicBezTo>
                  <a:pt x="172" y="0"/>
                  <a:pt x="139" y="33"/>
                  <a:pt x="139" y="73"/>
                </a:cubicBezTo>
                <a:cubicBezTo>
                  <a:pt x="139" y="73"/>
                  <a:pt x="139" y="99"/>
                  <a:pt x="139" y="117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269"/>
                  <a:pt x="0" y="269"/>
                  <a:pt x="0" y="269"/>
                </a:cubicBezTo>
                <a:cubicBezTo>
                  <a:pt x="202" y="269"/>
                  <a:pt x="202" y="269"/>
                  <a:pt x="202" y="269"/>
                </a:cubicBezTo>
                <a:cubicBezTo>
                  <a:pt x="202" y="117"/>
                  <a:pt x="202" y="117"/>
                  <a:pt x="202" y="117"/>
                </a:cubicBezTo>
                <a:cubicBezTo>
                  <a:pt x="175" y="117"/>
                  <a:pt x="175" y="117"/>
                  <a:pt x="175" y="117"/>
                </a:cubicBezTo>
                <a:cubicBezTo>
                  <a:pt x="175" y="99"/>
                  <a:pt x="175" y="73"/>
                  <a:pt x="175" y="73"/>
                </a:cubicBezTo>
                <a:cubicBezTo>
                  <a:pt x="175" y="53"/>
                  <a:pt x="192" y="36"/>
                  <a:pt x="212" y="36"/>
                </a:cubicBezTo>
                <a:cubicBezTo>
                  <a:pt x="213" y="36"/>
                  <a:pt x="214" y="36"/>
                  <a:pt x="214" y="36"/>
                </a:cubicBezTo>
                <a:cubicBezTo>
                  <a:pt x="214" y="36"/>
                  <a:pt x="214" y="36"/>
                  <a:pt x="215" y="36"/>
                </a:cubicBezTo>
                <a:cubicBezTo>
                  <a:pt x="235" y="36"/>
                  <a:pt x="251" y="53"/>
                  <a:pt x="251" y="73"/>
                </a:cubicBezTo>
                <a:cubicBezTo>
                  <a:pt x="251" y="73"/>
                  <a:pt x="251" y="81"/>
                  <a:pt x="251" y="91"/>
                </a:cubicBezTo>
                <a:cubicBezTo>
                  <a:pt x="264" y="91"/>
                  <a:pt x="264" y="91"/>
                  <a:pt x="264" y="91"/>
                </a:cubicBezTo>
                <a:cubicBezTo>
                  <a:pt x="264" y="95"/>
                  <a:pt x="264" y="95"/>
                  <a:pt x="264" y="95"/>
                </a:cubicBezTo>
                <a:cubicBezTo>
                  <a:pt x="251" y="107"/>
                  <a:pt x="251" y="107"/>
                  <a:pt x="251" y="107"/>
                </a:cubicBezTo>
                <a:cubicBezTo>
                  <a:pt x="251" y="111"/>
                  <a:pt x="251" y="114"/>
                  <a:pt x="251" y="117"/>
                </a:cubicBezTo>
                <a:cubicBezTo>
                  <a:pt x="288" y="117"/>
                  <a:pt x="288" y="117"/>
                  <a:pt x="288" y="117"/>
                </a:cubicBezTo>
                <a:cubicBezTo>
                  <a:pt x="288" y="99"/>
                  <a:pt x="288" y="73"/>
                  <a:pt x="288" y="73"/>
                </a:cubicBezTo>
                <a:cubicBezTo>
                  <a:pt x="288" y="33"/>
                  <a:pt x="255" y="0"/>
                  <a:pt x="215" y="0"/>
                </a:cubicBezTo>
                <a:close/>
                <a:moveTo>
                  <a:pt x="124" y="241"/>
                </a:moveTo>
                <a:cubicBezTo>
                  <a:pt x="78" y="241"/>
                  <a:pt x="78" y="241"/>
                  <a:pt x="78" y="241"/>
                </a:cubicBezTo>
                <a:cubicBezTo>
                  <a:pt x="89" y="192"/>
                  <a:pt x="89" y="192"/>
                  <a:pt x="89" y="192"/>
                </a:cubicBezTo>
                <a:cubicBezTo>
                  <a:pt x="82" y="188"/>
                  <a:pt x="78" y="181"/>
                  <a:pt x="78" y="172"/>
                </a:cubicBezTo>
                <a:cubicBezTo>
                  <a:pt x="78" y="160"/>
                  <a:pt x="88" y="149"/>
                  <a:pt x="101" y="149"/>
                </a:cubicBezTo>
                <a:cubicBezTo>
                  <a:pt x="113" y="149"/>
                  <a:pt x="124" y="160"/>
                  <a:pt x="124" y="172"/>
                </a:cubicBezTo>
                <a:cubicBezTo>
                  <a:pt x="124" y="181"/>
                  <a:pt x="119" y="188"/>
                  <a:pt x="112" y="192"/>
                </a:cubicBezTo>
                <a:lnTo>
                  <a:pt x="124" y="2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Freeform 112">
            <a:extLst>
              <a:ext uri="{FF2B5EF4-FFF2-40B4-BE49-F238E27FC236}">
                <a16:creationId xmlns:a16="http://schemas.microsoft.com/office/drawing/2014/main" xmlns="" id="{71A49992-9D7E-4946-BDC2-B3A823499425}"/>
              </a:ext>
            </a:extLst>
          </p:cNvPr>
          <p:cNvSpPr>
            <a:spLocks noEditPoints="1"/>
          </p:cNvSpPr>
          <p:nvPr/>
        </p:nvSpPr>
        <p:spPr bwMode="auto">
          <a:xfrm>
            <a:off x="10155237" y="3117850"/>
            <a:ext cx="258763" cy="260350"/>
          </a:xfrm>
          <a:custGeom>
            <a:avLst/>
            <a:gdLst>
              <a:gd name="T0" fmla="*/ 2147483646 w 288"/>
              <a:gd name="T1" fmla="*/ 2147483646 h 288"/>
              <a:gd name="T2" fmla="*/ 2147483646 w 288"/>
              <a:gd name="T3" fmla="*/ 2147483646 h 288"/>
              <a:gd name="T4" fmla="*/ 2147483646 w 288"/>
              <a:gd name="T5" fmla="*/ 0 h 288"/>
              <a:gd name="T6" fmla="*/ 0 w 288"/>
              <a:gd name="T7" fmla="*/ 2147483646 h 288"/>
              <a:gd name="T8" fmla="*/ 2147483646 w 288"/>
              <a:gd name="T9" fmla="*/ 2147483646 h 288"/>
              <a:gd name="T10" fmla="*/ 2147483646 w 288"/>
              <a:gd name="T11" fmla="*/ 2147483646 h 288"/>
              <a:gd name="T12" fmla="*/ 2147483646 w 288"/>
              <a:gd name="T13" fmla="*/ 2147483646 h 288"/>
              <a:gd name="T14" fmla="*/ 2147483646 w 288"/>
              <a:gd name="T15" fmla="*/ 2147483646 h 288"/>
              <a:gd name="T16" fmla="*/ 2147483646 w 288"/>
              <a:gd name="T17" fmla="*/ 2147483646 h 288"/>
              <a:gd name="T18" fmla="*/ 2147483646 w 288"/>
              <a:gd name="T19" fmla="*/ 2147483646 h 288"/>
              <a:gd name="T20" fmla="*/ 2147483646 w 288"/>
              <a:gd name="T21" fmla="*/ 2147483646 h 288"/>
              <a:gd name="T22" fmla="*/ 2147483646 w 288"/>
              <a:gd name="T23" fmla="*/ 2147483646 h 288"/>
              <a:gd name="T24" fmla="*/ 2147483646 w 288"/>
              <a:gd name="T25" fmla="*/ 2147483646 h 288"/>
              <a:gd name="T26" fmla="*/ 2147483646 w 288"/>
              <a:gd name="T27" fmla="*/ 2147483646 h 288"/>
              <a:gd name="T28" fmla="*/ 2147483646 w 288"/>
              <a:gd name="T29" fmla="*/ 2147483646 h 288"/>
              <a:gd name="T30" fmla="*/ 2147483646 w 288"/>
              <a:gd name="T31" fmla="*/ 2147483646 h 288"/>
              <a:gd name="T32" fmla="*/ 2147483646 w 288"/>
              <a:gd name="T33" fmla="*/ 2147483646 h 288"/>
              <a:gd name="T34" fmla="*/ 2147483646 w 288"/>
              <a:gd name="T35" fmla="*/ 2147483646 h 288"/>
              <a:gd name="T36" fmla="*/ 2147483646 w 288"/>
              <a:gd name="T37" fmla="*/ 2147483646 h 288"/>
              <a:gd name="T38" fmla="*/ 2147483646 w 288"/>
              <a:gd name="T39" fmla="*/ 2147483646 h 288"/>
              <a:gd name="T40" fmla="*/ 2147483646 w 288"/>
              <a:gd name="T41" fmla="*/ 2147483646 h 288"/>
              <a:gd name="T42" fmla="*/ 2147483646 w 288"/>
              <a:gd name="T43" fmla="*/ 2147483646 h 288"/>
              <a:gd name="T44" fmla="*/ 2147483646 w 288"/>
              <a:gd name="T45" fmla="*/ 2147483646 h 28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88" h="288">
                <a:moveTo>
                  <a:pt x="179" y="120"/>
                </a:moveTo>
                <a:cubicBezTo>
                  <a:pt x="182" y="111"/>
                  <a:pt x="183" y="102"/>
                  <a:pt x="183" y="92"/>
                </a:cubicBezTo>
                <a:cubicBezTo>
                  <a:pt x="183" y="41"/>
                  <a:pt x="142" y="0"/>
                  <a:pt x="92" y="0"/>
                </a:cubicBezTo>
                <a:cubicBezTo>
                  <a:pt x="41" y="0"/>
                  <a:pt x="0" y="41"/>
                  <a:pt x="0" y="92"/>
                </a:cubicBezTo>
                <a:cubicBezTo>
                  <a:pt x="0" y="142"/>
                  <a:pt x="41" y="183"/>
                  <a:pt x="92" y="183"/>
                </a:cubicBezTo>
                <a:cubicBezTo>
                  <a:pt x="102" y="183"/>
                  <a:pt x="112" y="181"/>
                  <a:pt x="121" y="178"/>
                </a:cubicBezTo>
                <a:cubicBezTo>
                  <a:pt x="142" y="199"/>
                  <a:pt x="142" y="199"/>
                  <a:pt x="142" y="199"/>
                </a:cubicBezTo>
                <a:cubicBezTo>
                  <a:pt x="186" y="199"/>
                  <a:pt x="186" y="199"/>
                  <a:pt x="186" y="199"/>
                </a:cubicBezTo>
                <a:cubicBezTo>
                  <a:pt x="186" y="244"/>
                  <a:pt x="186" y="244"/>
                  <a:pt x="186" y="244"/>
                </a:cubicBezTo>
                <a:cubicBezTo>
                  <a:pt x="186" y="244"/>
                  <a:pt x="186" y="244"/>
                  <a:pt x="186" y="244"/>
                </a:cubicBezTo>
                <a:cubicBezTo>
                  <a:pt x="230" y="244"/>
                  <a:pt x="230" y="244"/>
                  <a:pt x="230" y="244"/>
                </a:cubicBezTo>
                <a:cubicBezTo>
                  <a:pt x="230" y="288"/>
                  <a:pt x="230" y="288"/>
                  <a:pt x="230" y="288"/>
                </a:cubicBezTo>
                <a:cubicBezTo>
                  <a:pt x="230" y="288"/>
                  <a:pt x="230" y="288"/>
                  <a:pt x="230" y="288"/>
                </a:cubicBezTo>
                <a:cubicBezTo>
                  <a:pt x="288" y="288"/>
                  <a:pt x="288" y="288"/>
                  <a:pt x="288" y="288"/>
                </a:cubicBezTo>
                <a:cubicBezTo>
                  <a:pt x="288" y="288"/>
                  <a:pt x="288" y="288"/>
                  <a:pt x="288" y="288"/>
                </a:cubicBezTo>
                <a:cubicBezTo>
                  <a:pt x="288" y="288"/>
                  <a:pt x="288" y="288"/>
                  <a:pt x="288" y="288"/>
                </a:cubicBezTo>
                <a:cubicBezTo>
                  <a:pt x="288" y="230"/>
                  <a:pt x="288" y="230"/>
                  <a:pt x="288" y="230"/>
                </a:cubicBezTo>
                <a:lnTo>
                  <a:pt x="179" y="120"/>
                </a:lnTo>
                <a:close/>
                <a:moveTo>
                  <a:pt x="73" y="103"/>
                </a:moveTo>
                <a:cubicBezTo>
                  <a:pt x="56" y="103"/>
                  <a:pt x="42" y="89"/>
                  <a:pt x="42" y="72"/>
                </a:cubicBezTo>
                <a:cubicBezTo>
                  <a:pt x="42" y="55"/>
                  <a:pt x="56" y="41"/>
                  <a:pt x="73" y="41"/>
                </a:cubicBezTo>
                <a:cubicBezTo>
                  <a:pt x="90" y="41"/>
                  <a:pt x="104" y="55"/>
                  <a:pt x="104" y="72"/>
                </a:cubicBezTo>
                <a:cubicBezTo>
                  <a:pt x="104" y="89"/>
                  <a:pt x="90" y="103"/>
                  <a:pt x="73" y="1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Freeform 113">
            <a:extLst>
              <a:ext uri="{FF2B5EF4-FFF2-40B4-BE49-F238E27FC236}">
                <a16:creationId xmlns:a16="http://schemas.microsoft.com/office/drawing/2014/main" xmlns="" id="{071CE10E-05A1-448F-90F1-3407D988DE94}"/>
              </a:ext>
            </a:extLst>
          </p:cNvPr>
          <p:cNvSpPr>
            <a:spLocks noEditPoints="1"/>
          </p:cNvSpPr>
          <p:nvPr/>
        </p:nvSpPr>
        <p:spPr bwMode="auto">
          <a:xfrm>
            <a:off x="8739188" y="1709738"/>
            <a:ext cx="173037" cy="260350"/>
          </a:xfrm>
          <a:custGeom>
            <a:avLst/>
            <a:gdLst>
              <a:gd name="T0" fmla="*/ 2147483646 w 192"/>
              <a:gd name="T1" fmla="*/ 2147483646 h 289"/>
              <a:gd name="T2" fmla="*/ 2147483646 w 192"/>
              <a:gd name="T3" fmla="*/ 2147483646 h 289"/>
              <a:gd name="T4" fmla="*/ 2147483646 w 192"/>
              <a:gd name="T5" fmla="*/ 2147483646 h 289"/>
              <a:gd name="T6" fmla="*/ 2147483646 w 192"/>
              <a:gd name="T7" fmla="*/ 0 h 289"/>
              <a:gd name="T8" fmla="*/ 2147483646 w 192"/>
              <a:gd name="T9" fmla="*/ 2147483646 h 289"/>
              <a:gd name="T10" fmla="*/ 2147483646 w 192"/>
              <a:gd name="T11" fmla="*/ 2147483646 h 289"/>
              <a:gd name="T12" fmla="*/ 2147483646 w 192"/>
              <a:gd name="T13" fmla="*/ 2147483646 h 289"/>
              <a:gd name="T14" fmla="*/ 2147483646 w 192"/>
              <a:gd name="T15" fmla="*/ 2147483646 h 289"/>
              <a:gd name="T16" fmla="*/ 2147483646 w 192"/>
              <a:gd name="T17" fmla="*/ 2147483646 h 289"/>
              <a:gd name="T18" fmla="*/ 0 w 192"/>
              <a:gd name="T19" fmla="*/ 2147483646 h 289"/>
              <a:gd name="T20" fmla="*/ 2147483646 w 192"/>
              <a:gd name="T21" fmla="*/ 2147483646 h 289"/>
              <a:gd name="T22" fmla="*/ 2147483646 w 192"/>
              <a:gd name="T23" fmla="*/ 2147483646 h 289"/>
              <a:gd name="T24" fmla="*/ 2147483646 w 192"/>
              <a:gd name="T25" fmla="*/ 2147483646 h 289"/>
              <a:gd name="T26" fmla="*/ 2147483646 w 192"/>
              <a:gd name="T27" fmla="*/ 2147483646 h 289"/>
              <a:gd name="T28" fmla="*/ 2147483646 w 192"/>
              <a:gd name="T29" fmla="*/ 2147483646 h 289"/>
              <a:gd name="T30" fmla="*/ 2147483646 w 192"/>
              <a:gd name="T31" fmla="*/ 2147483646 h 289"/>
              <a:gd name="T32" fmla="*/ 2147483646 w 192"/>
              <a:gd name="T33" fmla="*/ 2147483646 h 289"/>
              <a:gd name="T34" fmla="*/ 2147483646 w 192"/>
              <a:gd name="T35" fmla="*/ 2147483646 h 289"/>
              <a:gd name="T36" fmla="*/ 2147483646 w 192"/>
              <a:gd name="T37" fmla="*/ 2147483646 h 289"/>
              <a:gd name="T38" fmla="*/ 2147483646 w 192"/>
              <a:gd name="T39" fmla="*/ 2147483646 h 289"/>
              <a:gd name="T40" fmla="*/ 2147483646 w 192"/>
              <a:gd name="T41" fmla="*/ 2147483646 h 289"/>
              <a:gd name="T42" fmla="*/ 2147483646 w 192"/>
              <a:gd name="T43" fmla="*/ 2147483646 h 289"/>
              <a:gd name="T44" fmla="*/ 2147483646 w 192"/>
              <a:gd name="T45" fmla="*/ 2147483646 h 289"/>
              <a:gd name="T46" fmla="*/ 2147483646 w 192"/>
              <a:gd name="T47" fmla="*/ 2147483646 h 289"/>
              <a:gd name="T48" fmla="*/ 2147483646 w 192"/>
              <a:gd name="T49" fmla="*/ 2147483646 h 289"/>
              <a:gd name="T50" fmla="*/ 2147483646 w 192"/>
              <a:gd name="T51" fmla="*/ 2147483646 h 289"/>
              <a:gd name="T52" fmla="*/ 2147483646 w 192"/>
              <a:gd name="T53" fmla="*/ 2147483646 h 289"/>
              <a:gd name="T54" fmla="*/ 2147483646 w 192"/>
              <a:gd name="T55" fmla="*/ 2147483646 h 289"/>
              <a:gd name="T56" fmla="*/ 2147483646 w 192"/>
              <a:gd name="T57" fmla="*/ 2147483646 h 289"/>
              <a:gd name="T58" fmla="*/ 2147483646 w 192"/>
              <a:gd name="T59" fmla="*/ 2147483646 h 289"/>
              <a:gd name="T60" fmla="*/ 2147483646 w 192"/>
              <a:gd name="T61" fmla="*/ 2147483646 h 289"/>
              <a:gd name="T62" fmla="*/ 2147483646 w 192"/>
              <a:gd name="T63" fmla="*/ 2147483646 h 289"/>
              <a:gd name="T64" fmla="*/ 2147483646 w 192"/>
              <a:gd name="T65" fmla="*/ 2147483646 h 289"/>
              <a:gd name="T66" fmla="*/ 2147483646 w 192"/>
              <a:gd name="T67" fmla="*/ 2147483646 h 289"/>
              <a:gd name="T68" fmla="*/ 2147483646 w 192"/>
              <a:gd name="T69" fmla="*/ 2147483646 h 289"/>
              <a:gd name="T70" fmla="*/ 2147483646 w 192"/>
              <a:gd name="T71" fmla="*/ 2147483646 h 289"/>
              <a:gd name="T72" fmla="*/ 2147483646 w 192"/>
              <a:gd name="T73" fmla="*/ 2147483646 h 289"/>
              <a:gd name="T74" fmla="*/ 2147483646 w 192"/>
              <a:gd name="T75" fmla="*/ 2147483646 h 289"/>
              <a:gd name="T76" fmla="*/ 2147483646 w 192"/>
              <a:gd name="T77" fmla="*/ 2147483646 h 289"/>
              <a:gd name="T78" fmla="*/ 2147483646 w 192"/>
              <a:gd name="T79" fmla="*/ 2147483646 h 289"/>
              <a:gd name="T80" fmla="*/ 2147483646 w 192"/>
              <a:gd name="T81" fmla="*/ 2147483646 h 289"/>
              <a:gd name="T82" fmla="*/ 2147483646 w 192"/>
              <a:gd name="T83" fmla="*/ 2147483646 h 289"/>
              <a:gd name="T84" fmla="*/ 2147483646 w 192"/>
              <a:gd name="T85" fmla="*/ 2147483646 h 289"/>
              <a:gd name="T86" fmla="*/ 2147483646 w 192"/>
              <a:gd name="T87" fmla="*/ 2147483646 h 289"/>
              <a:gd name="T88" fmla="*/ 2147483646 w 192"/>
              <a:gd name="T89" fmla="*/ 2147483646 h 289"/>
              <a:gd name="T90" fmla="*/ 2147483646 w 192"/>
              <a:gd name="T91" fmla="*/ 2147483646 h 289"/>
              <a:gd name="T92" fmla="*/ 2147483646 w 192"/>
              <a:gd name="T93" fmla="*/ 2147483646 h 289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92" h="289">
                <a:moveTo>
                  <a:pt x="179" y="169"/>
                </a:moveTo>
                <a:cubicBezTo>
                  <a:pt x="192" y="149"/>
                  <a:pt x="190" y="123"/>
                  <a:pt x="174" y="107"/>
                </a:cubicBezTo>
                <a:cubicBezTo>
                  <a:pt x="181" y="98"/>
                  <a:pt x="186" y="87"/>
                  <a:pt x="187" y="75"/>
                </a:cubicBezTo>
                <a:cubicBezTo>
                  <a:pt x="187" y="75"/>
                  <a:pt x="187" y="75"/>
                  <a:pt x="187" y="75"/>
                </a:cubicBezTo>
                <a:cubicBezTo>
                  <a:pt x="187" y="73"/>
                  <a:pt x="187" y="72"/>
                  <a:pt x="187" y="70"/>
                </a:cubicBezTo>
                <a:cubicBezTo>
                  <a:pt x="187" y="52"/>
                  <a:pt x="179" y="35"/>
                  <a:pt x="165" y="23"/>
                </a:cubicBezTo>
                <a:cubicBezTo>
                  <a:pt x="151" y="10"/>
                  <a:pt x="133" y="2"/>
                  <a:pt x="112" y="1"/>
                </a:cubicBezTo>
                <a:cubicBezTo>
                  <a:pt x="109" y="0"/>
                  <a:pt x="106" y="0"/>
                  <a:pt x="104" y="0"/>
                </a:cubicBezTo>
                <a:cubicBezTo>
                  <a:pt x="84" y="0"/>
                  <a:pt x="65" y="6"/>
                  <a:pt x="51" y="17"/>
                </a:cubicBezTo>
                <a:cubicBezTo>
                  <a:pt x="37" y="28"/>
                  <a:pt x="27" y="43"/>
                  <a:pt x="25" y="61"/>
                </a:cubicBezTo>
                <a:cubicBezTo>
                  <a:pt x="25" y="63"/>
                  <a:pt x="25" y="65"/>
                  <a:pt x="25" y="66"/>
                </a:cubicBezTo>
                <a:cubicBezTo>
                  <a:pt x="25" y="78"/>
                  <a:pt x="29" y="90"/>
                  <a:pt x="36" y="100"/>
                </a:cubicBezTo>
                <a:cubicBezTo>
                  <a:pt x="24" y="113"/>
                  <a:pt x="19" y="132"/>
                  <a:pt x="26" y="150"/>
                </a:cubicBezTo>
                <a:cubicBezTo>
                  <a:pt x="28" y="155"/>
                  <a:pt x="31" y="160"/>
                  <a:pt x="34" y="164"/>
                </a:cubicBezTo>
                <a:cubicBezTo>
                  <a:pt x="28" y="179"/>
                  <a:pt x="28" y="179"/>
                  <a:pt x="28" y="179"/>
                </a:cubicBezTo>
                <a:cubicBezTo>
                  <a:pt x="36" y="201"/>
                  <a:pt x="36" y="201"/>
                  <a:pt x="36" y="201"/>
                </a:cubicBezTo>
                <a:cubicBezTo>
                  <a:pt x="14" y="210"/>
                  <a:pt x="14" y="210"/>
                  <a:pt x="14" y="210"/>
                </a:cubicBezTo>
                <a:cubicBezTo>
                  <a:pt x="14" y="210"/>
                  <a:pt x="14" y="210"/>
                  <a:pt x="14" y="210"/>
                </a:cubicBezTo>
                <a:cubicBezTo>
                  <a:pt x="23" y="232"/>
                  <a:pt x="23" y="232"/>
                  <a:pt x="23" y="232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41"/>
                  <a:pt x="0" y="241"/>
                  <a:pt x="0" y="241"/>
                </a:cubicBezTo>
                <a:cubicBezTo>
                  <a:pt x="11" y="270"/>
                  <a:pt x="11" y="270"/>
                  <a:pt x="11" y="270"/>
                </a:cubicBezTo>
                <a:cubicBezTo>
                  <a:pt x="11" y="270"/>
                  <a:pt x="11" y="270"/>
                  <a:pt x="11" y="270"/>
                </a:cubicBezTo>
                <a:cubicBezTo>
                  <a:pt x="11" y="270"/>
                  <a:pt x="11" y="270"/>
                  <a:pt x="11" y="270"/>
                </a:cubicBezTo>
                <a:cubicBezTo>
                  <a:pt x="41" y="259"/>
                  <a:pt x="41" y="259"/>
                  <a:pt x="41" y="259"/>
                </a:cubicBezTo>
                <a:cubicBezTo>
                  <a:pt x="66" y="203"/>
                  <a:pt x="66" y="203"/>
                  <a:pt x="66" y="203"/>
                </a:cubicBezTo>
                <a:cubicBezTo>
                  <a:pt x="64" y="202"/>
                  <a:pt x="64" y="202"/>
                  <a:pt x="64" y="202"/>
                </a:cubicBezTo>
                <a:cubicBezTo>
                  <a:pt x="64" y="196"/>
                  <a:pt x="64" y="196"/>
                  <a:pt x="64" y="196"/>
                </a:cubicBezTo>
                <a:cubicBezTo>
                  <a:pt x="64" y="188"/>
                  <a:pt x="64" y="188"/>
                  <a:pt x="64" y="188"/>
                </a:cubicBezTo>
                <a:cubicBezTo>
                  <a:pt x="61" y="185"/>
                  <a:pt x="57" y="183"/>
                  <a:pt x="55" y="180"/>
                </a:cubicBezTo>
                <a:cubicBezTo>
                  <a:pt x="43" y="168"/>
                  <a:pt x="36" y="153"/>
                  <a:pt x="36" y="136"/>
                </a:cubicBezTo>
                <a:cubicBezTo>
                  <a:pt x="36" y="119"/>
                  <a:pt x="43" y="103"/>
                  <a:pt x="55" y="91"/>
                </a:cubicBezTo>
                <a:cubicBezTo>
                  <a:pt x="58" y="88"/>
                  <a:pt x="61" y="86"/>
                  <a:pt x="65" y="83"/>
                </a:cubicBezTo>
                <a:cubicBezTo>
                  <a:pt x="61" y="84"/>
                  <a:pt x="58" y="85"/>
                  <a:pt x="55" y="86"/>
                </a:cubicBezTo>
                <a:cubicBezTo>
                  <a:pt x="54" y="87"/>
                  <a:pt x="52" y="87"/>
                  <a:pt x="51" y="88"/>
                </a:cubicBezTo>
                <a:cubicBezTo>
                  <a:pt x="47" y="81"/>
                  <a:pt x="45" y="74"/>
                  <a:pt x="45" y="66"/>
                </a:cubicBezTo>
                <a:cubicBezTo>
                  <a:pt x="45" y="65"/>
                  <a:pt x="45" y="64"/>
                  <a:pt x="45" y="63"/>
                </a:cubicBezTo>
                <a:cubicBezTo>
                  <a:pt x="46" y="51"/>
                  <a:pt x="52" y="41"/>
                  <a:pt x="63" y="33"/>
                </a:cubicBezTo>
                <a:cubicBezTo>
                  <a:pt x="73" y="25"/>
                  <a:pt x="88" y="20"/>
                  <a:pt x="104" y="20"/>
                </a:cubicBezTo>
                <a:cubicBezTo>
                  <a:pt x="104" y="20"/>
                  <a:pt x="104" y="20"/>
                  <a:pt x="104" y="20"/>
                </a:cubicBezTo>
                <a:cubicBezTo>
                  <a:pt x="106" y="20"/>
                  <a:pt x="108" y="20"/>
                  <a:pt x="110" y="20"/>
                </a:cubicBezTo>
                <a:cubicBezTo>
                  <a:pt x="127" y="22"/>
                  <a:pt x="142" y="28"/>
                  <a:pt x="152" y="37"/>
                </a:cubicBezTo>
                <a:cubicBezTo>
                  <a:pt x="162" y="47"/>
                  <a:pt x="168" y="58"/>
                  <a:pt x="168" y="70"/>
                </a:cubicBezTo>
                <a:cubicBezTo>
                  <a:pt x="168" y="71"/>
                  <a:pt x="168" y="72"/>
                  <a:pt x="168" y="73"/>
                </a:cubicBezTo>
                <a:cubicBezTo>
                  <a:pt x="168" y="73"/>
                  <a:pt x="168" y="73"/>
                  <a:pt x="168" y="73"/>
                </a:cubicBezTo>
                <a:cubicBezTo>
                  <a:pt x="167" y="81"/>
                  <a:pt x="164" y="89"/>
                  <a:pt x="158" y="95"/>
                </a:cubicBezTo>
                <a:cubicBezTo>
                  <a:pt x="153" y="93"/>
                  <a:pt x="148" y="92"/>
                  <a:pt x="143" y="91"/>
                </a:cubicBezTo>
                <a:cubicBezTo>
                  <a:pt x="143" y="91"/>
                  <a:pt x="143" y="91"/>
                  <a:pt x="143" y="91"/>
                </a:cubicBezTo>
                <a:cubicBezTo>
                  <a:pt x="147" y="95"/>
                  <a:pt x="149" y="98"/>
                  <a:pt x="152" y="102"/>
                </a:cubicBezTo>
                <a:cubicBezTo>
                  <a:pt x="151" y="102"/>
                  <a:pt x="151" y="103"/>
                  <a:pt x="150" y="103"/>
                </a:cubicBezTo>
                <a:cubicBezTo>
                  <a:pt x="147" y="105"/>
                  <a:pt x="144" y="107"/>
                  <a:pt x="141" y="109"/>
                </a:cubicBezTo>
                <a:cubicBezTo>
                  <a:pt x="139" y="106"/>
                  <a:pt x="137" y="103"/>
                  <a:pt x="134" y="101"/>
                </a:cubicBezTo>
                <a:cubicBezTo>
                  <a:pt x="125" y="91"/>
                  <a:pt x="112" y="86"/>
                  <a:pt x="99" y="86"/>
                </a:cubicBezTo>
                <a:cubicBezTo>
                  <a:pt x="86" y="86"/>
                  <a:pt x="74" y="91"/>
                  <a:pt x="64" y="101"/>
                </a:cubicBezTo>
                <a:cubicBezTo>
                  <a:pt x="45" y="120"/>
                  <a:pt x="45" y="152"/>
                  <a:pt x="64" y="171"/>
                </a:cubicBezTo>
                <a:cubicBezTo>
                  <a:pt x="68" y="175"/>
                  <a:pt x="72" y="178"/>
                  <a:pt x="77" y="180"/>
                </a:cubicBezTo>
                <a:cubicBezTo>
                  <a:pt x="77" y="196"/>
                  <a:pt x="77" y="196"/>
                  <a:pt x="77" y="196"/>
                </a:cubicBezTo>
                <a:cubicBezTo>
                  <a:pt x="94" y="213"/>
                  <a:pt x="94" y="213"/>
                  <a:pt x="94" y="213"/>
                </a:cubicBezTo>
                <a:cubicBezTo>
                  <a:pt x="77" y="230"/>
                  <a:pt x="77" y="230"/>
                  <a:pt x="77" y="230"/>
                </a:cubicBezTo>
                <a:cubicBezTo>
                  <a:pt x="77" y="230"/>
                  <a:pt x="77" y="230"/>
                  <a:pt x="77" y="230"/>
                </a:cubicBezTo>
                <a:cubicBezTo>
                  <a:pt x="94" y="247"/>
                  <a:pt x="94" y="247"/>
                  <a:pt x="94" y="247"/>
                </a:cubicBezTo>
                <a:cubicBezTo>
                  <a:pt x="77" y="264"/>
                  <a:pt x="77" y="264"/>
                  <a:pt x="77" y="264"/>
                </a:cubicBezTo>
                <a:cubicBezTo>
                  <a:pt x="77" y="264"/>
                  <a:pt x="77" y="264"/>
                  <a:pt x="77" y="264"/>
                </a:cubicBezTo>
                <a:cubicBezTo>
                  <a:pt x="99" y="287"/>
                  <a:pt x="99" y="287"/>
                  <a:pt x="99" y="287"/>
                </a:cubicBezTo>
                <a:cubicBezTo>
                  <a:pt x="99" y="287"/>
                  <a:pt x="99" y="287"/>
                  <a:pt x="99" y="287"/>
                </a:cubicBezTo>
                <a:cubicBezTo>
                  <a:pt x="99" y="287"/>
                  <a:pt x="99" y="287"/>
                  <a:pt x="99" y="287"/>
                </a:cubicBezTo>
                <a:cubicBezTo>
                  <a:pt x="121" y="264"/>
                  <a:pt x="121" y="264"/>
                  <a:pt x="121" y="264"/>
                </a:cubicBezTo>
                <a:cubicBezTo>
                  <a:pt x="121" y="180"/>
                  <a:pt x="121" y="180"/>
                  <a:pt x="121" y="180"/>
                </a:cubicBezTo>
                <a:cubicBezTo>
                  <a:pt x="126" y="178"/>
                  <a:pt x="130" y="175"/>
                  <a:pt x="134" y="171"/>
                </a:cubicBezTo>
                <a:cubicBezTo>
                  <a:pt x="146" y="159"/>
                  <a:pt x="151" y="143"/>
                  <a:pt x="148" y="127"/>
                </a:cubicBezTo>
                <a:cubicBezTo>
                  <a:pt x="152" y="125"/>
                  <a:pt x="156" y="123"/>
                  <a:pt x="160" y="120"/>
                </a:cubicBezTo>
                <a:cubicBezTo>
                  <a:pt x="161" y="125"/>
                  <a:pt x="162" y="131"/>
                  <a:pt x="162" y="136"/>
                </a:cubicBezTo>
                <a:cubicBezTo>
                  <a:pt x="162" y="153"/>
                  <a:pt x="155" y="168"/>
                  <a:pt x="143" y="180"/>
                </a:cubicBezTo>
                <a:cubicBezTo>
                  <a:pt x="141" y="183"/>
                  <a:pt x="138" y="185"/>
                  <a:pt x="134" y="188"/>
                </a:cubicBezTo>
                <a:cubicBezTo>
                  <a:pt x="134" y="239"/>
                  <a:pt x="134" y="239"/>
                  <a:pt x="134" y="239"/>
                </a:cubicBezTo>
                <a:cubicBezTo>
                  <a:pt x="141" y="271"/>
                  <a:pt x="141" y="271"/>
                  <a:pt x="141" y="271"/>
                </a:cubicBezTo>
                <a:cubicBezTo>
                  <a:pt x="167" y="289"/>
                  <a:pt x="167" y="289"/>
                  <a:pt x="167" y="289"/>
                </a:cubicBezTo>
                <a:cubicBezTo>
                  <a:pt x="167" y="289"/>
                  <a:pt x="167" y="289"/>
                  <a:pt x="167" y="289"/>
                </a:cubicBezTo>
                <a:cubicBezTo>
                  <a:pt x="167" y="289"/>
                  <a:pt x="167" y="289"/>
                  <a:pt x="167" y="289"/>
                </a:cubicBezTo>
                <a:cubicBezTo>
                  <a:pt x="184" y="263"/>
                  <a:pt x="184" y="263"/>
                  <a:pt x="184" y="263"/>
                </a:cubicBezTo>
                <a:cubicBezTo>
                  <a:pt x="184" y="263"/>
                  <a:pt x="184" y="263"/>
                  <a:pt x="184" y="263"/>
                </a:cubicBezTo>
                <a:cubicBezTo>
                  <a:pt x="164" y="249"/>
                  <a:pt x="164" y="249"/>
                  <a:pt x="164" y="249"/>
                </a:cubicBezTo>
                <a:cubicBezTo>
                  <a:pt x="178" y="229"/>
                  <a:pt x="178" y="229"/>
                  <a:pt x="178" y="229"/>
                </a:cubicBezTo>
                <a:cubicBezTo>
                  <a:pt x="178" y="229"/>
                  <a:pt x="178" y="229"/>
                  <a:pt x="178" y="229"/>
                </a:cubicBezTo>
                <a:cubicBezTo>
                  <a:pt x="158" y="216"/>
                  <a:pt x="158" y="216"/>
                  <a:pt x="158" y="216"/>
                </a:cubicBezTo>
                <a:cubicBezTo>
                  <a:pt x="171" y="196"/>
                  <a:pt x="171" y="196"/>
                  <a:pt x="171" y="196"/>
                </a:cubicBezTo>
                <a:cubicBezTo>
                  <a:pt x="168" y="180"/>
                  <a:pt x="168" y="180"/>
                  <a:pt x="168" y="180"/>
                </a:cubicBezTo>
                <a:cubicBezTo>
                  <a:pt x="172" y="177"/>
                  <a:pt x="176" y="173"/>
                  <a:pt x="179" y="169"/>
                </a:cubicBezTo>
                <a:close/>
                <a:moveTo>
                  <a:pt x="111" y="133"/>
                </a:moveTo>
                <a:cubicBezTo>
                  <a:pt x="108" y="136"/>
                  <a:pt x="104" y="138"/>
                  <a:pt x="99" y="138"/>
                </a:cubicBezTo>
                <a:cubicBezTo>
                  <a:pt x="95" y="138"/>
                  <a:pt x="91" y="136"/>
                  <a:pt x="87" y="133"/>
                </a:cubicBezTo>
                <a:cubicBezTo>
                  <a:pt x="81" y="126"/>
                  <a:pt x="81" y="116"/>
                  <a:pt x="87" y="109"/>
                </a:cubicBezTo>
                <a:cubicBezTo>
                  <a:pt x="91" y="106"/>
                  <a:pt x="95" y="104"/>
                  <a:pt x="99" y="104"/>
                </a:cubicBezTo>
                <a:cubicBezTo>
                  <a:pt x="104" y="104"/>
                  <a:pt x="108" y="106"/>
                  <a:pt x="111" y="109"/>
                </a:cubicBezTo>
                <a:cubicBezTo>
                  <a:pt x="118" y="116"/>
                  <a:pt x="118" y="126"/>
                  <a:pt x="111" y="1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xmlns="" id="{9F24D8AC-EC32-438F-8E3C-7278F03C9383}"/>
              </a:ext>
            </a:extLst>
          </p:cNvPr>
          <p:cNvSpPr txBox="1"/>
          <p:nvPr/>
        </p:nvSpPr>
        <p:spPr>
          <a:xfrm>
            <a:off x="991298" y="1450429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493B3E79-459F-4B0A-A8A6-7868948552C5}"/>
              </a:ext>
            </a:extLst>
          </p:cNvPr>
          <p:cNvSpPr txBox="1"/>
          <p:nvPr/>
        </p:nvSpPr>
        <p:spPr>
          <a:xfrm>
            <a:off x="665921" y="1986352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4D576D9F-B6FC-4C8E-B02D-58D7381DD450}"/>
              </a:ext>
            </a:extLst>
          </p:cNvPr>
          <p:cNvSpPr txBox="1"/>
          <p:nvPr/>
        </p:nvSpPr>
        <p:spPr>
          <a:xfrm>
            <a:off x="665921" y="2323418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27654599-3366-4BAD-91DB-35212557ADCD}"/>
              </a:ext>
            </a:extLst>
          </p:cNvPr>
          <p:cNvSpPr txBox="1"/>
          <p:nvPr/>
        </p:nvSpPr>
        <p:spPr>
          <a:xfrm>
            <a:off x="9630094" y="1491703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xmlns="" id="{3C9B022E-ACDF-43EA-B87B-1FB0A1BD2340}"/>
              </a:ext>
            </a:extLst>
          </p:cNvPr>
          <p:cNvSpPr txBox="1"/>
          <p:nvPr/>
        </p:nvSpPr>
        <p:spPr>
          <a:xfrm>
            <a:off x="9304717" y="2027626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xmlns="" id="{DA052A16-E7B9-4CCD-A9EC-224DBD91F03D}"/>
              </a:ext>
            </a:extLst>
          </p:cNvPr>
          <p:cNvSpPr txBox="1"/>
          <p:nvPr/>
        </p:nvSpPr>
        <p:spPr>
          <a:xfrm>
            <a:off x="9304717" y="2364692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xmlns="" id="{C241C026-B360-4EAA-9CAC-4FADB4BE38D9}"/>
              </a:ext>
            </a:extLst>
          </p:cNvPr>
          <p:cNvSpPr txBox="1"/>
          <p:nvPr/>
        </p:nvSpPr>
        <p:spPr>
          <a:xfrm>
            <a:off x="1138353" y="4677463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xmlns="" id="{BC4ED4AE-BE87-46A7-9A2B-F42AAEFE31FC}"/>
              </a:ext>
            </a:extLst>
          </p:cNvPr>
          <p:cNvSpPr txBox="1"/>
          <p:nvPr/>
        </p:nvSpPr>
        <p:spPr>
          <a:xfrm>
            <a:off x="812975" y="5213386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450B07A1-2577-4DA6-AD1E-9F0749AC0347}"/>
              </a:ext>
            </a:extLst>
          </p:cNvPr>
          <p:cNvSpPr txBox="1"/>
          <p:nvPr/>
        </p:nvSpPr>
        <p:spPr>
          <a:xfrm>
            <a:off x="812975" y="5550452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xmlns="" id="{BAB56B41-518C-4AC6-AF68-C4349B5EE884}"/>
              </a:ext>
            </a:extLst>
          </p:cNvPr>
          <p:cNvSpPr txBox="1"/>
          <p:nvPr/>
        </p:nvSpPr>
        <p:spPr>
          <a:xfrm>
            <a:off x="9602729" y="4633912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xmlns="" id="{4D313417-6A71-4628-A66E-5F4A01E0FD94}"/>
              </a:ext>
            </a:extLst>
          </p:cNvPr>
          <p:cNvSpPr txBox="1"/>
          <p:nvPr/>
        </p:nvSpPr>
        <p:spPr>
          <a:xfrm>
            <a:off x="9277351" y="5169835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xmlns="" id="{EABA3AC0-66FF-4777-89DF-B2C55C17C86F}"/>
              </a:ext>
            </a:extLst>
          </p:cNvPr>
          <p:cNvSpPr txBox="1"/>
          <p:nvPr/>
        </p:nvSpPr>
        <p:spPr>
          <a:xfrm>
            <a:off x="9277351" y="5506901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xmlns="" id="{1567D427-B087-41CF-BC57-C546ACC7C9DE}"/>
              </a:ext>
            </a:extLst>
          </p:cNvPr>
          <p:cNvSpPr txBox="1"/>
          <p:nvPr/>
        </p:nvSpPr>
        <p:spPr>
          <a:xfrm>
            <a:off x="5357368" y="3167390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66"/>
                </a:solidFill>
                <a:cs typeface="+mn-ea"/>
                <a:sym typeface="+mn-lt"/>
              </a:rPr>
              <a:t>添加标题</a:t>
            </a:r>
          </a:p>
        </p:txBody>
      </p:sp>
    </p:spTree>
    <p:extLst>
      <p:ext uri="{BB962C8B-B14F-4D97-AF65-F5344CB8AC3E}">
        <p14:creationId xmlns:p14="http://schemas.microsoft.com/office/powerpoint/2010/main" val="18926143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0" grpId="0" animBg="1"/>
      <p:bldP spid="13" grpId="0" animBg="1"/>
      <p:bldP spid="14" grpId="0" animBg="1"/>
      <p:bldP spid="15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68028A1D-BA94-4483-8968-629AA0D908D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373589" cy="12954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2CE4706F-FE78-48D5-AF7C-D62406BEACC5}"/>
              </a:ext>
            </a:extLst>
          </p:cNvPr>
          <p:cNvSpPr txBox="1"/>
          <p:nvPr/>
        </p:nvSpPr>
        <p:spPr>
          <a:xfrm>
            <a:off x="361949" y="266702"/>
            <a:ext cx="857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2CD0BE5C-E0B5-46A7-85E9-F5A140D7EFFB}"/>
              </a:ext>
            </a:extLst>
          </p:cNvPr>
          <p:cNvSpPr txBox="1"/>
          <p:nvPr/>
        </p:nvSpPr>
        <p:spPr>
          <a:xfrm>
            <a:off x="1373589" y="266702"/>
            <a:ext cx="3046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单击此处添加标题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5D5D13EF-6AA7-4E38-A625-9183C0E124C7}"/>
              </a:ext>
            </a:extLst>
          </p:cNvPr>
          <p:cNvSpPr txBox="1"/>
          <p:nvPr/>
        </p:nvSpPr>
        <p:spPr>
          <a:xfrm>
            <a:off x="1373589" y="728365"/>
            <a:ext cx="3626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Oval 2">
            <a:extLst>
              <a:ext uri="{FF2B5EF4-FFF2-40B4-BE49-F238E27FC236}">
                <a16:creationId xmlns:a16="http://schemas.microsoft.com/office/drawing/2014/main" xmlns="" id="{EBC43F22-CC16-4504-A717-028E15977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1854497"/>
            <a:ext cx="2520951" cy="2520950"/>
          </a:xfrm>
          <a:prstGeom prst="ellipse">
            <a:avLst/>
          </a:prstGeom>
          <a:solidFill>
            <a:srgbClr val="6A2D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6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Oval 3">
            <a:extLst>
              <a:ext uri="{FF2B5EF4-FFF2-40B4-BE49-F238E27FC236}">
                <a16:creationId xmlns:a16="http://schemas.microsoft.com/office/drawing/2014/main" xmlns="" id="{042C53E8-3833-43C2-ABFB-0A3E713C4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750" y="3138785"/>
            <a:ext cx="2520951" cy="2520950"/>
          </a:xfrm>
          <a:prstGeom prst="ellipse">
            <a:avLst/>
          </a:prstGeom>
          <a:solidFill>
            <a:srgbClr val="673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6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Oval 4">
            <a:extLst>
              <a:ext uri="{FF2B5EF4-FFF2-40B4-BE49-F238E27FC236}">
                <a16:creationId xmlns:a16="http://schemas.microsoft.com/office/drawing/2014/main" xmlns="" id="{5EF99555-EE5E-4EDD-8EFF-0DCBEDC6C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201" y="3138785"/>
            <a:ext cx="2520951" cy="2520950"/>
          </a:xfrm>
          <a:prstGeom prst="ellipse">
            <a:avLst/>
          </a:prstGeom>
          <a:solidFill>
            <a:srgbClr val="1D3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6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未知">
            <a:extLst>
              <a:ext uri="{FF2B5EF4-FFF2-40B4-BE49-F238E27FC236}">
                <a16:creationId xmlns:a16="http://schemas.microsoft.com/office/drawing/2014/main" xmlns="" id="{C6C8A40C-40D2-4E9C-A6E7-4D77A8894F47}"/>
              </a:ext>
            </a:extLst>
          </p:cNvPr>
          <p:cNvSpPr>
            <a:spLocks/>
          </p:cNvSpPr>
          <p:nvPr/>
        </p:nvSpPr>
        <p:spPr bwMode="auto">
          <a:xfrm>
            <a:off x="5678488" y="3368972"/>
            <a:ext cx="1050925" cy="1168400"/>
          </a:xfrm>
          <a:custGeom>
            <a:avLst/>
            <a:gdLst>
              <a:gd name="T0" fmla="*/ 2147483646 w 662"/>
              <a:gd name="T1" fmla="*/ 0 h 736"/>
              <a:gd name="T2" fmla="*/ 2147483646 w 662"/>
              <a:gd name="T3" fmla="*/ 2147483646 h 736"/>
              <a:gd name="T4" fmla="*/ 0 w 662"/>
              <a:gd name="T5" fmla="*/ 2147483646 h 736"/>
              <a:gd name="T6" fmla="*/ 2147483646 w 662"/>
              <a:gd name="T7" fmla="*/ 0 h 7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62" h="736">
                <a:moveTo>
                  <a:pt x="331" y="0"/>
                </a:moveTo>
                <a:cubicBezTo>
                  <a:pt x="331" y="0"/>
                  <a:pt x="644" y="210"/>
                  <a:pt x="662" y="556"/>
                </a:cubicBezTo>
                <a:cubicBezTo>
                  <a:pt x="340" y="736"/>
                  <a:pt x="0" y="554"/>
                  <a:pt x="0" y="554"/>
                </a:cubicBezTo>
                <a:cubicBezTo>
                  <a:pt x="6" y="222"/>
                  <a:pt x="331" y="0"/>
                  <a:pt x="331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6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未知">
            <a:extLst>
              <a:ext uri="{FF2B5EF4-FFF2-40B4-BE49-F238E27FC236}">
                <a16:creationId xmlns:a16="http://schemas.microsoft.com/office/drawing/2014/main" xmlns="" id="{E969D7C5-B7D1-4A3D-813F-87F8A39FCAA9}"/>
              </a:ext>
            </a:extLst>
          </p:cNvPr>
          <p:cNvSpPr>
            <a:spLocks/>
          </p:cNvSpPr>
          <p:nvPr/>
        </p:nvSpPr>
        <p:spPr bwMode="auto">
          <a:xfrm>
            <a:off x="6205539" y="2937172"/>
            <a:ext cx="1247775" cy="1311275"/>
          </a:xfrm>
          <a:custGeom>
            <a:avLst/>
            <a:gdLst>
              <a:gd name="T0" fmla="*/ 0 w 786"/>
              <a:gd name="T1" fmla="*/ 2147483646 h 826"/>
              <a:gd name="T2" fmla="*/ 2147483646 w 786"/>
              <a:gd name="T3" fmla="*/ 2147483646 h 826"/>
              <a:gd name="T4" fmla="*/ 2147483646 w 786"/>
              <a:gd name="T5" fmla="*/ 2147483646 h 826"/>
              <a:gd name="T6" fmla="*/ 0 w 786"/>
              <a:gd name="T7" fmla="*/ 2147483646 h 82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86" h="826">
                <a:moveTo>
                  <a:pt x="0" y="272"/>
                </a:moveTo>
                <a:cubicBezTo>
                  <a:pt x="0" y="272"/>
                  <a:pt x="350" y="0"/>
                  <a:pt x="786" y="202"/>
                </a:cubicBezTo>
                <a:cubicBezTo>
                  <a:pt x="786" y="202"/>
                  <a:pt x="744" y="656"/>
                  <a:pt x="334" y="826"/>
                </a:cubicBezTo>
                <a:cubicBezTo>
                  <a:pt x="296" y="466"/>
                  <a:pt x="0" y="272"/>
                  <a:pt x="0" y="27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25400" cap="flat" cmpd="sng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未知">
            <a:extLst>
              <a:ext uri="{FF2B5EF4-FFF2-40B4-BE49-F238E27FC236}">
                <a16:creationId xmlns:a16="http://schemas.microsoft.com/office/drawing/2014/main" xmlns="" id="{9B1FAF3B-CC7D-4FC8-9702-FC0E281719A5}"/>
              </a:ext>
            </a:extLst>
          </p:cNvPr>
          <p:cNvSpPr>
            <a:spLocks/>
          </p:cNvSpPr>
          <p:nvPr/>
        </p:nvSpPr>
        <p:spPr bwMode="auto">
          <a:xfrm>
            <a:off x="4951414" y="2933997"/>
            <a:ext cx="1250951" cy="1317625"/>
          </a:xfrm>
          <a:custGeom>
            <a:avLst/>
            <a:gdLst>
              <a:gd name="T0" fmla="*/ 2147483646 w 788"/>
              <a:gd name="T1" fmla="*/ 2147483646 h 826"/>
              <a:gd name="T2" fmla="*/ 0 w 788"/>
              <a:gd name="T3" fmla="*/ 2147483646 h 826"/>
              <a:gd name="T4" fmla="*/ 2147483646 w 788"/>
              <a:gd name="T5" fmla="*/ 2147483646 h 826"/>
              <a:gd name="T6" fmla="*/ 2147483646 w 788"/>
              <a:gd name="T7" fmla="*/ 2147483646 h 82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88" h="826">
                <a:moveTo>
                  <a:pt x="458" y="826"/>
                </a:moveTo>
                <a:cubicBezTo>
                  <a:pt x="458" y="826"/>
                  <a:pt x="68" y="698"/>
                  <a:pt x="0" y="202"/>
                </a:cubicBezTo>
                <a:cubicBezTo>
                  <a:pt x="0" y="202"/>
                  <a:pt x="418" y="0"/>
                  <a:pt x="788" y="274"/>
                </a:cubicBezTo>
                <a:cubicBezTo>
                  <a:pt x="438" y="526"/>
                  <a:pt x="458" y="826"/>
                  <a:pt x="458" y="82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25400" cap="flat" cmpd="sng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未知">
            <a:extLst>
              <a:ext uri="{FF2B5EF4-FFF2-40B4-BE49-F238E27FC236}">
                <a16:creationId xmlns:a16="http://schemas.microsoft.com/office/drawing/2014/main" xmlns="" id="{CF5D8BC7-2D9A-4631-8F83-E35F22AE080F}"/>
              </a:ext>
            </a:extLst>
          </p:cNvPr>
          <p:cNvSpPr>
            <a:spLocks/>
          </p:cNvSpPr>
          <p:nvPr/>
        </p:nvSpPr>
        <p:spPr bwMode="auto">
          <a:xfrm>
            <a:off x="5567363" y="4248447"/>
            <a:ext cx="1270000" cy="1187450"/>
          </a:xfrm>
          <a:custGeom>
            <a:avLst/>
            <a:gdLst>
              <a:gd name="T0" fmla="*/ 2147483646 w 800"/>
              <a:gd name="T1" fmla="*/ 0 h 748"/>
              <a:gd name="T2" fmla="*/ 2147483646 w 800"/>
              <a:gd name="T3" fmla="*/ 2147483646 h 748"/>
              <a:gd name="T4" fmla="*/ 2147483646 w 800"/>
              <a:gd name="T5" fmla="*/ 2147483646 h 748"/>
              <a:gd name="T6" fmla="*/ 2147483646 w 800"/>
              <a:gd name="T7" fmla="*/ 0 h 74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00" h="748">
                <a:moveTo>
                  <a:pt x="68" y="0"/>
                </a:moveTo>
                <a:cubicBezTo>
                  <a:pt x="68" y="0"/>
                  <a:pt x="406" y="182"/>
                  <a:pt x="734" y="4"/>
                </a:cubicBezTo>
                <a:cubicBezTo>
                  <a:pt x="734" y="4"/>
                  <a:pt x="800" y="460"/>
                  <a:pt x="400" y="748"/>
                </a:cubicBezTo>
                <a:cubicBezTo>
                  <a:pt x="0" y="468"/>
                  <a:pt x="68" y="0"/>
                  <a:pt x="68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25400" cap="flat" cmpd="sng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Oval 10">
            <a:extLst>
              <a:ext uri="{FF2B5EF4-FFF2-40B4-BE49-F238E27FC236}">
                <a16:creationId xmlns:a16="http://schemas.microsoft.com/office/drawing/2014/main" xmlns="" id="{F74BBC4F-3784-4E85-9025-92E8E3E0B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1" y="5758162"/>
            <a:ext cx="3594100" cy="371475"/>
          </a:xfrm>
          <a:prstGeom prst="ellipse">
            <a:avLst/>
          </a:prstGeom>
          <a:gradFill rotWithShape="1">
            <a:gsLst>
              <a:gs pos="0">
                <a:schemeClr val="tx1">
                  <a:alpha val="20000"/>
                </a:schemeClr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i="1">
              <a:cs typeface="+mn-ea"/>
              <a:sym typeface="+mn-lt"/>
            </a:endParaRPr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xmlns="" id="{75B2C581-0A3C-4C67-A74D-F5351A658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6926" y="3765847"/>
            <a:ext cx="646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zh-CN" altLang="en-US" sz="1800" b="1">
                <a:solidFill>
                  <a:schemeClr val="bg1"/>
                </a:solidFill>
                <a:latin typeface="+mn-lt"/>
                <a:cs typeface="+mn-ea"/>
                <a:sym typeface="+mn-lt"/>
              </a:rPr>
              <a:t>标题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3B3BF7D2-8272-47D9-A100-3EF75E5CFC8D}"/>
              </a:ext>
            </a:extLst>
          </p:cNvPr>
          <p:cNvSpPr txBox="1"/>
          <p:nvPr/>
        </p:nvSpPr>
        <p:spPr>
          <a:xfrm>
            <a:off x="2507361" y="2095200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A544D099-29E8-47D4-9EFE-E0F26B90CD06}"/>
              </a:ext>
            </a:extLst>
          </p:cNvPr>
          <p:cNvSpPr txBox="1"/>
          <p:nvPr/>
        </p:nvSpPr>
        <p:spPr>
          <a:xfrm>
            <a:off x="2181983" y="2631123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5FD7A0B0-E222-4A05-9483-35B86EB38460}"/>
              </a:ext>
            </a:extLst>
          </p:cNvPr>
          <p:cNvSpPr txBox="1"/>
          <p:nvPr/>
        </p:nvSpPr>
        <p:spPr>
          <a:xfrm>
            <a:off x="2181983" y="2968189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92089211-2C40-484A-98B2-667A00B3D662}"/>
              </a:ext>
            </a:extLst>
          </p:cNvPr>
          <p:cNvSpPr txBox="1"/>
          <p:nvPr/>
        </p:nvSpPr>
        <p:spPr>
          <a:xfrm>
            <a:off x="9231253" y="4196357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xmlns="" id="{A86007D6-27BA-40EF-BC66-2F8D76E68F35}"/>
              </a:ext>
            </a:extLst>
          </p:cNvPr>
          <p:cNvSpPr txBox="1"/>
          <p:nvPr/>
        </p:nvSpPr>
        <p:spPr>
          <a:xfrm>
            <a:off x="8905875" y="4732280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BA6D6B33-637E-4510-B47E-ADF011305F45}"/>
              </a:ext>
            </a:extLst>
          </p:cNvPr>
          <p:cNvSpPr txBox="1"/>
          <p:nvPr/>
        </p:nvSpPr>
        <p:spPr>
          <a:xfrm>
            <a:off x="8905875" y="5069346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D8AEC2F1-CADD-4B9B-AB04-580FAD6FFCEE}"/>
              </a:ext>
            </a:extLst>
          </p:cNvPr>
          <p:cNvSpPr txBox="1"/>
          <p:nvPr/>
        </p:nvSpPr>
        <p:spPr>
          <a:xfrm>
            <a:off x="1348070" y="4279204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21A55AE7-DE71-44F1-A67D-844A6EFA83FC}"/>
              </a:ext>
            </a:extLst>
          </p:cNvPr>
          <p:cNvSpPr txBox="1"/>
          <p:nvPr/>
        </p:nvSpPr>
        <p:spPr>
          <a:xfrm>
            <a:off x="1022693" y="4815127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xmlns="" id="{B1F8E72F-675E-438A-B8B4-89C4C3D46060}"/>
              </a:ext>
            </a:extLst>
          </p:cNvPr>
          <p:cNvSpPr txBox="1"/>
          <p:nvPr/>
        </p:nvSpPr>
        <p:spPr>
          <a:xfrm>
            <a:off x="1022693" y="5152193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01352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0" grpId="0" animBg="1"/>
      <p:bldP spid="15" grpId="0" animBg="1"/>
      <p:bldP spid="17" grpId="0" bldLvl="0" autoUpdateAnimBg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68028A1D-BA94-4483-8968-629AA0D908D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373589" cy="12954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2CE4706F-FE78-48D5-AF7C-D62406BEACC5}"/>
              </a:ext>
            </a:extLst>
          </p:cNvPr>
          <p:cNvSpPr txBox="1"/>
          <p:nvPr/>
        </p:nvSpPr>
        <p:spPr>
          <a:xfrm>
            <a:off x="361949" y="266702"/>
            <a:ext cx="857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2CD0BE5C-E0B5-46A7-85E9-F5A140D7EFFB}"/>
              </a:ext>
            </a:extLst>
          </p:cNvPr>
          <p:cNvSpPr txBox="1"/>
          <p:nvPr/>
        </p:nvSpPr>
        <p:spPr>
          <a:xfrm>
            <a:off x="1373589" y="266702"/>
            <a:ext cx="3046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单击此处添加标题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5D5D13EF-6AA7-4E38-A625-9183C0E124C7}"/>
              </a:ext>
            </a:extLst>
          </p:cNvPr>
          <p:cNvSpPr txBox="1"/>
          <p:nvPr/>
        </p:nvSpPr>
        <p:spPr>
          <a:xfrm>
            <a:off x="1373589" y="728365"/>
            <a:ext cx="3626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431B1CF5-CA9E-4E0D-9CE3-188743461AE8}"/>
              </a:ext>
            </a:extLst>
          </p:cNvPr>
          <p:cNvGrpSpPr/>
          <p:nvPr/>
        </p:nvGrpSpPr>
        <p:grpSpPr>
          <a:xfrm rot="2686645">
            <a:off x="4979961" y="2811489"/>
            <a:ext cx="2353233" cy="2355575"/>
            <a:chOff x="4472082" y="1427919"/>
            <a:chExt cx="2426330" cy="2428745"/>
          </a:xfrm>
          <a:solidFill>
            <a:schemeClr val="bg1"/>
          </a:solidFill>
        </p:grpSpPr>
        <p:sp>
          <p:nvSpPr>
            <p:cNvPr id="9" name="L 形 8">
              <a:extLst>
                <a:ext uri="{FF2B5EF4-FFF2-40B4-BE49-F238E27FC236}">
                  <a16:creationId xmlns:a16="http://schemas.microsoft.com/office/drawing/2014/main" xmlns="" id="{FC50D501-8CF2-4BCD-8C36-A2CA639A86AD}"/>
                </a:ext>
              </a:extLst>
            </p:cNvPr>
            <p:cNvSpPr/>
            <p:nvPr/>
          </p:nvSpPr>
          <p:spPr>
            <a:xfrm>
              <a:off x="4472082" y="2089328"/>
              <a:ext cx="1105864" cy="1116383"/>
            </a:xfrm>
            <a:prstGeom prst="corner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27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" name="L 形 9">
              <a:extLst>
                <a:ext uri="{FF2B5EF4-FFF2-40B4-BE49-F238E27FC236}">
                  <a16:creationId xmlns:a16="http://schemas.microsoft.com/office/drawing/2014/main" xmlns="" id="{06D48947-B187-482C-BD54-C968B28954D8}"/>
                </a:ext>
              </a:extLst>
            </p:cNvPr>
            <p:cNvSpPr/>
            <p:nvPr/>
          </p:nvSpPr>
          <p:spPr>
            <a:xfrm rot="5400000">
              <a:off x="5127675" y="1438894"/>
              <a:ext cx="1098614" cy="1076664"/>
            </a:xfrm>
            <a:prstGeom prst="corner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27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L 形 10">
              <a:extLst>
                <a:ext uri="{FF2B5EF4-FFF2-40B4-BE49-F238E27FC236}">
                  <a16:creationId xmlns:a16="http://schemas.microsoft.com/office/drawing/2014/main" xmlns="" id="{83B8F91D-F1D3-4F08-8CAB-E751E17950BE}"/>
                </a:ext>
              </a:extLst>
            </p:cNvPr>
            <p:cNvSpPr/>
            <p:nvPr/>
          </p:nvSpPr>
          <p:spPr>
            <a:xfrm rot="10800000">
              <a:off x="5793512" y="2081602"/>
              <a:ext cx="1104900" cy="1104900"/>
            </a:xfrm>
            <a:prstGeom prst="corner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27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2" name="L 形 11">
              <a:extLst>
                <a:ext uri="{FF2B5EF4-FFF2-40B4-BE49-F238E27FC236}">
                  <a16:creationId xmlns:a16="http://schemas.microsoft.com/office/drawing/2014/main" xmlns="" id="{99A79F1C-73E8-46BA-9E67-20A566A376FE}"/>
                </a:ext>
              </a:extLst>
            </p:cNvPr>
            <p:cNvSpPr/>
            <p:nvPr/>
          </p:nvSpPr>
          <p:spPr>
            <a:xfrm rot="16200000">
              <a:off x="5151006" y="2751764"/>
              <a:ext cx="1104900" cy="1104900"/>
            </a:xfrm>
            <a:prstGeom prst="corner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27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3C5739BF-1AE7-4EBF-97BC-455D26CCE6D0}"/>
              </a:ext>
            </a:extLst>
          </p:cNvPr>
          <p:cNvSpPr txBox="1"/>
          <p:nvPr/>
        </p:nvSpPr>
        <p:spPr>
          <a:xfrm>
            <a:off x="5195162" y="3195599"/>
            <a:ext cx="40548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4050" dirty="0">
                <a:solidFill>
                  <a:srgbClr val="000066"/>
                </a:solidFill>
                <a:cs typeface="+mn-ea"/>
                <a:sym typeface="+mn-lt"/>
              </a:rPr>
              <a:t>S</a:t>
            </a:r>
            <a:endParaRPr lang="zh-CN" altLang="en-US" sz="4050" dirty="0">
              <a:solidFill>
                <a:srgbClr val="000066"/>
              </a:solidFill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952ED16B-F4D9-4836-B08F-239A8E812F84}"/>
              </a:ext>
            </a:extLst>
          </p:cNvPr>
          <p:cNvSpPr txBox="1"/>
          <p:nvPr/>
        </p:nvSpPr>
        <p:spPr>
          <a:xfrm>
            <a:off x="6320782" y="2812007"/>
            <a:ext cx="40548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4050" dirty="0">
                <a:solidFill>
                  <a:srgbClr val="000066"/>
                </a:solidFill>
                <a:cs typeface="+mn-ea"/>
                <a:sym typeface="+mn-lt"/>
              </a:rPr>
              <a:t>w</a:t>
            </a:r>
            <a:endParaRPr lang="zh-CN" altLang="en-US" sz="4050" dirty="0">
              <a:solidFill>
                <a:srgbClr val="000066"/>
              </a:solidFill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3EE4EDEC-1CB3-4AB5-92E9-A7FAB687CD4E}"/>
              </a:ext>
            </a:extLst>
          </p:cNvPr>
          <p:cNvSpPr txBox="1"/>
          <p:nvPr/>
        </p:nvSpPr>
        <p:spPr>
          <a:xfrm>
            <a:off x="6733366" y="4111177"/>
            <a:ext cx="40548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4050" dirty="0">
                <a:solidFill>
                  <a:srgbClr val="000066"/>
                </a:solidFill>
                <a:cs typeface="+mn-ea"/>
                <a:sym typeface="+mn-lt"/>
              </a:rPr>
              <a:t>T</a:t>
            </a:r>
            <a:endParaRPr lang="zh-CN" altLang="en-US" sz="4050" dirty="0">
              <a:solidFill>
                <a:srgbClr val="000066"/>
              </a:solidFill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6331133C-472C-49E4-A49C-85551404C570}"/>
              </a:ext>
            </a:extLst>
          </p:cNvPr>
          <p:cNvSpPr txBox="1"/>
          <p:nvPr/>
        </p:nvSpPr>
        <p:spPr>
          <a:xfrm>
            <a:off x="5495717" y="4413749"/>
            <a:ext cx="40548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4050" dirty="0">
                <a:solidFill>
                  <a:srgbClr val="000066"/>
                </a:solidFill>
                <a:cs typeface="+mn-ea"/>
                <a:sym typeface="+mn-lt"/>
              </a:rPr>
              <a:t>o</a:t>
            </a:r>
            <a:endParaRPr lang="zh-CN" altLang="en-US" sz="4050" dirty="0">
              <a:solidFill>
                <a:srgbClr val="000066"/>
              </a:solidFill>
              <a:cs typeface="+mn-ea"/>
              <a:sym typeface="+mn-lt"/>
            </a:endParaRPr>
          </a:p>
        </p:txBody>
      </p:sp>
      <p:sp>
        <p:nvSpPr>
          <p:cNvPr id="17" name="圆角矩形 41">
            <a:extLst>
              <a:ext uri="{FF2B5EF4-FFF2-40B4-BE49-F238E27FC236}">
                <a16:creationId xmlns:a16="http://schemas.microsoft.com/office/drawing/2014/main" xmlns="" id="{FDFA5DC3-DEFF-4DC0-86F1-68DB0C6E6034}"/>
              </a:ext>
            </a:extLst>
          </p:cNvPr>
          <p:cNvSpPr/>
          <p:nvPr/>
        </p:nvSpPr>
        <p:spPr>
          <a:xfrm rot="10800000" flipV="1">
            <a:off x="4255099" y="2381836"/>
            <a:ext cx="204179" cy="207057"/>
          </a:xfrm>
          <a:prstGeom prst="roundRect">
            <a:avLst>
              <a:gd name="adj" fmla="val 5039"/>
            </a:avLst>
          </a:prstGeom>
          <a:solidFill>
            <a:srgbClr val="67315A"/>
          </a:solidFill>
          <a:ln>
            <a:solidFill>
              <a:srgbClr val="6A2D3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27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8" name="圆角矩形 45">
            <a:extLst>
              <a:ext uri="{FF2B5EF4-FFF2-40B4-BE49-F238E27FC236}">
                <a16:creationId xmlns:a16="http://schemas.microsoft.com/office/drawing/2014/main" xmlns="" id="{21624263-B75B-4386-B148-421C8F29CEF5}"/>
              </a:ext>
            </a:extLst>
          </p:cNvPr>
          <p:cNvSpPr/>
          <p:nvPr/>
        </p:nvSpPr>
        <p:spPr>
          <a:xfrm rot="10800000" flipV="1">
            <a:off x="7925616" y="2365599"/>
            <a:ext cx="204179" cy="207057"/>
          </a:xfrm>
          <a:prstGeom prst="roundRect">
            <a:avLst>
              <a:gd name="adj" fmla="val 5039"/>
            </a:avLst>
          </a:prstGeom>
          <a:solidFill>
            <a:srgbClr val="67315A"/>
          </a:solidFill>
          <a:ln>
            <a:solidFill>
              <a:srgbClr val="6A2D3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27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9" name="圆角矩形 49">
            <a:extLst>
              <a:ext uri="{FF2B5EF4-FFF2-40B4-BE49-F238E27FC236}">
                <a16:creationId xmlns:a16="http://schemas.microsoft.com/office/drawing/2014/main" xmlns="" id="{3B0632EF-DDAF-4550-A4FE-48533F045E31}"/>
              </a:ext>
            </a:extLst>
          </p:cNvPr>
          <p:cNvSpPr/>
          <p:nvPr/>
        </p:nvSpPr>
        <p:spPr>
          <a:xfrm rot="10800000" flipV="1">
            <a:off x="4250396" y="4744056"/>
            <a:ext cx="204179" cy="207057"/>
          </a:xfrm>
          <a:prstGeom prst="roundRect">
            <a:avLst>
              <a:gd name="adj" fmla="val 5039"/>
            </a:avLst>
          </a:prstGeom>
          <a:solidFill>
            <a:srgbClr val="67315A"/>
          </a:solidFill>
          <a:ln>
            <a:solidFill>
              <a:srgbClr val="6A2D3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27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0" name="圆角矩形 53">
            <a:extLst>
              <a:ext uri="{FF2B5EF4-FFF2-40B4-BE49-F238E27FC236}">
                <a16:creationId xmlns:a16="http://schemas.microsoft.com/office/drawing/2014/main" xmlns="" id="{49E6DDD6-939E-4657-AB70-3D27BCE3FBA8}"/>
              </a:ext>
            </a:extLst>
          </p:cNvPr>
          <p:cNvSpPr/>
          <p:nvPr/>
        </p:nvSpPr>
        <p:spPr>
          <a:xfrm rot="10800000" flipV="1">
            <a:off x="7925616" y="4722884"/>
            <a:ext cx="204179" cy="207057"/>
          </a:xfrm>
          <a:prstGeom prst="roundRect">
            <a:avLst>
              <a:gd name="adj" fmla="val 5039"/>
            </a:avLst>
          </a:prstGeom>
          <a:solidFill>
            <a:srgbClr val="67315A"/>
          </a:solidFill>
          <a:ln>
            <a:solidFill>
              <a:srgbClr val="6A2D3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27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3AB66357-510B-45B4-994A-71506A7F3614}"/>
              </a:ext>
            </a:extLst>
          </p:cNvPr>
          <p:cNvSpPr txBox="1"/>
          <p:nvPr/>
        </p:nvSpPr>
        <p:spPr>
          <a:xfrm>
            <a:off x="1698968" y="2181963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D99FB866-DD40-4549-A98E-ED6760BA01B3}"/>
              </a:ext>
            </a:extLst>
          </p:cNvPr>
          <p:cNvSpPr txBox="1"/>
          <p:nvPr/>
        </p:nvSpPr>
        <p:spPr>
          <a:xfrm>
            <a:off x="1373590" y="2717886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89C484F6-E486-4E0F-AB4E-0BFED41C5321}"/>
              </a:ext>
            </a:extLst>
          </p:cNvPr>
          <p:cNvSpPr txBox="1"/>
          <p:nvPr/>
        </p:nvSpPr>
        <p:spPr>
          <a:xfrm>
            <a:off x="1373590" y="3054952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09ADE8CD-69F8-4EA5-9152-9A41D98C4EF1}"/>
              </a:ext>
            </a:extLst>
          </p:cNvPr>
          <p:cNvSpPr txBox="1"/>
          <p:nvPr/>
        </p:nvSpPr>
        <p:spPr>
          <a:xfrm>
            <a:off x="1698968" y="4071675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10B19516-FAA5-46EE-9FFC-ED6B91491145}"/>
              </a:ext>
            </a:extLst>
          </p:cNvPr>
          <p:cNvSpPr txBox="1"/>
          <p:nvPr/>
        </p:nvSpPr>
        <p:spPr>
          <a:xfrm>
            <a:off x="1373590" y="4607598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D650074D-19B7-4FCA-A503-ADD78D7FCF67}"/>
              </a:ext>
            </a:extLst>
          </p:cNvPr>
          <p:cNvSpPr txBox="1"/>
          <p:nvPr/>
        </p:nvSpPr>
        <p:spPr>
          <a:xfrm>
            <a:off x="1373590" y="4944664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xmlns="" id="{DC0DFEE5-5365-48CD-8420-A975665D50F5}"/>
              </a:ext>
            </a:extLst>
          </p:cNvPr>
          <p:cNvSpPr txBox="1"/>
          <p:nvPr/>
        </p:nvSpPr>
        <p:spPr>
          <a:xfrm>
            <a:off x="9036605" y="2181963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AEED9B9C-067D-4AE9-B659-2C9E9C5D22DA}"/>
              </a:ext>
            </a:extLst>
          </p:cNvPr>
          <p:cNvSpPr txBox="1"/>
          <p:nvPr/>
        </p:nvSpPr>
        <p:spPr>
          <a:xfrm>
            <a:off x="8711227" y="2717886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B3F93174-4EB7-46D3-8AEE-410FB432AD94}"/>
              </a:ext>
            </a:extLst>
          </p:cNvPr>
          <p:cNvSpPr txBox="1"/>
          <p:nvPr/>
        </p:nvSpPr>
        <p:spPr>
          <a:xfrm>
            <a:off x="8711227" y="3054952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60E8C87F-7F72-4D61-95A1-97711402456D}"/>
              </a:ext>
            </a:extLst>
          </p:cNvPr>
          <p:cNvSpPr txBox="1"/>
          <p:nvPr/>
        </p:nvSpPr>
        <p:spPr>
          <a:xfrm>
            <a:off x="9036605" y="4071675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xmlns="" id="{9859F0CD-597E-4F00-B414-1CA8A572C2E9}"/>
              </a:ext>
            </a:extLst>
          </p:cNvPr>
          <p:cNvSpPr txBox="1"/>
          <p:nvPr/>
        </p:nvSpPr>
        <p:spPr>
          <a:xfrm>
            <a:off x="8711227" y="4607598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xmlns="" id="{6000D2A2-3120-42D2-8C90-C95387FAB324}"/>
              </a:ext>
            </a:extLst>
          </p:cNvPr>
          <p:cNvSpPr txBox="1"/>
          <p:nvPr/>
        </p:nvSpPr>
        <p:spPr>
          <a:xfrm>
            <a:off x="8711227" y="4944664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37668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3" grpId="0"/>
      <p:bldP spid="14" grpId="0"/>
      <p:bldP spid="15" grpId="0"/>
      <p:bldP spid="16" grpId="0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6D4FA61B-B6D4-41AB-BAE6-762B10EF5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271941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E4B02832-8495-47DD-A392-6F0630AF14DE}"/>
              </a:ext>
            </a:extLst>
          </p:cNvPr>
          <p:cNvSpPr txBox="1"/>
          <p:nvPr/>
        </p:nvSpPr>
        <p:spPr>
          <a:xfrm>
            <a:off x="2201631" y="2590801"/>
            <a:ext cx="29527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+mn-ea"/>
                <a:sym typeface="+mn-lt"/>
              </a:rPr>
              <a:t>2030</a:t>
            </a:r>
            <a:endParaRPr lang="zh-CN" altLang="en-US" sz="8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05D9A39E-9288-4F9A-81CC-EC5CA2530CC4}"/>
              </a:ext>
            </a:extLst>
          </p:cNvPr>
          <p:cNvSpPr txBox="1"/>
          <p:nvPr/>
        </p:nvSpPr>
        <p:spPr>
          <a:xfrm>
            <a:off x="6685758" y="2882208"/>
            <a:ext cx="4856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b="1" dirty="0">
                <a:solidFill>
                  <a:schemeClr val="bg1"/>
                </a:solidFill>
                <a:cs typeface="+mn-ea"/>
                <a:sym typeface="+mn-lt"/>
              </a:rPr>
              <a:t>谢谢您的聆听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B175E697-7BE7-44F8-BAA7-6D0E66CAE82C}"/>
              </a:ext>
            </a:extLst>
          </p:cNvPr>
          <p:cNvSpPr txBox="1"/>
          <p:nvPr/>
        </p:nvSpPr>
        <p:spPr>
          <a:xfrm>
            <a:off x="6647656" y="2227694"/>
            <a:ext cx="3967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i="1" dirty="0" smtClean="0">
                <a:cs typeface="+mn-ea"/>
                <a:sym typeface="+mn-lt"/>
              </a:rPr>
              <a:t> </a:t>
            </a:r>
            <a:r>
              <a:rPr lang="en-US" altLang="zh-CN" sz="2800" i="1" dirty="0" smtClean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BUSINESS PLAN</a:t>
            </a:r>
            <a:endParaRPr lang="zh-CN" altLang="en-US" i="1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5FE5991E-4635-4837-B04E-FBB17E515525}"/>
              </a:ext>
            </a:extLst>
          </p:cNvPr>
          <p:cNvSpPr txBox="1"/>
          <p:nvPr/>
        </p:nvSpPr>
        <p:spPr>
          <a:xfrm>
            <a:off x="6685757" y="3923201"/>
            <a:ext cx="4171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主讲人</a:t>
            </a:r>
            <a:r>
              <a:rPr lang="zh-CN" altLang="en-US" sz="2000" dirty="0" smtClean="0">
                <a:solidFill>
                  <a:schemeClr val="bg1"/>
                </a:solidFill>
                <a:cs typeface="+mn-ea"/>
                <a:sym typeface="+mn-lt"/>
              </a:rPr>
              <a:t>：第一</a:t>
            </a:r>
            <a:r>
              <a:rPr lang="en-US" altLang="zh-CN" sz="2000" dirty="0" smtClean="0">
                <a:solidFill>
                  <a:schemeClr val="bg1"/>
                </a:solidFill>
                <a:cs typeface="+mn-ea"/>
                <a:sym typeface="+mn-lt"/>
              </a:rPr>
              <a:t>PPT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9972AB48-83C5-4F0B-B5A4-A7222EE961EB}"/>
              </a:ext>
            </a:extLst>
          </p:cNvPr>
          <p:cNvSpPr txBox="1"/>
          <p:nvPr/>
        </p:nvSpPr>
        <p:spPr>
          <a:xfrm>
            <a:off x="9357916" y="6134100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 smtClean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2030.12.28</a:t>
            </a:r>
            <a:endParaRPr lang="zh-CN" altLang="en-US" sz="2000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5480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19042" y="3933058"/>
            <a:ext cx="7417415" cy="904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kern="0" dirty="0" smtClean="0">
                <a:solidFill>
                  <a:srgbClr val="FFC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素材授权</a:t>
            </a:r>
            <a:r>
              <a:rPr lang="en-US" altLang="zh-CN" sz="2400" kern="0" dirty="0" smtClean="0">
                <a:solidFill>
                  <a:srgbClr val="FFC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/</a:t>
            </a:r>
            <a:r>
              <a:rPr lang="zh-CN" altLang="en-US" sz="2400" kern="0" dirty="0" smtClean="0">
                <a:solidFill>
                  <a:srgbClr val="FFC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素材来源</a:t>
            </a:r>
            <a:r>
              <a:rPr lang="en-US" altLang="zh-CN" sz="2400" kern="0" dirty="0" smtClean="0">
                <a:solidFill>
                  <a:srgbClr val="FFC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@</a:t>
            </a:r>
            <a:r>
              <a:rPr lang="zh-CN" altLang="en-US" sz="2400" kern="0" dirty="0" smtClean="0">
                <a:solidFill>
                  <a:srgbClr val="FFC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包图网</a:t>
            </a:r>
            <a:endParaRPr lang="en-US" altLang="zh-CN" sz="2400" kern="0" dirty="0" smtClean="0">
              <a:solidFill>
                <a:srgbClr val="FFC000"/>
              </a:solidFill>
              <a:latin typeface="汉仪中圆简" panose="02010609000101010101" pitchFamily="49" charset="-122"/>
              <a:ea typeface="汉仪中圆简" panose="02010609000101010101" pitchFamily="49" charset="-122"/>
            </a:endParaRPr>
          </a:p>
          <a:p>
            <a:pPr marL="342900" indent="-342900" algn="ctr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kern="0" dirty="0" smtClean="0">
                <a:solidFill>
                  <a:srgbClr val="FFC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本素材仅供学习研究使用。禁止商用、传播、转载</a:t>
            </a:r>
            <a:r>
              <a:rPr lang="zh-CN" altLang="en-US" sz="2400" kern="0" dirty="0" smtClean="0">
                <a:solidFill>
                  <a:srgbClr val="FFC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。 </a:t>
            </a:r>
            <a:endParaRPr lang="en-US" altLang="zh-CN" sz="2400" kern="0" dirty="0">
              <a:solidFill>
                <a:srgbClr val="FFC000"/>
              </a:solidFill>
              <a:latin typeface="汉仪中圆简" panose="02010609000101010101" pitchFamily="49" charset="-122"/>
              <a:ea typeface="汉仪中圆简" panose="02010609000101010101" pitchFamily="49" charset="-122"/>
            </a:endParaRPr>
          </a:p>
        </p:txBody>
      </p:sp>
      <p:pic>
        <p:nvPicPr>
          <p:cNvPr id="1026" name="Picture 2" descr="https://js.ibaotu.com/revision/img/logo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1709" y="1844825"/>
            <a:ext cx="3012081" cy="871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4626992" y="2802292"/>
            <a:ext cx="320151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kern="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https://ibaotu.com/ppt</a:t>
            </a:r>
            <a:r>
              <a:rPr lang="en-US" altLang="zh-CN" sz="2000" kern="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/</a:t>
            </a:r>
            <a:r>
              <a:rPr lang="en-US" altLang="zh-CN" sz="2000" kern="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kern="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169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3" y="4437112"/>
            <a:ext cx="9025003" cy="2160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板：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/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defTabSz="914400"/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个人简历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www.1ppt.com/jianli/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件：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手抄报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www.1ppt.com/shouchaobao/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defTabSz="914400"/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914400"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528410" y="3097350"/>
            <a:ext cx="5471583" cy="119575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4400"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人学习、研究。</a:t>
            </a:r>
          </a:p>
          <a:p>
            <a:pPr defTabSz="914400"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50"/>
            <a:ext cx="5471584" cy="119575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4400"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任何形式的在线付费下载。</a:t>
            </a:r>
          </a:p>
          <a:p>
            <a:pPr defTabSz="914400"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370" y="356250"/>
            <a:ext cx="7893049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824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5B28C0AF-D023-4C55-B376-5D629453C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14725" y="672745"/>
            <a:ext cx="5845243" cy="551251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65AA678C-A895-4D99-B697-7AF79C351906}"/>
              </a:ext>
            </a:extLst>
          </p:cNvPr>
          <p:cNvSpPr txBox="1"/>
          <p:nvPr/>
        </p:nvSpPr>
        <p:spPr>
          <a:xfrm>
            <a:off x="3843967" y="3051243"/>
            <a:ext cx="5186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第一部分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D32F0FE0-4FAC-42EE-B3EF-5E1B0C7E0625}"/>
              </a:ext>
            </a:extLst>
          </p:cNvPr>
          <p:cNvSpPr txBox="1"/>
          <p:nvPr/>
        </p:nvSpPr>
        <p:spPr>
          <a:xfrm>
            <a:off x="4330007" y="4081927"/>
            <a:ext cx="4171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单击添加文本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293674AC-2A0C-4C7F-9ED5-A0A67380DBFE}"/>
              </a:ext>
            </a:extLst>
          </p:cNvPr>
          <p:cNvCxnSpPr/>
          <p:nvPr/>
        </p:nvCxnSpPr>
        <p:spPr>
          <a:xfrm>
            <a:off x="5303871" y="3022791"/>
            <a:ext cx="226695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xmlns="" id="{D80BDB2D-B79B-42D1-8DC2-0023A7826743}"/>
              </a:ext>
            </a:extLst>
          </p:cNvPr>
          <p:cNvCxnSpPr/>
          <p:nvPr/>
        </p:nvCxnSpPr>
        <p:spPr>
          <a:xfrm>
            <a:off x="5303871" y="3906018"/>
            <a:ext cx="226695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9353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68028A1D-BA94-4483-8968-629AA0D908D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373589" cy="12954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2CE4706F-FE78-48D5-AF7C-D62406BEACC5}"/>
              </a:ext>
            </a:extLst>
          </p:cNvPr>
          <p:cNvSpPr txBox="1"/>
          <p:nvPr/>
        </p:nvSpPr>
        <p:spPr>
          <a:xfrm>
            <a:off x="361949" y="266702"/>
            <a:ext cx="857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2CD0BE5C-E0B5-46A7-85E9-F5A140D7EFFB}"/>
              </a:ext>
            </a:extLst>
          </p:cNvPr>
          <p:cNvSpPr txBox="1"/>
          <p:nvPr/>
        </p:nvSpPr>
        <p:spPr>
          <a:xfrm>
            <a:off x="1373589" y="266702"/>
            <a:ext cx="3046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单击此处添加标题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5D5D13EF-6AA7-4E38-A625-9183C0E124C7}"/>
              </a:ext>
            </a:extLst>
          </p:cNvPr>
          <p:cNvSpPr txBox="1"/>
          <p:nvPr/>
        </p:nvSpPr>
        <p:spPr>
          <a:xfrm>
            <a:off x="1373589" y="728365"/>
            <a:ext cx="3626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" name="组 12">
            <a:extLst>
              <a:ext uri="{FF2B5EF4-FFF2-40B4-BE49-F238E27FC236}">
                <a16:creationId xmlns:a16="http://schemas.microsoft.com/office/drawing/2014/main" xmlns="" id="{4498B9CE-ADA4-4236-81A1-17C612E64970}"/>
              </a:ext>
            </a:extLst>
          </p:cNvPr>
          <p:cNvGrpSpPr/>
          <p:nvPr/>
        </p:nvGrpSpPr>
        <p:grpSpPr>
          <a:xfrm>
            <a:off x="2290767" y="3663543"/>
            <a:ext cx="7288663" cy="1926002"/>
            <a:chOff x="1169537" y="3193963"/>
            <a:chExt cx="6207380" cy="1640278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xmlns="" id="{5D56BDE1-41CF-44E1-B33B-D5591DC3C15A}"/>
                </a:ext>
              </a:extLst>
            </p:cNvPr>
            <p:cNvSpPr/>
            <p:nvPr/>
          </p:nvSpPr>
          <p:spPr>
            <a:xfrm>
              <a:off x="2884098" y="3345596"/>
              <a:ext cx="2778258" cy="73414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xmlns="" id="{F6DAE244-5B13-4CA1-BC59-7F879882B36D}"/>
                </a:ext>
              </a:extLst>
            </p:cNvPr>
            <p:cNvSpPr/>
            <p:nvPr/>
          </p:nvSpPr>
          <p:spPr>
            <a:xfrm>
              <a:off x="2346086" y="3309253"/>
              <a:ext cx="3854282" cy="101848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xmlns="" id="{247FF277-02A4-4A99-9E70-24D5D8B12E88}"/>
                </a:ext>
              </a:extLst>
            </p:cNvPr>
            <p:cNvSpPr/>
            <p:nvPr/>
          </p:nvSpPr>
          <p:spPr>
            <a:xfrm>
              <a:off x="1676184" y="3257297"/>
              <a:ext cx="5194086" cy="13725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xmlns="" id="{813BED17-30DC-4415-9C3C-5073B531AA40}"/>
                </a:ext>
              </a:extLst>
            </p:cNvPr>
            <p:cNvSpPr/>
            <p:nvPr/>
          </p:nvSpPr>
          <p:spPr>
            <a:xfrm>
              <a:off x="1169537" y="3193963"/>
              <a:ext cx="6207380" cy="164027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3" name="椭圆 12">
            <a:extLst>
              <a:ext uri="{FF2B5EF4-FFF2-40B4-BE49-F238E27FC236}">
                <a16:creationId xmlns:a16="http://schemas.microsoft.com/office/drawing/2014/main" xmlns="" id="{50A5CDE2-FB23-406E-8A28-7C7BCD8243B3}"/>
              </a:ext>
            </a:extLst>
          </p:cNvPr>
          <p:cNvSpPr/>
          <p:nvPr/>
        </p:nvSpPr>
        <p:spPr>
          <a:xfrm>
            <a:off x="5681368" y="2232696"/>
            <a:ext cx="507456" cy="507456"/>
          </a:xfrm>
          <a:prstGeom prst="ellipse">
            <a:avLst/>
          </a:prstGeom>
          <a:solidFill>
            <a:srgbClr val="6A2D38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4" name="直线连接符 6">
            <a:extLst>
              <a:ext uri="{FF2B5EF4-FFF2-40B4-BE49-F238E27FC236}">
                <a16:creationId xmlns:a16="http://schemas.microsoft.com/office/drawing/2014/main" xmlns="" id="{EABF4BD6-447B-4DC8-B8C8-9A1EAB29B6A3}"/>
              </a:ext>
            </a:extLst>
          </p:cNvPr>
          <p:cNvCxnSpPr>
            <a:stCxn id="13" idx="4"/>
          </p:cNvCxnSpPr>
          <p:nvPr/>
        </p:nvCxnSpPr>
        <p:spPr>
          <a:xfrm>
            <a:off x="5935096" y="2740152"/>
            <a:ext cx="0" cy="1532448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xmlns="" id="{D23149D1-B722-4060-BF6D-BB71C5DCDC7B}"/>
              </a:ext>
            </a:extLst>
          </p:cNvPr>
          <p:cNvSpPr/>
          <p:nvPr/>
        </p:nvSpPr>
        <p:spPr>
          <a:xfrm>
            <a:off x="3003756" y="3324634"/>
            <a:ext cx="314329" cy="314329"/>
          </a:xfrm>
          <a:prstGeom prst="ellipse">
            <a:avLst/>
          </a:prstGeom>
          <a:solidFill>
            <a:srgbClr val="6A2D38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6" name="直线连接符 18">
            <a:extLst>
              <a:ext uri="{FF2B5EF4-FFF2-40B4-BE49-F238E27FC236}">
                <a16:creationId xmlns:a16="http://schemas.microsoft.com/office/drawing/2014/main" xmlns="" id="{7110FB91-7680-4F48-BB6E-9013A96E0CAE}"/>
              </a:ext>
            </a:extLst>
          </p:cNvPr>
          <p:cNvCxnSpPr>
            <a:stCxn id="15" idx="4"/>
          </p:cNvCxnSpPr>
          <p:nvPr/>
        </p:nvCxnSpPr>
        <p:spPr>
          <a:xfrm>
            <a:off x="3160919" y="3638961"/>
            <a:ext cx="0" cy="683426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xmlns="" id="{E8BEEE6F-E8E0-45D7-874F-099CBE37F17A}"/>
              </a:ext>
            </a:extLst>
          </p:cNvPr>
          <p:cNvSpPr/>
          <p:nvPr/>
        </p:nvSpPr>
        <p:spPr>
          <a:xfrm>
            <a:off x="8355100" y="4228465"/>
            <a:ext cx="314329" cy="314329"/>
          </a:xfrm>
          <a:prstGeom prst="ellipse">
            <a:avLst/>
          </a:prstGeom>
          <a:solidFill>
            <a:srgbClr val="6A2D38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8" name="直线连接符 24">
            <a:extLst>
              <a:ext uri="{FF2B5EF4-FFF2-40B4-BE49-F238E27FC236}">
                <a16:creationId xmlns:a16="http://schemas.microsoft.com/office/drawing/2014/main" xmlns="" id="{F32AB5D9-B2A2-45AF-BD24-3A0FAB6367B4}"/>
              </a:ext>
            </a:extLst>
          </p:cNvPr>
          <p:cNvCxnSpPr>
            <a:stCxn id="17" idx="4"/>
          </p:cNvCxnSpPr>
          <p:nvPr/>
        </p:nvCxnSpPr>
        <p:spPr>
          <a:xfrm>
            <a:off x="8512263" y="4542794"/>
            <a:ext cx="0" cy="319931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xmlns="" id="{C23FC91A-1872-4904-817F-36FD9400CE23}"/>
              </a:ext>
            </a:extLst>
          </p:cNvPr>
          <p:cNvSpPr/>
          <p:nvPr/>
        </p:nvSpPr>
        <p:spPr>
          <a:xfrm>
            <a:off x="5060129" y="4532768"/>
            <a:ext cx="314329" cy="314329"/>
          </a:xfrm>
          <a:prstGeom prst="ellipse">
            <a:avLst/>
          </a:prstGeom>
          <a:solidFill>
            <a:srgbClr val="6A2D38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20" name="直线连接符 28">
            <a:extLst>
              <a:ext uri="{FF2B5EF4-FFF2-40B4-BE49-F238E27FC236}">
                <a16:creationId xmlns:a16="http://schemas.microsoft.com/office/drawing/2014/main" xmlns="" id="{5E988BE5-C4C8-402B-BC64-AF9FF0ADB869}"/>
              </a:ext>
            </a:extLst>
          </p:cNvPr>
          <p:cNvCxnSpPr>
            <a:stCxn id="19" idx="4"/>
          </p:cNvCxnSpPr>
          <p:nvPr/>
        </p:nvCxnSpPr>
        <p:spPr>
          <a:xfrm>
            <a:off x="5217292" y="4847097"/>
            <a:ext cx="0" cy="319931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xmlns="" id="{6C8749B7-96A3-44FB-B981-D993FBE72508}"/>
              </a:ext>
            </a:extLst>
          </p:cNvPr>
          <p:cNvSpPr/>
          <p:nvPr/>
        </p:nvSpPr>
        <p:spPr>
          <a:xfrm>
            <a:off x="7569276" y="3955481"/>
            <a:ext cx="314329" cy="314329"/>
          </a:xfrm>
          <a:prstGeom prst="ellipse">
            <a:avLst/>
          </a:prstGeom>
          <a:solidFill>
            <a:srgbClr val="6A2D38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22" name="直线连接符 31">
            <a:extLst>
              <a:ext uri="{FF2B5EF4-FFF2-40B4-BE49-F238E27FC236}">
                <a16:creationId xmlns:a16="http://schemas.microsoft.com/office/drawing/2014/main" xmlns="" id="{46CFC66D-E1E7-4219-AB2B-A5C48CFCB572}"/>
              </a:ext>
            </a:extLst>
          </p:cNvPr>
          <p:cNvCxnSpPr>
            <a:stCxn id="21" idx="4"/>
          </p:cNvCxnSpPr>
          <p:nvPr/>
        </p:nvCxnSpPr>
        <p:spPr>
          <a:xfrm>
            <a:off x="7726439" y="4269810"/>
            <a:ext cx="0" cy="319931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xmlns="" id="{DE2645A1-EA62-42FA-820A-BA4AC9258ABE}"/>
              </a:ext>
            </a:extLst>
          </p:cNvPr>
          <p:cNvSpPr/>
          <p:nvPr/>
        </p:nvSpPr>
        <p:spPr>
          <a:xfrm>
            <a:off x="4962381" y="3651812"/>
            <a:ext cx="314329" cy="314329"/>
          </a:xfrm>
          <a:prstGeom prst="ellipse">
            <a:avLst/>
          </a:prstGeom>
          <a:solidFill>
            <a:srgbClr val="6A2D38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24" name="直线连接符 34">
            <a:extLst>
              <a:ext uri="{FF2B5EF4-FFF2-40B4-BE49-F238E27FC236}">
                <a16:creationId xmlns:a16="http://schemas.microsoft.com/office/drawing/2014/main" xmlns="" id="{4ECFF00D-621D-4FC2-9677-5C69E791B31A}"/>
              </a:ext>
            </a:extLst>
          </p:cNvPr>
          <p:cNvCxnSpPr>
            <a:stCxn id="23" idx="4"/>
          </p:cNvCxnSpPr>
          <p:nvPr/>
        </p:nvCxnSpPr>
        <p:spPr>
          <a:xfrm>
            <a:off x="5119545" y="3966141"/>
            <a:ext cx="0" cy="319931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xmlns="" id="{C0424142-D3FA-4F46-B365-73109B05D5E9}"/>
              </a:ext>
            </a:extLst>
          </p:cNvPr>
          <p:cNvSpPr/>
          <p:nvPr/>
        </p:nvSpPr>
        <p:spPr>
          <a:xfrm>
            <a:off x="7160755" y="4571172"/>
            <a:ext cx="204643" cy="204643"/>
          </a:xfrm>
          <a:prstGeom prst="ellipse">
            <a:avLst/>
          </a:prstGeom>
          <a:solidFill>
            <a:srgbClr val="6A2D38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26" name="直线连接符 40">
            <a:extLst>
              <a:ext uri="{FF2B5EF4-FFF2-40B4-BE49-F238E27FC236}">
                <a16:creationId xmlns:a16="http://schemas.microsoft.com/office/drawing/2014/main" xmlns="" id="{02B5180D-91E2-46ED-AAD5-BCD75AE203B1}"/>
              </a:ext>
            </a:extLst>
          </p:cNvPr>
          <p:cNvCxnSpPr>
            <a:stCxn id="25" idx="4"/>
          </p:cNvCxnSpPr>
          <p:nvPr/>
        </p:nvCxnSpPr>
        <p:spPr>
          <a:xfrm>
            <a:off x="7263076" y="4775815"/>
            <a:ext cx="0" cy="267119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xmlns="" id="{4B285DE1-3995-4831-9AD8-3B87AA6CE4F9}"/>
              </a:ext>
            </a:extLst>
          </p:cNvPr>
          <p:cNvSpPr/>
          <p:nvPr/>
        </p:nvSpPr>
        <p:spPr>
          <a:xfrm>
            <a:off x="6086505" y="3233089"/>
            <a:ext cx="204643" cy="204643"/>
          </a:xfrm>
          <a:prstGeom prst="ellipse">
            <a:avLst/>
          </a:prstGeom>
          <a:solidFill>
            <a:srgbClr val="6A2D38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28" name="直线连接符 46">
            <a:extLst>
              <a:ext uri="{FF2B5EF4-FFF2-40B4-BE49-F238E27FC236}">
                <a16:creationId xmlns:a16="http://schemas.microsoft.com/office/drawing/2014/main" xmlns="" id="{7CA036C2-0FB7-4EB4-BE44-6DC6730CC3C4}"/>
              </a:ext>
            </a:extLst>
          </p:cNvPr>
          <p:cNvCxnSpPr>
            <a:stCxn id="27" idx="4"/>
          </p:cNvCxnSpPr>
          <p:nvPr/>
        </p:nvCxnSpPr>
        <p:spPr>
          <a:xfrm>
            <a:off x="6188827" y="3437731"/>
            <a:ext cx="0" cy="267119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xmlns="" id="{0357F66B-F8C7-4C26-A598-4C18B8D1A293}"/>
              </a:ext>
            </a:extLst>
          </p:cNvPr>
          <p:cNvSpPr/>
          <p:nvPr/>
        </p:nvSpPr>
        <p:spPr>
          <a:xfrm>
            <a:off x="3305925" y="4603218"/>
            <a:ext cx="204643" cy="204643"/>
          </a:xfrm>
          <a:prstGeom prst="ellipse">
            <a:avLst/>
          </a:prstGeom>
          <a:solidFill>
            <a:srgbClr val="6A2D38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30" name="直线连接符 49">
            <a:extLst>
              <a:ext uri="{FF2B5EF4-FFF2-40B4-BE49-F238E27FC236}">
                <a16:creationId xmlns:a16="http://schemas.microsoft.com/office/drawing/2014/main" xmlns="" id="{0973BADB-CBFA-4EE3-809A-B72F68DC1FD6}"/>
              </a:ext>
            </a:extLst>
          </p:cNvPr>
          <p:cNvCxnSpPr>
            <a:stCxn id="29" idx="4"/>
          </p:cNvCxnSpPr>
          <p:nvPr/>
        </p:nvCxnSpPr>
        <p:spPr>
          <a:xfrm>
            <a:off x="3408247" y="4807861"/>
            <a:ext cx="0" cy="267119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xmlns="" id="{3621E588-B8B3-4D00-B78D-7B3C2A27DC4E}"/>
              </a:ext>
            </a:extLst>
          </p:cNvPr>
          <p:cNvSpPr/>
          <p:nvPr/>
        </p:nvSpPr>
        <p:spPr>
          <a:xfrm>
            <a:off x="8651605" y="3608659"/>
            <a:ext cx="204643" cy="204643"/>
          </a:xfrm>
          <a:prstGeom prst="ellipse">
            <a:avLst/>
          </a:prstGeom>
          <a:solidFill>
            <a:srgbClr val="6A2D38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32" name="直线连接符 55">
            <a:extLst>
              <a:ext uri="{FF2B5EF4-FFF2-40B4-BE49-F238E27FC236}">
                <a16:creationId xmlns:a16="http://schemas.microsoft.com/office/drawing/2014/main" xmlns="" id="{88AD6D5B-6E5F-4829-AC9F-F36D4BA41E21}"/>
              </a:ext>
            </a:extLst>
          </p:cNvPr>
          <p:cNvCxnSpPr>
            <a:stCxn id="31" idx="4"/>
          </p:cNvCxnSpPr>
          <p:nvPr/>
        </p:nvCxnSpPr>
        <p:spPr>
          <a:xfrm>
            <a:off x="8753927" y="3813302"/>
            <a:ext cx="0" cy="267119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xmlns="" id="{C28185F9-1ACE-4C6F-BB73-990AAC4DE553}"/>
              </a:ext>
            </a:extLst>
          </p:cNvPr>
          <p:cNvSpPr txBox="1"/>
          <p:nvPr/>
        </p:nvSpPr>
        <p:spPr>
          <a:xfrm>
            <a:off x="6291149" y="2232697"/>
            <a:ext cx="904382" cy="5232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90%</a:t>
            </a:r>
            <a:endParaRPr kumimoji="1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xmlns="" id="{8F5F5A91-2FBA-4EF9-B12D-E964B46E6A2F}"/>
              </a:ext>
            </a:extLst>
          </p:cNvPr>
          <p:cNvSpPr txBox="1"/>
          <p:nvPr/>
        </p:nvSpPr>
        <p:spPr>
          <a:xfrm>
            <a:off x="8612596" y="4137781"/>
            <a:ext cx="904382" cy="5232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6%</a:t>
            </a:r>
            <a:endParaRPr kumimoji="1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0E2397CF-76C3-4674-A105-94E81A46FD29}"/>
              </a:ext>
            </a:extLst>
          </p:cNvPr>
          <p:cNvSpPr txBox="1"/>
          <p:nvPr/>
        </p:nvSpPr>
        <p:spPr>
          <a:xfrm>
            <a:off x="3275293" y="3227587"/>
            <a:ext cx="904382" cy="5232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29%</a:t>
            </a:r>
            <a:endParaRPr kumimoji="1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xmlns="" id="{D06F6425-E298-42EB-9B9D-7B818091C703}"/>
              </a:ext>
            </a:extLst>
          </p:cNvPr>
          <p:cNvSpPr txBox="1"/>
          <p:nvPr/>
        </p:nvSpPr>
        <p:spPr>
          <a:xfrm>
            <a:off x="5369440" y="4442013"/>
            <a:ext cx="904382" cy="5232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15%</a:t>
            </a:r>
            <a:endParaRPr kumimoji="1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xmlns="" id="{5427C974-E26C-46F2-9EA1-79DBC4E23E74}"/>
              </a:ext>
            </a:extLst>
          </p:cNvPr>
          <p:cNvSpPr txBox="1"/>
          <p:nvPr/>
        </p:nvSpPr>
        <p:spPr>
          <a:xfrm>
            <a:off x="2154702" y="1895403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xmlns="" id="{595863FE-67AC-4309-9440-6701EE3C9177}"/>
              </a:ext>
            </a:extLst>
          </p:cNvPr>
          <p:cNvSpPr txBox="1"/>
          <p:nvPr/>
        </p:nvSpPr>
        <p:spPr>
          <a:xfrm>
            <a:off x="1829325" y="2431326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xmlns="" id="{33FC766F-FF87-48FC-AD8A-CF229612FD69}"/>
              </a:ext>
            </a:extLst>
          </p:cNvPr>
          <p:cNvSpPr txBox="1"/>
          <p:nvPr/>
        </p:nvSpPr>
        <p:spPr>
          <a:xfrm>
            <a:off x="1829325" y="2768392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xmlns="" id="{D0FA18DC-D24F-431D-BD01-EACFD3092862}"/>
              </a:ext>
            </a:extLst>
          </p:cNvPr>
          <p:cNvSpPr txBox="1"/>
          <p:nvPr/>
        </p:nvSpPr>
        <p:spPr>
          <a:xfrm>
            <a:off x="7663518" y="1760900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40B0EFC3-51D8-4215-A8C0-F6C3B5277732}"/>
              </a:ext>
            </a:extLst>
          </p:cNvPr>
          <p:cNvSpPr txBox="1"/>
          <p:nvPr/>
        </p:nvSpPr>
        <p:spPr>
          <a:xfrm>
            <a:off x="7338141" y="2296823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xmlns="" id="{6335EB25-5611-41EF-8665-7C207E6C1E01}"/>
              </a:ext>
            </a:extLst>
          </p:cNvPr>
          <p:cNvSpPr txBox="1"/>
          <p:nvPr/>
        </p:nvSpPr>
        <p:spPr>
          <a:xfrm>
            <a:off x="7338141" y="2633889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xmlns="" id="{778BAF4C-571D-45F3-8778-A7E9B504678F}"/>
              </a:ext>
            </a:extLst>
          </p:cNvPr>
          <p:cNvSpPr txBox="1"/>
          <p:nvPr/>
        </p:nvSpPr>
        <p:spPr>
          <a:xfrm>
            <a:off x="9902058" y="4544783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xmlns="" id="{3D38EE49-9EB0-4185-A5FA-41A0DF717996}"/>
              </a:ext>
            </a:extLst>
          </p:cNvPr>
          <p:cNvSpPr txBox="1"/>
          <p:nvPr/>
        </p:nvSpPr>
        <p:spPr>
          <a:xfrm>
            <a:off x="9576681" y="5080706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xmlns="" id="{ACD2FAD4-62D8-4C89-AA74-16C88AD37058}"/>
              </a:ext>
            </a:extLst>
          </p:cNvPr>
          <p:cNvSpPr txBox="1"/>
          <p:nvPr/>
        </p:nvSpPr>
        <p:spPr>
          <a:xfrm>
            <a:off x="9576681" y="5417772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87832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3" grpId="0" animBg="1"/>
      <p:bldP spid="15" grpId="0" animBg="1"/>
      <p:bldP spid="17" grpId="0" animBg="1"/>
      <p:bldP spid="19" grpId="0" animBg="1"/>
      <p:bldP spid="21" grpId="0" animBg="1"/>
      <p:bldP spid="23" grpId="0" animBg="1"/>
      <p:bldP spid="25" grpId="0" animBg="1"/>
      <p:bldP spid="27" grpId="0" animBg="1"/>
      <p:bldP spid="29" grpId="0" animBg="1"/>
      <p:bldP spid="31" grpId="0" animBg="1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68028A1D-BA94-4483-8968-629AA0D908D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373589" cy="12954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2CE4706F-FE78-48D5-AF7C-D62406BEACC5}"/>
              </a:ext>
            </a:extLst>
          </p:cNvPr>
          <p:cNvSpPr txBox="1"/>
          <p:nvPr/>
        </p:nvSpPr>
        <p:spPr>
          <a:xfrm>
            <a:off x="361949" y="266702"/>
            <a:ext cx="857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2CD0BE5C-E0B5-46A7-85E9-F5A140D7EFFB}"/>
              </a:ext>
            </a:extLst>
          </p:cNvPr>
          <p:cNvSpPr txBox="1"/>
          <p:nvPr/>
        </p:nvSpPr>
        <p:spPr>
          <a:xfrm>
            <a:off x="1373589" y="266702"/>
            <a:ext cx="3046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单击此处添加标题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5D5D13EF-6AA7-4E38-A625-9183C0E124C7}"/>
              </a:ext>
            </a:extLst>
          </p:cNvPr>
          <p:cNvSpPr txBox="1"/>
          <p:nvPr/>
        </p:nvSpPr>
        <p:spPr>
          <a:xfrm>
            <a:off x="1373589" y="728365"/>
            <a:ext cx="3626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7" name="Freeform 5">
            <a:extLst>
              <a:ext uri="{FF2B5EF4-FFF2-40B4-BE49-F238E27FC236}">
                <a16:creationId xmlns:a16="http://schemas.microsoft.com/office/drawing/2014/main" xmlns="" id="{B5C68505-5728-4835-B87C-7C7DA6139647}"/>
              </a:ext>
            </a:extLst>
          </p:cNvPr>
          <p:cNvSpPr>
            <a:spLocks/>
          </p:cNvSpPr>
          <p:nvPr/>
        </p:nvSpPr>
        <p:spPr bwMode="auto">
          <a:xfrm>
            <a:off x="5104935" y="1559362"/>
            <a:ext cx="2025915" cy="1194148"/>
          </a:xfrm>
          <a:custGeom>
            <a:avLst/>
            <a:gdLst>
              <a:gd name="T0" fmla="*/ 579995 w 798"/>
              <a:gd name="T1" fmla="*/ 631863 h 470"/>
              <a:gd name="T2" fmla="*/ 659537 w 798"/>
              <a:gd name="T3" fmla="*/ 779463 h 470"/>
              <a:gd name="T4" fmla="*/ 737422 w 798"/>
              <a:gd name="T5" fmla="*/ 631863 h 470"/>
              <a:gd name="T6" fmla="*/ 1045648 w 798"/>
              <a:gd name="T7" fmla="*/ 728052 h 470"/>
              <a:gd name="T8" fmla="*/ 1322388 w 798"/>
              <a:gd name="T9" fmla="*/ 230522 h 470"/>
              <a:gd name="T10" fmla="*/ 0 w 798"/>
              <a:gd name="T11" fmla="*/ 227205 h 470"/>
              <a:gd name="T12" fmla="*/ 275083 w 798"/>
              <a:gd name="T13" fmla="*/ 726393 h 470"/>
              <a:gd name="T14" fmla="*/ 579995 w 798"/>
              <a:gd name="T15" fmla="*/ 631863 h 47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98" h="470">
                <a:moveTo>
                  <a:pt x="350" y="381"/>
                </a:moveTo>
                <a:cubicBezTo>
                  <a:pt x="398" y="470"/>
                  <a:pt x="398" y="470"/>
                  <a:pt x="398" y="470"/>
                </a:cubicBezTo>
                <a:cubicBezTo>
                  <a:pt x="445" y="381"/>
                  <a:pt x="445" y="381"/>
                  <a:pt x="445" y="381"/>
                </a:cubicBezTo>
                <a:cubicBezTo>
                  <a:pt x="512" y="388"/>
                  <a:pt x="575" y="408"/>
                  <a:pt x="631" y="439"/>
                </a:cubicBezTo>
                <a:cubicBezTo>
                  <a:pt x="798" y="139"/>
                  <a:pt x="798" y="139"/>
                  <a:pt x="798" y="139"/>
                </a:cubicBezTo>
                <a:cubicBezTo>
                  <a:pt x="550" y="1"/>
                  <a:pt x="249" y="0"/>
                  <a:pt x="0" y="137"/>
                </a:cubicBezTo>
                <a:cubicBezTo>
                  <a:pt x="166" y="438"/>
                  <a:pt x="166" y="438"/>
                  <a:pt x="166" y="438"/>
                </a:cubicBezTo>
                <a:cubicBezTo>
                  <a:pt x="222" y="407"/>
                  <a:pt x="284" y="387"/>
                  <a:pt x="350" y="3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8" name="Freeform 6">
            <a:extLst>
              <a:ext uri="{FF2B5EF4-FFF2-40B4-BE49-F238E27FC236}">
                <a16:creationId xmlns:a16="http://schemas.microsoft.com/office/drawing/2014/main" xmlns="" id="{79353784-08E0-428A-8A03-048619E29E82}"/>
              </a:ext>
            </a:extLst>
          </p:cNvPr>
          <p:cNvSpPr>
            <a:spLocks/>
          </p:cNvSpPr>
          <p:nvPr/>
        </p:nvSpPr>
        <p:spPr bwMode="auto">
          <a:xfrm>
            <a:off x="5083043" y="4730784"/>
            <a:ext cx="2025916" cy="1189284"/>
          </a:xfrm>
          <a:custGeom>
            <a:avLst/>
            <a:gdLst>
              <a:gd name="T0" fmla="*/ 594909 w 798"/>
              <a:gd name="T1" fmla="*/ 144310 h 468"/>
              <a:gd name="T2" fmla="*/ 672794 w 798"/>
              <a:gd name="T3" fmla="*/ 0 h 468"/>
              <a:gd name="T4" fmla="*/ 747365 w 798"/>
              <a:gd name="T5" fmla="*/ 144310 h 468"/>
              <a:gd name="T6" fmla="*/ 1050619 w 798"/>
              <a:gd name="T7" fmla="*/ 51421 h 468"/>
              <a:gd name="T8" fmla="*/ 1322388 w 798"/>
              <a:gd name="T9" fmla="*/ 552359 h 468"/>
              <a:gd name="T10" fmla="*/ 0 w 798"/>
              <a:gd name="T11" fmla="*/ 539089 h 468"/>
              <a:gd name="T12" fmla="*/ 280055 w 798"/>
              <a:gd name="T13" fmla="*/ 43127 h 468"/>
              <a:gd name="T14" fmla="*/ 594909 w 798"/>
              <a:gd name="T15" fmla="*/ 144310 h 46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98" h="468">
                <a:moveTo>
                  <a:pt x="359" y="87"/>
                </a:moveTo>
                <a:cubicBezTo>
                  <a:pt x="406" y="0"/>
                  <a:pt x="406" y="0"/>
                  <a:pt x="406" y="0"/>
                </a:cubicBezTo>
                <a:cubicBezTo>
                  <a:pt x="451" y="87"/>
                  <a:pt x="451" y="87"/>
                  <a:pt x="451" y="87"/>
                </a:cubicBezTo>
                <a:cubicBezTo>
                  <a:pt x="517" y="80"/>
                  <a:pt x="579" y="61"/>
                  <a:pt x="634" y="31"/>
                </a:cubicBezTo>
                <a:cubicBezTo>
                  <a:pt x="798" y="333"/>
                  <a:pt x="798" y="333"/>
                  <a:pt x="798" y="333"/>
                </a:cubicBezTo>
                <a:cubicBezTo>
                  <a:pt x="548" y="468"/>
                  <a:pt x="246" y="465"/>
                  <a:pt x="0" y="325"/>
                </a:cubicBezTo>
                <a:cubicBezTo>
                  <a:pt x="169" y="26"/>
                  <a:pt x="169" y="26"/>
                  <a:pt x="169" y="26"/>
                </a:cubicBezTo>
                <a:cubicBezTo>
                  <a:pt x="226" y="59"/>
                  <a:pt x="291" y="80"/>
                  <a:pt x="359" y="8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9" name="Freeform 7">
            <a:extLst>
              <a:ext uri="{FF2B5EF4-FFF2-40B4-BE49-F238E27FC236}">
                <a16:creationId xmlns:a16="http://schemas.microsoft.com/office/drawing/2014/main" xmlns="" id="{50B6201E-CAAE-4BEA-AB18-4239EBF805F0}"/>
              </a:ext>
            </a:extLst>
          </p:cNvPr>
          <p:cNvSpPr>
            <a:spLocks/>
          </p:cNvSpPr>
          <p:nvPr/>
        </p:nvSpPr>
        <p:spPr bwMode="auto">
          <a:xfrm>
            <a:off x="4022661" y="3750659"/>
            <a:ext cx="1454379" cy="1770548"/>
          </a:xfrm>
          <a:custGeom>
            <a:avLst/>
            <a:gdLst>
              <a:gd name="T0" fmla="*/ 644481 w 573"/>
              <a:gd name="T1" fmla="*/ 328305 h 697"/>
              <a:gd name="T2" fmla="*/ 806843 w 573"/>
              <a:gd name="T3" fmla="*/ 321673 h 697"/>
              <a:gd name="T4" fmla="*/ 722349 w 573"/>
              <a:gd name="T5" fmla="*/ 459295 h 697"/>
              <a:gd name="T6" fmla="*/ 949325 w 573"/>
              <a:gd name="T7" fmla="*/ 669875 h 697"/>
              <a:gd name="T8" fmla="*/ 652764 w 573"/>
              <a:gd name="T9" fmla="*/ 1155700 h 697"/>
              <a:gd name="T10" fmla="*/ 0 w 573"/>
              <a:gd name="T11" fmla="*/ 4974 h 697"/>
              <a:gd name="T12" fmla="*/ 569926 w 573"/>
              <a:gd name="T13" fmla="*/ 0 h 697"/>
              <a:gd name="T14" fmla="*/ 644481 w 573"/>
              <a:gd name="T15" fmla="*/ 328305 h 6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73" h="697">
                <a:moveTo>
                  <a:pt x="389" y="198"/>
                </a:moveTo>
                <a:cubicBezTo>
                  <a:pt x="487" y="194"/>
                  <a:pt x="487" y="194"/>
                  <a:pt x="487" y="194"/>
                </a:cubicBezTo>
                <a:cubicBezTo>
                  <a:pt x="436" y="277"/>
                  <a:pt x="436" y="277"/>
                  <a:pt x="436" y="277"/>
                </a:cubicBezTo>
                <a:cubicBezTo>
                  <a:pt x="473" y="328"/>
                  <a:pt x="520" y="371"/>
                  <a:pt x="573" y="404"/>
                </a:cubicBezTo>
                <a:cubicBezTo>
                  <a:pt x="394" y="697"/>
                  <a:pt x="394" y="697"/>
                  <a:pt x="394" y="697"/>
                </a:cubicBezTo>
                <a:cubicBezTo>
                  <a:pt x="152" y="549"/>
                  <a:pt x="3" y="287"/>
                  <a:pt x="0" y="3"/>
                </a:cubicBezTo>
                <a:cubicBezTo>
                  <a:pt x="344" y="0"/>
                  <a:pt x="344" y="0"/>
                  <a:pt x="344" y="0"/>
                </a:cubicBezTo>
                <a:cubicBezTo>
                  <a:pt x="345" y="71"/>
                  <a:pt x="361" y="138"/>
                  <a:pt x="389" y="198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Freeform 8">
            <a:extLst>
              <a:ext uri="{FF2B5EF4-FFF2-40B4-BE49-F238E27FC236}">
                <a16:creationId xmlns:a16="http://schemas.microsoft.com/office/drawing/2014/main" xmlns="" id="{0D71963E-E104-43B3-BAE1-AC67244C3199}"/>
              </a:ext>
            </a:extLst>
          </p:cNvPr>
          <p:cNvSpPr>
            <a:spLocks/>
          </p:cNvSpPr>
          <p:nvPr/>
        </p:nvSpPr>
        <p:spPr bwMode="auto">
          <a:xfrm>
            <a:off x="4025095" y="1943629"/>
            <a:ext cx="1464107" cy="1770548"/>
          </a:xfrm>
          <a:custGeom>
            <a:avLst/>
            <a:gdLst>
              <a:gd name="T0" fmla="*/ 698951 w 577"/>
              <a:gd name="T1" fmla="*/ 734541 h 697"/>
              <a:gd name="T2" fmla="*/ 790047 w 577"/>
              <a:gd name="T3" fmla="*/ 868848 h 697"/>
              <a:gd name="T4" fmla="*/ 627731 w 577"/>
              <a:gd name="T5" fmla="*/ 868848 h 697"/>
              <a:gd name="T6" fmla="*/ 568105 w 577"/>
              <a:gd name="T7" fmla="*/ 1155700 h 697"/>
              <a:gd name="T8" fmla="*/ 0 w 577"/>
              <a:gd name="T9" fmla="*/ 1142435 h 697"/>
              <a:gd name="T10" fmla="*/ 665826 w 577"/>
              <a:gd name="T11" fmla="*/ 0 h 697"/>
              <a:gd name="T12" fmla="*/ 955675 w 577"/>
              <a:gd name="T13" fmla="*/ 489141 h 697"/>
              <a:gd name="T14" fmla="*/ 698951 w 577"/>
              <a:gd name="T15" fmla="*/ 734541 h 6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77" h="697">
                <a:moveTo>
                  <a:pt x="422" y="443"/>
                </a:moveTo>
                <a:cubicBezTo>
                  <a:pt x="477" y="524"/>
                  <a:pt x="477" y="524"/>
                  <a:pt x="477" y="524"/>
                </a:cubicBezTo>
                <a:cubicBezTo>
                  <a:pt x="379" y="524"/>
                  <a:pt x="379" y="524"/>
                  <a:pt x="379" y="524"/>
                </a:cubicBezTo>
                <a:cubicBezTo>
                  <a:pt x="357" y="578"/>
                  <a:pt x="344" y="636"/>
                  <a:pt x="343" y="697"/>
                </a:cubicBezTo>
                <a:cubicBezTo>
                  <a:pt x="0" y="689"/>
                  <a:pt x="0" y="689"/>
                  <a:pt x="0" y="689"/>
                </a:cubicBezTo>
                <a:cubicBezTo>
                  <a:pt x="6" y="406"/>
                  <a:pt x="158" y="145"/>
                  <a:pt x="402" y="0"/>
                </a:cubicBezTo>
                <a:cubicBezTo>
                  <a:pt x="577" y="295"/>
                  <a:pt x="577" y="295"/>
                  <a:pt x="577" y="295"/>
                </a:cubicBezTo>
                <a:cubicBezTo>
                  <a:pt x="515" y="332"/>
                  <a:pt x="462" y="383"/>
                  <a:pt x="422" y="443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1" name="Freeform 9">
            <a:extLst>
              <a:ext uri="{FF2B5EF4-FFF2-40B4-BE49-F238E27FC236}">
                <a16:creationId xmlns:a16="http://schemas.microsoft.com/office/drawing/2014/main" xmlns="" id="{EED8D16F-14B0-4376-B33C-F40582710ADF}"/>
              </a:ext>
            </a:extLst>
          </p:cNvPr>
          <p:cNvSpPr>
            <a:spLocks/>
          </p:cNvSpPr>
          <p:nvPr/>
        </p:nvSpPr>
        <p:spPr bwMode="auto">
          <a:xfrm>
            <a:off x="6736853" y="3765251"/>
            <a:ext cx="1464107" cy="1770548"/>
          </a:xfrm>
          <a:custGeom>
            <a:avLst/>
            <a:gdLst>
              <a:gd name="T0" fmla="*/ 256724 w 577"/>
              <a:gd name="T1" fmla="*/ 419501 h 697"/>
              <a:gd name="T2" fmla="*/ 165628 w 577"/>
              <a:gd name="T3" fmla="*/ 285194 h 697"/>
              <a:gd name="T4" fmla="*/ 327944 w 577"/>
              <a:gd name="T5" fmla="*/ 285194 h 697"/>
              <a:gd name="T6" fmla="*/ 387570 w 577"/>
              <a:gd name="T7" fmla="*/ 0 h 697"/>
              <a:gd name="T8" fmla="*/ 955675 w 577"/>
              <a:gd name="T9" fmla="*/ 11607 h 697"/>
              <a:gd name="T10" fmla="*/ 289849 w 577"/>
              <a:gd name="T11" fmla="*/ 1155700 h 697"/>
              <a:gd name="T12" fmla="*/ 0 w 577"/>
              <a:gd name="T13" fmla="*/ 664901 h 697"/>
              <a:gd name="T14" fmla="*/ 256724 w 577"/>
              <a:gd name="T15" fmla="*/ 419501 h 6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77" h="697">
                <a:moveTo>
                  <a:pt x="155" y="253"/>
                </a:moveTo>
                <a:cubicBezTo>
                  <a:pt x="100" y="172"/>
                  <a:pt x="100" y="172"/>
                  <a:pt x="100" y="172"/>
                </a:cubicBezTo>
                <a:cubicBezTo>
                  <a:pt x="198" y="172"/>
                  <a:pt x="198" y="172"/>
                  <a:pt x="198" y="172"/>
                </a:cubicBezTo>
                <a:cubicBezTo>
                  <a:pt x="220" y="119"/>
                  <a:pt x="233" y="61"/>
                  <a:pt x="234" y="0"/>
                </a:cubicBezTo>
                <a:cubicBezTo>
                  <a:pt x="577" y="7"/>
                  <a:pt x="577" y="7"/>
                  <a:pt x="577" y="7"/>
                </a:cubicBezTo>
                <a:cubicBezTo>
                  <a:pt x="571" y="291"/>
                  <a:pt x="419" y="551"/>
                  <a:pt x="175" y="697"/>
                </a:cubicBezTo>
                <a:cubicBezTo>
                  <a:pt x="0" y="401"/>
                  <a:pt x="0" y="401"/>
                  <a:pt x="0" y="401"/>
                </a:cubicBezTo>
                <a:cubicBezTo>
                  <a:pt x="62" y="364"/>
                  <a:pt x="115" y="314"/>
                  <a:pt x="155" y="253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2" name="Freeform 10">
            <a:extLst>
              <a:ext uri="{FF2B5EF4-FFF2-40B4-BE49-F238E27FC236}">
                <a16:creationId xmlns:a16="http://schemas.microsoft.com/office/drawing/2014/main" xmlns="" id="{FF60850B-80B5-4B3D-8BA7-85031C78453B}"/>
              </a:ext>
            </a:extLst>
          </p:cNvPr>
          <p:cNvSpPr>
            <a:spLocks/>
          </p:cNvSpPr>
          <p:nvPr/>
        </p:nvSpPr>
        <p:spPr bwMode="auto">
          <a:xfrm>
            <a:off x="6744149" y="1953359"/>
            <a:ext cx="1456811" cy="1770548"/>
          </a:xfrm>
          <a:custGeom>
            <a:avLst/>
            <a:gdLst>
              <a:gd name="T0" fmla="*/ 0 w 574"/>
              <a:gd name="T1" fmla="*/ 485825 h 697"/>
              <a:gd name="T2" fmla="*/ 294882 w 574"/>
              <a:gd name="T3" fmla="*/ 0 h 697"/>
              <a:gd name="T4" fmla="*/ 950913 w 574"/>
              <a:gd name="T5" fmla="*/ 1147409 h 697"/>
              <a:gd name="T6" fmla="*/ 382685 w 574"/>
              <a:gd name="T7" fmla="*/ 1155700 h 697"/>
              <a:gd name="T8" fmla="*/ 314762 w 574"/>
              <a:gd name="T9" fmla="*/ 842318 h 697"/>
              <a:gd name="T10" fmla="*/ 150755 w 574"/>
              <a:gd name="T11" fmla="*/ 847292 h 697"/>
              <a:gd name="T12" fmla="*/ 238557 w 574"/>
              <a:gd name="T13" fmla="*/ 709669 h 697"/>
              <a:gd name="T14" fmla="*/ 0 w 574"/>
              <a:gd name="T15" fmla="*/ 485825 h 6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74" h="697">
                <a:moveTo>
                  <a:pt x="0" y="293"/>
                </a:moveTo>
                <a:cubicBezTo>
                  <a:pt x="178" y="0"/>
                  <a:pt x="178" y="0"/>
                  <a:pt x="178" y="0"/>
                </a:cubicBezTo>
                <a:cubicBezTo>
                  <a:pt x="421" y="147"/>
                  <a:pt x="571" y="409"/>
                  <a:pt x="574" y="692"/>
                </a:cubicBezTo>
                <a:cubicBezTo>
                  <a:pt x="231" y="697"/>
                  <a:pt x="231" y="697"/>
                  <a:pt x="231" y="697"/>
                </a:cubicBezTo>
                <a:cubicBezTo>
                  <a:pt x="230" y="630"/>
                  <a:pt x="215" y="566"/>
                  <a:pt x="190" y="508"/>
                </a:cubicBezTo>
                <a:cubicBezTo>
                  <a:pt x="91" y="511"/>
                  <a:pt x="91" y="511"/>
                  <a:pt x="91" y="511"/>
                </a:cubicBezTo>
                <a:cubicBezTo>
                  <a:pt x="144" y="428"/>
                  <a:pt x="144" y="428"/>
                  <a:pt x="144" y="428"/>
                </a:cubicBezTo>
                <a:cubicBezTo>
                  <a:pt x="106" y="374"/>
                  <a:pt x="57" y="328"/>
                  <a:pt x="0" y="293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3" name="Group 12">
            <a:extLst>
              <a:ext uri="{FF2B5EF4-FFF2-40B4-BE49-F238E27FC236}">
                <a16:creationId xmlns:a16="http://schemas.microsoft.com/office/drawing/2014/main" xmlns="" id="{83B74E52-8473-4D02-A9B9-58A9DCFBEF67}"/>
              </a:ext>
            </a:extLst>
          </p:cNvPr>
          <p:cNvGrpSpPr/>
          <p:nvPr/>
        </p:nvGrpSpPr>
        <p:grpSpPr>
          <a:xfrm>
            <a:off x="4389228" y="4236575"/>
            <a:ext cx="701337" cy="570696"/>
            <a:chOff x="1550139" y="1314466"/>
            <a:chExt cx="509139" cy="414300"/>
          </a:xfrm>
          <a:solidFill>
            <a:schemeClr val="bg1"/>
          </a:solidFill>
        </p:grpSpPr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xmlns="" id="{E99E3A3E-6A34-4C18-ADBB-7B4B9C709F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50139" y="1314466"/>
              <a:ext cx="509139" cy="414300"/>
            </a:xfrm>
            <a:custGeom>
              <a:avLst/>
              <a:gdLst>
                <a:gd name="T0" fmla="*/ 78 w 153"/>
                <a:gd name="T1" fmla="*/ 0 h 125"/>
                <a:gd name="T2" fmla="*/ 0 w 153"/>
                <a:gd name="T3" fmla="*/ 69 h 125"/>
                <a:gd name="T4" fmla="*/ 15 w 153"/>
                <a:gd name="T5" fmla="*/ 69 h 125"/>
                <a:gd name="T6" fmla="*/ 21 w 153"/>
                <a:gd name="T7" fmla="*/ 64 h 125"/>
                <a:gd name="T8" fmla="*/ 21 w 153"/>
                <a:gd name="T9" fmla="*/ 121 h 125"/>
                <a:gd name="T10" fmla="*/ 24 w 153"/>
                <a:gd name="T11" fmla="*/ 125 h 125"/>
                <a:gd name="T12" fmla="*/ 62 w 153"/>
                <a:gd name="T13" fmla="*/ 125 h 125"/>
                <a:gd name="T14" fmla="*/ 63 w 153"/>
                <a:gd name="T15" fmla="*/ 93 h 125"/>
                <a:gd name="T16" fmla="*/ 67 w 153"/>
                <a:gd name="T17" fmla="*/ 88 h 125"/>
                <a:gd name="T18" fmla="*/ 83 w 153"/>
                <a:gd name="T19" fmla="*/ 88 h 125"/>
                <a:gd name="T20" fmla="*/ 89 w 153"/>
                <a:gd name="T21" fmla="*/ 93 h 125"/>
                <a:gd name="T22" fmla="*/ 89 w 153"/>
                <a:gd name="T23" fmla="*/ 125 h 125"/>
                <a:gd name="T24" fmla="*/ 126 w 153"/>
                <a:gd name="T25" fmla="*/ 125 h 125"/>
                <a:gd name="T26" fmla="*/ 130 w 153"/>
                <a:gd name="T27" fmla="*/ 120 h 125"/>
                <a:gd name="T28" fmla="*/ 130 w 153"/>
                <a:gd name="T29" fmla="*/ 63 h 125"/>
                <a:gd name="T30" fmla="*/ 136 w 153"/>
                <a:gd name="T31" fmla="*/ 69 h 125"/>
                <a:gd name="T32" fmla="*/ 153 w 153"/>
                <a:gd name="T33" fmla="*/ 69 h 125"/>
                <a:gd name="T34" fmla="*/ 78 w 153"/>
                <a:gd name="T35" fmla="*/ 0 h 125"/>
                <a:gd name="T36" fmla="*/ 76 w 153"/>
                <a:gd name="T37" fmla="*/ 76 h 125"/>
                <a:gd name="T38" fmla="*/ 60 w 153"/>
                <a:gd name="T39" fmla="*/ 60 h 125"/>
                <a:gd name="T40" fmla="*/ 76 w 153"/>
                <a:gd name="T41" fmla="*/ 43 h 125"/>
                <a:gd name="T42" fmla="*/ 92 w 153"/>
                <a:gd name="T43" fmla="*/ 60 h 125"/>
                <a:gd name="T44" fmla="*/ 76 w 153"/>
                <a:gd name="T45" fmla="*/ 7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3" h="125">
                  <a:moveTo>
                    <a:pt x="78" y="0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0" y="69"/>
                    <a:pt x="5" y="78"/>
                    <a:pt x="15" y="69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21" y="121"/>
                    <a:pt x="21" y="121"/>
                    <a:pt x="21" y="121"/>
                  </a:cubicBezTo>
                  <a:cubicBezTo>
                    <a:pt x="21" y="121"/>
                    <a:pt x="21" y="125"/>
                    <a:pt x="24" y="125"/>
                  </a:cubicBezTo>
                  <a:cubicBezTo>
                    <a:pt x="28" y="125"/>
                    <a:pt x="62" y="125"/>
                    <a:pt x="62" y="125"/>
                  </a:cubicBezTo>
                  <a:cubicBezTo>
                    <a:pt x="63" y="93"/>
                    <a:pt x="63" y="93"/>
                    <a:pt x="63" y="93"/>
                  </a:cubicBezTo>
                  <a:cubicBezTo>
                    <a:pt x="63" y="93"/>
                    <a:pt x="62" y="88"/>
                    <a:pt x="67" y="88"/>
                  </a:cubicBezTo>
                  <a:cubicBezTo>
                    <a:pt x="83" y="88"/>
                    <a:pt x="83" y="88"/>
                    <a:pt x="83" y="88"/>
                  </a:cubicBezTo>
                  <a:cubicBezTo>
                    <a:pt x="89" y="88"/>
                    <a:pt x="89" y="93"/>
                    <a:pt x="89" y="93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89" y="125"/>
                    <a:pt x="121" y="125"/>
                    <a:pt x="126" y="125"/>
                  </a:cubicBezTo>
                  <a:cubicBezTo>
                    <a:pt x="131" y="125"/>
                    <a:pt x="130" y="120"/>
                    <a:pt x="130" y="120"/>
                  </a:cubicBezTo>
                  <a:cubicBezTo>
                    <a:pt x="130" y="63"/>
                    <a:pt x="130" y="63"/>
                    <a:pt x="130" y="63"/>
                  </a:cubicBezTo>
                  <a:cubicBezTo>
                    <a:pt x="136" y="69"/>
                    <a:pt x="136" y="69"/>
                    <a:pt x="136" y="69"/>
                  </a:cubicBezTo>
                  <a:cubicBezTo>
                    <a:pt x="148" y="77"/>
                    <a:pt x="153" y="69"/>
                    <a:pt x="153" y="69"/>
                  </a:cubicBezTo>
                  <a:lnTo>
                    <a:pt x="78" y="0"/>
                  </a:lnTo>
                  <a:close/>
                  <a:moveTo>
                    <a:pt x="76" y="76"/>
                  </a:moveTo>
                  <a:cubicBezTo>
                    <a:pt x="67" y="76"/>
                    <a:pt x="60" y="69"/>
                    <a:pt x="60" y="60"/>
                  </a:cubicBezTo>
                  <a:cubicBezTo>
                    <a:pt x="60" y="50"/>
                    <a:pt x="67" y="43"/>
                    <a:pt x="76" y="43"/>
                  </a:cubicBezTo>
                  <a:cubicBezTo>
                    <a:pt x="85" y="43"/>
                    <a:pt x="92" y="50"/>
                    <a:pt x="92" y="60"/>
                  </a:cubicBezTo>
                  <a:cubicBezTo>
                    <a:pt x="92" y="69"/>
                    <a:pt x="85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xmlns="" id="{5D82E26C-62BA-49FD-85D9-FFD84BCD1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9464" y="1366877"/>
              <a:ext cx="49916" cy="102328"/>
            </a:xfrm>
            <a:custGeom>
              <a:avLst/>
              <a:gdLst>
                <a:gd name="T0" fmla="*/ 20 w 20"/>
                <a:gd name="T1" fmla="*/ 41 h 41"/>
                <a:gd name="T2" fmla="*/ 20 w 20"/>
                <a:gd name="T3" fmla="*/ 0 h 41"/>
                <a:gd name="T4" fmla="*/ 0 w 20"/>
                <a:gd name="T5" fmla="*/ 0 h 41"/>
                <a:gd name="T6" fmla="*/ 0 w 20"/>
                <a:gd name="T7" fmla="*/ 24 h 41"/>
                <a:gd name="T8" fmla="*/ 20 w 20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41">
                  <a:moveTo>
                    <a:pt x="20" y="41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20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6" name="Oval 7">
              <a:extLst>
                <a:ext uri="{FF2B5EF4-FFF2-40B4-BE49-F238E27FC236}">
                  <a16:creationId xmlns:a16="http://schemas.microsoft.com/office/drawing/2014/main" xmlns="" id="{E3C0D49C-B314-4329-BA6F-3ABE6848AE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7255" y="1484179"/>
              <a:ext cx="52412" cy="5490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7" name="Freeform 34">
            <a:extLst>
              <a:ext uri="{FF2B5EF4-FFF2-40B4-BE49-F238E27FC236}">
                <a16:creationId xmlns:a16="http://schemas.microsoft.com/office/drawing/2014/main" xmlns="" id="{C74ACD68-3BF0-4E84-A179-37D05B7EFBFD}"/>
              </a:ext>
            </a:extLst>
          </p:cNvPr>
          <p:cNvSpPr>
            <a:spLocks/>
          </p:cNvSpPr>
          <p:nvPr/>
        </p:nvSpPr>
        <p:spPr bwMode="auto">
          <a:xfrm>
            <a:off x="7218403" y="2692707"/>
            <a:ext cx="508304" cy="449934"/>
          </a:xfrm>
          <a:custGeom>
            <a:avLst/>
            <a:gdLst>
              <a:gd name="T0" fmla="*/ 331787 w 136"/>
              <a:gd name="T1" fmla="*/ 117317 h 120"/>
              <a:gd name="T2" fmla="*/ 165894 w 136"/>
              <a:gd name="T3" fmla="*/ 0 h 120"/>
              <a:gd name="T4" fmla="*/ 0 w 136"/>
              <a:gd name="T5" fmla="*/ 117317 h 120"/>
              <a:gd name="T6" fmla="*/ 90266 w 136"/>
              <a:gd name="T7" fmla="*/ 222413 h 120"/>
              <a:gd name="T8" fmla="*/ 53671 w 136"/>
              <a:gd name="T9" fmla="*/ 293292 h 120"/>
              <a:gd name="T10" fmla="*/ 178092 w 136"/>
              <a:gd name="T11" fmla="*/ 234634 h 120"/>
              <a:gd name="T12" fmla="*/ 331787 w 136"/>
              <a:gd name="T13" fmla="*/ 117317 h 1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6" h="120">
                <a:moveTo>
                  <a:pt x="136" y="48"/>
                </a:moveTo>
                <a:cubicBezTo>
                  <a:pt x="136" y="22"/>
                  <a:pt x="106" y="0"/>
                  <a:pt x="68" y="0"/>
                </a:cubicBezTo>
                <a:cubicBezTo>
                  <a:pt x="31" y="0"/>
                  <a:pt x="0" y="22"/>
                  <a:pt x="0" y="48"/>
                </a:cubicBezTo>
                <a:cubicBezTo>
                  <a:pt x="0" y="67"/>
                  <a:pt x="15" y="83"/>
                  <a:pt x="37" y="91"/>
                </a:cubicBezTo>
                <a:cubicBezTo>
                  <a:pt x="38" y="96"/>
                  <a:pt x="37" y="106"/>
                  <a:pt x="22" y="120"/>
                </a:cubicBezTo>
                <a:cubicBezTo>
                  <a:pt x="22" y="120"/>
                  <a:pt x="54" y="111"/>
                  <a:pt x="73" y="96"/>
                </a:cubicBezTo>
                <a:cubicBezTo>
                  <a:pt x="108" y="94"/>
                  <a:pt x="136" y="73"/>
                  <a:pt x="136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8" name="Freeform 55">
            <a:extLst>
              <a:ext uri="{FF2B5EF4-FFF2-40B4-BE49-F238E27FC236}">
                <a16:creationId xmlns:a16="http://schemas.microsoft.com/office/drawing/2014/main" xmlns="" id="{88260541-067B-43CD-8916-EAD361D4B983}"/>
              </a:ext>
            </a:extLst>
          </p:cNvPr>
          <p:cNvSpPr>
            <a:spLocks noEditPoints="1"/>
          </p:cNvSpPr>
          <p:nvPr/>
        </p:nvSpPr>
        <p:spPr bwMode="auto">
          <a:xfrm>
            <a:off x="5807800" y="5063977"/>
            <a:ext cx="603155" cy="629906"/>
          </a:xfrm>
          <a:custGeom>
            <a:avLst/>
            <a:gdLst>
              <a:gd name="T0" fmla="*/ 253757 w 129"/>
              <a:gd name="T1" fmla="*/ 281274 h 135"/>
              <a:gd name="T2" fmla="*/ 388279 w 129"/>
              <a:gd name="T3" fmla="*/ 79490 h 135"/>
              <a:gd name="T4" fmla="*/ 388279 w 129"/>
              <a:gd name="T5" fmla="*/ 64204 h 135"/>
              <a:gd name="T6" fmla="*/ 357706 w 129"/>
              <a:gd name="T7" fmla="*/ 30573 h 135"/>
              <a:gd name="T8" fmla="*/ 342420 w 129"/>
              <a:gd name="T9" fmla="*/ 30573 h 135"/>
              <a:gd name="T10" fmla="*/ 327133 w 129"/>
              <a:gd name="T11" fmla="*/ 48917 h 135"/>
              <a:gd name="T12" fmla="*/ 308789 w 129"/>
              <a:gd name="T13" fmla="*/ 48917 h 135"/>
              <a:gd name="T14" fmla="*/ 308789 w 129"/>
              <a:gd name="T15" fmla="*/ 0 h 135"/>
              <a:gd name="T16" fmla="*/ 82548 w 129"/>
              <a:gd name="T17" fmla="*/ 0 h 135"/>
              <a:gd name="T18" fmla="*/ 82548 w 129"/>
              <a:gd name="T19" fmla="*/ 48917 h 135"/>
              <a:gd name="T20" fmla="*/ 67261 w 129"/>
              <a:gd name="T21" fmla="*/ 48917 h 135"/>
              <a:gd name="T22" fmla="*/ 51974 w 129"/>
              <a:gd name="T23" fmla="*/ 30573 h 135"/>
              <a:gd name="T24" fmla="*/ 36688 w 129"/>
              <a:gd name="T25" fmla="*/ 30573 h 135"/>
              <a:gd name="T26" fmla="*/ 3057 w 129"/>
              <a:gd name="T27" fmla="*/ 64204 h 135"/>
              <a:gd name="T28" fmla="*/ 3057 w 129"/>
              <a:gd name="T29" fmla="*/ 79490 h 135"/>
              <a:gd name="T30" fmla="*/ 140637 w 129"/>
              <a:gd name="T31" fmla="*/ 281274 h 135"/>
              <a:gd name="T32" fmla="*/ 180382 w 129"/>
              <a:gd name="T33" fmla="*/ 299618 h 135"/>
              <a:gd name="T34" fmla="*/ 180382 w 129"/>
              <a:gd name="T35" fmla="*/ 314905 h 135"/>
              <a:gd name="T36" fmla="*/ 165095 w 129"/>
              <a:gd name="T37" fmla="*/ 324077 h 135"/>
              <a:gd name="T38" fmla="*/ 180382 w 129"/>
              <a:gd name="T39" fmla="*/ 330191 h 135"/>
              <a:gd name="T40" fmla="*/ 180382 w 129"/>
              <a:gd name="T41" fmla="*/ 348535 h 135"/>
              <a:gd name="T42" fmla="*/ 165095 w 129"/>
              <a:gd name="T43" fmla="*/ 363822 h 135"/>
              <a:gd name="T44" fmla="*/ 146751 w 129"/>
              <a:gd name="T45" fmla="*/ 379108 h 135"/>
              <a:gd name="T46" fmla="*/ 131465 w 129"/>
              <a:gd name="T47" fmla="*/ 394395 h 135"/>
              <a:gd name="T48" fmla="*/ 149809 w 129"/>
              <a:gd name="T49" fmla="*/ 412739 h 135"/>
              <a:gd name="T50" fmla="*/ 244585 w 129"/>
              <a:gd name="T51" fmla="*/ 412739 h 135"/>
              <a:gd name="T52" fmla="*/ 259872 w 129"/>
              <a:gd name="T53" fmla="*/ 394395 h 135"/>
              <a:gd name="T54" fmla="*/ 244585 w 129"/>
              <a:gd name="T55" fmla="*/ 379108 h 135"/>
              <a:gd name="T56" fmla="*/ 226242 w 129"/>
              <a:gd name="T57" fmla="*/ 363822 h 135"/>
              <a:gd name="T58" fmla="*/ 210955 w 129"/>
              <a:gd name="T59" fmla="*/ 348535 h 135"/>
              <a:gd name="T60" fmla="*/ 210955 w 129"/>
              <a:gd name="T61" fmla="*/ 330191 h 135"/>
              <a:gd name="T62" fmla="*/ 229299 w 129"/>
              <a:gd name="T63" fmla="*/ 324077 h 135"/>
              <a:gd name="T64" fmla="*/ 210955 w 129"/>
              <a:gd name="T65" fmla="*/ 314905 h 135"/>
              <a:gd name="T66" fmla="*/ 210955 w 129"/>
              <a:gd name="T67" fmla="*/ 299618 h 135"/>
              <a:gd name="T68" fmla="*/ 253757 w 129"/>
              <a:gd name="T69" fmla="*/ 281274 h 135"/>
              <a:gd name="T70" fmla="*/ 308789 w 129"/>
              <a:gd name="T71" fmla="*/ 64204 h 135"/>
              <a:gd name="T72" fmla="*/ 327133 w 129"/>
              <a:gd name="T73" fmla="*/ 64204 h 135"/>
              <a:gd name="T74" fmla="*/ 342420 w 129"/>
              <a:gd name="T75" fmla="*/ 48917 h 135"/>
              <a:gd name="T76" fmla="*/ 357706 w 129"/>
              <a:gd name="T77" fmla="*/ 64204 h 135"/>
              <a:gd name="T78" fmla="*/ 357706 w 129"/>
              <a:gd name="T79" fmla="*/ 79490 h 135"/>
              <a:gd name="T80" fmla="*/ 278216 w 129"/>
              <a:gd name="T81" fmla="*/ 217070 h 135"/>
              <a:gd name="T82" fmla="*/ 308789 w 129"/>
              <a:gd name="T83" fmla="*/ 64204 h 135"/>
              <a:gd name="T84" fmla="*/ 110063 w 129"/>
              <a:gd name="T85" fmla="*/ 220127 h 135"/>
              <a:gd name="T86" fmla="*/ 30573 w 129"/>
              <a:gd name="T87" fmla="*/ 82548 h 135"/>
              <a:gd name="T88" fmla="*/ 30573 w 129"/>
              <a:gd name="T89" fmla="*/ 67261 h 135"/>
              <a:gd name="T90" fmla="*/ 45860 w 129"/>
              <a:gd name="T91" fmla="*/ 51975 h 135"/>
              <a:gd name="T92" fmla="*/ 61146 w 129"/>
              <a:gd name="T93" fmla="*/ 67261 h 135"/>
              <a:gd name="T94" fmla="*/ 79490 w 129"/>
              <a:gd name="T95" fmla="*/ 67261 h 135"/>
              <a:gd name="T96" fmla="*/ 110063 w 129"/>
              <a:gd name="T97" fmla="*/ 220127 h 13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129" h="135">
                <a:moveTo>
                  <a:pt x="83" y="92"/>
                </a:moveTo>
                <a:cubicBezTo>
                  <a:pt x="129" y="63"/>
                  <a:pt x="127" y="26"/>
                  <a:pt x="127" y="26"/>
                </a:cubicBezTo>
                <a:cubicBezTo>
                  <a:pt x="127" y="21"/>
                  <a:pt x="127" y="21"/>
                  <a:pt x="127" y="21"/>
                </a:cubicBezTo>
                <a:cubicBezTo>
                  <a:pt x="127" y="21"/>
                  <a:pt x="128" y="10"/>
                  <a:pt x="117" y="10"/>
                </a:cubicBezTo>
                <a:cubicBezTo>
                  <a:pt x="114" y="10"/>
                  <a:pt x="112" y="10"/>
                  <a:pt x="112" y="10"/>
                </a:cubicBezTo>
                <a:cubicBezTo>
                  <a:pt x="107" y="10"/>
                  <a:pt x="107" y="16"/>
                  <a:pt x="107" y="16"/>
                </a:cubicBezTo>
                <a:cubicBezTo>
                  <a:pt x="107" y="16"/>
                  <a:pt x="104" y="16"/>
                  <a:pt x="101" y="16"/>
                </a:cubicBezTo>
                <a:cubicBezTo>
                  <a:pt x="101" y="12"/>
                  <a:pt x="101" y="0"/>
                  <a:pt x="101" y="0"/>
                </a:cubicBezTo>
                <a:cubicBezTo>
                  <a:pt x="56" y="7"/>
                  <a:pt x="27" y="0"/>
                  <a:pt x="27" y="0"/>
                </a:cubicBezTo>
                <a:cubicBezTo>
                  <a:pt x="27" y="16"/>
                  <a:pt x="27" y="16"/>
                  <a:pt x="27" y="16"/>
                </a:cubicBezTo>
                <a:cubicBezTo>
                  <a:pt x="23" y="16"/>
                  <a:pt x="22" y="16"/>
                  <a:pt x="22" y="16"/>
                </a:cubicBezTo>
                <a:cubicBezTo>
                  <a:pt x="22" y="16"/>
                  <a:pt x="22" y="10"/>
                  <a:pt x="17" y="10"/>
                </a:cubicBezTo>
                <a:cubicBezTo>
                  <a:pt x="17" y="10"/>
                  <a:pt x="15" y="10"/>
                  <a:pt x="12" y="10"/>
                </a:cubicBezTo>
                <a:cubicBezTo>
                  <a:pt x="1" y="10"/>
                  <a:pt x="1" y="21"/>
                  <a:pt x="1" y="21"/>
                </a:cubicBezTo>
                <a:cubicBezTo>
                  <a:pt x="1" y="26"/>
                  <a:pt x="1" y="26"/>
                  <a:pt x="1" y="26"/>
                </a:cubicBezTo>
                <a:cubicBezTo>
                  <a:pt x="1" y="26"/>
                  <a:pt x="0" y="63"/>
                  <a:pt x="46" y="92"/>
                </a:cubicBezTo>
                <a:cubicBezTo>
                  <a:pt x="46" y="92"/>
                  <a:pt x="52" y="98"/>
                  <a:pt x="59" y="98"/>
                </a:cubicBezTo>
                <a:cubicBezTo>
                  <a:pt x="59" y="103"/>
                  <a:pt x="59" y="103"/>
                  <a:pt x="59" y="103"/>
                </a:cubicBezTo>
                <a:cubicBezTo>
                  <a:pt x="59" y="103"/>
                  <a:pt x="54" y="103"/>
                  <a:pt x="54" y="106"/>
                </a:cubicBezTo>
                <a:cubicBezTo>
                  <a:pt x="54" y="109"/>
                  <a:pt x="59" y="108"/>
                  <a:pt x="59" y="108"/>
                </a:cubicBezTo>
                <a:cubicBezTo>
                  <a:pt x="59" y="114"/>
                  <a:pt x="59" y="114"/>
                  <a:pt x="59" y="114"/>
                </a:cubicBezTo>
                <a:cubicBezTo>
                  <a:pt x="59" y="114"/>
                  <a:pt x="58" y="119"/>
                  <a:pt x="54" y="119"/>
                </a:cubicBezTo>
                <a:cubicBezTo>
                  <a:pt x="54" y="124"/>
                  <a:pt x="48" y="124"/>
                  <a:pt x="48" y="124"/>
                </a:cubicBezTo>
                <a:cubicBezTo>
                  <a:pt x="48" y="124"/>
                  <a:pt x="43" y="125"/>
                  <a:pt x="43" y="129"/>
                </a:cubicBezTo>
                <a:cubicBezTo>
                  <a:pt x="43" y="129"/>
                  <a:pt x="42" y="135"/>
                  <a:pt x="49" y="135"/>
                </a:cubicBezTo>
                <a:cubicBezTo>
                  <a:pt x="56" y="135"/>
                  <a:pt x="80" y="135"/>
                  <a:pt x="80" y="135"/>
                </a:cubicBezTo>
                <a:cubicBezTo>
                  <a:pt x="85" y="135"/>
                  <a:pt x="85" y="129"/>
                  <a:pt x="85" y="129"/>
                </a:cubicBezTo>
                <a:cubicBezTo>
                  <a:pt x="85" y="129"/>
                  <a:pt x="85" y="124"/>
                  <a:pt x="80" y="124"/>
                </a:cubicBezTo>
                <a:cubicBezTo>
                  <a:pt x="74" y="124"/>
                  <a:pt x="74" y="119"/>
                  <a:pt x="74" y="119"/>
                </a:cubicBezTo>
                <a:cubicBezTo>
                  <a:pt x="74" y="119"/>
                  <a:pt x="69" y="119"/>
                  <a:pt x="69" y="114"/>
                </a:cubicBezTo>
                <a:cubicBezTo>
                  <a:pt x="69" y="108"/>
                  <a:pt x="69" y="108"/>
                  <a:pt x="69" y="108"/>
                </a:cubicBezTo>
                <a:cubicBezTo>
                  <a:pt x="69" y="108"/>
                  <a:pt x="75" y="109"/>
                  <a:pt x="75" y="106"/>
                </a:cubicBezTo>
                <a:cubicBezTo>
                  <a:pt x="75" y="103"/>
                  <a:pt x="69" y="103"/>
                  <a:pt x="69" y="103"/>
                </a:cubicBezTo>
                <a:cubicBezTo>
                  <a:pt x="69" y="98"/>
                  <a:pt x="69" y="98"/>
                  <a:pt x="69" y="98"/>
                </a:cubicBezTo>
                <a:cubicBezTo>
                  <a:pt x="75" y="98"/>
                  <a:pt x="79" y="96"/>
                  <a:pt x="83" y="92"/>
                </a:cubicBezTo>
                <a:close/>
                <a:moveTo>
                  <a:pt x="101" y="21"/>
                </a:moveTo>
                <a:cubicBezTo>
                  <a:pt x="103" y="21"/>
                  <a:pt x="107" y="21"/>
                  <a:pt x="107" y="21"/>
                </a:cubicBezTo>
                <a:cubicBezTo>
                  <a:pt x="112" y="21"/>
                  <a:pt x="112" y="16"/>
                  <a:pt x="112" y="16"/>
                </a:cubicBezTo>
                <a:cubicBezTo>
                  <a:pt x="117" y="16"/>
                  <a:pt x="117" y="21"/>
                  <a:pt x="117" y="21"/>
                </a:cubicBezTo>
                <a:cubicBezTo>
                  <a:pt x="117" y="26"/>
                  <a:pt x="117" y="26"/>
                  <a:pt x="117" y="26"/>
                </a:cubicBezTo>
                <a:cubicBezTo>
                  <a:pt x="117" y="26"/>
                  <a:pt x="116" y="47"/>
                  <a:pt x="91" y="71"/>
                </a:cubicBezTo>
                <a:cubicBezTo>
                  <a:pt x="96" y="61"/>
                  <a:pt x="101" y="38"/>
                  <a:pt x="101" y="21"/>
                </a:cubicBezTo>
                <a:close/>
                <a:moveTo>
                  <a:pt x="36" y="72"/>
                </a:moveTo>
                <a:cubicBezTo>
                  <a:pt x="11" y="48"/>
                  <a:pt x="10" y="27"/>
                  <a:pt x="10" y="27"/>
                </a:cubicBezTo>
                <a:cubicBezTo>
                  <a:pt x="10" y="22"/>
                  <a:pt x="10" y="22"/>
                  <a:pt x="10" y="22"/>
                </a:cubicBezTo>
                <a:cubicBezTo>
                  <a:pt x="10" y="22"/>
                  <a:pt x="10" y="17"/>
                  <a:pt x="15" y="17"/>
                </a:cubicBezTo>
                <a:cubicBezTo>
                  <a:pt x="15" y="17"/>
                  <a:pt x="15" y="22"/>
                  <a:pt x="20" y="22"/>
                </a:cubicBezTo>
                <a:cubicBezTo>
                  <a:pt x="20" y="22"/>
                  <a:pt x="24" y="22"/>
                  <a:pt x="26" y="22"/>
                </a:cubicBezTo>
                <a:cubicBezTo>
                  <a:pt x="26" y="39"/>
                  <a:pt x="30" y="62"/>
                  <a:pt x="36" y="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9" name="Group 25">
            <a:extLst>
              <a:ext uri="{FF2B5EF4-FFF2-40B4-BE49-F238E27FC236}">
                <a16:creationId xmlns:a16="http://schemas.microsoft.com/office/drawing/2014/main" xmlns="" id="{F281A462-54A1-40F2-BE9A-62C9BD531943}"/>
              </a:ext>
            </a:extLst>
          </p:cNvPr>
          <p:cNvGrpSpPr/>
          <p:nvPr/>
        </p:nvGrpSpPr>
        <p:grpSpPr>
          <a:xfrm>
            <a:off x="4422846" y="2693791"/>
            <a:ext cx="481769" cy="474123"/>
            <a:chOff x="1587575" y="2265358"/>
            <a:chExt cx="314468" cy="309477"/>
          </a:xfrm>
          <a:solidFill>
            <a:schemeClr val="bg1"/>
          </a:solidFill>
        </p:grpSpPr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xmlns="" id="{216D14F5-AC39-48F9-8CCD-91684879D6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87575" y="2265358"/>
              <a:ext cx="314468" cy="309477"/>
            </a:xfrm>
            <a:custGeom>
              <a:avLst/>
              <a:gdLst>
                <a:gd name="T0" fmla="*/ 82 w 95"/>
                <a:gd name="T1" fmla="*/ 57 h 93"/>
                <a:gd name="T2" fmla="*/ 95 w 95"/>
                <a:gd name="T3" fmla="*/ 51 h 93"/>
                <a:gd name="T4" fmla="*/ 95 w 95"/>
                <a:gd name="T5" fmla="*/ 41 h 93"/>
                <a:gd name="T6" fmla="*/ 82 w 95"/>
                <a:gd name="T7" fmla="*/ 36 h 93"/>
                <a:gd name="T8" fmla="*/ 80 w 95"/>
                <a:gd name="T9" fmla="*/ 30 h 93"/>
                <a:gd name="T10" fmla="*/ 85 w 95"/>
                <a:gd name="T11" fmla="*/ 17 h 93"/>
                <a:gd name="T12" fmla="*/ 77 w 95"/>
                <a:gd name="T13" fmla="*/ 10 h 93"/>
                <a:gd name="T14" fmla="*/ 64 w 95"/>
                <a:gd name="T15" fmla="*/ 15 h 93"/>
                <a:gd name="T16" fmla="*/ 59 w 95"/>
                <a:gd name="T17" fmla="*/ 13 h 93"/>
                <a:gd name="T18" fmla="*/ 53 w 95"/>
                <a:gd name="T19" fmla="*/ 0 h 93"/>
                <a:gd name="T20" fmla="*/ 42 w 95"/>
                <a:gd name="T21" fmla="*/ 0 h 93"/>
                <a:gd name="T22" fmla="*/ 37 w 95"/>
                <a:gd name="T23" fmla="*/ 13 h 93"/>
                <a:gd name="T24" fmla="*/ 31 w 95"/>
                <a:gd name="T25" fmla="*/ 15 h 93"/>
                <a:gd name="T26" fmla="*/ 18 w 95"/>
                <a:gd name="T27" fmla="*/ 10 h 93"/>
                <a:gd name="T28" fmla="*/ 10 w 95"/>
                <a:gd name="T29" fmla="*/ 17 h 93"/>
                <a:gd name="T30" fmla="*/ 16 w 95"/>
                <a:gd name="T31" fmla="*/ 30 h 93"/>
                <a:gd name="T32" fmla="*/ 13 w 95"/>
                <a:gd name="T33" fmla="*/ 36 h 93"/>
                <a:gd name="T34" fmla="*/ 0 w 95"/>
                <a:gd name="T35" fmla="*/ 41 h 93"/>
                <a:gd name="T36" fmla="*/ 0 w 95"/>
                <a:gd name="T37" fmla="*/ 52 h 93"/>
                <a:gd name="T38" fmla="*/ 13 w 95"/>
                <a:gd name="T39" fmla="*/ 57 h 93"/>
                <a:gd name="T40" fmla="*/ 16 w 95"/>
                <a:gd name="T41" fmla="*/ 63 h 93"/>
                <a:gd name="T42" fmla="*/ 11 w 95"/>
                <a:gd name="T43" fmla="*/ 76 h 93"/>
                <a:gd name="T44" fmla="*/ 18 w 95"/>
                <a:gd name="T45" fmla="*/ 83 h 93"/>
                <a:gd name="T46" fmla="*/ 31 w 95"/>
                <a:gd name="T47" fmla="*/ 78 h 93"/>
                <a:gd name="T48" fmla="*/ 37 w 95"/>
                <a:gd name="T49" fmla="*/ 80 h 93"/>
                <a:gd name="T50" fmla="*/ 43 w 95"/>
                <a:gd name="T51" fmla="*/ 93 h 93"/>
                <a:gd name="T52" fmla="*/ 53 w 95"/>
                <a:gd name="T53" fmla="*/ 93 h 93"/>
                <a:gd name="T54" fmla="*/ 59 w 95"/>
                <a:gd name="T55" fmla="*/ 80 h 93"/>
                <a:gd name="T56" fmla="*/ 64 w 95"/>
                <a:gd name="T57" fmla="*/ 78 h 93"/>
                <a:gd name="T58" fmla="*/ 78 w 95"/>
                <a:gd name="T59" fmla="*/ 83 h 93"/>
                <a:gd name="T60" fmla="*/ 85 w 95"/>
                <a:gd name="T61" fmla="*/ 75 h 93"/>
                <a:gd name="T62" fmla="*/ 80 w 95"/>
                <a:gd name="T63" fmla="*/ 63 h 93"/>
                <a:gd name="T64" fmla="*/ 82 w 95"/>
                <a:gd name="T65" fmla="*/ 57 h 93"/>
                <a:gd name="T66" fmla="*/ 48 w 95"/>
                <a:gd name="T67" fmla="*/ 61 h 93"/>
                <a:gd name="T68" fmla="*/ 33 w 95"/>
                <a:gd name="T69" fmla="*/ 46 h 93"/>
                <a:gd name="T70" fmla="*/ 48 w 95"/>
                <a:gd name="T71" fmla="*/ 32 h 93"/>
                <a:gd name="T72" fmla="*/ 63 w 95"/>
                <a:gd name="T73" fmla="*/ 46 h 93"/>
                <a:gd name="T74" fmla="*/ 48 w 95"/>
                <a:gd name="T75" fmla="*/ 6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5" h="93">
                  <a:moveTo>
                    <a:pt x="82" y="57"/>
                  </a:moveTo>
                  <a:cubicBezTo>
                    <a:pt x="82" y="57"/>
                    <a:pt x="95" y="52"/>
                    <a:pt x="95" y="5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0"/>
                    <a:pt x="82" y="36"/>
                    <a:pt x="82" y="36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5" y="17"/>
                    <a:pt x="85" y="17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9"/>
                    <a:pt x="64" y="15"/>
                    <a:pt x="64" y="15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13"/>
                    <a:pt x="53" y="0"/>
                    <a:pt x="5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37" y="13"/>
                    <a:pt x="37" y="13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18" y="10"/>
                    <a:pt x="18" y="1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8"/>
                    <a:pt x="16" y="30"/>
                    <a:pt x="16" y="30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0" y="41"/>
                    <a:pt x="0" y="4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13" y="57"/>
                    <a:pt x="13" y="57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0" y="75"/>
                    <a:pt x="11" y="76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9" y="84"/>
                    <a:pt x="31" y="78"/>
                    <a:pt x="31" y="78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7" y="80"/>
                    <a:pt x="42" y="93"/>
                    <a:pt x="43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4" y="93"/>
                    <a:pt x="59" y="80"/>
                    <a:pt x="59" y="80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77" y="83"/>
                    <a:pt x="78" y="83"/>
                  </a:cubicBezTo>
                  <a:cubicBezTo>
                    <a:pt x="85" y="75"/>
                    <a:pt x="85" y="75"/>
                    <a:pt x="85" y="75"/>
                  </a:cubicBezTo>
                  <a:cubicBezTo>
                    <a:pt x="86" y="75"/>
                    <a:pt x="80" y="63"/>
                    <a:pt x="80" y="63"/>
                  </a:cubicBezTo>
                  <a:lnTo>
                    <a:pt x="82" y="57"/>
                  </a:lnTo>
                  <a:close/>
                  <a:moveTo>
                    <a:pt x="48" y="61"/>
                  </a:moveTo>
                  <a:cubicBezTo>
                    <a:pt x="39" y="61"/>
                    <a:pt x="33" y="55"/>
                    <a:pt x="33" y="46"/>
                  </a:cubicBezTo>
                  <a:cubicBezTo>
                    <a:pt x="33" y="38"/>
                    <a:pt x="39" y="32"/>
                    <a:pt x="48" y="32"/>
                  </a:cubicBezTo>
                  <a:cubicBezTo>
                    <a:pt x="56" y="32"/>
                    <a:pt x="63" y="38"/>
                    <a:pt x="63" y="46"/>
                  </a:cubicBezTo>
                  <a:cubicBezTo>
                    <a:pt x="63" y="55"/>
                    <a:pt x="56" y="61"/>
                    <a:pt x="48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xmlns="" id="{1927B454-A504-4C9D-80DE-215FDB14C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2364" y="2387652"/>
              <a:ext cx="64890" cy="623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62" name="Group 28">
            <a:extLst>
              <a:ext uri="{FF2B5EF4-FFF2-40B4-BE49-F238E27FC236}">
                <a16:creationId xmlns:a16="http://schemas.microsoft.com/office/drawing/2014/main" xmlns="" id="{F7302E19-0568-4B1F-A23A-2BBB8E106651}"/>
              </a:ext>
            </a:extLst>
          </p:cNvPr>
          <p:cNvGrpSpPr/>
          <p:nvPr/>
        </p:nvGrpSpPr>
        <p:grpSpPr>
          <a:xfrm>
            <a:off x="7314137" y="4291092"/>
            <a:ext cx="411680" cy="516183"/>
            <a:chOff x="5106627" y="2260366"/>
            <a:chExt cx="324452" cy="406813"/>
          </a:xfrm>
          <a:solidFill>
            <a:schemeClr val="bg1"/>
          </a:solidFill>
        </p:grpSpPr>
        <p:sp>
          <p:nvSpPr>
            <p:cNvPr id="63" name="Freeform 80">
              <a:extLst>
                <a:ext uri="{FF2B5EF4-FFF2-40B4-BE49-F238E27FC236}">
                  <a16:creationId xmlns:a16="http://schemas.microsoft.com/office/drawing/2014/main" xmlns="" id="{B1DBD7E9-980B-4C81-B4D3-7C228F5BC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6627" y="2430079"/>
              <a:ext cx="324452" cy="134772"/>
            </a:xfrm>
            <a:custGeom>
              <a:avLst/>
              <a:gdLst>
                <a:gd name="T0" fmla="*/ 49 w 98"/>
                <a:gd name="T1" fmla="*/ 16 h 40"/>
                <a:gd name="T2" fmla="*/ 2 w 98"/>
                <a:gd name="T3" fmla="*/ 0 h 40"/>
                <a:gd name="T4" fmla="*/ 0 w 98"/>
                <a:gd name="T5" fmla="*/ 5 h 40"/>
                <a:gd name="T6" fmla="*/ 0 w 98"/>
                <a:gd name="T7" fmla="*/ 20 h 40"/>
                <a:gd name="T8" fmla="*/ 49 w 98"/>
                <a:gd name="T9" fmla="*/ 40 h 40"/>
                <a:gd name="T10" fmla="*/ 98 w 98"/>
                <a:gd name="T11" fmla="*/ 20 h 40"/>
                <a:gd name="T12" fmla="*/ 98 w 98"/>
                <a:gd name="T13" fmla="*/ 5 h 40"/>
                <a:gd name="T14" fmla="*/ 96 w 98"/>
                <a:gd name="T15" fmla="*/ 0 h 40"/>
                <a:gd name="T16" fmla="*/ 49 w 98"/>
                <a:gd name="T17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0">
                  <a:moveTo>
                    <a:pt x="49" y="16"/>
                  </a:moveTo>
                  <a:cubicBezTo>
                    <a:pt x="26" y="16"/>
                    <a:pt x="7" y="9"/>
                    <a:pt x="2" y="0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1"/>
                    <a:pt x="22" y="40"/>
                    <a:pt x="49" y="40"/>
                  </a:cubicBezTo>
                  <a:cubicBezTo>
                    <a:pt x="76" y="40"/>
                    <a:pt x="98" y="31"/>
                    <a:pt x="98" y="20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3"/>
                    <a:pt x="97" y="2"/>
                    <a:pt x="96" y="0"/>
                  </a:cubicBezTo>
                  <a:cubicBezTo>
                    <a:pt x="91" y="9"/>
                    <a:pt x="72" y="16"/>
                    <a:pt x="49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4" name="Freeform 81">
              <a:extLst>
                <a:ext uri="{FF2B5EF4-FFF2-40B4-BE49-F238E27FC236}">
                  <a16:creationId xmlns:a16="http://schemas.microsoft.com/office/drawing/2014/main" xmlns="" id="{383DEF3C-B9C6-4367-90BA-6F784D608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6627" y="2534902"/>
              <a:ext cx="324452" cy="132277"/>
            </a:xfrm>
            <a:custGeom>
              <a:avLst/>
              <a:gdLst>
                <a:gd name="T0" fmla="*/ 49 w 98"/>
                <a:gd name="T1" fmla="*/ 15 h 40"/>
                <a:gd name="T2" fmla="*/ 2 w 98"/>
                <a:gd name="T3" fmla="*/ 0 h 40"/>
                <a:gd name="T4" fmla="*/ 0 w 98"/>
                <a:gd name="T5" fmla="*/ 4 h 40"/>
                <a:gd name="T6" fmla="*/ 0 w 98"/>
                <a:gd name="T7" fmla="*/ 19 h 40"/>
                <a:gd name="T8" fmla="*/ 49 w 98"/>
                <a:gd name="T9" fmla="*/ 40 h 40"/>
                <a:gd name="T10" fmla="*/ 98 w 98"/>
                <a:gd name="T11" fmla="*/ 19 h 40"/>
                <a:gd name="T12" fmla="*/ 98 w 98"/>
                <a:gd name="T13" fmla="*/ 4 h 40"/>
                <a:gd name="T14" fmla="*/ 96 w 98"/>
                <a:gd name="T15" fmla="*/ 0 h 40"/>
                <a:gd name="T16" fmla="*/ 49 w 98"/>
                <a:gd name="T17" fmla="*/ 1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0">
                  <a:moveTo>
                    <a:pt x="49" y="15"/>
                  </a:moveTo>
                  <a:cubicBezTo>
                    <a:pt x="26" y="15"/>
                    <a:pt x="7" y="9"/>
                    <a:pt x="2" y="0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22" y="40"/>
                    <a:pt x="49" y="40"/>
                  </a:cubicBezTo>
                  <a:cubicBezTo>
                    <a:pt x="76" y="40"/>
                    <a:pt x="98" y="31"/>
                    <a:pt x="98" y="19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3"/>
                    <a:pt x="97" y="1"/>
                    <a:pt x="96" y="0"/>
                  </a:cubicBezTo>
                  <a:cubicBezTo>
                    <a:pt x="91" y="9"/>
                    <a:pt x="72" y="15"/>
                    <a:pt x="4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5" name="Freeform 82">
              <a:extLst>
                <a:ext uri="{FF2B5EF4-FFF2-40B4-BE49-F238E27FC236}">
                  <a16:creationId xmlns:a16="http://schemas.microsoft.com/office/drawing/2014/main" xmlns="" id="{25B85409-0A38-4A02-B30A-BBB52194D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6627" y="2330248"/>
              <a:ext cx="324452" cy="137269"/>
            </a:xfrm>
            <a:custGeom>
              <a:avLst/>
              <a:gdLst>
                <a:gd name="T0" fmla="*/ 96 w 98"/>
                <a:gd name="T1" fmla="*/ 0 h 41"/>
                <a:gd name="T2" fmla="*/ 49 w 98"/>
                <a:gd name="T3" fmla="*/ 15 h 41"/>
                <a:gd name="T4" fmla="*/ 2 w 98"/>
                <a:gd name="T5" fmla="*/ 0 h 41"/>
                <a:gd name="T6" fmla="*/ 0 w 98"/>
                <a:gd name="T7" fmla="*/ 5 h 41"/>
                <a:gd name="T8" fmla="*/ 0 w 98"/>
                <a:gd name="T9" fmla="*/ 20 h 41"/>
                <a:gd name="T10" fmla="*/ 49 w 98"/>
                <a:gd name="T11" fmla="*/ 41 h 41"/>
                <a:gd name="T12" fmla="*/ 98 w 98"/>
                <a:gd name="T13" fmla="*/ 20 h 41"/>
                <a:gd name="T14" fmla="*/ 98 w 98"/>
                <a:gd name="T15" fmla="*/ 5 h 41"/>
                <a:gd name="T16" fmla="*/ 96 w 98"/>
                <a:gd name="T1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1">
                  <a:moveTo>
                    <a:pt x="96" y="0"/>
                  </a:moveTo>
                  <a:cubicBezTo>
                    <a:pt x="95" y="9"/>
                    <a:pt x="75" y="15"/>
                    <a:pt x="49" y="15"/>
                  </a:cubicBezTo>
                  <a:cubicBezTo>
                    <a:pt x="24" y="15"/>
                    <a:pt x="3" y="9"/>
                    <a:pt x="2" y="0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1"/>
                    <a:pt x="22" y="41"/>
                    <a:pt x="49" y="41"/>
                  </a:cubicBezTo>
                  <a:cubicBezTo>
                    <a:pt x="76" y="41"/>
                    <a:pt x="98" y="31"/>
                    <a:pt x="98" y="20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3"/>
                    <a:pt x="97" y="2"/>
                    <a:pt x="9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6" name="Oval 83">
              <a:extLst>
                <a:ext uri="{FF2B5EF4-FFF2-40B4-BE49-F238E27FC236}">
                  <a16:creationId xmlns:a16="http://schemas.microsoft.com/office/drawing/2014/main" xmlns="" id="{C28E99DA-A778-4441-8BBF-CB3509F44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1618" y="2260366"/>
              <a:ext cx="316965" cy="1073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67" name="Group 33">
            <a:extLst>
              <a:ext uri="{FF2B5EF4-FFF2-40B4-BE49-F238E27FC236}">
                <a16:creationId xmlns:a16="http://schemas.microsoft.com/office/drawing/2014/main" xmlns="" id="{8E3FB80C-9369-4556-A9E5-F90967784785}"/>
              </a:ext>
            </a:extLst>
          </p:cNvPr>
          <p:cNvGrpSpPr/>
          <p:nvPr/>
        </p:nvGrpSpPr>
        <p:grpSpPr>
          <a:xfrm>
            <a:off x="5823099" y="1772579"/>
            <a:ext cx="572700" cy="645955"/>
            <a:chOff x="5513440" y="1766202"/>
            <a:chExt cx="429274" cy="484183"/>
          </a:xfrm>
          <a:solidFill>
            <a:schemeClr val="bg1"/>
          </a:solidFill>
        </p:grpSpPr>
        <p:sp>
          <p:nvSpPr>
            <p:cNvPr id="68" name="Freeform 147">
              <a:extLst>
                <a:ext uri="{FF2B5EF4-FFF2-40B4-BE49-F238E27FC236}">
                  <a16:creationId xmlns:a16="http://schemas.microsoft.com/office/drawing/2014/main" xmlns="" id="{6AF51411-D72E-4697-862C-41F134CEC6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3440" y="1766202"/>
              <a:ext cx="429274" cy="87353"/>
            </a:xfrm>
            <a:custGeom>
              <a:avLst/>
              <a:gdLst>
                <a:gd name="T0" fmla="*/ 68 w 129"/>
                <a:gd name="T1" fmla="*/ 8 h 26"/>
                <a:gd name="T2" fmla="*/ 68 w 129"/>
                <a:gd name="T3" fmla="*/ 4 h 26"/>
                <a:gd name="T4" fmla="*/ 64 w 129"/>
                <a:gd name="T5" fmla="*/ 0 h 26"/>
                <a:gd name="T6" fmla="*/ 61 w 129"/>
                <a:gd name="T7" fmla="*/ 4 h 26"/>
                <a:gd name="T8" fmla="*/ 61 w 129"/>
                <a:gd name="T9" fmla="*/ 8 h 26"/>
                <a:gd name="T10" fmla="*/ 0 w 129"/>
                <a:gd name="T11" fmla="*/ 8 h 26"/>
                <a:gd name="T12" fmla="*/ 0 w 129"/>
                <a:gd name="T13" fmla="*/ 26 h 26"/>
                <a:gd name="T14" fmla="*/ 129 w 129"/>
                <a:gd name="T15" fmla="*/ 26 h 26"/>
                <a:gd name="T16" fmla="*/ 129 w 129"/>
                <a:gd name="T17" fmla="*/ 8 h 26"/>
                <a:gd name="T18" fmla="*/ 68 w 129"/>
                <a:gd name="T19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9" h="26">
                  <a:moveTo>
                    <a:pt x="68" y="8"/>
                  </a:moveTo>
                  <a:cubicBezTo>
                    <a:pt x="68" y="4"/>
                    <a:pt x="68" y="4"/>
                    <a:pt x="68" y="4"/>
                  </a:cubicBezTo>
                  <a:cubicBezTo>
                    <a:pt x="68" y="2"/>
                    <a:pt x="66" y="0"/>
                    <a:pt x="64" y="0"/>
                  </a:cubicBezTo>
                  <a:cubicBezTo>
                    <a:pt x="63" y="0"/>
                    <a:pt x="61" y="2"/>
                    <a:pt x="61" y="4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29" y="26"/>
                    <a:pt x="129" y="26"/>
                    <a:pt x="129" y="26"/>
                  </a:cubicBezTo>
                  <a:cubicBezTo>
                    <a:pt x="129" y="8"/>
                    <a:pt x="129" y="8"/>
                    <a:pt x="129" y="8"/>
                  </a:cubicBezTo>
                  <a:lnTo>
                    <a:pt x="6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9" name="Freeform 148">
              <a:extLst>
                <a:ext uri="{FF2B5EF4-FFF2-40B4-BE49-F238E27FC236}">
                  <a16:creationId xmlns:a16="http://schemas.microsoft.com/office/drawing/2014/main" xmlns="" id="{642207ED-8365-4222-8871-DE64789AB4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50876" y="1873521"/>
              <a:ext cx="356897" cy="376864"/>
            </a:xfrm>
            <a:custGeom>
              <a:avLst/>
              <a:gdLst>
                <a:gd name="T0" fmla="*/ 143 w 143"/>
                <a:gd name="T1" fmla="*/ 95 h 151"/>
                <a:gd name="T2" fmla="*/ 143 w 143"/>
                <a:gd name="T3" fmla="*/ 0 h 151"/>
                <a:gd name="T4" fmla="*/ 0 w 143"/>
                <a:gd name="T5" fmla="*/ 0 h 151"/>
                <a:gd name="T6" fmla="*/ 0 w 143"/>
                <a:gd name="T7" fmla="*/ 95 h 151"/>
                <a:gd name="T8" fmla="*/ 63 w 143"/>
                <a:gd name="T9" fmla="*/ 95 h 151"/>
                <a:gd name="T10" fmla="*/ 63 w 143"/>
                <a:gd name="T11" fmla="*/ 125 h 151"/>
                <a:gd name="T12" fmla="*/ 45 w 143"/>
                <a:gd name="T13" fmla="*/ 125 h 151"/>
                <a:gd name="T14" fmla="*/ 45 w 143"/>
                <a:gd name="T15" fmla="*/ 121 h 151"/>
                <a:gd name="T16" fmla="*/ 37 w 143"/>
                <a:gd name="T17" fmla="*/ 121 h 151"/>
                <a:gd name="T18" fmla="*/ 25 w 143"/>
                <a:gd name="T19" fmla="*/ 151 h 151"/>
                <a:gd name="T20" fmla="*/ 33 w 143"/>
                <a:gd name="T21" fmla="*/ 151 h 151"/>
                <a:gd name="T22" fmla="*/ 40 w 143"/>
                <a:gd name="T23" fmla="*/ 137 h 151"/>
                <a:gd name="T24" fmla="*/ 104 w 143"/>
                <a:gd name="T25" fmla="*/ 137 h 151"/>
                <a:gd name="T26" fmla="*/ 109 w 143"/>
                <a:gd name="T27" fmla="*/ 151 h 151"/>
                <a:gd name="T28" fmla="*/ 119 w 143"/>
                <a:gd name="T29" fmla="*/ 151 h 151"/>
                <a:gd name="T30" fmla="*/ 107 w 143"/>
                <a:gd name="T31" fmla="*/ 121 h 151"/>
                <a:gd name="T32" fmla="*/ 97 w 143"/>
                <a:gd name="T33" fmla="*/ 121 h 151"/>
                <a:gd name="T34" fmla="*/ 97 w 143"/>
                <a:gd name="T35" fmla="*/ 125 h 151"/>
                <a:gd name="T36" fmla="*/ 80 w 143"/>
                <a:gd name="T37" fmla="*/ 125 h 151"/>
                <a:gd name="T38" fmla="*/ 80 w 143"/>
                <a:gd name="T39" fmla="*/ 95 h 151"/>
                <a:gd name="T40" fmla="*/ 143 w 143"/>
                <a:gd name="T41" fmla="*/ 95 h 151"/>
                <a:gd name="T42" fmla="*/ 92 w 143"/>
                <a:gd name="T43" fmla="*/ 28 h 151"/>
                <a:gd name="T44" fmla="*/ 133 w 143"/>
                <a:gd name="T45" fmla="*/ 28 h 151"/>
                <a:gd name="T46" fmla="*/ 133 w 143"/>
                <a:gd name="T47" fmla="*/ 37 h 151"/>
                <a:gd name="T48" fmla="*/ 92 w 143"/>
                <a:gd name="T49" fmla="*/ 37 h 151"/>
                <a:gd name="T50" fmla="*/ 92 w 143"/>
                <a:gd name="T51" fmla="*/ 28 h 151"/>
                <a:gd name="T52" fmla="*/ 92 w 143"/>
                <a:gd name="T53" fmla="*/ 46 h 151"/>
                <a:gd name="T54" fmla="*/ 133 w 143"/>
                <a:gd name="T55" fmla="*/ 46 h 151"/>
                <a:gd name="T56" fmla="*/ 133 w 143"/>
                <a:gd name="T57" fmla="*/ 56 h 151"/>
                <a:gd name="T58" fmla="*/ 92 w 143"/>
                <a:gd name="T59" fmla="*/ 56 h 151"/>
                <a:gd name="T60" fmla="*/ 92 w 143"/>
                <a:gd name="T61" fmla="*/ 46 h 151"/>
                <a:gd name="T62" fmla="*/ 92 w 143"/>
                <a:gd name="T63" fmla="*/ 63 h 151"/>
                <a:gd name="T64" fmla="*/ 133 w 143"/>
                <a:gd name="T65" fmla="*/ 63 h 151"/>
                <a:gd name="T66" fmla="*/ 133 w 143"/>
                <a:gd name="T67" fmla="*/ 74 h 151"/>
                <a:gd name="T68" fmla="*/ 92 w 143"/>
                <a:gd name="T69" fmla="*/ 74 h 151"/>
                <a:gd name="T70" fmla="*/ 92 w 143"/>
                <a:gd name="T71" fmla="*/ 63 h 151"/>
                <a:gd name="T72" fmla="*/ 8 w 143"/>
                <a:gd name="T73" fmla="*/ 75 h 151"/>
                <a:gd name="T74" fmla="*/ 8 w 143"/>
                <a:gd name="T75" fmla="*/ 24 h 151"/>
                <a:gd name="T76" fmla="*/ 83 w 143"/>
                <a:gd name="T77" fmla="*/ 24 h 151"/>
                <a:gd name="T78" fmla="*/ 83 w 143"/>
                <a:gd name="T79" fmla="*/ 75 h 151"/>
                <a:gd name="T80" fmla="*/ 8 w 143"/>
                <a:gd name="T81" fmla="*/ 7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3" h="151">
                  <a:moveTo>
                    <a:pt x="143" y="95"/>
                  </a:moveTo>
                  <a:lnTo>
                    <a:pt x="143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63" y="95"/>
                  </a:lnTo>
                  <a:lnTo>
                    <a:pt x="63" y="125"/>
                  </a:lnTo>
                  <a:lnTo>
                    <a:pt x="45" y="125"/>
                  </a:lnTo>
                  <a:lnTo>
                    <a:pt x="45" y="121"/>
                  </a:lnTo>
                  <a:lnTo>
                    <a:pt x="37" y="121"/>
                  </a:lnTo>
                  <a:lnTo>
                    <a:pt x="25" y="151"/>
                  </a:lnTo>
                  <a:lnTo>
                    <a:pt x="33" y="151"/>
                  </a:lnTo>
                  <a:lnTo>
                    <a:pt x="40" y="137"/>
                  </a:lnTo>
                  <a:lnTo>
                    <a:pt x="104" y="137"/>
                  </a:lnTo>
                  <a:lnTo>
                    <a:pt x="109" y="151"/>
                  </a:lnTo>
                  <a:lnTo>
                    <a:pt x="119" y="151"/>
                  </a:lnTo>
                  <a:lnTo>
                    <a:pt x="107" y="121"/>
                  </a:lnTo>
                  <a:lnTo>
                    <a:pt x="97" y="121"/>
                  </a:lnTo>
                  <a:lnTo>
                    <a:pt x="97" y="125"/>
                  </a:lnTo>
                  <a:lnTo>
                    <a:pt x="80" y="125"/>
                  </a:lnTo>
                  <a:lnTo>
                    <a:pt x="80" y="95"/>
                  </a:lnTo>
                  <a:lnTo>
                    <a:pt x="143" y="95"/>
                  </a:lnTo>
                  <a:close/>
                  <a:moveTo>
                    <a:pt x="92" y="28"/>
                  </a:moveTo>
                  <a:lnTo>
                    <a:pt x="133" y="28"/>
                  </a:lnTo>
                  <a:lnTo>
                    <a:pt x="133" y="37"/>
                  </a:lnTo>
                  <a:lnTo>
                    <a:pt x="92" y="37"/>
                  </a:lnTo>
                  <a:lnTo>
                    <a:pt x="92" y="28"/>
                  </a:lnTo>
                  <a:close/>
                  <a:moveTo>
                    <a:pt x="92" y="46"/>
                  </a:moveTo>
                  <a:lnTo>
                    <a:pt x="133" y="46"/>
                  </a:lnTo>
                  <a:lnTo>
                    <a:pt x="133" y="56"/>
                  </a:lnTo>
                  <a:lnTo>
                    <a:pt x="92" y="56"/>
                  </a:lnTo>
                  <a:lnTo>
                    <a:pt x="92" y="46"/>
                  </a:lnTo>
                  <a:close/>
                  <a:moveTo>
                    <a:pt x="92" y="63"/>
                  </a:moveTo>
                  <a:lnTo>
                    <a:pt x="133" y="63"/>
                  </a:lnTo>
                  <a:lnTo>
                    <a:pt x="133" y="74"/>
                  </a:lnTo>
                  <a:lnTo>
                    <a:pt x="92" y="74"/>
                  </a:lnTo>
                  <a:lnTo>
                    <a:pt x="92" y="63"/>
                  </a:lnTo>
                  <a:close/>
                  <a:moveTo>
                    <a:pt x="8" y="75"/>
                  </a:moveTo>
                  <a:lnTo>
                    <a:pt x="8" y="24"/>
                  </a:lnTo>
                  <a:lnTo>
                    <a:pt x="83" y="24"/>
                  </a:lnTo>
                  <a:lnTo>
                    <a:pt x="83" y="75"/>
                  </a:lnTo>
                  <a:lnTo>
                    <a:pt x="8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0" name="Freeform 149">
              <a:extLst>
                <a:ext uri="{FF2B5EF4-FFF2-40B4-BE49-F238E27FC236}">
                  <a16:creationId xmlns:a16="http://schemas.microsoft.com/office/drawing/2014/main" xmlns="" id="{137B7EC1-CFC8-4325-A4E7-E9A675157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8330" y="1945898"/>
              <a:ext cx="174705" cy="102328"/>
            </a:xfrm>
            <a:custGeom>
              <a:avLst/>
              <a:gdLst>
                <a:gd name="T0" fmla="*/ 58 w 70"/>
                <a:gd name="T1" fmla="*/ 12 h 41"/>
                <a:gd name="T2" fmla="*/ 54 w 70"/>
                <a:gd name="T3" fmla="*/ 20 h 41"/>
                <a:gd name="T4" fmla="*/ 48 w 70"/>
                <a:gd name="T5" fmla="*/ 16 h 41"/>
                <a:gd name="T6" fmla="*/ 48 w 70"/>
                <a:gd name="T7" fmla="*/ 16 h 41"/>
                <a:gd name="T8" fmla="*/ 34 w 70"/>
                <a:gd name="T9" fmla="*/ 8 h 41"/>
                <a:gd name="T10" fmla="*/ 32 w 70"/>
                <a:gd name="T11" fmla="*/ 12 h 41"/>
                <a:gd name="T12" fmla="*/ 28 w 70"/>
                <a:gd name="T13" fmla="*/ 20 h 41"/>
                <a:gd name="T14" fmla="*/ 16 w 70"/>
                <a:gd name="T15" fmla="*/ 12 h 41"/>
                <a:gd name="T16" fmla="*/ 12 w 70"/>
                <a:gd name="T17" fmla="*/ 17 h 41"/>
                <a:gd name="T18" fmla="*/ 12 w 70"/>
                <a:gd name="T19" fmla="*/ 17 h 41"/>
                <a:gd name="T20" fmla="*/ 0 w 70"/>
                <a:gd name="T21" fmla="*/ 37 h 41"/>
                <a:gd name="T22" fmla="*/ 5 w 70"/>
                <a:gd name="T23" fmla="*/ 41 h 41"/>
                <a:gd name="T24" fmla="*/ 17 w 70"/>
                <a:gd name="T25" fmla="*/ 21 h 41"/>
                <a:gd name="T26" fmla="*/ 24 w 70"/>
                <a:gd name="T27" fmla="*/ 25 h 41"/>
                <a:gd name="T28" fmla="*/ 24 w 70"/>
                <a:gd name="T29" fmla="*/ 25 h 41"/>
                <a:gd name="T30" fmla="*/ 30 w 70"/>
                <a:gd name="T31" fmla="*/ 29 h 41"/>
                <a:gd name="T32" fmla="*/ 37 w 70"/>
                <a:gd name="T33" fmla="*/ 17 h 41"/>
                <a:gd name="T34" fmla="*/ 42 w 70"/>
                <a:gd name="T35" fmla="*/ 21 h 41"/>
                <a:gd name="T36" fmla="*/ 42 w 70"/>
                <a:gd name="T37" fmla="*/ 21 h 41"/>
                <a:gd name="T38" fmla="*/ 56 w 70"/>
                <a:gd name="T39" fmla="*/ 28 h 41"/>
                <a:gd name="T40" fmla="*/ 57 w 70"/>
                <a:gd name="T41" fmla="*/ 28 h 41"/>
                <a:gd name="T42" fmla="*/ 57 w 70"/>
                <a:gd name="T43" fmla="*/ 28 h 41"/>
                <a:gd name="T44" fmla="*/ 64 w 70"/>
                <a:gd name="T45" fmla="*/ 17 h 41"/>
                <a:gd name="T46" fmla="*/ 64 w 70"/>
                <a:gd name="T47" fmla="*/ 17 h 41"/>
                <a:gd name="T48" fmla="*/ 70 w 70"/>
                <a:gd name="T49" fmla="*/ 4 h 41"/>
                <a:gd name="T50" fmla="*/ 65 w 70"/>
                <a:gd name="T51" fmla="*/ 0 h 41"/>
                <a:gd name="T52" fmla="*/ 58 w 70"/>
                <a:gd name="T53" fmla="*/ 1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" h="41">
                  <a:moveTo>
                    <a:pt x="58" y="12"/>
                  </a:moveTo>
                  <a:lnTo>
                    <a:pt x="54" y="20"/>
                  </a:lnTo>
                  <a:lnTo>
                    <a:pt x="48" y="16"/>
                  </a:lnTo>
                  <a:lnTo>
                    <a:pt x="48" y="16"/>
                  </a:lnTo>
                  <a:lnTo>
                    <a:pt x="34" y="8"/>
                  </a:lnTo>
                  <a:lnTo>
                    <a:pt x="32" y="12"/>
                  </a:lnTo>
                  <a:lnTo>
                    <a:pt x="28" y="20"/>
                  </a:lnTo>
                  <a:lnTo>
                    <a:pt x="16" y="12"/>
                  </a:lnTo>
                  <a:lnTo>
                    <a:pt x="12" y="17"/>
                  </a:lnTo>
                  <a:lnTo>
                    <a:pt x="12" y="17"/>
                  </a:lnTo>
                  <a:lnTo>
                    <a:pt x="0" y="37"/>
                  </a:lnTo>
                  <a:lnTo>
                    <a:pt x="5" y="41"/>
                  </a:lnTo>
                  <a:lnTo>
                    <a:pt x="17" y="21"/>
                  </a:lnTo>
                  <a:lnTo>
                    <a:pt x="24" y="25"/>
                  </a:lnTo>
                  <a:lnTo>
                    <a:pt x="24" y="25"/>
                  </a:lnTo>
                  <a:lnTo>
                    <a:pt x="30" y="29"/>
                  </a:lnTo>
                  <a:lnTo>
                    <a:pt x="37" y="17"/>
                  </a:lnTo>
                  <a:lnTo>
                    <a:pt x="42" y="21"/>
                  </a:lnTo>
                  <a:lnTo>
                    <a:pt x="42" y="21"/>
                  </a:lnTo>
                  <a:lnTo>
                    <a:pt x="56" y="28"/>
                  </a:lnTo>
                  <a:lnTo>
                    <a:pt x="57" y="28"/>
                  </a:lnTo>
                  <a:lnTo>
                    <a:pt x="57" y="28"/>
                  </a:lnTo>
                  <a:lnTo>
                    <a:pt x="64" y="17"/>
                  </a:lnTo>
                  <a:lnTo>
                    <a:pt x="64" y="17"/>
                  </a:lnTo>
                  <a:lnTo>
                    <a:pt x="70" y="4"/>
                  </a:lnTo>
                  <a:lnTo>
                    <a:pt x="65" y="0"/>
                  </a:lnTo>
                  <a:lnTo>
                    <a:pt x="5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71" name="组 7">
            <a:extLst>
              <a:ext uri="{FF2B5EF4-FFF2-40B4-BE49-F238E27FC236}">
                <a16:creationId xmlns:a16="http://schemas.microsoft.com/office/drawing/2014/main" xmlns="" id="{A404C301-4A5A-4E8E-9217-EB3AFB1A82C1}"/>
              </a:ext>
            </a:extLst>
          </p:cNvPr>
          <p:cNvGrpSpPr/>
          <p:nvPr/>
        </p:nvGrpSpPr>
        <p:grpSpPr>
          <a:xfrm>
            <a:off x="5619417" y="3071350"/>
            <a:ext cx="996951" cy="1165225"/>
            <a:chOff x="4333875" y="882650"/>
            <a:chExt cx="996950" cy="1165225"/>
          </a:xfrm>
          <a:solidFill>
            <a:schemeClr val="bg1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</p:grpSpPr>
        <p:sp>
          <p:nvSpPr>
            <p:cNvPr id="72" name="Freeform 67">
              <a:extLst>
                <a:ext uri="{FF2B5EF4-FFF2-40B4-BE49-F238E27FC236}">
                  <a16:creationId xmlns:a16="http://schemas.microsoft.com/office/drawing/2014/main" xmlns="" id="{B814D63C-162F-4145-986E-D8C457540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4400" y="1838325"/>
              <a:ext cx="219075" cy="41275"/>
            </a:xfrm>
            <a:custGeom>
              <a:avLst/>
              <a:gdLst/>
              <a:ahLst/>
              <a:cxnLst>
                <a:cxn ang="0">
                  <a:pos x="138" y="14"/>
                </a:cxn>
                <a:cxn ang="0">
                  <a:pos x="138" y="14"/>
                </a:cxn>
                <a:cxn ang="0">
                  <a:pos x="136" y="18"/>
                </a:cxn>
                <a:cxn ang="0">
                  <a:pos x="134" y="22"/>
                </a:cxn>
                <a:cxn ang="0">
                  <a:pos x="130" y="26"/>
                </a:cxn>
                <a:cxn ang="0">
                  <a:pos x="126" y="26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6" y="26"/>
                </a:cxn>
                <a:cxn ang="0">
                  <a:pos x="2" y="22"/>
                </a:cxn>
                <a:cxn ang="0">
                  <a:pos x="0" y="1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8"/>
                </a:cxn>
                <a:cxn ang="0">
                  <a:pos x="2" y="4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26" y="0"/>
                </a:cxn>
                <a:cxn ang="0">
                  <a:pos x="126" y="0"/>
                </a:cxn>
                <a:cxn ang="0">
                  <a:pos x="130" y="2"/>
                </a:cxn>
                <a:cxn ang="0">
                  <a:pos x="134" y="4"/>
                </a:cxn>
                <a:cxn ang="0">
                  <a:pos x="136" y="8"/>
                </a:cxn>
                <a:cxn ang="0">
                  <a:pos x="138" y="14"/>
                </a:cxn>
                <a:cxn ang="0">
                  <a:pos x="138" y="14"/>
                </a:cxn>
              </a:cxnLst>
              <a:rect l="0" t="0" r="r" b="b"/>
              <a:pathLst>
                <a:path w="138" h="26">
                  <a:moveTo>
                    <a:pt x="138" y="14"/>
                  </a:moveTo>
                  <a:lnTo>
                    <a:pt x="138" y="14"/>
                  </a:lnTo>
                  <a:lnTo>
                    <a:pt x="136" y="18"/>
                  </a:lnTo>
                  <a:lnTo>
                    <a:pt x="134" y="22"/>
                  </a:lnTo>
                  <a:lnTo>
                    <a:pt x="130" y="26"/>
                  </a:lnTo>
                  <a:lnTo>
                    <a:pt x="126" y="26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6" y="26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8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30" y="2"/>
                  </a:lnTo>
                  <a:lnTo>
                    <a:pt x="134" y="4"/>
                  </a:lnTo>
                  <a:lnTo>
                    <a:pt x="136" y="8"/>
                  </a:lnTo>
                  <a:lnTo>
                    <a:pt x="138" y="14"/>
                  </a:lnTo>
                  <a:lnTo>
                    <a:pt x="138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sng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3" name="Freeform 68">
              <a:extLst>
                <a:ext uri="{FF2B5EF4-FFF2-40B4-BE49-F238E27FC236}">
                  <a16:creationId xmlns:a16="http://schemas.microsoft.com/office/drawing/2014/main" xmlns="" id="{51182C4C-AE90-4DFF-BDC6-493F78954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4400" y="1898650"/>
              <a:ext cx="219075" cy="41275"/>
            </a:xfrm>
            <a:custGeom>
              <a:avLst/>
              <a:gdLst/>
              <a:ahLst/>
              <a:cxnLst>
                <a:cxn ang="0">
                  <a:pos x="138" y="14"/>
                </a:cxn>
                <a:cxn ang="0">
                  <a:pos x="138" y="14"/>
                </a:cxn>
                <a:cxn ang="0">
                  <a:pos x="136" y="18"/>
                </a:cxn>
                <a:cxn ang="0">
                  <a:pos x="134" y="22"/>
                </a:cxn>
                <a:cxn ang="0">
                  <a:pos x="130" y="24"/>
                </a:cxn>
                <a:cxn ang="0">
                  <a:pos x="126" y="26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6" y="24"/>
                </a:cxn>
                <a:cxn ang="0">
                  <a:pos x="2" y="22"/>
                </a:cxn>
                <a:cxn ang="0">
                  <a:pos x="0" y="1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8"/>
                </a:cxn>
                <a:cxn ang="0">
                  <a:pos x="2" y="4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26" y="0"/>
                </a:cxn>
                <a:cxn ang="0">
                  <a:pos x="126" y="0"/>
                </a:cxn>
                <a:cxn ang="0">
                  <a:pos x="130" y="2"/>
                </a:cxn>
                <a:cxn ang="0">
                  <a:pos x="134" y="4"/>
                </a:cxn>
                <a:cxn ang="0">
                  <a:pos x="136" y="8"/>
                </a:cxn>
                <a:cxn ang="0">
                  <a:pos x="138" y="14"/>
                </a:cxn>
                <a:cxn ang="0">
                  <a:pos x="138" y="14"/>
                </a:cxn>
              </a:cxnLst>
              <a:rect l="0" t="0" r="r" b="b"/>
              <a:pathLst>
                <a:path w="138" h="26">
                  <a:moveTo>
                    <a:pt x="138" y="14"/>
                  </a:moveTo>
                  <a:lnTo>
                    <a:pt x="138" y="14"/>
                  </a:lnTo>
                  <a:lnTo>
                    <a:pt x="136" y="18"/>
                  </a:lnTo>
                  <a:lnTo>
                    <a:pt x="134" y="22"/>
                  </a:lnTo>
                  <a:lnTo>
                    <a:pt x="130" y="24"/>
                  </a:lnTo>
                  <a:lnTo>
                    <a:pt x="126" y="26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6" y="24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8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30" y="2"/>
                  </a:lnTo>
                  <a:lnTo>
                    <a:pt x="134" y="4"/>
                  </a:lnTo>
                  <a:lnTo>
                    <a:pt x="136" y="8"/>
                  </a:lnTo>
                  <a:lnTo>
                    <a:pt x="138" y="14"/>
                  </a:lnTo>
                  <a:lnTo>
                    <a:pt x="138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sng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4" name="Freeform 69">
              <a:extLst>
                <a:ext uri="{FF2B5EF4-FFF2-40B4-BE49-F238E27FC236}">
                  <a16:creationId xmlns:a16="http://schemas.microsoft.com/office/drawing/2014/main" xmlns="" id="{66FAD13D-1CC4-487E-8BF9-7475BBECF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4400" y="1958975"/>
              <a:ext cx="219075" cy="41275"/>
            </a:xfrm>
            <a:custGeom>
              <a:avLst/>
              <a:gdLst/>
              <a:ahLst/>
              <a:cxnLst>
                <a:cxn ang="0">
                  <a:pos x="138" y="12"/>
                </a:cxn>
                <a:cxn ang="0">
                  <a:pos x="138" y="12"/>
                </a:cxn>
                <a:cxn ang="0">
                  <a:pos x="136" y="18"/>
                </a:cxn>
                <a:cxn ang="0">
                  <a:pos x="134" y="22"/>
                </a:cxn>
                <a:cxn ang="0">
                  <a:pos x="130" y="24"/>
                </a:cxn>
                <a:cxn ang="0">
                  <a:pos x="126" y="26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6" y="24"/>
                </a:cxn>
                <a:cxn ang="0">
                  <a:pos x="2" y="22"/>
                </a:cxn>
                <a:cxn ang="0">
                  <a:pos x="0" y="1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2" y="4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26" y="0"/>
                </a:cxn>
                <a:cxn ang="0">
                  <a:pos x="126" y="0"/>
                </a:cxn>
                <a:cxn ang="0">
                  <a:pos x="130" y="2"/>
                </a:cxn>
                <a:cxn ang="0">
                  <a:pos x="134" y="4"/>
                </a:cxn>
                <a:cxn ang="0">
                  <a:pos x="136" y="8"/>
                </a:cxn>
                <a:cxn ang="0">
                  <a:pos x="138" y="12"/>
                </a:cxn>
                <a:cxn ang="0">
                  <a:pos x="138" y="12"/>
                </a:cxn>
              </a:cxnLst>
              <a:rect l="0" t="0" r="r" b="b"/>
              <a:pathLst>
                <a:path w="138" h="26">
                  <a:moveTo>
                    <a:pt x="138" y="12"/>
                  </a:moveTo>
                  <a:lnTo>
                    <a:pt x="138" y="12"/>
                  </a:lnTo>
                  <a:lnTo>
                    <a:pt x="136" y="18"/>
                  </a:lnTo>
                  <a:lnTo>
                    <a:pt x="134" y="22"/>
                  </a:lnTo>
                  <a:lnTo>
                    <a:pt x="130" y="24"/>
                  </a:lnTo>
                  <a:lnTo>
                    <a:pt x="126" y="26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6" y="24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30" y="2"/>
                  </a:lnTo>
                  <a:lnTo>
                    <a:pt x="134" y="4"/>
                  </a:lnTo>
                  <a:lnTo>
                    <a:pt x="136" y="8"/>
                  </a:lnTo>
                  <a:lnTo>
                    <a:pt x="138" y="12"/>
                  </a:lnTo>
                  <a:lnTo>
                    <a:pt x="138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sng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5" name="Freeform 70">
              <a:extLst>
                <a:ext uri="{FF2B5EF4-FFF2-40B4-BE49-F238E27FC236}">
                  <a16:creationId xmlns:a16="http://schemas.microsoft.com/office/drawing/2014/main" xmlns="" id="{1BB67565-9C47-40DD-BD64-EB71D752C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2025" y="2019300"/>
              <a:ext cx="120650" cy="28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6" y="16"/>
                </a:cxn>
                <a:cxn ang="0">
                  <a:pos x="10" y="18"/>
                </a:cxn>
                <a:cxn ang="0">
                  <a:pos x="18" y="18"/>
                </a:cxn>
                <a:cxn ang="0">
                  <a:pos x="58" y="18"/>
                </a:cxn>
                <a:cxn ang="0">
                  <a:pos x="58" y="18"/>
                </a:cxn>
                <a:cxn ang="0">
                  <a:pos x="66" y="18"/>
                </a:cxn>
                <a:cxn ang="0">
                  <a:pos x="70" y="16"/>
                </a:cxn>
                <a:cxn ang="0">
                  <a:pos x="74" y="12"/>
                </a:cxn>
                <a:cxn ang="0">
                  <a:pos x="76" y="6"/>
                </a:cxn>
                <a:cxn ang="0">
                  <a:pos x="76" y="0"/>
                </a:cxn>
                <a:cxn ang="0">
                  <a:pos x="0" y="0"/>
                </a:cxn>
              </a:cxnLst>
              <a:rect l="0" t="0" r="r" b="b"/>
              <a:pathLst>
                <a:path w="76" h="18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6" y="16"/>
                  </a:lnTo>
                  <a:lnTo>
                    <a:pt x="10" y="18"/>
                  </a:lnTo>
                  <a:lnTo>
                    <a:pt x="18" y="18"/>
                  </a:lnTo>
                  <a:lnTo>
                    <a:pt x="58" y="18"/>
                  </a:lnTo>
                  <a:lnTo>
                    <a:pt x="58" y="18"/>
                  </a:lnTo>
                  <a:lnTo>
                    <a:pt x="66" y="18"/>
                  </a:lnTo>
                  <a:lnTo>
                    <a:pt x="70" y="16"/>
                  </a:lnTo>
                  <a:lnTo>
                    <a:pt x="74" y="12"/>
                  </a:lnTo>
                  <a:lnTo>
                    <a:pt x="76" y="6"/>
                  </a:lnTo>
                  <a:lnTo>
                    <a:pt x="7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sng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6" name="Freeform 71">
              <a:extLst>
                <a:ext uri="{FF2B5EF4-FFF2-40B4-BE49-F238E27FC236}">
                  <a16:creationId xmlns:a16="http://schemas.microsoft.com/office/drawing/2014/main" xmlns="" id="{1B7C1060-398F-440F-9FE8-479DAF743A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14850" y="1063625"/>
              <a:ext cx="635000" cy="755650"/>
            </a:xfrm>
            <a:custGeom>
              <a:avLst/>
              <a:gdLst/>
              <a:ahLst/>
              <a:cxnLst>
                <a:cxn ang="0">
                  <a:pos x="342" y="58"/>
                </a:cxn>
                <a:cxn ang="0">
                  <a:pos x="312" y="34"/>
                </a:cxn>
                <a:cxn ang="0">
                  <a:pos x="278" y="16"/>
                </a:cxn>
                <a:cxn ang="0">
                  <a:pos x="240" y="4"/>
                </a:cxn>
                <a:cxn ang="0">
                  <a:pos x="200" y="0"/>
                </a:cxn>
                <a:cxn ang="0">
                  <a:pos x="180" y="0"/>
                </a:cxn>
                <a:cxn ang="0">
                  <a:pos x="140" y="8"/>
                </a:cxn>
                <a:cxn ang="0">
                  <a:pos x="104" y="24"/>
                </a:cxn>
                <a:cxn ang="0">
                  <a:pos x="72" y="46"/>
                </a:cxn>
                <a:cxn ang="0">
                  <a:pos x="58" y="58"/>
                </a:cxn>
                <a:cxn ang="0">
                  <a:pos x="34" y="88"/>
                </a:cxn>
                <a:cxn ang="0">
                  <a:pos x="16" y="122"/>
                </a:cxn>
                <a:cxn ang="0">
                  <a:pos x="4" y="160"/>
                </a:cxn>
                <a:cxn ang="0">
                  <a:pos x="0" y="200"/>
                </a:cxn>
                <a:cxn ang="0">
                  <a:pos x="0" y="214"/>
                </a:cxn>
                <a:cxn ang="0">
                  <a:pos x="10" y="254"/>
                </a:cxn>
                <a:cxn ang="0">
                  <a:pos x="34" y="306"/>
                </a:cxn>
                <a:cxn ang="0">
                  <a:pos x="66" y="354"/>
                </a:cxn>
                <a:cxn ang="0">
                  <a:pos x="100" y="402"/>
                </a:cxn>
                <a:cxn ang="0">
                  <a:pos x="124" y="444"/>
                </a:cxn>
                <a:cxn ang="0">
                  <a:pos x="138" y="470"/>
                </a:cxn>
                <a:cxn ang="0">
                  <a:pos x="142" y="474"/>
                </a:cxn>
                <a:cxn ang="0">
                  <a:pos x="150" y="476"/>
                </a:cxn>
                <a:cxn ang="0">
                  <a:pos x="250" y="476"/>
                </a:cxn>
                <a:cxn ang="0">
                  <a:pos x="258" y="474"/>
                </a:cxn>
                <a:cxn ang="0">
                  <a:pos x="262" y="470"/>
                </a:cxn>
                <a:cxn ang="0">
                  <a:pos x="276" y="444"/>
                </a:cxn>
                <a:cxn ang="0">
                  <a:pos x="300" y="402"/>
                </a:cxn>
                <a:cxn ang="0">
                  <a:pos x="334" y="354"/>
                </a:cxn>
                <a:cxn ang="0">
                  <a:pos x="366" y="306"/>
                </a:cxn>
                <a:cxn ang="0">
                  <a:pos x="392" y="254"/>
                </a:cxn>
                <a:cxn ang="0">
                  <a:pos x="400" y="214"/>
                </a:cxn>
                <a:cxn ang="0">
                  <a:pos x="400" y="200"/>
                </a:cxn>
                <a:cxn ang="0">
                  <a:pos x="396" y="160"/>
                </a:cxn>
                <a:cxn ang="0">
                  <a:pos x="386" y="122"/>
                </a:cxn>
                <a:cxn ang="0">
                  <a:pos x="366" y="88"/>
                </a:cxn>
                <a:cxn ang="0">
                  <a:pos x="342" y="58"/>
                </a:cxn>
                <a:cxn ang="0">
                  <a:pos x="200" y="38"/>
                </a:cxn>
                <a:cxn ang="0">
                  <a:pos x="220" y="40"/>
                </a:cxn>
                <a:cxn ang="0">
                  <a:pos x="254" y="50"/>
                </a:cxn>
                <a:cxn ang="0">
                  <a:pos x="282" y="62"/>
                </a:cxn>
                <a:cxn ang="0">
                  <a:pos x="314" y="88"/>
                </a:cxn>
                <a:cxn ang="0">
                  <a:pos x="322" y="98"/>
                </a:cxn>
                <a:cxn ang="0">
                  <a:pos x="338" y="120"/>
                </a:cxn>
                <a:cxn ang="0">
                  <a:pos x="352" y="150"/>
                </a:cxn>
                <a:cxn ang="0">
                  <a:pos x="360" y="182"/>
                </a:cxn>
                <a:cxn ang="0">
                  <a:pos x="364" y="200"/>
                </a:cxn>
                <a:cxn ang="0">
                  <a:pos x="346" y="164"/>
                </a:cxn>
                <a:cxn ang="0">
                  <a:pos x="314" y="116"/>
                </a:cxn>
                <a:cxn ang="0">
                  <a:pos x="300" y="100"/>
                </a:cxn>
                <a:cxn ang="0">
                  <a:pos x="270" y="76"/>
                </a:cxn>
                <a:cxn ang="0">
                  <a:pos x="210" y="42"/>
                </a:cxn>
                <a:cxn ang="0">
                  <a:pos x="200" y="38"/>
                </a:cxn>
              </a:cxnLst>
              <a:rect l="0" t="0" r="r" b="b"/>
              <a:pathLst>
                <a:path w="400" h="476">
                  <a:moveTo>
                    <a:pt x="342" y="58"/>
                  </a:moveTo>
                  <a:lnTo>
                    <a:pt x="342" y="58"/>
                  </a:lnTo>
                  <a:lnTo>
                    <a:pt x="328" y="46"/>
                  </a:lnTo>
                  <a:lnTo>
                    <a:pt x="312" y="34"/>
                  </a:lnTo>
                  <a:lnTo>
                    <a:pt x="296" y="24"/>
                  </a:lnTo>
                  <a:lnTo>
                    <a:pt x="278" y="16"/>
                  </a:lnTo>
                  <a:lnTo>
                    <a:pt x="260" y="8"/>
                  </a:lnTo>
                  <a:lnTo>
                    <a:pt x="240" y="4"/>
                  </a:lnTo>
                  <a:lnTo>
                    <a:pt x="220" y="0"/>
                  </a:lnTo>
                  <a:lnTo>
                    <a:pt x="200" y="0"/>
                  </a:lnTo>
                  <a:lnTo>
                    <a:pt x="200" y="0"/>
                  </a:lnTo>
                  <a:lnTo>
                    <a:pt x="180" y="0"/>
                  </a:lnTo>
                  <a:lnTo>
                    <a:pt x="160" y="4"/>
                  </a:lnTo>
                  <a:lnTo>
                    <a:pt x="140" y="8"/>
                  </a:lnTo>
                  <a:lnTo>
                    <a:pt x="122" y="16"/>
                  </a:lnTo>
                  <a:lnTo>
                    <a:pt x="104" y="24"/>
                  </a:lnTo>
                  <a:lnTo>
                    <a:pt x="88" y="34"/>
                  </a:lnTo>
                  <a:lnTo>
                    <a:pt x="72" y="46"/>
                  </a:lnTo>
                  <a:lnTo>
                    <a:pt x="58" y="58"/>
                  </a:lnTo>
                  <a:lnTo>
                    <a:pt x="58" y="58"/>
                  </a:lnTo>
                  <a:lnTo>
                    <a:pt x="46" y="72"/>
                  </a:lnTo>
                  <a:lnTo>
                    <a:pt x="34" y="88"/>
                  </a:lnTo>
                  <a:lnTo>
                    <a:pt x="24" y="104"/>
                  </a:lnTo>
                  <a:lnTo>
                    <a:pt x="16" y="122"/>
                  </a:lnTo>
                  <a:lnTo>
                    <a:pt x="8" y="140"/>
                  </a:lnTo>
                  <a:lnTo>
                    <a:pt x="4" y="160"/>
                  </a:lnTo>
                  <a:lnTo>
                    <a:pt x="0" y="180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214"/>
                  </a:lnTo>
                  <a:lnTo>
                    <a:pt x="2" y="228"/>
                  </a:lnTo>
                  <a:lnTo>
                    <a:pt x="10" y="254"/>
                  </a:lnTo>
                  <a:lnTo>
                    <a:pt x="20" y="280"/>
                  </a:lnTo>
                  <a:lnTo>
                    <a:pt x="34" y="306"/>
                  </a:lnTo>
                  <a:lnTo>
                    <a:pt x="50" y="330"/>
                  </a:lnTo>
                  <a:lnTo>
                    <a:pt x="66" y="354"/>
                  </a:lnTo>
                  <a:lnTo>
                    <a:pt x="100" y="402"/>
                  </a:lnTo>
                  <a:lnTo>
                    <a:pt x="100" y="402"/>
                  </a:lnTo>
                  <a:lnTo>
                    <a:pt x="114" y="424"/>
                  </a:lnTo>
                  <a:lnTo>
                    <a:pt x="124" y="444"/>
                  </a:lnTo>
                  <a:lnTo>
                    <a:pt x="132" y="462"/>
                  </a:lnTo>
                  <a:lnTo>
                    <a:pt x="138" y="470"/>
                  </a:lnTo>
                  <a:lnTo>
                    <a:pt x="138" y="470"/>
                  </a:lnTo>
                  <a:lnTo>
                    <a:pt x="142" y="474"/>
                  </a:lnTo>
                  <a:lnTo>
                    <a:pt x="146" y="476"/>
                  </a:lnTo>
                  <a:lnTo>
                    <a:pt x="150" y="476"/>
                  </a:lnTo>
                  <a:lnTo>
                    <a:pt x="250" y="476"/>
                  </a:lnTo>
                  <a:lnTo>
                    <a:pt x="250" y="476"/>
                  </a:lnTo>
                  <a:lnTo>
                    <a:pt x="254" y="476"/>
                  </a:lnTo>
                  <a:lnTo>
                    <a:pt x="258" y="474"/>
                  </a:lnTo>
                  <a:lnTo>
                    <a:pt x="262" y="470"/>
                  </a:lnTo>
                  <a:lnTo>
                    <a:pt x="262" y="470"/>
                  </a:lnTo>
                  <a:lnTo>
                    <a:pt x="268" y="462"/>
                  </a:lnTo>
                  <a:lnTo>
                    <a:pt x="276" y="444"/>
                  </a:lnTo>
                  <a:lnTo>
                    <a:pt x="286" y="424"/>
                  </a:lnTo>
                  <a:lnTo>
                    <a:pt x="300" y="402"/>
                  </a:lnTo>
                  <a:lnTo>
                    <a:pt x="300" y="402"/>
                  </a:lnTo>
                  <a:lnTo>
                    <a:pt x="334" y="354"/>
                  </a:lnTo>
                  <a:lnTo>
                    <a:pt x="350" y="330"/>
                  </a:lnTo>
                  <a:lnTo>
                    <a:pt x="366" y="306"/>
                  </a:lnTo>
                  <a:lnTo>
                    <a:pt x="380" y="280"/>
                  </a:lnTo>
                  <a:lnTo>
                    <a:pt x="392" y="254"/>
                  </a:lnTo>
                  <a:lnTo>
                    <a:pt x="398" y="228"/>
                  </a:lnTo>
                  <a:lnTo>
                    <a:pt x="400" y="214"/>
                  </a:lnTo>
                  <a:lnTo>
                    <a:pt x="400" y="200"/>
                  </a:lnTo>
                  <a:lnTo>
                    <a:pt x="400" y="200"/>
                  </a:lnTo>
                  <a:lnTo>
                    <a:pt x="400" y="180"/>
                  </a:lnTo>
                  <a:lnTo>
                    <a:pt x="396" y="160"/>
                  </a:lnTo>
                  <a:lnTo>
                    <a:pt x="392" y="140"/>
                  </a:lnTo>
                  <a:lnTo>
                    <a:pt x="386" y="122"/>
                  </a:lnTo>
                  <a:lnTo>
                    <a:pt x="376" y="104"/>
                  </a:lnTo>
                  <a:lnTo>
                    <a:pt x="366" y="88"/>
                  </a:lnTo>
                  <a:lnTo>
                    <a:pt x="356" y="72"/>
                  </a:lnTo>
                  <a:lnTo>
                    <a:pt x="342" y="58"/>
                  </a:lnTo>
                  <a:lnTo>
                    <a:pt x="342" y="58"/>
                  </a:lnTo>
                  <a:close/>
                  <a:moveTo>
                    <a:pt x="200" y="38"/>
                  </a:moveTo>
                  <a:lnTo>
                    <a:pt x="200" y="38"/>
                  </a:lnTo>
                  <a:lnTo>
                    <a:pt x="220" y="40"/>
                  </a:lnTo>
                  <a:lnTo>
                    <a:pt x="238" y="44"/>
                  </a:lnTo>
                  <a:lnTo>
                    <a:pt x="254" y="50"/>
                  </a:lnTo>
                  <a:lnTo>
                    <a:pt x="268" y="56"/>
                  </a:lnTo>
                  <a:lnTo>
                    <a:pt x="282" y="62"/>
                  </a:lnTo>
                  <a:lnTo>
                    <a:pt x="292" y="70"/>
                  </a:lnTo>
                  <a:lnTo>
                    <a:pt x="314" y="88"/>
                  </a:lnTo>
                  <a:lnTo>
                    <a:pt x="314" y="88"/>
                  </a:lnTo>
                  <a:lnTo>
                    <a:pt x="322" y="98"/>
                  </a:lnTo>
                  <a:lnTo>
                    <a:pt x="330" y="108"/>
                  </a:lnTo>
                  <a:lnTo>
                    <a:pt x="338" y="120"/>
                  </a:lnTo>
                  <a:lnTo>
                    <a:pt x="346" y="134"/>
                  </a:lnTo>
                  <a:lnTo>
                    <a:pt x="352" y="150"/>
                  </a:lnTo>
                  <a:lnTo>
                    <a:pt x="356" y="166"/>
                  </a:lnTo>
                  <a:lnTo>
                    <a:pt x="360" y="182"/>
                  </a:lnTo>
                  <a:lnTo>
                    <a:pt x="364" y="200"/>
                  </a:lnTo>
                  <a:lnTo>
                    <a:pt x="364" y="200"/>
                  </a:lnTo>
                  <a:lnTo>
                    <a:pt x="358" y="190"/>
                  </a:lnTo>
                  <a:lnTo>
                    <a:pt x="346" y="164"/>
                  </a:lnTo>
                  <a:lnTo>
                    <a:pt x="326" y="132"/>
                  </a:lnTo>
                  <a:lnTo>
                    <a:pt x="314" y="116"/>
                  </a:lnTo>
                  <a:lnTo>
                    <a:pt x="300" y="100"/>
                  </a:lnTo>
                  <a:lnTo>
                    <a:pt x="300" y="100"/>
                  </a:lnTo>
                  <a:lnTo>
                    <a:pt x="286" y="88"/>
                  </a:lnTo>
                  <a:lnTo>
                    <a:pt x="270" y="76"/>
                  </a:lnTo>
                  <a:lnTo>
                    <a:pt x="238" y="56"/>
                  </a:lnTo>
                  <a:lnTo>
                    <a:pt x="210" y="42"/>
                  </a:lnTo>
                  <a:lnTo>
                    <a:pt x="200" y="38"/>
                  </a:lnTo>
                  <a:lnTo>
                    <a:pt x="200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sng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7" name="Freeform 72">
              <a:extLst>
                <a:ext uri="{FF2B5EF4-FFF2-40B4-BE49-F238E27FC236}">
                  <a16:creationId xmlns:a16="http://schemas.microsoft.com/office/drawing/2014/main" xmlns="" id="{04A7C76A-FD54-4C6F-A0EB-0520735F2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5" y="882650"/>
              <a:ext cx="41275" cy="12065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38"/>
                </a:cxn>
                <a:cxn ang="0">
                  <a:pos x="0" y="64"/>
                </a:cxn>
                <a:cxn ang="0">
                  <a:pos x="0" y="64"/>
                </a:cxn>
                <a:cxn ang="0">
                  <a:pos x="2" y="68"/>
                </a:cxn>
                <a:cxn ang="0">
                  <a:pos x="4" y="72"/>
                </a:cxn>
                <a:cxn ang="0">
                  <a:pos x="8" y="74"/>
                </a:cxn>
                <a:cxn ang="0">
                  <a:pos x="14" y="76"/>
                </a:cxn>
                <a:cxn ang="0">
                  <a:pos x="14" y="76"/>
                </a:cxn>
                <a:cxn ang="0">
                  <a:pos x="18" y="74"/>
                </a:cxn>
                <a:cxn ang="0">
                  <a:pos x="22" y="72"/>
                </a:cxn>
                <a:cxn ang="0">
                  <a:pos x="26" y="68"/>
                </a:cxn>
                <a:cxn ang="0">
                  <a:pos x="26" y="64"/>
                </a:cxn>
                <a:cxn ang="0">
                  <a:pos x="26" y="38"/>
                </a:cxn>
                <a:cxn ang="0">
                  <a:pos x="26" y="12"/>
                </a:cxn>
                <a:cxn ang="0">
                  <a:pos x="26" y="12"/>
                </a:cxn>
                <a:cxn ang="0">
                  <a:pos x="26" y="6"/>
                </a:cxn>
                <a:cxn ang="0">
                  <a:pos x="22" y="4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6" h="76">
                  <a:moveTo>
                    <a:pt x="14" y="0"/>
                  </a:moveTo>
                  <a:lnTo>
                    <a:pt x="14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38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2" y="68"/>
                  </a:lnTo>
                  <a:lnTo>
                    <a:pt x="4" y="72"/>
                  </a:lnTo>
                  <a:lnTo>
                    <a:pt x="8" y="74"/>
                  </a:lnTo>
                  <a:lnTo>
                    <a:pt x="14" y="76"/>
                  </a:lnTo>
                  <a:lnTo>
                    <a:pt x="14" y="76"/>
                  </a:lnTo>
                  <a:lnTo>
                    <a:pt x="18" y="74"/>
                  </a:lnTo>
                  <a:lnTo>
                    <a:pt x="22" y="72"/>
                  </a:lnTo>
                  <a:lnTo>
                    <a:pt x="26" y="68"/>
                  </a:lnTo>
                  <a:lnTo>
                    <a:pt x="26" y="64"/>
                  </a:lnTo>
                  <a:lnTo>
                    <a:pt x="26" y="38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6" y="6"/>
                  </a:lnTo>
                  <a:lnTo>
                    <a:pt x="22" y="4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sng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8" name="Freeform 73">
              <a:extLst>
                <a:ext uri="{FF2B5EF4-FFF2-40B4-BE49-F238E27FC236}">
                  <a16:creationId xmlns:a16="http://schemas.microsoft.com/office/drawing/2014/main" xmlns="" id="{896FE1EA-1096-4EC6-998D-43C550046D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0150" y="946150"/>
              <a:ext cx="79375" cy="107950"/>
            </a:xfrm>
            <a:custGeom>
              <a:avLst/>
              <a:gdLst/>
              <a:ahLst/>
              <a:cxnLst>
                <a:cxn ang="0">
                  <a:pos x="44" y="2"/>
                </a:cxn>
                <a:cxn ang="0">
                  <a:pos x="44" y="2"/>
                </a:cxn>
                <a:cxn ang="0">
                  <a:pos x="40" y="0"/>
                </a:cxn>
                <a:cxn ang="0">
                  <a:pos x="34" y="0"/>
                </a:cxn>
                <a:cxn ang="0">
                  <a:pos x="30" y="2"/>
                </a:cxn>
                <a:cxn ang="0">
                  <a:pos x="28" y="6"/>
                </a:cxn>
                <a:cxn ang="0">
                  <a:pos x="14" y="28"/>
                </a:cxn>
                <a:cxn ang="0">
                  <a:pos x="2" y="50"/>
                </a:cxn>
                <a:cxn ang="0">
                  <a:pos x="2" y="50"/>
                </a:cxn>
                <a:cxn ang="0">
                  <a:pos x="0" y="56"/>
                </a:cxn>
                <a:cxn ang="0">
                  <a:pos x="0" y="60"/>
                </a:cxn>
                <a:cxn ang="0">
                  <a:pos x="2" y="64"/>
                </a:cxn>
                <a:cxn ang="0">
                  <a:pos x="6" y="68"/>
                </a:cxn>
                <a:cxn ang="0">
                  <a:pos x="6" y="68"/>
                </a:cxn>
                <a:cxn ang="0">
                  <a:pos x="12" y="68"/>
                </a:cxn>
                <a:cxn ang="0">
                  <a:pos x="16" y="68"/>
                </a:cxn>
                <a:cxn ang="0">
                  <a:pos x="20" y="66"/>
                </a:cxn>
                <a:cxn ang="0">
                  <a:pos x="24" y="64"/>
                </a:cxn>
                <a:cxn ang="0">
                  <a:pos x="36" y="40"/>
                </a:cxn>
                <a:cxn ang="0">
                  <a:pos x="50" y="18"/>
                </a:cxn>
                <a:cxn ang="0">
                  <a:pos x="50" y="18"/>
                </a:cxn>
                <a:cxn ang="0">
                  <a:pos x="50" y="14"/>
                </a:cxn>
                <a:cxn ang="0">
                  <a:pos x="50" y="10"/>
                </a:cxn>
                <a:cxn ang="0">
                  <a:pos x="48" y="6"/>
                </a:cxn>
                <a:cxn ang="0">
                  <a:pos x="44" y="2"/>
                </a:cxn>
                <a:cxn ang="0">
                  <a:pos x="44" y="2"/>
                </a:cxn>
              </a:cxnLst>
              <a:rect l="0" t="0" r="r" b="b"/>
              <a:pathLst>
                <a:path w="50" h="68">
                  <a:moveTo>
                    <a:pt x="44" y="2"/>
                  </a:moveTo>
                  <a:lnTo>
                    <a:pt x="44" y="2"/>
                  </a:lnTo>
                  <a:lnTo>
                    <a:pt x="40" y="0"/>
                  </a:lnTo>
                  <a:lnTo>
                    <a:pt x="34" y="0"/>
                  </a:lnTo>
                  <a:lnTo>
                    <a:pt x="30" y="2"/>
                  </a:lnTo>
                  <a:lnTo>
                    <a:pt x="28" y="6"/>
                  </a:lnTo>
                  <a:lnTo>
                    <a:pt x="14" y="28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12" y="68"/>
                  </a:lnTo>
                  <a:lnTo>
                    <a:pt x="16" y="68"/>
                  </a:lnTo>
                  <a:lnTo>
                    <a:pt x="20" y="66"/>
                  </a:lnTo>
                  <a:lnTo>
                    <a:pt x="24" y="64"/>
                  </a:lnTo>
                  <a:lnTo>
                    <a:pt x="36" y="40"/>
                  </a:lnTo>
                  <a:lnTo>
                    <a:pt x="50" y="18"/>
                  </a:lnTo>
                  <a:lnTo>
                    <a:pt x="50" y="18"/>
                  </a:lnTo>
                  <a:lnTo>
                    <a:pt x="50" y="14"/>
                  </a:lnTo>
                  <a:lnTo>
                    <a:pt x="50" y="10"/>
                  </a:lnTo>
                  <a:lnTo>
                    <a:pt x="48" y="6"/>
                  </a:lnTo>
                  <a:lnTo>
                    <a:pt x="44" y="2"/>
                  </a:lnTo>
                  <a:lnTo>
                    <a:pt x="4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sng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9" name="Freeform 74">
              <a:extLst>
                <a:ext uri="{FF2B5EF4-FFF2-40B4-BE49-F238E27FC236}">
                  <a16:creationId xmlns:a16="http://schemas.microsoft.com/office/drawing/2014/main" xmlns="" id="{1C232D4B-7E8F-4F69-9A67-2D8FC86E81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200" y="1120775"/>
              <a:ext cx="107950" cy="79375"/>
            </a:xfrm>
            <a:custGeom>
              <a:avLst/>
              <a:gdLst/>
              <a:ahLst/>
              <a:cxnLst>
                <a:cxn ang="0">
                  <a:pos x="68" y="6"/>
                </a:cxn>
                <a:cxn ang="0">
                  <a:pos x="68" y="6"/>
                </a:cxn>
                <a:cxn ang="0">
                  <a:pos x="64" y="2"/>
                </a:cxn>
                <a:cxn ang="0">
                  <a:pos x="60" y="0"/>
                </a:cxn>
                <a:cxn ang="0">
                  <a:pos x="56" y="0"/>
                </a:cxn>
                <a:cxn ang="0">
                  <a:pos x="50" y="2"/>
                </a:cxn>
                <a:cxn ang="0">
                  <a:pos x="28" y="14"/>
                </a:cxn>
                <a:cxn ang="0">
                  <a:pos x="6" y="28"/>
                </a:cxn>
                <a:cxn ang="0">
                  <a:pos x="6" y="28"/>
                </a:cxn>
                <a:cxn ang="0">
                  <a:pos x="2" y="30"/>
                </a:cxn>
                <a:cxn ang="0">
                  <a:pos x="0" y="36"/>
                </a:cxn>
                <a:cxn ang="0">
                  <a:pos x="0" y="40"/>
                </a:cxn>
                <a:cxn ang="0">
                  <a:pos x="2" y="44"/>
                </a:cxn>
                <a:cxn ang="0">
                  <a:pos x="2" y="44"/>
                </a:cxn>
                <a:cxn ang="0">
                  <a:pos x="6" y="48"/>
                </a:cxn>
                <a:cxn ang="0">
                  <a:pos x="10" y="50"/>
                </a:cxn>
                <a:cxn ang="0">
                  <a:pos x="14" y="50"/>
                </a:cxn>
                <a:cxn ang="0">
                  <a:pos x="18" y="50"/>
                </a:cxn>
                <a:cxn ang="0">
                  <a:pos x="40" y="36"/>
                </a:cxn>
                <a:cxn ang="0">
                  <a:pos x="64" y="24"/>
                </a:cxn>
                <a:cxn ang="0">
                  <a:pos x="64" y="24"/>
                </a:cxn>
                <a:cxn ang="0">
                  <a:pos x="66" y="20"/>
                </a:cxn>
                <a:cxn ang="0">
                  <a:pos x="68" y="16"/>
                </a:cxn>
                <a:cxn ang="0">
                  <a:pos x="68" y="12"/>
                </a:cxn>
                <a:cxn ang="0">
                  <a:pos x="68" y="6"/>
                </a:cxn>
                <a:cxn ang="0">
                  <a:pos x="68" y="6"/>
                </a:cxn>
              </a:cxnLst>
              <a:rect l="0" t="0" r="r" b="b"/>
              <a:pathLst>
                <a:path w="68" h="50">
                  <a:moveTo>
                    <a:pt x="68" y="6"/>
                  </a:moveTo>
                  <a:lnTo>
                    <a:pt x="68" y="6"/>
                  </a:lnTo>
                  <a:lnTo>
                    <a:pt x="64" y="2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0" y="2"/>
                  </a:lnTo>
                  <a:lnTo>
                    <a:pt x="28" y="14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2" y="30"/>
                  </a:lnTo>
                  <a:lnTo>
                    <a:pt x="0" y="36"/>
                  </a:lnTo>
                  <a:lnTo>
                    <a:pt x="0" y="40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6" y="48"/>
                  </a:lnTo>
                  <a:lnTo>
                    <a:pt x="10" y="50"/>
                  </a:lnTo>
                  <a:lnTo>
                    <a:pt x="14" y="50"/>
                  </a:lnTo>
                  <a:lnTo>
                    <a:pt x="18" y="50"/>
                  </a:lnTo>
                  <a:lnTo>
                    <a:pt x="40" y="36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6" y="20"/>
                  </a:lnTo>
                  <a:lnTo>
                    <a:pt x="68" y="16"/>
                  </a:lnTo>
                  <a:lnTo>
                    <a:pt x="68" y="12"/>
                  </a:lnTo>
                  <a:lnTo>
                    <a:pt x="68" y="6"/>
                  </a:lnTo>
                  <a:lnTo>
                    <a:pt x="68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sng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0" name="Freeform 75">
              <a:extLst>
                <a:ext uri="{FF2B5EF4-FFF2-40B4-BE49-F238E27FC236}">
                  <a16:creationId xmlns:a16="http://schemas.microsoft.com/office/drawing/2014/main" xmlns="" id="{7C494B7E-743D-4B7A-AB0E-722206760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0175" y="1362075"/>
              <a:ext cx="120650" cy="38100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38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6" y="24"/>
                </a:cxn>
                <a:cxn ang="0">
                  <a:pos x="12" y="24"/>
                </a:cxn>
                <a:cxn ang="0">
                  <a:pos x="38" y="24"/>
                </a:cxn>
                <a:cxn ang="0">
                  <a:pos x="64" y="24"/>
                </a:cxn>
                <a:cxn ang="0">
                  <a:pos x="64" y="24"/>
                </a:cxn>
                <a:cxn ang="0">
                  <a:pos x="68" y="24"/>
                </a:cxn>
                <a:cxn ang="0">
                  <a:pos x="72" y="20"/>
                </a:cxn>
                <a:cxn ang="0">
                  <a:pos x="74" y="16"/>
                </a:cxn>
                <a:cxn ang="0">
                  <a:pos x="76" y="12"/>
                </a:cxn>
                <a:cxn ang="0">
                  <a:pos x="76" y="12"/>
                </a:cxn>
                <a:cxn ang="0">
                  <a:pos x="74" y="6"/>
                </a:cxn>
                <a:cxn ang="0">
                  <a:pos x="72" y="2"/>
                </a:cxn>
                <a:cxn ang="0">
                  <a:pos x="68" y="0"/>
                </a:cxn>
                <a:cxn ang="0">
                  <a:pos x="64" y="0"/>
                </a:cxn>
                <a:cxn ang="0">
                  <a:pos x="64" y="0"/>
                </a:cxn>
              </a:cxnLst>
              <a:rect l="0" t="0" r="r" b="b"/>
              <a:pathLst>
                <a:path w="76" h="24">
                  <a:moveTo>
                    <a:pt x="64" y="0"/>
                  </a:moveTo>
                  <a:lnTo>
                    <a:pt x="38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12" y="24"/>
                  </a:lnTo>
                  <a:lnTo>
                    <a:pt x="38" y="24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8" y="24"/>
                  </a:lnTo>
                  <a:lnTo>
                    <a:pt x="72" y="20"/>
                  </a:lnTo>
                  <a:lnTo>
                    <a:pt x="74" y="16"/>
                  </a:lnTo>
                  <a:lnTo>
                    <a:pt x="76" y="12"/>
                  </a:lnTo>
                  <a:lnTo>
                    <a:pt x="76" y="12"/>
                  </a:lnTo>
                  <a:lnTo>
                    <a:pt x="74" y="6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64" y="0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sng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1" name="Freeform 76">
              <a:extLst>
                <a:ext uri="{FF2B5EF4-FFF2-40B4-BE49-F238E27FC236}">
                  <a16:creationId xmlns:a16="http://schemas.microsoft.com/office/drawing/2014/main" xmlns="" id="{1347B3DB-F963-433D-BE76-009B6AD7C6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200" y="1558925"/>
              <a:ext cx="107950" cy="79375"/>
            </a:xfrm>
            <a:custGeom>
              <a:avLst/>
              <a:gdLst/>
              <a:ahLst/>
              <a:cxnLst>
                <a:cxn ang="0">
                  <a:pos x="64" y="28"/>
                </a:cxn>
                <a:cxn ang="0">
                  <a:pos x="40" y="14"/>
                </a:cxn>
                <a:cxn ang="0">
                  <a:pos x="18" y="2"/>
                </a:cxn>
                <a:cxn ang="0">
                  <a:pos x="18" y="2"/>
                </a:cxn>
                <a:cxn ang="0">
                  <a:pos x="14" y="0"/>
                </a:cxn>
                <a:cxn ang="0">
                  <a:pos x="10" y="0"/>
                </a:cxn>
                <a:cxn ang="0">
                  <a:pos x="6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4"/>
                </a:cxn>
                <a:cxn ang="0">
                  <a:pos x="28" y="36"/>
                </a:cxn>
                <a:cxn ang="0">
                  <a:pos x="50" y="50"/>
                </a:cxn>
                <a:cxn ang="0">
                  <a:pos x="50" y="50"/>
                </a:cxn>
                <a:cxn ang="0">
                  <a:pos x="56" y="50"/>
                </a:cxn>
                <a:cxn ang="0">
                  <a:pos x="60" y="50"/>
                </a:cxn>
                <a:cxn ang="0">
                  <a:pos x="64" y="48"/>
                </a:cxn>
                <a:cxn ang="0">
                  <a:pos x="68" y="44"/>
                </a:cxn>
                <a:cxn ang="0">
                  <a:pos x="68" y="44"/>
                </a:cxn>
                <a:cxn ang="0">
                  <a:pos x="68" y="40"/>
                </a:cxn>
                <a:cxn ang="0">
                  <a:pos x="68" y="36"/>
                </a:cxn>
                <a:cxn ang="0">
                  <a:pos x="66" y="30"/>
                </a:cxn>
                <a:cxn ang="0">
                  <a:pos x="64" y="28"/>
                </a:cxn>
                <a:cxn ang="0">
                  <a:pos x="64" y="28"/>
                </a:cxn>
              </a:cxnLst>
              <a:rect l="0" t="0" r="r" b="b"/>
              <a:pathLst>
                <a:path w="68" h="50">
                  <a:moveTo>
                    <a:pt x="64" y="28"/>
                  </a:moveTo>
                  <a:lnTo>
                    <a:pt x="40" y="14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4"/>
                  </a:lnTo>
                  <a:lnTo>
                    <a:pt x="28" y="36"/>
                  </a:lnTo>
                  <a:lnTo>
                    <a:pt x="50" y="50"/>
                  </a:lnTo>
                  <a:lnTo>
                    <a:pt x="50" y="50"/>
                  </a:lnTo>
                  <a:lnTo>
                    <a:pt x="56" y="50"/>
                  </a:lnTo>
                  <a:lnTo>
                    <a:pt x="60" y="50"/>
                  </a:lnTo>
                  <a:lnTo>
                    <a:pt x="64" y="48"/>
                  </a:lnTo>
                  <a:lnTo>
                    <a:pt x="68" y="44"/>
                  </a:lnTo>
                  <a:lnTo>
                    <a:pt x="68" y="44"/>
                  </a:lnTo>
                  <a:lnTo>
                    <a:pt x="68" y="40"/>
                  </a:lnTo>
                  <a:lnTo>
                    <a:pt x="68" y="36"/>
                  </a:lnTo>
                  <a:lnTo>
                    <a:pt x="66" y="30"/>
                  </a:lnTo>
                  <a:lnTo>
                    <a:pt x="64" y="28"/>
                  </a:lnTo>
                  <a:lnTo>
                    <a:pt x="64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sng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2" name="Freeform 77">
              <a:extLst>
                <a:ext uri="{FF2B5EF4-FFF2-40B4-BE49-F238E27FC236}">
                  <a16:creationId xmlns:a16="http://schemas.microsoft.com/office/drawing/2014/main" xmlns="" id="{BBCA256E-7D3A-4DFE-BFED-1CEC19FEA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0" y="946150"/>
              <a:ext cx="79375" cy="107950"/>
            </a:xfrm>
            <a:custGeom>
              <a:avLst/>
              <a:gdLst/>
              <a:ahLst/>
              <a:cxnLst>
                <a:cxn ang="0">
                  <a:pos x="50" y="50"/>
                </a:cxn>
                <a:cxn ang="0">
                  <a:pos x="36" y="28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0" y="2"/>
                </a:cxn>
                <a:cxn ang="0">
                  <a:pos x="16" y="0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2" y="6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2" y="18"/>
                </a:cxn>
                <a:cxn ang="0">
                  <a:pos x="14" y="40"/>
                </a:cxn>
                <a:cxn ang="0">
                  <a:pos x="28" y="64"/>
                </a:cxn>
                <a:cxn ang="0">
                  <a:pos x="28" y="64"/>
                </a:cxn>
                <a:cxn ang="0">
                  <a:pos x="30" y="66"/>
                </a:cxn>
                <a:cxn ang="0">
                  <a:pos x="34" y="68"/>
                </a:cxn>
                <a:cxn ang="0">
                  <a:pos x="40" y="68"/>
                </a:cxn>
                <a:cxn ang="0">
                  <a:pos x="44" y="68"/>
                </a:cxn>
                <a:cxn ang="0">
                  <a:pos x="44" y="68"/>
                </a:cxn>
                <a:cxn ang="0">
                  <a:pos x="48" y="64"/>
                </a:cxn>
                <a:cxn ang="0">
                  <a:pos x="50" y="60"/>
                </a:cxn>
                <a:cxn ang="0">
                  <a:pos x="50" y="56"/>
                </a:cxn>
                <a:cxn ang="0">
                  <a:pos x="50" y="50"/>
                </a:cxn>
                <a:cxn ang="0">
                  <a:pos x="50" y="50"/>
                </a:cxn>
              </a:cxnLst>
              <a:rect l="0" t="0" r="r" b="b"/>
              <a:pathLst>
                <a:path w="50" h="68">
                  <a:moveTo>
                    <a:pt x="50" y="50"/>
                  </a:moveTo>
                  <a:lnTo>
                    <a:pt x="36" y="28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14" y="40"/>
                  </a:lnTo>
                  <a:lnTo>
                    <a:pt x="28" y="64"/>
                  </a:lnTo>
                  <a:lnTo>
                    <a:pt x="28" y="64"/>
                  </a:lnTo>
                  <a:lnTo>
                    <a:pt x="30" y="66"/>
                  </a:lnTo>
                  <a:lnTo>
                    <a:pt x="34" y="68"/>
                  </a:lnTo>
                  <a:lnTo>
                    <a:pt x="40" y="68"/>
                  </a:lnTo>
                  <a:lnTo>
                    <a:pt x="44" y="68"/>
                  </a:lnTo>
                  <a:lnTo>
                    <a:pt x="44" y="68"/>
                  </a:lnTo>
                  <a:lnTo>
                    <a:pt x="48" y="64"/>
                  </a:lnTo>
                  <a:lnTo>
                    <a:pt x="50" y="60"/>
                  </a:lnTo>
                  <a:lnTo>
                    <a:pt x="50" y="56"/>
                  </a:lnTo>
                  <a:lnTo>
                    <a:pt x="50" y="50"/>
                  </a:lnTo>
                  <a:lnTo>
                    <a:pt x="5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sng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" name="Freeform 78">
              <a:extLst>
                <a:ext uri="{FF2B5EF4-FFF2-40B4-BE49-F238E27FC236}">
                  <a16:creationId xmlns:a16="http://schemas.microsoft.com/office/drawing/2014/main" xmlns="" id="{C7D2D49F-60E0-4D4D-AA5B-9D5FBBE927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7375" y="1120775"/>
              <a:ext cx="107950" cy="79375"/>
            </a:xfrm>
            <a:custGeom>
              <a:avLst/>
              <a:gdLst/>
              <a:ahLst/>
              <a:cxnLst>
                <a:cxn ang="0">
                  <a:pos x="64" y="28"/>
                </a:cxn>
                <a:cxn ang="0">
                  <a:pos x="40" y="14"/>
                </a:cxn>
                <a:cxn ang="0">
                  <a:pos x="18" y="2"/>
                </a:cxn>
                <a:cxn ang="0">
                  <a:pos x="18" y="2"/>
                </a:cxn>
                <a:cxn ang="0">
                  <a:pos x="14" y="0"/>
                </a:cxn>
                <a:cxn ang="0">
                  <a:pos x="10" y="0"/>
                </a:cxn>
                <a:cxn ang="0">
                  <a:pos x="4" y="2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4"/>
                </a:cxn>
                <a:cxn ang="0">
                  <a:pos x="28" y="36"/>
                </a:cxn>
                <a:cxn ang="0">
                  <a:pos x="50" y="50"/>
                </a:cxn>
                <a:cxn ang="0">
                  <a:pos x="50" y="50"/>
                </a:cxn>
                <a:cxn ang="0">
                  <a:pos x="56" y="50"/>
                </a:cxn>
                <a:cxn ang="0">
                  <a:pos x="60" y="50"/>
                </a:cxn>
                <a:cxn ang="0">
                  <a:pos x="64" y="48"/>
                </a:cxn>
                <a:cxn ang="0">
                  <a:pos x="66" y="44"/>
                </a:cxn>
                <a:cxn ang="0">
                  <a:pos x="66" y="44"/>
                </a:cxn>
                <a:cxn ang="0">
                  <a:pos x="68" y="40"/>
                </a:cxn>
                <a:cxn ang="0">
                  <a:pos x="68" y="36"/>
                </a:cxn>
                <a:cxn ang="0">
                  <a:pos x="66" y="30"/>
                </a:cxn>
                <a:cxn ang="0">
                  <a:pos x="64" y="28"/>
                </a:cxn>
                <a:cxn ang="0">
                  <a:pos x="64" y="28"/>
                </a:cxn>
              </a:cxnLst>
              <a:rect l="0" t="0" r="r" b="b"/>
              <a:pathLst>
                <a:path w="68" h="50">
                  <a:moveTo>
                    <a:pt x="64" y="28"/>
                  </a:moveTo>
                  <a:lnTo>
                    <a:pt x="40" y="14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4" y="2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4"/>
                  </a:lnTo>
                  <a:lnTo>
                    <a:pt x="28" y="36"/>
                  </a:lnTo>
                  <a:lnTo>
                    <a:pt x="50" y="50"/>
                  </a:lnTo>
                  <a:lnTo>
                    <a:pt x="50" y="50"/>
                  </a:lnTo>
                  <a:lnTo>
                    <a:pt x="56" y="50"/>
                  </a:lnTo>
                  <a:lnTo>
                    <a:pt x="60" y="50"/>
                  </a:lnTo>
                  <a:lnTo>
                    <a:pt x="64" y="48"/>
                  </a:lnTo>
                  <a:lnTo>
                    <a:pt x="66" y="44"/>
                  </a:lnTo>
                  <a:lnTo>
                    <a:pt x="66" y="44"/>
                  </a:lnTo>
                  <a:lnTo>
                    <a:pt x="68" y="40"/>
                  </a:lnTo>
                  <a:lnTo>
                    <a:pt x="68" y="36"/>
                  </a:lnTo>
                  <a:lnTo>
                    <a:pt x="66" y="30"/>
                  </a:lnTo>
                  <a:lnTo>
                    <a:pt x="64" y="28"/>
                  </a:lnTo>
                  <a:lnTo>
                    <a:pt x="64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sng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4" name="Freeform 79">
              <a:extLst>
                <a:ext uri="{FF2B5EF4-FFF2-40B4-BE49-F238E27FC236}">
                  <a16:creationId xmlns:a16="http://schemas.microsoft.com/office/drawing/2014/main" xmlns="" id="{5E373602-9924-41FA-A963-86B6B017B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3875" y="1362075"/>
              <a:ext cx="120650" cy="38100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38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6" y="24"/>
                </a:cxn>
                <a:cxn ang="0">
                  <a:pos x="12" y="24"/>
                </a:cxn>
                <a:cxn ang="0">
                  <a:pos x="38" y="24"/>
                </a:cxn>
                <a:cxn ang="0">
                  <a:pos x="64" y="24"/>
                </a:cxn>
                <a:cxn ang="0">
                  <a:pos x="64" y="24"/>
                </a:cxn>
                <a:cxn ang="0">
                  <a:pos x="68" y="24"/>
                </a:cxn>
                <a:cxn ang="0">
                  <a:pos x="72" y="20"/>
                </a:cxn>
                <a:cxn ang="0">
                  <a:pos x="74" y="16"/>
                </a:cxn>
                <a:cxn ang="0">
                  <a:pos x="76" y="12"/>
                </a:cxn>
                <a:cxn ang="0">
                  <a:pos x="76" y="12"/>
                </a:cxn>
                <a:cxn ang="0">
                  <a:pos x="74" y="6"/>
                </a:cxn>
                <a:cxn ang="0">
                  <a:pos x="72" y="2"/>
                </a:cxn>
                <a:cxn ang="0">
                  <a:pos x="68" y="0"/>
                </a:cxn>
                <a:cxn ang="0">
                  <a:pos x="64" y="0"/>
                </a:cxn>
                <a:cxn ang="0">
                  <a:pos x="64" y="0"/>
                </a:cxn>
              </a:cxnLst>
              <a:rect l="0" t="0" r="r" b="b"/>
              <a:pathLst>
                <a:path w="76" h="24">
                  <a:moveTo>
                    <a:pt x="64" y="0"/>
                  </a:moveTo>
                  <a:lnTo>
                    <a:pt x="38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12" y="24"/>
                  </a:lnTo>
                  <a:lnTo>
                    <a:pt x="38" y="24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8" y="24"/>
                  </a:lnTo>
                  <a:lnTo>
                    <a:pt x="72" y="20"/>
                  </a:lnTo>
                  <a:lnTo>
                    <a:pt x="74" y="16"/>
                  </a:lnTo>
                  <a:lnTo>
                    <a:pt x="76" y="12"/>
                  </a:lnTo>
                  <a:lnTo>
                    <a:pt x="76" y="12"/>
                  </a:lnTo>
                  <a:lnTo>
                    <a:pt x="74" y="6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64" y="0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sng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5" name="Freeform 80">
              <a:extLst>
                <a:ext uri="{FF2B5EF4-FFF2-40B4-BE49-F238E27FC236}">
                  <a16:creationId xmlns:a16="http://schemas.microsoft.com/office/drawing/2014/main" xmlns="" id="{3EAD82C1-EA10-448C-BAEC-5D51DC424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7375" y="1558925"/>
              <a:ext cx="107950" cy="79375"/>
            </a:xfrm>
            <a:custGeom>
              <a:avLst/>
              <a:gdLst/>
              <a:ahLst/>
              <a:cxnLst>
                <a:cxn ang="0">
                  <a:pos x="66" y="6"/>
                </a:cxn>
                <a:cxn ang="0">
                  <a:pos x="66" y="6"/>
                </a:cxn>
                <a:cxn ang="0">
                  <a:pos x="64" y="4"/>
                </a:cxn>
                <a:cxn ang="0">
                  <a:pos x="60" y="0"/>
                </a:cxn>
                <a:cxn ang="0">
                  <a:pos x="56" y="0"/>
                </a:cxn>
                <a:cxn ang="0">
                  <a:pos x="50" y="2"/>
                </a:cxn>
                <a:cxn ang="0">
                  <a:pos x="28" y="14"/>
                </a:cxn>
                <a:cxn ang="0">
                  <a:pos x="6" y="28"/>
                </a:cxn>
                <a:cxn ang="0">
                  <a:pos x="6" y="28"/>
                </a:cxn>
                <a:cxn ang="0">
                  <a:pos x="2" y="30"/>
                </a:cxn>
                <a:cxn ang="0">
                  <a:pos x="0" y="36"/>
                </a:cxn>
                <a:cxn ang="0">
                  <a:pos x="0" y="40"/>
                </a:cxn>
                <a:cxn ang="0">
                  <a:pos x="2" y="44"/>
                </a:cxn>
                <a:cxn ang="0">
                  <a:pos x="2" y="44"/>
                </a:cxn>
                <a:cxn ang="0">
                  <a:pos x="4" y="48"/>
                </a:cxn>
                <a:cxn ang="0">
                  <a:pos x="10" y="50"/>
                </a:cxn>
                <a:cxn ang="0">
                  <a:pos x="14" y="50"/>
                </a:cxn>
                <a:cxn ang="0">
                  <a:pos x="18" y="50"/>
                </a:cxn>
                <a:cxn ang="0">
                  <a:pos x="40" y="36"/>
                </a:cxn>
                <a:cxn ang="0">
                  <a:pos x="64" y="24"/>
                </a:cxn>
                <a:cxn ang="0">
                  <a:pos x="64" y="24"/>
                </a:cxn>
                <a:cxn ang="0">
                  <a:pos x="66" y="20"/>
                </a:cxn>
                <a:cxn ang="0">
                  <a:pos x="68" y="16"/>
                </a:cxn>
                <a:cxn ang="0">
                  <a:pos x="68" y="12"/>
                </a:cxn>
                <a:cxn ang="0">
                  <a:pos x="66" y="6"/>
                </a:cxn>
                <a:cxn ang="0">
                  <a:pos x="66" y="6"/>
                </a:cxn>
              </a:cxnLst>
              <a:rect l="0" t="0" r="r" b="b"/>
              <a:pathLst>
                <a:path w="68" h="50">
                  <a:moveTo>
                    <a:pt x="66" y="6"/>
                  </a:moveTo>
                  <a:lnTo>
                    <a:pt x="66" y="6"/>
                  </a:lnTo>
                  <a:lnTo>
                    <a:pt x="64" y="4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0" y="2"/>
                  </a:lnTo>
                  <a:lnTo>
                    <a:pt x="28" y="14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2" y="30"/>
                  </a:lnTo>
                  <a:lnTo>
                    <a:pt x="0" y="36"/>
                  </a:lnTo>
                  <a:lnTo>
                    <a:pt x="0" y="40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4" y="48"/>
                  </a:lnTo>
                  <a:lnTo>
                    <a:pt x="10" y="50"/>
                  </a:lnTo>
                  <a:lnTo>
                    <a:pt x="14" y="50"/>
                  </a:lnTo>
                  <a:lnTo>
                    <a:pt x="18" y="50"/>
                  </a:lnTo>
                  <a:lnTo>
                    <a:pt x="40" y="36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6" y="20"/>
                  </a:lnTo>
                  <a:lnTo>
                    <a:pt x="68" y="16"/>
                  </a:lnTo>
                  <a:lnTo>
                    <a:pt x="68" y="12"/>
                  </a:lnTo>
                  <a:lnTo>
                    <a:pt x="66" y="6"/>
                  </a:lnTo>
                  <a:lnTo>
                    <a:pt x="66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sng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88" name="文本框 87">
            <a:extLst>
              <a:ext uri="{FF2B5EF4-FFF2-40B4-BE49-F238E27FC236}">
                <a16:creationId xmlns:a16="http://schemas.microsoft.com/office/drawing/2014/main" xmlns="" id="{ED552C2C-0C20-45FF-8932-68C48D1791D0}"/>
              </a:ext>
            </a:extLst>
          </p:cNvPr>
          <p:cNvSpPr txBox="1"/>
          <p:nvPr/>
        </p:nvSpPr>
        <p:spPr>
          <a:xfrm>
            <a:off x="1571081" y="2234050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xmlns="" id="{6033D653-7F5E-467F-B4EF-3B1C4D037D75}"/>
              </a:ext>
            </a:extLst>
          </p:cNvPr>
          <p:cNvSpPr txBox="1"/>
          <p:nvPr/>
        </p:nvSpPr>
        <p:spPr>
          <a:xfrm>
            <a:off x="1245703" y="2769973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xmlns="" id="{8DC570A8-F7BF-40BF-B1D0-F3403BE02129}"/>
              </a:ext>
            </a:extLst>
          </p:cNvPr>
          <p:cNvSpPr txBox="1"/>
          <p:nvPr/>
        </p:nvSpPr>
        <p:spPr>
          <a:xfrm>
            <a:off x="1245703" y="3107038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xmlns="" id="{7BCE9D35-04C0-41C3-B0BF-5171DC2DD67C}"/>
              </a:ext>
            </a:extLst>
          </p:cNvPr>
          <p:cNvSpPr txBox="1"/>
          <p:nvPr/>
        </p:nvSpPr>
        <p:spPr>
          <a:xfrm>
            <a:off x="1571081" y="4123762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xmlns="" id="{4A48D3DF-4DCF-425C-8C30-65C4FB58DBAB}"/>
              </a:ext>
            </a:extLst>
          </p:cNvPr>
          <p:cNvSpPr txBox="1"/>
          <p:nvPr/>
        </p:nvSpPr>
        <p:spPr>
          <a:xfrm>
            <a:off x="1245703" y="4659685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xmlns="" id="{201970DE-A363-4367-8B9D-92F88A63E7CE}"/>
              </a:ext>
            </a:extLst>
          </p:cNvPr>
          <p:cNvSpPr txBox="1"/>
          <p:nvPr/>
        </p:nvSpPr>
        <p:spPr>
          <a:xfrm>
            <a:off x="1245703" y="4996751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xmlns="" id="{545EFAE9-6D47-4222-804D-78812067309B}"/>
              </a:ext>
            </a:extLst>
          </p:cNvPr>
          <p:cNvSpPr txBox="1"/>
          <p:nvPr/>
        </p:nvSpPr>
        <p:spPr>
          <a:xfrm>
            <a:off x="8908720" y="2234050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xmlns="" id="{62FEC8F1-AFDD-485A-959F-74B4DB6378EA}"/>
              </a:ext>
            </a:extLst>
          </p:cNvPr>
          <p:cNvSpPr txBox="1"/>
          <p:nvPr/>
        </p:nvSpPr>
        <p:spPr>
          <a:xfrm>
            <a:off x="8583342" y="2769973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xmlns="" id="{981DCE2B-60ED-47F3-B50E-6278F66BDB12}"/>
              </a:ext>
            </a:extLst>
          </p:cNvPr>
          <p:cNvSpPr txBox="1"/>
          <p:nvPr/>
        </p:nvSpPr>
        <p:spPr>
          <a:xfrm>
            <a:off x="8583342" y="3107038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xmlns="" id="{501D693B-66A8-4BB7-96D7-0B32E90E0D86}"/>
              </a:ext>
            </a:extLst>
          </p:cNvPr>
          <p:cNvSpPr txBox="1"/>
          <p:nvPr/>
        </p:nvSpPr>
        <p:spPr>
          <a:xfrm>
            <a:off x="8908720" y="4123762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xmlns="" id="{689F96B2-1890-4020-9A16-509758B3EB71}"/>
              </a:ext>
            </a:extLst>
          </p:cNvPr>
          <p:cNvSpPr txBox="1"/>
          <p:nvPr/>
        </p:nvSpPr>
        <p:spPr>
          <a:xfrm>
            <a:off x="8583342" y="4659685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xmlns="" id="{93DC8921-8964-49F5-BEAC-ABE8FF506432}"/>
              </a:ext>
            </a:extLst>
          </p:cNvPr>
          <p:cNvSpPr txBox="1"/>
          <p:nvPr/>
        </p:nvSpPr>
        <p:spPr>
          <a:xfrm>
            <a:off x="8583342" y="4996751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194411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7" grpId="0" animBg="1"/>
      <p:bldP spid="58" grpId="0" animBg="1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68028A1D-BA94-4483-8968-629AA0D908D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373589" cy="12954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2CE4706F-FE78-48D5-AF7C-D62406BEACC5}"/>
              </a:ext>
            </a:extLst>
          </p:cNvPr>
          <p:cNvSpPr txBox="1"/>
          <p:nvPr/>
        </p:nvSpPr>
        <p:spPr>
          <a:xfrm>
            <a:off x="361949" y="266702"/>
            <a:ext cx="857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2CD0BE5C-E0B5-46A7-85E9-F5A140D7EFFB}"/>
              </a:ext>
            </a:extLst>
          </p:cNvPr>
          <p:cNvSpPr txBox="1"/>
          <p:nvPr/>
        </p:nvSpPr>
        <p:spPr>
          <a:xfrm>
            <a:off x="1373589" y="266702"/>
            <a:ext cx="3046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单击此处添加标题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5D5D13EF-6AA7-4E38-A625-9183C0E124C7}"/>
              </a:ext>
            </a:extLst>
          </p:cNvPr>
          <p:cNvSpPr txBox="1"/>
          <p:nvPr/>
        </p:nvSpPr>
        <p:spPr>
          <a:xfrm>
            <a:off x="1373589" y="728365"/>
            <a:ext cx="3626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20D12D9A-82C1-401D-BB92-952A4E6B8A27}"/>
              </a:ext>
            </a:extLst>
          </p:cNvPr>
          <p:cNvSpPr/>
          <p:nvPr/>
        </p:nvSpPr>
        <p:spPr>
          <a:xfrm rot="2700000">
            <a:off x="1285876" y="2984839"/>
            <a:ext cx="2386910" cy="238691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9FD479DD-D971-462D-AACF-0DEC10601578}"/>
              </a:ext>
            </a:extLst>
          </p:cNvPr>
          <p:cNvSpPr/>
          <p:nvPr/>
        </p:nvSpPr>
        <p:spPr>
          <a:xfrm rot="2700000">
            <a:off x="3304700" y="1906057"/>
            <a:ext cx="1841857" cy="184185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6B5A79AF-5794-40B6-B4C7-535F4148596A}"/>
              </a:ext>
            </a:extLst>
          </p:cNvPr>
          <p:cNvSpPr/>
          <p:nvPr/>
        </p:nvSpPr>
        <p:spPr>
          <a:xfrm rot="2700000">
            <a:off x="3607661" y="4485507"/>
            <a:ext cx="1210444" cy="121044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737C7E76-5DD3-4914-9760-8ADD3DACF4D0}"/>
              </a:ext>
            </a:extLst>
          </p:cNvPr>
          <p:cNvSpPr/>
          <p:nvPr/>
        </p:nvSpPr>
        <p:spPr>
          <a:xfrm rot="2700000">
            <a:off x="4440815" y="3778352"/>
            <a:ext cx="822536" cy="821119"/>
          </a:xfrm>
          <a:prstGeom prst="rect">
            <a:avLst/>
          </a:prstGeom>
          <a:solidFill>
            <a:srgbClr val="1D379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xmlns="" id="{6C761659-4F34-40E9-BAA1-236013AA35C8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786014" y="3818709"/>
            <a:ext cx="177161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80%</a:t>
            </a:r>
            <a:endParaRPr kumimoji="0" lang="zh-CN" altLang="en-US" sz="4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TextBox 32">
            <a:extLst>
              <a:ext uri="{FF2B5EF4-FFF2-40B4-BE49-F238E27FC236}">
                <a16:creationId xmlns:a16="http://schemas.microsoft.com/office/drawing/2014/main" xmlns="" id="{F8E77B25-BCFE-4310-A154-215919B9575C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829050" y="2672668"/>
            <a:ext cx="177882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55%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TextBox 33">
            <a:extLst>
              <a:ext uri="{FF2B5EF4-FFF2-40B4-BE49-F238E27FC236}">
                <a16:creationId xmlns:a16="http://schemas.microsoft.com/office/drawing/2014/main" xmlns="" id="{69DEC5D5-3DC3-4A5D-9A0B-4576216FA093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759674" y="4891969"/>
            <a:ext cx="19784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EAE7D4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34%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EAE7D4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600AD461-3804-4054-AFB3-A321DF00AC4C}"/>
              </a:ext>
            </a:extLst>
          </p:cNvPr>
          <p:cNvSpPr txBox="1"/>
          <p:nvPr/>
        </p:nvSpPr>
        <p:spPr>
          <a:xfrm>
            <a:off x="7028811" y="2382228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22DACEE5-1791-412D-8F5C-BE09D5B19A82}"/>
              </a:ext>
            </a:extLst>
          </p:cNvPr>
          <p:cNvSpPr txBox="1"/>
          <p:nvPr/>
        </p:nvSpPr>
        <p:spPr>
          <a:xfrm>
            <a:off x="8970383" y="2511139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xmlns="" id="{5DF1E62B-B98E-43A1-971F-B42C39D68F1A}"/>
              </a:ext>
            </a:extLst>
          </p:cNvPr>
          <p:cNvSpPr/>
          <p:nvPr/>
        </p:nvSpPr>
        <p:spPr>
          <a:xfrm>
            <a:off x="6339130" y="2480360"/>
            <a:ext cx="400111" cy="400111"/>
          </a:xfrm>
          <a:prstGeom prst="ellipse">
            <a:avLst/>
          </a:prstGeom>
          <a:solidFill>
            <a:srgbClr val="67315A"/>
          </a:solidFill>
          <a:ln>
            <a:solidFill>
              <a:srgbClr val="6A2D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FD76E7B2-0081-4DD3-951A-A745687B9DC8}"/>
              </a:ext>
            </a:extLst>
          </p:cNvPr>
          <p:cNvSpPr txBox="1"/>
          <p:nvPr/>
        </p:nvSpPr>
        <p:spPr>
          <a:xfrm>
            <a:off x="6988521" y="3372315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BBC9E635-9DAC-40DD-9C0D-61A5D52C3B27}"/>
              </a:ext>
            </a:extLst>
          </p:cNvPr>
          <p:cNvSpPr txBox="1"/>
          <p:nvPr/>
        </p:nvSpPr>
        <p:spPr>
          <a:xfrm>
            <a:off x="8930094" y="3501225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xmlns="" id="{50DF6449-F019-4E1D-827B-FC429BB489EB}"/>
              </a:ext>
            </a:extLst>
          </p:cNvPr>
          <p:cNvSpPr/>
          <p:nvPr/>
        </p:nvSpPr>
        <p:spPr>
          <a:xfrm>
            <a:off x="6298841" y="3470446"/>
            <a:ext cx="400111" cy="400111"/>
          </a:xfrm>
          <a:prstGeom prst="ellipse">
            <a:avLst/>
          </a:prstGeom>
          <a:solidFill>
            <a:srgbClr val="67315A"/>
          </a:solidFill>
          <a:ln>
            <a:solidFill>
              <a:srgbClr val="6A2D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E01029E3-2FA8-44A2-8681-E9DCD3031993}"/>
              </a:ext>
            </a:extLst>
          </p:cNvPr>
          <p:cNvSpPr txBox="1"/>
          <p:nvPr/>
        </p:nvSpPr>
        <p:spPr>
          <a:xfrm>
            <a:off x="7018333" y="4408354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255DE92E-4005-42B4-BD71-E31F5BBAA31B}"/>
              </a:ext>
            </a:extLst>
          </p:cNvPr>
          <p:cNvSpPr txBox="1"/>
          <p:nvPr/>
        </p:nvSpPr>
        <p:spPr>
          <a:xfrm>
            <a:off x="8959905" y="4537265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xmlns="" id="{C1762DEE-F862-4274-A646-03D1D6DC0516}"/>
              </a:ext>
            </a:extLst>
          </p:cNvPr>
          <p:cNvSpPr/>
          <p:nvPr/>
        </p:nvSpPr>
        <p:spPr>
          <a:xfrm>
            <a:off x="6328651" y="4506486"/>
            <a:ext cx="400111" cy="400111"/>
          </a:xfrm>
          <a:prstGeom prst="ellipse">
            <a:avLst/>
          </a:prstGeom>
          <a:solidFill>
            <a:srgbClr val="67315A"/>
          </a:solidFill>
          <a:ln>
            <a:solidFill>
              <a:srgbClr val="6A2D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16992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5" grpId="0"/>
      <p:bldP spid="16" grpId="0"/>
      <p:bldP spid="18" grpId="0" animBg="1"/>
      <p:bldP spid="19" grpId="0"/>
      <p:bldP spid="20" grpId="0"/>
      <p:bldP spid="21" grpId="0" animBg="1"/>
      <p:bldP spid="22" grpId="0"/>
      <p:bldP spid="23" grpId="0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68028A1D-BA94-4483-8968-629AA0D908D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373589" cy="12954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2CE4706F-FE78-48D5-AF7C-D62406BEACC5}"/>
              </a:ext>
            </a:extLst>
          </p:cNvPr>
          <p:cNvSpPr txBox="1"/>
          <p:nvPr/>
        </p:nvSpPr>
        <p:spPr>
          <a:xfrm>
            <a:off x="361949" y="266702"/>
            <a:ext cx="857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2CD0BE5C-E0B5-46A7-85E9-F5A140D7EFFB}"/>
              </a:ext>
            </a:extLst>
          </p:cNvPr>
          <p:cNvSpPr txBox="1"/>
          <p:nvPr/>
        </p:nvSpPr>
        <p:spPr>
          <a:xfrm>
            <a:off x="1373589" y="266702"/>
            <a:ext cx="3046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单击此处添加标题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5D5D13EF-6AA7-4E38-A625-9183C0E124C7}"/>
              </a:ext>
            </a:extLst>
          </p:cNvPr>
          <p:cNvSpPr txBox="1"/>
          <p:nvPr/>
        </p:nvSpPr>
        <p:spPr>
          <a:xfrm>
            <a:off x="1373589" y="728365"/>
            <a:ext cx="3626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B89FA38B-D77A-4CD2-B582-1DB174787562}"/>
              </a:ext>
            </a:extLst>
          </p:cNvPr>
          <p:cNvSpPr/>
          <p:nvPr/>
        </p:nvSpPr>
        <p:spPr>
          <a:xfrm>
            <a:off x="6584046" y="2057491"/>
            <a:ext cx="584791" cy="58479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3BD51FCE-47F2-4000-B400-53F08EC1E693}"/>
              </a:ext>
            </a:extLst>
          </p:cNvPr>
          <p:cNvSpPr/>
          <p:nvPr/>
        </p:nvSpPr>
        <p:spPr>
          <a:xfrm>
            <a:off x="6584046" y="2953815"/>
            <a:ext cx="584791" cy="58479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xmlns="" id="{BA33DC0C-857F-42E4-A1A9-A0AE43757270}"/>
              </a:ext>
            </a:extLst>
          </p:cNvPr>
          <p:cNvSpPr/>
          <p:nvPr/>
        </p:nvSpPr>
        <p:spPr>
          <a:xfrm>
            <a:off x="6584046" y="3850139"/>
            <a:ext cx="584791" cy="58479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84FAB156-C95B-4E76-8885-2113B3AC413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6565" y="1435158"/>
            <a:ext cx="5852172" cy="4389129"/>
          </a:xfrm>
          <a:prstGeom prst="rect">
            <a:avLst/>
          </a:prstGeom>
        </p:spPr>
      </p:pic>
      <p:sp>
        <p:nvSpPr>
          <p:cNvPr id="12" name="椭圆 11">
            <a:extLst>
              <a:ext uri="{FF2B5EF4-FFF2-40B4-BE49-F238E27FC236}">
                <a16:creationId xmlns:a16="http://schemas.microsoft.com/office/drawing/2014/main" xmlns="" id="{DEC39C77-216A-4426-87AD-AF6CD5B88B2F}"/>
              </a:ext>
            </a:extLst>
          </p:cNvPr>
          <p:cNvSpPr/>
          <p:nvPr/>
        </p:nvSpPr>
        <p:spPr>
          <a:xfrm>
            <a:off x="6584046" y="4746462"/>
            <a:ext cx="584791" cy="58479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Freeform 174">
            <a:extLst>
              <a:ext uri="{FF2B5EF4-FFF2-40B4-BE49-F238E27FC236}">
                <a16:creationId xmlns:a16="http://schemas.microsoft.com/office/drawing/2014/main" xmlns="" id="{94AD11FB-3D7D-41A3-93B2-AEA03B0B8731}"/>
              </a:ext>
            </a:extLst>
          </p:cNvPr>
          <p:cNvSpPr>
            <a:spLocks/>
          </p:cNvSpPr>
          <p:nvPr/>
        </p:nvSpPr>
        <p:spPr bwMode="auto">
          <a:xfrm>
            <a:off x="6709067" y="2182512"/>
            <a:ext cx="334748" cy="334748"/>
          </a:xfrm>
          <a:custGeom>
            <a:avLst/>
            <a:gdLst>
              <a:gd name="T0" fmla="*/ 128 w 128"/>
              <a:gd name="T1" fmla="*/ 128 h 128"/>
              <a:gd name="T2" fmla="*/ 128 w 128"/>
              <a:gd name="T3" fmla="*/ 115 h 128"/>
              <a:gd name="T4" fmla="*/ 118 w 128"/>
              <a:gd name="T5" fmla="*/ 101 h 128"/>
              <a:gd name="T6" fmla="*/ 118 w 128"/>
              <a:gd name="T7" fmla="*/ 101 h 128"/>
              <a:gd name="T8" fmla="*/ 83 w 128"/>
              <a:gd name="T9" fmla="*/ 84 h 128"/>
              <a:gd name="T10" fmla="*/ 85 w 128"/>
              <a:gd name="T11" fmla="*/ 72 h 128"/>
              <a:gd name="T12" fmla="*/ 88 w 128"/>
              <a:gd name="T13" fmla="*/ 68 h 128"/>
              <a:gd name="T14" fmla="*/ 88 w 128"/>
              <a:gd name="T15" fmla="*/ 68 h 128"/>
              <a:gd name="T16" fmla="*/ 88 w 128"/>
              <a:gd name="T17" fmla="*/ 68 h 128"/>
              <a:gd name="T18" fmla="*/ 97 w 128"/>
              <a:gd name="T19" fmla="*/ 36 h 128"/>
              <a:gd name="T20" fmla="*/ 64 w 128"/>
              <a:gd name="T21" fmla="*/ 0 h 128"/>
              <a:gd name="T22" fmla="*/ 64 w 128"/>
              <a:gd name="T23" fmla="*/ 0 h 128"/>
              <a:gd name="T24" fmla="*/ 64 w 128"/>
              <a:gd name="T25" fmla="*/ 0 h 128"/>
              <a:gd name="T26" fmla="*/ 64 w 128"/>
              <a:gd name="T27" fmla="*/ 0 h 128"/>
              <a:gd name="T28" fmla="*/ 64 w 128"/>
              <a:gd name="T29" fmla="*/ 0 h 128"/>
              <a:gd name="T30" fmla="*/ 31 w 128"/>
              <a:gd name="T31" fmla="*/ 36 h 128"/>
              <a:gd name="T32" fmla="*/ 40 w 128"/>
              <a:gd name="T33" fmla="*/ 68 h 128"/>
              <a:gd name="T34" fmla="*/ 40 w 128"/>
              <a:gd name="T35" fmla="*/ 68 h 128"/>
              <a:gd name="T36" fmla="*/ 40 w 128"/>
              <a:gd name="T37" fmla="*/ 68 h 128"/>
              <a:gd name="T38" fmla="*/ 43 w 128"/>
              <a:gd name="T39" fmla="*/ 72 h 128"/>
              <a:gd name="T40" fmla="*/ 45 w 128"/>
              <a:gd name="T41" fmla="*/ 84 h 128"/>
              <a:gd name="T42" fmla="*/ 10 w 128"/>
              <a:gd name="T43" fmla="*/ 101 h 128"/>
              <a:gd name="T44" fmla="*/ 10 w 128"/>
              <a:gd name="T45" fmla="*/ 101 h 128"/>
              <a:gd name="T46" fmla="*/ 0 w 128"/>
              <a:gd name="T47" fmla="*/ 115 h 128"/>
              <a:gd name="T48" fmla="*/ 0 w 128"/>
              <a:gd name="T49" fmla="*/ 128 h 128"/>
              <a:gd name="T50" fmla="*/ 128 w 128"/>
              <a:gd name="T51" fmla="*/ 1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8" h="128">
                <a:moveTo>
                  <a:pt x="128" y="128"/>
                </a:moveTo>
                <a:cubicBezTo>
                  <a:pt x="128" y="115"/>
                  <a:pt x="128" y="115"/>
                  <a:pt x="128" y="115"/>
                </a:cubicBezTo>
                <a:cubicBezTo>
                  <a:pt x="128" y="108"/>
                  <a:pt x="124" y="103"/>
                  <a:pt x="118" y="101"/>
                </a:cubicBezTo>
                <a:cubicBezTo>
                  <a:pt x="118" y="101"/>
                  <a:pt x="118" y="101"/>
                  <a:pt x="118" y="101"/>
                </a:cubicBezTo>
                <a:cubicBezTo>
                  <a:pt x="117" y="100"/>
                  <a:pt x="87" y="93"/>
                  <a:pt x="83" y="84"/>
                </a:cubicBezTo>
                <a:cubicBezTo>
                  <a:pt x="81" y="80"/>
                  <a:pt x="83" y="75"/>
                  <a:pt x="85" y="72"/>
                </a:cubicBezTo>
                <a:cubicBezTo>
                  <a:pt x="86" y="71"/>
                  <a:pt x="87" y="69"/>
                  <a:pt x="88" y="68"/>
                </a:cubicBezTo>
                <a:cubicBezTo>
                  <a:pt x="88" y="68"/>
                  <a:pt x="88" y="68"/>
                  <a:pt x="88" y="68"/>
                </a:cubicBezTo>
                <a:cubicBezTo>
                  <a:pt x="88" y="68"/>
                  <a:pt x="88" y="68"/>
                  <a:pt x="88" y="68"/>
                </a:cubicBezTo>
                <a:cubicBezTo>
                  <a:pt x="93" y="60"/>
                  <a:pt x="97" y="49"/>
                  <a:pt x="97" y="36"/>
                </a:cubicBezTo>
                <a:cubicBezTo>
                  <a:pt x="98" y="16"/>
                  <a:pt x="82" y="0"/>
                  <a:pt x="64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46" y="0"/>
                  <a:pt x="30" y="16"/>
                  <a:pt x="31" y="36"/>
                </a:cubicBezTo>
                <a:cubicBezTo>
                  <a:pt x="31" y="49"/>
                  <a:pt x="35" y="60"/>
                  <a:pt x="40" y="68"/>
                </a:cubicBezTo>
                <a:cubicBezTo>
                  <a:pt x="40" y="68"/>
                  <a:pt x="40" y="68"/>
                  <a:pt x="40" y="68"/>
                </a:cubicBezTo>
                <a:cubicBezTo>
                  <a:pt x="40" y="68"/>
                  <a:pt x="40" y="68"/>
                  <a:pt x="40" y="68"/>
                </a:cubicBezTo>
                <a:cubicBezTo>
                  <a:pt x="41" y="69"/>
                  <a:pt x="42" y="71"/>
                  <a:pt x="43" y="72"/>
                </a:cubicBezTo>
                <a:cubicBezTo>
                  <a:pt x="45" y="75"/>
                  <a:pt x="47" y="80"/>
                  <a:pt x="45" y="84"/>
                </a:cubicBezTo>
                <a:cubicBezTo>
                  <a:pt x="41" y="93"/>
                  <a:pt x="11" y="100"/>
                  <a:pt x="10" y="101"/>
                </a:cubicBezTo>
                <a:cubicBezTo>
                  <a:pt x="10" y="101"/>
                  <a:pt x="10" y="101"/>
                  <a:pt x="10" y="101"/>
                </a:cubicBezTo>
                <a:cubicBezTo>
                  <a:pt x="4" y="103"/>
                  <a:pt x="0" y="108"/>
                  <a:pt x="0" y="115"/>
                </a:cubicBezTo>
                <a:cubicBezTo>
                  <a:pt x="0" y="128"/>
                  <a:pt x="0" y="128"/>
                  <a:pt x="0" y="128"/>
                </a:cubicBezTo>
                <a:lnTo>
                  <a:pt x="128" y="1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xmlns="" id="{26408CE1-9A7F-4C77-9909-7A3692A3E12A}"/>
              </a:ext>
            </a:extLst>
          </p:cNvPr>
          <p:cNvSpPr>
            <a:spLocks noEditPoints="1"/>
          </p:cNvSpPr>
          <p:nvPr/>
        </p:nvSpPr>
        <p:spPr bwMode="auto">
          <a:xfrm>
            <a:off x="6709040" y="3078810"/>
            <a:ext cx="334800" cy="334800"/>
          </a:xfrm>
          <a:custGeom>
            <a:avLst/>
            <a:gdLst>
              <a:gd name="T0" fmla="*/ 128 w 128"/>
              <a:gd name="T1" fmla="*/ 74 h 128"/>
              <a:gd name="T2" fmla="*/ 128 w 128"/>
              <a:gd name="T3" fmla="*/ 54 h 128"/>
              <a:gd name="T4" fmla="*/ 128 w 128"/>
              <a:gd name="T5" fmla="*/ 54 h 128"/>
              <a:gd name="T6" fmla="*/ 128 w 128"/>
              <a:gd name="T7" fmla="*/ 54 h 128"/>
              <a:gd name="T8" fmla="*/ 110 w 128"/>
              <a:gd name="T9" fmla="*/ 39 h 128"/>
              <a:gd name="T10" fmla="*/ 116 w 128"/>
              <a:gd name="T11" fmla="*/ 26 h 128"/>
              <a:gd name="T12" fmla="*/ 116 w 128"/>
              <a:gd name="T13" fmla="*/ 26 h 128"/>
              <a:gd name="T14" fmla="*/ 116 w 128"/>
              <a:gd name="T15" fmla="*/ 26 h 128"/>
              <a:gd name="T16" fmla="*/ 102 w 128"/>
              <a:gd name="T17" fmla="*/ 12 h 128"/>
              <a:gd name="T18" fmla="*/ 102 w 128"/>
              <a:gd name="T19" fmla="*/ 12 h 128"/>
              <a:gd name="T20" fmla="*/ 78 w 128"/>
              <a:gd name="T21" fmla="*/ 14 h 128"/>
              <a:gd name="T22" fmla="*/ 74 w 128"/>
              <a:gd name="T23" fmla="*/ 0 h 128"/>
              <a:gd name="T24" fmla="*/ 74 w 128"/>
              <a:gd name="T25" fmla="*/ 0 h 128"/>
              <a:gd name="T26" fmla="*/ 54 w 128"/>
              <a:gd name="T27" fmla="*/ 0 h 128"/>
              <a:gd name="T28" fmla="*/ 54 w 128"/>
              <a:gd name="T29" fmla="*/ 0 h 128"/>
              <a:gd name="T30" fmla="*/ 54 w 128"/>
              <a:gd name="T31" fmla="*/ 0 h 128"/>
              <a:gd name="T32" fmla="*/ 54 w 128"/>
              <a:gd name="T33" fmla="*/ 6 h 128"/>
              <a:gd name="T34" fmla="*/ 30 w 128"/>
              <a:gd name="T35" fmla="*/ 16 h 128"/>
              <a:gd name="T36" fmla="*/ 26 w 128"/>
              <a:gd name="T37" fmla="*/ 12 h 128"/>
              <a:gd name="T38" fmla="*/ 26 w 128"/>
              <a:gd name="T39" fmla="*/ 12 h 128"/>
              <a:gd name="T40" fmla="*/ 12 w 128"/>
              <a:gd name="T41" fmla="*/ 26 h 128"/>
              <a:gd name="T42" fmla="*/ 11 w 128"/>
              <a:gd name="T43" fmla="*/ 26 h 128"/>
              <a:gd name="T44" fmla="*/ 15 w 128"/>
              <a:gd name="T45" fmla="*/ 30 h 128"/>
              <a:gd name="T46" fmla="*/ 6 w 128"/>
              <a:gd name="T47" fmla="*/ 54 h 128"/>
              <a:gd name="T48" fmla="*/ 0 w 128"/>
              <a:gd name="T49" fmla="*/ 54 h 128"/>
              <a:gd name="T50" fmla="*/ 0 w 128"/>
              <a:gd name="T51" fmla="*/ 54 h 128"/>
              <a:gd name="T52" fmla="*/ 0 w 128"/>
              <a:gd name="T53" fmla="*/ 74 h 128"/>
              <a:gd name="T54" fmla="*/ 0 w 128"/>
              <a:gd name="T55" fmla="*/ 74 h 128"/>
              <a:gd name="T56" fmla="*/ 0 w 128"/>
              <a:gd name="T57" fmla="*/ 74 h 128"/>
              <a:gd name="T58" fmla="*/ 18 w 128"/>
              <a:gd name="T59" fmla="*/ 89 h 128"/>
              <a:gd name="T60" fmla="*/ 12 w 128"/>
              <a:gd name="T61" fmla="*/ 102 h 128"/>
              <a:gd name="T62" fmla="*/ 12 w 128"/>
              <a:gd name="T63" fmla="*/ 102 h 128"/>
              <a:gd name="T64" fmla="*/ 12 w 128"/>
              <a:gd name="T65" fmla="*/ 102 h 128"/>
              <a:gd name="T66" fmla="*/ 26 w 128"/>
              <a:gd name="T67" fmla="*/ 116 h 128"/>
              <a:gd name="T68" fmla="*/ 26 w 128"/>
              <a:gd name="T69" fmla="*/ 116 h 128"/>
              <a:gd name="T70" fmla="*/ 50 w 128"/>
              <a:gd name="T71" fmla="*/ 114 h 128"/>
              <a:gd name="T72" fmla="*/ 54 w 128"/>
              <a:gd name="T73" fmla="*/ 128 h 128"/>
              <a:gd name="T74" fmla="*/ 54 w 128"/>
              <a:gd name="T75" fmla="*/ 128 h 128"/>
              <a:gd name="T76" fmla="*/ 74 w 128"/>
              <a:gd name="T77" fmla="*/ 128 h 128"/>
              <a:gd name="T78" fmla="*/ 74 w 128"/>
              <a:gd name="T79" fmla="*/ 128 h 128"/>
              <a:gd name="T80" fmla="*/ 74 w 128"/>
              <a:gd name="T81" fmla="*/ 128 h 128"/>
              <a:gd name="T82" fmla="*/ 74 w 128"/>
              <a:gd name="T83" fmla="*/ 122 h 128"/>
              <a:gd name="T84" fmla="*/ 98 w 128"/>
              <a:gd name="T85" fmla="*/ 112 h 128"/>
              <a:gd name="T86" fmla="*/ 102 w 128"/>
              <a:gd name="T87" fmla="*/ 116 h 128"/>
              <a:gd name="T88" fmla="*/ 102 w 128"/>
              <a:gd name="T89" fmla="*/ 116 h 128"/>
              <a:gd name="T90" fmla="*/ 116 w 128"/>
              <a:gd name="T91" fmla="*/ 102 h 128"/>
              <a:gd name="T92" fmla="*/ 117 w 128"/>
              <a:gd name="T93" fmla="*/ 102 h 128"/>
              <a:gd name="T94" fmla="*/ 113 w 128"/>
              <a:gd name="T95" fmla="*/ 98 h 128"/>
              <a:gd name="T96" fmla="*/ 122 w 128"/>
              <a:gd name="T97" fmla="*/ 74 h 128"/>
              <a:gd name="T98" fmla="*/ 128 w 128"/>
              <a:gd name="T99" fmla="*/ 74 h 128"/>
              <a:gd name="T100" fmla="*/ 39 w 128"/>
              <a:gd name="T101" fmla="*/ 64 h 128"/>
              <a:gd name="T102" fmla="*/ 89 w 128"/>
              <a:gd name="T103" fmla="*/ 6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8" h="128">
                <a:moveTo>
                  <a:pt x="128" y="74"/>
                </a:moveTo>
                <a:cubicBezTo>
                  <a:pt x="128" y="74"/>
                  <a:pt x="128" y="74"/>
                  <a:pt x="128" y="74"/>
                </a:cubicBezTo>
                <a:cubicBezTo>
                  <a:pt x="128" y="54"/>
                  <a:pt x="128" y="54"/>
                  <a:pt x="128" y="54"/>
                </a:cubicBezTo>
                <a:cubicBezTo>
                  <a:pt x="128" y="54"/>
                  <a:pt x="128" y="54"/>
                  <a:pt x="128" y="54"/>
                </a:cubicBezTo>
                <a:cubicBezTo>
                  <a:pt x="128" y="54"/>
                  <a:pt x="128" y="54"/>
                  <a:pt x="128" y="54"/>
                </a:cubicBezTo>
                <a:cubicBezTo>
                  <a:pt x="128" y="54"/>
                  <a:pt x="128" y="54"/>
                  <a:pt x="128" y="54"/>
                </a:cubicBezTo>
                <a:cubicBezTo>
                  <a:pt x="128" y="54"/>
                  <a:pt x="128" y="54"/>
                  <a:pt x="128" y="54"/>
                </a:cubicBezTo>
                <a:cubicBezTo>
                  <a:pt x="128" y="54"/>
                  <a:pt x="128" y="54"/>
                  <a:pt x="128" y="54"/>
                </a:cubicBezTo>
                <a:cubicBezTo>
                  <a:pt x="122" y="54"/>
                  <a:pt x="122" y="54"/>
                  <a:pt x="122" y="54"/>
                </a:cubicBezTo>
                <a:cubicBezTo>
                  <a:pt x="115" y="53"/>
                  <a:pt x="110" y="46"/>
                  <a:pt x="110" y="39"/>
                </a:cubicBezTo>
                <a:cubicBezTo>
                  <a:pt x="110" y="36"/>
                  <a:pt x="111" y="33"/>
                  <a:pt x="112" y="30"/>
                </a:cubicBezTo>
                <a:cubicBezTo>
                  <a:pt x="116" y="26"/>
                  <a:pt x="116" y="26"/>
                  <a:pt x="116" y="26"/>
                </a:cubicBezTo>
                <a:cubicBezTo>
                  <a:pt x="116" y="26"/>
                  <a:pt x="116" y="26"/>
                  <a:pt x="116" y="26"/>
                </a:cubicBezTo>
                <a:cubicBezTo>
                  <a:pt x="116" y="26"/>
                  <a:pt x="116" y="26"/>
                  <a:pt x="116" y="26"/>
                </a:cubicBezTo>
                <a:cubicBezTo>
                  <a:pt x="116" y="26"/>
                  <a:pt x="116" y="26"/>
                  <a:pt x="116" y="26"/>
                </a:cubicBezTo>
                <a:cubicBezTo>
                  <a:pt x="116" y="26"/>
                  <a:pt x="116" y="26"/>
                  <a:pt x="116" y="26"/>
                </a:cubicBezTo>
                <a:cubicBezTo>
                  <a:pt x="102" y="12"/>
                  <a:pt x="102" y="12"/>
                  <a:pt x="102" y="12"/>
                </a:cubicBezTo>
                <a:cubicBezTo>
                  <a:pt x="102" y="12"/>
                  <a:pt x="102" y="12"/>
                  <a:pt x="102" y="12"/>
                </a:cubicBezTo>
                <a:cubicBezTo>
                  <a:pt x="102" y="11"/>
                  <a:pt x="102" y="11"/>
                  <a:pt x="102" y="11"/>
                </a:cubicBezTo>
                <a:cubicBezTo>
                  <a:pt x="102" y="12"/>
                  <a:pt x="102" y="12"/>
                  <a:pt x="102" y="12"/>
                </a:cubicBezTo>
                <a:cubicBezTo>
                  <a:pt x="98" y="15"/>
                  <a:pt x="98" y="15"/>
                  <a:pt x="98" y="15"/>
                </a:cubicBezTo>
                <a:cubicBezTo>
                  <a:pt x="92" y="20"/>
                  <a:pt x="84" y="19"/>
                  <a:pt x="78" y="14"/>
                </a:cubicBezTo>
                <a:cubicBezTo>
                  <a:pt x="76" y="12"/>
                  <a:pt x="75" y="9"/>
                  <a:pt x="74" y="6"/>
                </a:cubicBezTo>
                <a:cubicBezTo>
                  <a:pt x="74" y="0"/>
                  <a:pt x="74" y="0"/>
                  <a:pt x="74" y="0"/>
                </a:cubicBezTo>
                <a:cubicBezTo>
                  <a:pt x="74" y="0"/>
                  <a:pt x="74" y="0"/>
                  <a:pt x="74" y="0"/>
                </a:cubicBezTo>
                <a:cubicBezTo>
                  <a:pt x="74" y="0"/>
                  <a:pt x="74" y="0"/>
                  <a:pt x="74" y="0"/>
                </a:cubicBezTo>
                <a:cubicBezTo>
                  <a:pt x="74" y="0"/>
                  <a:pt x="74" y="0"/>
                  <a:pt x="74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6"/>
                  <a:pt x="54" y="6"/>
                  <a:pt x="54" y="6"/>
                </a:cubicBezTo>
                <a:cubicBezTo>
                  <a:pt x="53" y="13"/>
                  <a:pt x="46" y="18"/>
                  <a:pt x="39" y="18"/>
                </a:cubicBezTo>
                <a:cubicBezTo>
                  <a:pt x="35" y="18"/>
                  <a:pt x="33" y="17"/>
                  <a:pt x="30" y="16"/>
                </a:cubicBezTo>
                <a:cubicBezTo>
                  <a:pt x="26" y="12"/>
                  <a:pt x="26" y="12"/>
                  <a:pt x="26" y="12"/>
                </a:cubicBezTo>
                <a:cubicBezTo>
                  <a:pt x="26" y="12"/>
                  <a:pt x="26" y="12"/>
                  <a:pt x="26" y="12"/>
                </a:cubicBezTo>
                <a:cubicBezTo>
                  <a:pt x="26" y="12"/>
                  <a:pt x="26" y="12"/>
                  <a:pt x="26" y="12"/>
                </a:cubicBezTo>
                <a:cubicBezTo>
                  <a:pt x="26" y="12"/>
                  <a:pt x="26" y="12"/>
                  <a:pt x="26" y="12"/>
                </a:cubicBezTo>
                <a:cubicBezTo>
                  <a:pt x="26" y="12"/>
                  <a:pt x="26" y="12"/>
                  <a:pt x="26" y="12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1" y="26"/>
                  <a:pt x="11" y="26"/>
                  <a:pt x="11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5" y="30"/>
                  <a:pt x="15" y="30"/>
                  <a:pt x="15" y="30"/>
                </a:cubicBezTo>
                <a:cubicBezTo>
                  <a:pt x="20" y="36"/>
                  <a:pt x="19" y="44"/>
                  <a:pt x="14" y="50"/>
                </a:cubicBezTo>
                <a:cubicBezTo>
                  <a:pt x="11" y="52"/>
                  <a:pt x="9" y="53"/>
                  <a:pt x="6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6" y="74"/>
                  <a:pt x="6" y="74"/>
                  <a:pt x="6" y="74"/>
                </a:cubicBezTo>
                <a:cubicBezTo>
                  <a:pt x="13" y="75"/>
                  <a:pt x="18" y="82"/>
                  <a:pt x="18" y="89"/>
                </a:cubicBezTo>
                <a:cubicBezTo>
                  <a:pt x="18" y="93"/>
                  <a:pt x="17" y="95"/>
                  <a:pt x="16" y="98"/>
                </a:cubicBezTo>
                <a:cubicBezTo>
                  <a:pt x="12" y="102"/>
                  <a:pt x="12" y="102"/>
                  <a:pt x="12" y="102"/>
                </a:cubicBezTo>
                <a:cubicBezTo>
                  <a:pt x="12" y="102"/>
                  <a:pt x="12" y="102"/>
                  <a:pt x="12" y="102"/>
                </a:cubicBezTo>
                <a:cubicBezTo>
                  <a:pt x="12" y="102"/>
                  <a:pt x="12" y="102"/>
                  <a:pt x="12" y="102"/>
                </a:cubicBezTo>
                <a:cubicBezTo>
                  <a:pt x="12" y="102"/>
                  <a:pt x="12" y="102"/>
                  <a:pt x="12" y="102"/>
                </a:cubicBezTo>
                <a:cubicBezTo>
                  <a:pt x="12" y="102"/>
                  <a:pt x="12" y="102"/>
                  <a:pt x="12" y="102"/>
                </a:cubicBezTo>
                <a:cubicBezTo>
                  <a:pt x="26" y="116"/>
                  <a:pt x="26" y="116"/>
                  <a:pt x="26" y="116"/>
                </a:cubicBezTo>
                <a:cubicBezTo>
                  <a:pt x="26" y="116"/>
                  <a:pt x="26" y="116"/>
                  <a:pt x="26" y="116"/>
                </a:cubicBezTo>
                <a:cubicBezTo>
                  <a:pt x="26" y="117"/>
                  <a:pt x="26" y="117"/>
                  <a:pt x="26" y="117"/>
                </a:cubicBezTo>
                <a:cubicBezTo>
                  <a:pt x="26" y="116"/>
                  <a:pt x="26" y="116"/>
                  <a:pt x="26" y="116"/>
                </a:cubicBezTo>
                <a:cubicBezTo>
                  <a:pt x="30" y="113"/>
                  <a:pt x="30" y="113"/>
                  <a:pt x="30" y="113"/>
                </a:cubicBezTo>
                <a:cubicBezTo>
                  <a:pt x="36" y="108"/>
                  <a:pt x="44" y="109"/>
                  <a:pt x="50" y="114"/>
                </a:cubicBezTo>
                <a:cubicBezTo>
                  <a:pt x="52" y="117"/>
                  <a:pt x="53" y="119"/>
                  <a:pt x="54" y="122"/>
                </a:cubicBezTo>
                <a:cubicBezTo>
                  <a:pt x="54" y="128"/>
                  <a:pt x="54" y="128"/>
                  <a:pt x="54" y="128"/>
                </a:cubicBezTo>
                <a:cubicBezTo>
                  <a:pt x="54" y="128"/>
                  <a:pt x="54" y="128"/>
                  <a:pt x="54" y="128"/>
                </a:cubicBezTo>
                <a:cubicBezTo>
                  <a:pt x="54" y="128"/>
                  <a:pt x="54" y="128"/>
                  <a:pt x="54" y="128"/>
                </a:cubicBezTo>
                <a:cubicBezTo>
                  <a:pt x="54" y="128"/>
                  <a:pt x="54" y="128"/>
                  <a:pt x="54" y="128"/>
                </a:cubicBezTo>
                <a:cubicBezTo>
                  <a:pt x="74" y="128"/>
                  <a:pt x="74" y="128"/>
                  <a:pt x="74" y="128"/>
                </a:cubicBezTo>
                <a:cubicBezTo>
                  <a:pt x="74" y="128"/>
                  <a:pt x="74" y="128"/>
                  <a:pt x="74" y="128"/>
                </a:cubicBezTo>
                <a:cubicBezTo>
                  <a:pt x="74" y="128"/>
                  <a:pt x="74" y="128"/>
                  <a:pt x="74" y="128"/>
                </a:cubicBezTo>
                <a:cubicBezTo>
                  <a:pt x="74" y="128"/>
                  <a:pt x="74" y="128"/>
                  <a:pt x="74" y="128"/>
                </a:cubicBezTo>
                <a:cubicBezTo>
                  <a:pt x="74" y="128"/>
                  <a:pt x="74" y="128"/>
                  <a:pt x="74" y="128"/>
                </a:cubicBezTo>
                <a:cubicBezTo>
                  <a:pt x="74" y="128"/>
                  <a:pt x="74" y="128"/>
                  <a:pt x="74" y="128"/>
                </a:cubicBezTo>
                <a:cubicBezTo>
                  <a:pt x="74" y="122"/>
                  <a:pt x="74" y="122"/>
                  <a:pt x="74" y="122"/>
                </a:cubicBezTo>
                <a:cubicBezTo>
                  <a:pt x="75" y="115"/>
                  <a:pt x="82" y="110"/>
                  <a:pt x="89" y="110"/>
                </a:cubicBezTo>
                <a:cubicBezTo>
                  <a:pt x="93" y="110"/>
                  <a:pt x="95" y="111"/>
                  <a:pt x="98" y="112"/>
                </a:cubicBezTo>
                <a:cubicBezTo>
                  <a:pt x="102" y="116"/>
                  <a:pt x="102" y="116"/>
                  <a:pt x="102" y="116"/>
                </a:cubicBezTo>
                <a:cubicBezTo>
                  <a:pt x="102" y="116"/>
                  <a:pt x="102" y="116"/>
                  <a:pt x="102" y="116"/>
                </a:cubicBezTo>
                <a:cubicBezTo>
                  <a:pt x="102" y="116"/>
                  <a:pt x="102" y="116"/>
                  <a:pt x="102" y="116"/>
                </a:cubicBezTo>
                <a:cubicBezTo>
                  <a:pt x="102" y="116"/>
                  <a:pt x="102" y="116"/>
                  <a:pt x="102" y="116"/>
                </a:cubicBezTo>
                <a:cubicBezTo>
                  <a:pt x="102" y="116"/>
                  <a:pt x="102" y="116"/>
                  <a:pt x="102" y="116"/>
                </a:cubicBezTo>
                <a:cubicBezTo>
                  <a:pt x="116" y="102"/>
                  <a:pt x="116" y="102"/>
                  <a:pt x="116" y="102"/>
                </a:cubicBezTo>
                <a:cubicBezTo>
                  <a:pt x="116" y="102"/>
                  <a:pt x="116" y="102"/>
                  <a:pt x="116" y="102"/>
                </a:cubicBezTo>
                <a:cubicBezTo>
                  <a:pt x="117" y="102"/>
                  <a:pt x="117" y="102"/>
                  <a:pt x="117" y="102"/>
                </a:cubicBezTo>
                <a:cubicBezTo>
                  <a:pt x="116" y="102"/>
                  <a:pt x="116" y="102"/>
                  <a:pt x="116" y="102"/>
                </a:cubicBezTo>
                <a:cubicBezTo>
                  <a:pt x="113" y="98"/>
                  <a:pt x="113" y="98"/>
                  <a:pt x="113" y="98"/>
                </a:cubicBezTo>
                <a:cubicBezTo>
                  <a:pt x="108" y="92"/>
                  <a:pt x="109" y="84"/>
                  <a:pt x="114" y="78"/>
                </a:cubicBezTo>
                <a:cubicBezTo>
                  <a:pt x="116" y="76"/>
                  <a:pt x="119" y="75"/>
                  <a:pt x="122" y="74"/>
                </a:cubicBezTo>
                <a:cubicBezTo>
                  <a:pt x="128" y="74"/>
                  <a:pt x="128" y="74"/>
                  <a:pt x="128" y="74"/>
                </a:cubicBezTo>
                <a:cubicBezTo>
                  <a:pt x="128" y="74"/>
                  <a:pt x="128" y="74"/>
                  <a:pt x="128" y="74"/>
                </a:cubicBezTo>
                <a:close/>
                <a:moveTo>
                  <a:pt x="64" y="89"/>
                </a:moveTo>
                <a:cubicBezTo>
                  <a:pt x="50" y="89"/>
                  <a:pt x="39" y="78"/>
                  <a:pt x="39" y="64"/>
                </a:cubicBezTo>
                <a:cubicBezTo>
                  <a:pt x="39" y="50"/>
                  <a:pt x="50" y="39"/>
                  <a:pt x="64" y="39"/>
                </a:cubicBezTo>
                <a:cubicBezTo>
                  <a:pt x="78" y="39"/>
                  <a:pt x="89" y="50"/>
                  <a:pt x="89" y="64"/>
                </a:cubicBezTo>
                <a:cubicBezTo>
                  <a:pt x="89" y="78"/>
                  <a:pt x="78" y="89"/>
                  <a:pt x="64" y="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5B6A97AF-14E8-4175-AC26-FF2375945485}"/>
              </a:ext>
            </a:extLst>
          </p:cNvPr>
          <p:cNvGrpSpPr/>
          <p:nvPr/>
        </p:nvGrpSpPr>
        <p:grpSpPr>
          <a:xfrm>
            <a:off x="6696657" y="4004424"/>
            <a:ext cx="359569" cy="276225"/>
            <a:chOff x="7296150" y="4198938"/>
            <a:chExt cx="479425" cy="368300"/>
          </a:xfrm>
          <a:solidFill>
            <a:schemeClr val="bg1"/>
          </a:solidFill>
        </p:grpSpPr>
        <p:sp>
          <p:nvSpPr>
            <p:cNvPr id="16" name="Rectangle 58">
              <a:extLst>
                <a:ext uri="{FF2B5EF4-FFF2-40B4-BE49-F238E27FC236}">
                  <a16:creationId xmlns:a16="http://schemas.microsoft.com/office/drawing/2014/main" xmlns="" id="{84E0245A-63C8-4B64-A32F-B6D954C31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6150" y="4529138"/>
              <a:ext cx="479425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xmlns="" id="{BA4919A3-D438-48FD-AE4A-F681B3757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8713" y="4198938"/>
              <a:ext cx="112713" cy="293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Rectangle 60">
              <a:extLst>
                <a:ext uri="{FF2B5EF4-FFF2-40B4-BE49-F238E27FC236}">
                  <a16:creationId xmlns:a16="http://schemas.microsoft.com/office/drawing/2014/main" xmlns="" id="{AE6275D4-0D5F-41CA-B4C4-F3BE9402B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0600" y="4308475"/>
              <a:ext cx="112713" cy="1841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Rectangle 61">
              <a:extLst>
                <a:ext uri="{FF2B5EF4-FFF2-40B4-BE49-F238E27FC236}">
                  <a16:creationId xmlns:a16="http://schemas.microsoft.com/office/drawing/2014/main" xmlns="" id="{6246BD7B-F489-4685-92A5-2643350EB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8413" y="4383088"/>
              <a:ext cx="112713" cy="1095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85F152B8-D52E-4564-AA42-93FEEA8CAFEA}"/>
              </a:ext>
            </a:extLst>
          </p:cNvPr>
          <p:cNvGrpSpPr/>
          <p:nvPr/>
        </p:nvGrpSpPr>
        <p:grpSpPr>
          <a:xfrm>
            <a:off x="6751467" y="4876177"/>
            <a:ext cx="249949" cy="325365"/>
            <a:chOff x="1584325" y="5105400"/>
            <a:chExt cx="368300" cy="479426"/>
          </a:xfrm>
          <a:solidFill>
            <a:schemeClr val="bg1"/>
          </a:solidFill>
        </p:grpSpPr>
        <p:sp>
          <p:nvSpPr>
            <p:cNvPr id="21" name="Freeform 44">
              <a:extLst>
                <a:ext uri="{FF2B5EF4-FFF2-40B4-BE49-F238E27FC236}">
                  <a16:creationId xmlns:a16="http://schemas.microsoft.com/office/drawing/2014/main" xmlns="" id="{5F17088F-1325-4D7E-A87D-3760F77DF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1475" y="5105400"/>
              <a:ext cx="255588" cy="184150"/>
            </a:xfrm>
            <a:custGeom>
              <a:avLst/>
              <a:gdLst>
                <a:gd name="T0" fmla="*/ 14 w 68"/>
                <a:gd name="T1" fmla="*/ 49 h 49"/>
                <a:gd name="T2" fmla="*/ 14 w 68"/>
                <a:gd name="T3" fmla="*/ 34 h 49"/>
                <a:gd name="T4" fmla="*/ 20 w 68"/>
                <a:gd name="T5" fmla="*/ 20 h 49"/>
                <a:gd name="T6" fmla="*/ 34 w 68"/>
                <a:gd name="T7" fmla="*/ 15 h 49"/>
                <a:gd name="T8" fmla="*/ 48 w 68"/>
                <a:gd name="T9" fmla="*/ 20 h 49"/>
                <a:gd name="T10" fmla="*/ 54 w 68"/>
                <a:gd name="T11" fmla="*/ 34 h 49"/>
                <a:gd name="T12" fmla="*/ 54 w 68"/>
                <a:gd name="T13" fmla="*/ 49 h 49"/>
                <a:gd name="T14" fmla="*/ 68 w 68"/>
                <a:gd name="T15" fmla="*/ 49 h 49"/>
                <a:gd name="T16" fmla="*/ 68 w 68"/>
                <a:gd name="T17" fmla="*/ 34 h 49"/>
                <a:gd name="T18" fmla="*/ 34 w 68"/>
                <a:gd name="T19" fmla="*/ 0 h 49"/>
                <a:gd name="T20" fmla="*/ 0 w 68"/>
                <a:gd name="T21" fmla="*/ 34 h 49"/>
                <a:gd name="T22" fmla="*/ 0 w 68"/>
                <a:gd name="T23" fmla="*/ 49 h 49"/>
                <a:gd name="T24" fmla="*/ 14 w 68"/>
                <a:gd name="T2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49">
                  <a:moveTo>
                    <a:pt x="14" y="49"/>
                  </a:moveTo>
                  <a:cubicBezTo>
                    <a:pt x="14" y="34"/>
                    <a:pt x="14" y="34"/>
                    <a:pt x="14" y="34"/>
                  </a:cubicBezTo>
                  <a:cubicBezTo>
                    <a:pt x="14" y="29"/>
                    <a:pt x="16" y="24"/>
                    <a:pt x="20" y="20"/>
                  </a:cubicBezTo>
                  <a:cubicBezTo>
                    <a:pt x="24" y="17"/>
                    <a:pt x="29" y="15"/>
                    <a:pt x="34" y="15"/>
                  </a:cubicBezTo>
                  <a:cubicBezTo>
                    <a:pt x="39" y="15"/>
                    <a:pt x="44" y="17"/>
                    <a:pt x="48" y="20"/>
                  </a:cubicBezTo>
                  <a:cubicBezTo>
                    <a:pt x="52" y="24"/>
                    <a:pt x="54" y="29"/>
                    <a:pt x="54" y="34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8" y="15"/>
                    <a:pt x="53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1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45">
              <a:extLst>
                <a:ext uri="{FF2B5EF4-FFF2-40B4-BE49-F238E27FC236}">
                  <a16:creationId xmlns:a16="http://schemas.microsoft.com/office/drawing/2014/main" xmlns="" id="{836C8CA5-F3AE-4D05-8F58-1F41FD2281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84325" y="5326063"/>
              <a:ext cx="368300" cy="258763"/>
            </a:xfrm>
            <a:custGeom>
              <a:avLst/>
              <a:gdLst>
                <a:gd name="T0" fmla="*/ 0 w 98"/>
                <a:gd name="T1" fmla="*/ 0 h 69"/>
                <a:gd name="T2" fmla="*/ 0 w 98"/>
                <a:gd name="T3" fmla="*/ 69 h 69"/>
                <a:gd name="T4" fmla="*/ 98 w 98"/>
                <a:gd name="T5" fmla="*/ 69 h 69"/>
                <a:gd name="T6" fmla="*/ 98 w 98"/>
                <a:gd name="T7" fmla="*/ 0 h 69"/>
                <a:gd name="T8" fmla="*/ 0 w 98"/>
                <a:gd name="T9" fmla="*/ 0 h 69"/>
                <a:gd name="T10" fmla="*/ 54 w 98"/>
                <a:gd name="T11" fmla="*/ 39 h 69"/>
                <a:gd name="T12" fmla="*/ 54 w 98"/>
                <a:gd name="T13" fmla="*/ 52 h 69"/>
                <a:gd name="T14" fmla="*/ 44 w 98"/>
                <a:gd name="T15" fmla="*/ 52 h 69"/>
                <a:gd name="T16" fmla="*/ 44 w 98"/>
                <a:gd name="T17" fmla="*/ 39 h 69"/>
                <a:gd name="T18" fmla="*/ 38 w 98"/>
                <a:gd name="T19" fmla="*/ 29 h 69"/>
                <a:gd name="T20" fmla="*/ 49 w 98"/>
                <a:gd name="T21" fmla="*/ 19 h 69"/>
                <a:gd name="T22" fmla="*/ 59 w 98"/>
                <a:gd name="T23" fmla="*/ 29 h 69"/>
                <a:gd name="T24" fmla="*/ 54 w 98"/>
                <a:gd name="T25" fmla="*/ 3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69">
                  <a:moveTo>
                    <a:pt x="0" y="0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98" y="69"/>
                    <a:pt x="98" y="69"/>
                    <a:pt x="98" y="69"/>
                  </a:cubicBezTo>
                  <a:cubicBezTo>
                    <a:pt x="98" y="0"/>
                    <a:pt x="98" y="0"/>
                    <a:pt x="98" y="0"/>
                  </a:cubicBezTo>
                  <a:lnTo>
                    <a:pt x="0" y="0"/>
                  </a:lnTo>
                  <a:close/>
                  <a:moveTo>
                    <a:pt x="54" y="39"/>
                  </a:moveTo>
                  <a:cubicBezTo>
                    <a:pt x="54" y="52"/>
                    <a:pt x="54" y="52"/>
                    <a:pt x="54" y="52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1" y="37"/>
                    <a:pt x="38" y="33"/>
                    <a:pt x="38" y="29"/>
                  </a:cubicBezTo>
                  <a:cubicBezTo>
                    <a:pt x="38" y="24"/>
                    <a:pt x="43" y="19"/>
                    <a:pt x="49" y="19"/>
                  </a:cubicBezTo>
                  <a:cubicBezTo>
                    <a:pt x="55" y="19"/>
                    <a:pt x="59" y="24"/>
                    <a:pt x="59" y="29"/>
                  </a:cubicBezTo>
                  <a:cubicBezTo>
                    <a:pt x="59" y="33"/>
                    <a:pt x="57" y="37"/>
                    <a:pt x="54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2045ED57-77BD-4069-977C-C4710E895097}"/>
              </a:ext>
            </a:extLst>
          </p:cNvPr>
          <p:cNvSpPr txBox="1"/>
          <p:nvPr/>
        </p:nvSpPr>
        <p:spPr>
          <a:xfrm>
            <a:off x="6669657" y="1427869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0829E7EF-4104-4323-9BD3-18221D5CCFF5}"/>
              </a:ext>
            </a:extLst>
          </p:cNvPr>
          <p:cNvSpPr txBox="1"/>
          <p:nvPr/>
        </p:nvSpPr>
        <p:spPr>
          <a:xfrm>
            <a:off x="7336256" y="2238356"/>
            <a:ext cx="304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xmlns="" id="{432E17A8-033F-4C92-ABD2-0790905CB98D}"/>
              </a:ext>
            </a:extLst>
          </p:cNvPr>
          <p:cNvSpPr txBox="1"/>
          <p:nvPr/>
        </p:nvSpPr>
        <p:spPr>
          <a:xfrm>
            <a:off x="7336256" y="3054622"/>
            <a:ext cx="304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0FD17892-8EA2-40AC-A0EC-FB5D8AAD8182}"/>
              </a:ext>
            </a:extLst>
          </p:cNvPr>
          <p:cNvSpPr txBox="1"/>
          <p:nvPr/>
        </p:nvSpPr>
        <p:spPr>
          <a:xfrm>
            <a:off x="7336256" y="3870888"/>
            <a:ext cx="304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xmlns="" id="{5BC337E9-8352-4D94-B49B-09B47824FAA8}"/>
              </a:ext>
            </a:extLst>
          </p:cNvPr>
          <p:cNvSpPr txBox="1"/>
          <p:nvPr/>
        </p:nvSpPr>
        <p:spPr>
          <a:xfrm>
            <a:off x="7336256" y="4713624"/>
            <a:ext cx="304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51A933EC-906D-4359-BB40-310C38E6EE4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4302" y="2057491"/>
            <a:ext cx="3934437" cy="237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4579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/>
      <p:bldP spid="13" grpId="0" animBg="1"/>
      <p:bldP spid="14" grpId="0" animBg="1"/>
      <p:bldP spid="24" grpId="0"/>
      <p:bldP spid="25" grpId="0"/>
      <p:bldP spid="27" grpId="0"/>
      <p:bldP spid="29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5B28C0AF-D023-4C55-B376-5D629453C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14725" y="672745"/>
            <a:ext cx="5845243" cy="551251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65AA678C-A895-4D99-B697-7AF79C351906}"/>
              </a:ext>
            </a:extLst>
          </p:cNvPr>
          <p:cNvSpPr txBox="1"/>
          <p:nvPr/>
        </p:nvSpPr>
        <p:spPr>
          <a:xfrm>
            <a:off x="3843967" y="2871624"/>
            <a:ext cx="5186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第二部分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D32F0FE0-4FAC-42EE-B3EF-5E1B0C7E0625}"/>
              </a:ext>
            </a:extLst>
          </p:cNvPr>
          <p:cNvSpPr txBox="1"/>
          <p:nvPr/>
        </p:nvSpPr>
        <p:spPr>
          <a:xfrm>
            <a:off x="4330007" y="3918637"/>
            <a:ext cx="4171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单击添加文本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293674AC-2A0C-4C7F-9ED5-A0A67380DBFE}"/>
              </a:ext>
            </a:extLst>
          </p:cNvPr>
          <p:cNvCxnSpPr/>
          <p:nvPr/>
        </p:nvCxnSpPr>
        <p:spPr>
          <a:xfrm>
            <a:off x="5303871" y="2859501"/>
            <a:ext cx="226695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xmlns="" id="{D80BDB2D-B79B-42D1-8DC2-0023A7826743}"/>
              </a:ext>
            </a:extLst>
          </p:cNvPr>
          <p:cNvCxnSpPr/>
          <p:nvPr/>
        </p:nvCxnSpPr>
        <p:spPr>
          <a:xfrm>
            <a:off x="5303871" y="3742728"/>
            <a:ext cx="226695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8950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68028A1D-BA94-4483-8968-629AA0D908D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373589" cy="12954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2CE4706F-FE78-48D5-AF7C-D62406BEACC5}"/>
              </a:ext>
            </a:extLst>
          </p:cNvPr>
          <p:cNvSpPr txBox="1"/>
          <p:nvPr/>
        </p:nvSpPr>
        <p:spPr>
          <a:xfrm>
            <a:off x="361949" y="266702"/>
            <a:ext cx="857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2CD0BE5C-E0B5-46A7-85E9-F5A140D7EFFB}"/>
              </a:ext>
            </a:extLst>
          </p:cNvPr>
          <p:cNvSpPr txBox="1"/>
          <p:nvPr/>
        </p:nvSpPr>
        <p:spPr>
          <a:xfrm>
            <a:off x="1373589" y="266702"/>
            <a:ext cx="3046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单击此处添加标题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5D5D13EF-6AA7-4E38-A625-9183C0E124C7}"/>
              </a:ext>
            </a:extLst>
          </p:cNvPr>
          <p:cNvSpPr txBox="1"/>
          <p:nvPr/>
        </p:nvSpPr>
        <p:spPr>
          <a:xfrm>
            <a:off x="1373589" y="728365"/>
            <a:ext cx="3626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8" name="直接连接符 2">
            <a:extLst>
              <a:ext uri="{FF2B5EF4-FFF2-40B4-BE49-F238E27FC236}">
                <a16:creationId xmlns:a16="http://schemas.microsoft.com/office/drawing/2014/main" xmlns="" id="{46424F67-A704-4359-91BA-0A864854C433}"/>
              </a:ext>
            </a:extLst>
          </p:cNvPr>
          <p:cNvCxnSpPr/>
          <p:nvPr/>
        </p:nvCxnSpPr>
        <p:spPr>
          <a:xfrm>
            <a:off x="8253" y="3105658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任意多边形 19">
            <a:extLst>
              <a:ext uri="{FF2B5EF4-FFF2-40B4-BE49-F238E27FC236}">
                <a16:creationId xmlns:a16="http://schemas.microsoft.com/office/drawing/2014/main" xmlns="" id="{D4211087-BACD-4C9B-A9E7-62350DF926FE}"/>
              </a:ext>
            </a:extLst>
          </p:cNvPr>
          <p:cNvSpPr/>
          <p:nvPr/>
        </p:nvSpPr>
        <p:spPr>
          <a:xfrm>
            <a:off x="991866" y="3105661"/>
            <a:ext cx="2175308" cy="1087655"/>
          </a:xfrm>
          <a:custGeom>
            <a:avLst/>
            <a:gdLst>
              <a:gd name="connsiteX0" fmla="*/ 0 w 2175308"/>
              <a:gd name="connsiteY0" fmla="*/ 0 h 1087655"/>
              <a:gd name="connsiteX1" fmla="*/ 2175308 w 2175308"/>
              <a:gd name="connsiteY1" fmla="*/ 0 h 1087655"/>
              <a:gd name="connsiteX2" fmla="*/ 1087654 w 2175308"/>
              <a:gd name="connsiteY2" fmla="*/ 1087655 h 1087655"/>
              <a:gd name="connsiteX3" fmla="*/ 0 w 2175308"/>
              <a:gd name="connsiteY3" fmla="*/ 0 h 1087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5308" h="1087655">
                <a:moveTo>
                  <a:pt x="0" y="0"/>
                </a:moveTo>
                <a:lnTo>
                  <a:pt x="2175308" y="0"/>
                </a:lnTo>
                <a:cubicBezTo>
                  <a:pt x="2175308" y="600695"/>
                  <a:pt x="1688349" y="1087655"/>
                  <a:pt x="1087654" y="1087655"/>
                </a:cubicBezTo>
                <a:cubicBezTo>
                  <a:pt x="486959" y="1087655"/>
                  <a:pt x="0" y="600695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任意多边形 20">
            <a:extLst>
              <a:ext uri="{FF2B5EF4-FFF2-40B4-BE49-F238E27FC236}">
                <a16:creationId xmlns:a16="http://schemas.microsoft.com/office/drawing/2014/main" xmlns="" id="{C9D5C56E-3152-4287-9FD5-B0ABB11E0A20}"/>
              </a:ext>
            </a:extLst>
          </p:cNvPr>
          <p:cNvSpPr/>
          <p:nvPr/>
        </p:nvSpPr>
        <p:spPr>
          <a:xfrm flipH="1" flipV="1">
            <a:off x="5008347" y="2018008"/>
            <a:ext cx="2175308" cy="1087655"/>
          </a:xfrm>
          <a:custGeom>
            <a:avLst/>
            <a:gdLst>
              <a:gd name="connsiteX0" fmla="*/ 0 w 2175308"/>
              <a:gd name="connsiteY0" fmla="*/ 0 h 1087655"/>
              <a:gd name="connsiteX1" fmla="*/ 2175308 w 2175308"/>
              <a:gd name="connsiteY1" fmla="*/ 0 h 1087655"/>
              <a:gd name="connsiteX2" fmla="*/ 1087654 w 2175308"/>
              <a:gd name="connsiteY2" fmla="*/ 1087655 h 1087655"/>
              <a:gd name="connsiteX3" fmla="*/ 0 w 2175308"/>
              <a:gd name="connsiteY3" fmla="*/ 0 h 1087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5308" h="1087655">
                <a:moveTo>
                  <a:pt x="0" y="0"/>
                </a:moveTo>
                <a:lnTo>
                  <a:pt x="2175308" y="0"/>
                </a:lnTo>
                <a:cubicBezTo>
                  <a:pt x="2175308" y="600695"/>
                  <a:pt x="1688349" y="1087655"/>
                  <a:pt x="1087654" y="1087655"/>
                </a:cubicBezTo>
                <a:cubicBezTo>
                  <a:pt x="486959" y="1087655"/>
                  <a:pt x="0" y="600695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任意多边形 21">
            <a:extLst>
              <a:ext uri="{FF2B5EF4-FFF2-40B4-BE49-F238E27FC236}">
                <a16:creationId xmlns:a16="http://schemas.microsoft.com/office/drawing/2014/main" xmlns="" id="{BB9C6A67-EF94-4239-9B0F-D51E14254D08}"/>
              </a:ext>
            </a:extLst>
          </p:cNvPr>
          <p:cNvSpPr/>
          <p:nvPr/>
        </p:nvSpPr>
        <p:spPr>
          <a:xfrm>
            <a:off x="9024829" y="3105661"/>
            <a:ext cx="2175308" cy="1087655"/>
          </a:xfrm>
          <a:custGeom>
            <a:avLst/>
            <a:gdLst>
              <a:gd name="connsiteX0" fmla="*/ 0 w 2175308"/>
              <a:gd name="connsiteY0" fmla="*/ 0 h 1087655"/>
              <a:gd name="connsiteX1" fmla="*/ 2175308 w 2175308"/>
              <a:gd name="connsiteY1" fmla="*/ 0 h 1087655"/>
              <a:gd name="connsiteX2" fmla="*/ 1087654 w 2175308"/>
              <a:gd name="connsiteY2" fmla="*/ 1087655 h 1087655"/>
              <a:gd name="connsiteX3" fmla="*/ 0 w 2175308"/>
              <a:gd name="connsiteY3" fmla="*/ 0 h 1087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5308" h="1087655">
                <a:moveTo>
                  <a:pt x="0" y="0"/>
                </a:moveTo>
                <a:lnTo>
                  <a:pt x="2175308" y="0"/>
                </a:lnTo>
                <a:cubicBezTo>
                  <a:pt x="2175308" y="600695"/>
                  <a:pt x="1688349" y="1087655"/>
                  <a:pt x="1087654" y="1087655"/>
                </a:cubicBezTo>
                <a:cubicBezTo>
                  <a:pt x="486959" y="1087655"/>
                  <a:pt x="0" y="600695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xmlns="" id="{B94A8373-D4D5-4B86-9BDF-2849BA5E19B4}"/>
              </a:ext>
            </a:extLst>
          </p:cNvPr>
          <p:cNvSpPr/>
          <p:nvPr/>
        </p:nvSpPr>
        <p:spPr>
          <a:xfrm>
            <a:off x="1086571" y="2090194"/>
            <a:ext cx="2030928" cy="203092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xmlns="" id="{1BF5D04B-64E8-4AAC-BF1D-5A70DF8C4A4F}"/>
              </a:ext>
            </a:extLst>
          </p:cNvPr>
          <p:cNvSpPr/>
          <p:nvPr/>
        </p:nvSpPr>
        <p:spPr>
          <a:xfrm>
            <a:off x="5080536" y="2090194"/>
            <a:ext cx="2030928" cy="203092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xmlns="" id="{EBC324C0-B669-4961-AD10-B352A3187732}"/>
              </a:ext>
            </a:extLst>
          </p:cNvPr>
          <p:cNvSpPr/>
          <p:nvPr/>
        </p:nvSpPr>
        <p:spPr>
          <a:xfrm>
            <a:off x="9117695" y="2090194"/>
            <a:ext cx="2030928" cy="203092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5" name="组合 22">
            <a:extLst>
              <a:ext uri="{FF2B5EF4-FFF2-40B4-BE49-F238E27FC236}">
                <a16:creationId xmlns:a16="http://schemas.microsoft.com/office/drawing/2014/main" xmlns="" id="{D71AD7AF-81A5-4937-9593-C5F6962FAD8B}"/>
              </a:ext>
            </a:extLst>
          </p:cNvPr>
          <p:cNvGrpSpPr/>
          <p:nvPr/>
        </p:nvGrpSpPr>
        <p:grpSpPr>
          <a:xfrm>
            <a:off x="9735714" y="2784895"/>
            <a:ext cx="794889" cy="623974"/>
            <a:chOff x="3654425" y="5089525"/>
            <a:chExt cx="1860550" cy="1460500"/>
          </a:xfrm>
          <a:noFill/>
        </p:grpSpPr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xmlns="" id="{8015B6F2-C86F-48F9-9EA3-74A60C0DD5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xmlns="" id="{F190D97D-9585-49E6-9576-91A3B7AC1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xmlns="" id="{7642F02B-719B-43CD-90DA-1E6EBE422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xmlns="" id="{1AB177A5-0961-4540-B45D-2C2630C8D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xmlns="" id="{DAFA3B30-BD28-4130-9107-5A5B419E4A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xmlns="" id="{BD340A3F-0067-4809-8252-F0B655FE4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xmlns="" id="{411D6426-1CCA-4452-A5C5-DF8558870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3" name="Freeform 77">
            <a:extLst>
              <a:ext uri="{FF2B5EF4-FFF2-40B4-BE49-F238E27FC236}">
                <a16:creationId xmlns:a16="http://schemas.microsoft.com/office/drawing/2014/main" xmlns="" id="{5684CE86-766C-4036-8B8B-4EF6E85448E0}"/>
              </a:ext>
            </a:extLst>
          </p:cNvPr>
          <p:cNvSpPr>
            <a:spLocks noEditPoints="1"/>
          </p:cNvSpPr>
          <p:nvPr/>
        </p:nvSpPr>
        <p:spPr bwMode="auto">
          <a:xfrm>
            <a:off x="5660600" y="2754891"/>
            <a:ext cx="887307" cy="819899"/>
          </a:xfrm>
          <a:custGeom>
            <a:avLst/>
            <a:gdLst>
              <a:gd name="T0" fmla="*/ 144 w 270"/>
              <a:gd name="T1" fmla="*/ 62 h 249"/>
              <a:gd name="T2" fmla="*/ 116 w 270"/>
              <a:gd name="T3" fmla="*/ 49 h 249"/>
              <a:gd name="T4" fmla="*/ 116 w 270"/>
              <a:gd name="T5" fmla="*/ 14 h 249"/>
              <a:gd name="T6" fmla="*/ 87 w 270"/>
              <a:gd name="T7" fmla="*/ 25 h 249"/>
              <a:gd name="T8" fmla="*/ 62 w 270"/>
              <a:gd name="T9" fmla="*/ 0 h 249"/>
              <a:gd name="T10" fmla="*/ 49 w 270"/>
              <a:gd name="T11" fmla="*/ 28 h 249"/>
              <a:gd name="T12" fmla="*/ 14 w 270"/>
              <a:gd name="T13" fmla="*/ 28 h 249"/>
              <a:gd name="T14" fmla="*/ 25 w 270"/>
              <a:gd name="T15" fmla="*/ 57 h 249"/>
              <a:gd name="T16" fmla="*/ 0 w 270"/>
              <a:gd name="T17" fmla="*/ 82 h 249"/>
              <a:gd name="T18" fmla="*/ 28 w 270"/>
              <a:gd name="T19" fmla="*/ 95 h 249"/>
              <a:gd name="T20" fmla="*/ 28 w 270"/>
              <a:gd name="T21" fmla="*/ 130 h 249"/>
              <a:gd name="T22" fmla="*/ 57 w 270"/>
              <a:gd name="T23" fmla="*/ 119 h 249"/>
              <a:gd name="T24" fmla="*/ 82 w 270"/>
              <a:gd name="T25" fmla="*/ 144 h 249"/>
              <a:gd name="T26" fmla="*/ 95 w 270"/>
              <a:gd name="T27" fmla="*/ 116 h 249"/>
              <a:gd name="T28" fmla="*/ 130 w 270"/>
              <a:gd name="T29" fmla="*/ 116 h 249"/>
              <a:gd name="T30" fmla="*/ 119 w 270"/>
              <a:gd name="T31" fmla="*/ 87 h 249"/>
              <a:gd name="T32" fmla="*/ 72 w 270"/>
              <a:gd name="T33" fmla="*/ 96 h 249"/>
              <a:gd name="T34" fmla="*/ 72 w 270"/>
              <a:gd name="T35" fmla="*/ 48 h 249"/>
              <a:gd name="T36" fmla="*/ 72 w 270"/>
              <a:gd name="T37" fmla="*/ 96 h 249"/>
              <a:gd name="T38" fmla="*/ 181 w 270"/>
              <a:gd name="T39" fmla="*/ 206 h 249"/>
              <a:gd name="T40" fmla="*/ 164 w 270"/>
              <a:gd name="T41" fmla="*/ 187 h 249"/>
              <a:gd name="T42" fmla="*/ 175 w 270"/>
              <a:gd name="T43" fmla="*/ 161 h 249"/>
              <a:gd name="T44" fmla="*/ 149 w 270"/>
              <a:gd name="T45" fmla="*/ 159 h 249"/>
              <a:gd name="T46" fmla="*/ 138 w 270"/>
              <a:gd name="T47" fmla="*/ 133 h 249"/>
              <a:gd name="T48" fmla="*/ 119 w 270"/>
              <a:gd name="T49" fmla="*/ 150 h 249"/>
              <a:gd name="T50" fmla="*/ 92 w 270"/>
              <a:gd name="T51" fmla="*/ 139 h 249"/>
              <a:gd name="T52" fmla="*/ 91 w 270"/>
              <a:gd name="T53" fmla="*/ 165 h 249"/>
              <a:gd name="T54" fmla="*/ 64 w 270"/>
              <a:gd name="T55" fmla="*/ 176 h 249"/>
              <a:gd name="T56" fmla="*/ 81 w 270"/>
              <a:gd name="T57" fmla="*/ 195 h 249"/>
              <a:gd name="T58" fmla="*/ 70 w 270"/>
              <a:gd name="T59" fmla="*/ 222 h 249"/>
              <a:gd name="T60" fmla="*/ 96 w 270"/>
              <a:gd name="T61" fmla="*/ 223 h 249"/>
              <a:gd name="T62" fmla="*/ 107 w 270"/>
              <a:gd name="T63" fmla="*/ 249 h 249"/>
              <a:gd name="T64" fmla="*/ 126 w 270"/>
              <a:gd name="T65" fmla="*/ 232 h 249"/>
              <a:gd name="T66" fmla="*/ 153 w 270"/>
              <a:gd name="T67" fmla="*/ 243 h 249"/>
              <a:gd name="T68" fmla="*/ 154 w 270"/>
              <a:gd name="T69" fmla="*/ 218 h 249"/>
              <a:gd name="T70" fmla="*/ 115 w 270"/>
              <a:gd name="T71" fmla="*/ 210 h 249"/>
              <a:gd name="T72" fmla="*/ 130 w 270"/>
              <a:gd name="T73" fmla="*/ 173 h 249"/>
              <a:gd name="T74" fmla="*/ 115 w 270"/>
              <a:gd name="T75" fmla="*/ 210 h 249"/>
              <a:gd name="T76" fmla="*/ 265 w 270"/>
              <a:gd name="T77" fmla="*/ 52 h 249"/>
              <a:gd name="T78" fmla="*/ 239 w 270"/>
              <a:gd name="T79" fmla="*/ 49 h 249"/>
              <a:gd name="T80" fmla="*/ 229 w 270"/>
              <a:gd name="T81" fmla="*/ 20 h 249"/>
              <a:gd name="T82" fmla="*/ 208 w 270"/>
              <a:gd name="T83" fmla="*/ 37 h 249"/>
              <a:gd name="T84" fmla="*/ 182 w 270"/>
              <a:gd name="T85" fmla="*/ 23 h 249"/>
              <a:gd name="T86" fmla="*/ 178 w 270"/>
              <a:gd name="T87" fmla="*/ 49 h 249"/>
              <a:gd name="T88" fmla="*/ 150 w 270"/>
              <a:gd name="T89" fmla="*/ 59 h 249"/>
              <a:gd name="T90" fmla="*/ 166 w 270"/>
              <a:gd name="T91" fmla="*/ 80 h 249"/>
              <a:gd name="T92" fmla="*/ 152 w 270"/>
              <a:gd name="T93" fmla="*/ 106 h 249"/>
              <a:gd name="T94" fmla="*/ 179 w 270"/>
              <a:gd name="T95" fmla="*/ 110 h 249"/>
              <a:gd name="T96" fmla="*/ 188 w 270"/>
              <a:gd name="T97" fmla="*/ 138 h 249"/>
              <a:gd name="T98" fmla="*/ 209 w 270"/>
              <a:gd name="T99" fmla="*/ 122 h 249"/>
              <a:gd name="T100" fmla="*/ 236 w 270"/>
              <a:gd name="T101" fmla="*/ 136 h 249"/>
              <a:gd name="T102" fmla="*/ 239 w 270"/>
              <a:gd name="T103" fmla="*/ 109 h 249"/>
              <a:gd name="T104" fmla="*/ 268 w 270"/>
              <a:gd name="T105" fmla="*/ 100 h 249"/>
              <a:gd name="T106" fmla="*/ 251 w 270"/>
              <a:gd name="T107" fmla="*/ 79 h 249"/>
              <a:gd name="T108" fmla="*/ 215 w 270"/>
              <a:gd name="T109" fmla="*/ 99 h 249"/>
              <a:gd name="T110" fmla="*/ 202 w 270"/>
              <a:gd name="T111" fmla="*/ 60 h 249"/>
              <a:gd name="T112" fmla="*/ 215 w 270"/>
              <a:gd name="T113" fmla="*/ 99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70" h="249">
                <a:moveTo>
                  <a:pt x="144" y="82"/>
                </a:moveTo>
                <a:cubicBezTo>
                  <a:pt x="144" y="62"/>
                  <a:pt x="144" y="62"/>
                  <a:pt x="144" y="62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18" y="54"/>
                  <a:pt x="117" y="52"/>
                  <a:pt x="116" y="49"/>
                </a:cubicBezTo>
                <a:cubicBezTo>
                  <a:pt x="130" y="28"/>
                  <a:pt x="130" y="28"/>
                  <a:pt x="130" y="28"/>
                </a:cubicBezTo>
                <a:cubicBezTo>
                  <a:pt x="116" y="14"/>
                  <a:pt x="116" y="14"/>
                  <a:pt x="116" y="14"/>
                </a:cubicBezTo>
                <a:cubicBezTo>
                  <a:pt x="95" y="28"/>
                  <a:pt x="95" y="28"/>
                  <a:pt x="95" y="28"/>
                </a:cubicBezTo>
                <a:cubicBezTo>
                  <a:pt x="92" y="27"/>
                  <a:pt x="90" y="26"/>
                  <a:pt x="87" y="25"/>
                </a:cubicBezTo>
                <a:cubicBezTo>
                  <a:pt x="82" y="0"/>
                  <a:pt x="82" y="0"/>
                  <a:pt x="82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57" y="25"/>
                  <a:pt x="57" y="25"/>
                  <a:pt x="57" y="25"/>
                </a:cubicBezTo>
                <a:cubicBezTo>
                  <a:pt x="54" y="26"/>
                  <a:pt x="52" y="27"/>
                  <a:pt x="49" y="28"/>
                </a:cubicBezTo>
                <a:cubicBezTo>
                  <a:pt x="28" y="14"/>
                  <a:pt x="28" y="14"/>
                  <a:pt x="28" y="14"/>
                </a:cubicBezTo>
                <a:cubicBezTo>
                  <a:pt x="14" y="28"/>
                  <a:pt x="14" y="28"/>
                  <a:pt x="14" y="28"/>
                </a:cubicBezTo>
                <a:cubicBezTo>
                  <a:pt x="28" y="49"/>
                  <a:pt x="28" y="49"/>
                  <a:pt x="28" y="49"/>
                </a:cubicBezTo>
                <a:cubicBezTo>
                  <a:pt x="27" y="52"/>
                  <a:pt x="26" y="54"/>
                  <a:pt x="25" y="57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82"/>
                  <a:pt x="0" y="82"/>
                  <a:pt x="0" y="82"/>
                </a:cubicBezTo>
                <a:cubicBezTo>
                  <a:pt x="25" y="87"/>
                  <a:pt x="25" y="87"/>
                  <a:pt x="25" y="87"/>
                </a:cubicBezTo>
                <a:cubicBezTo>
                  <a:pt x="26" y="90"/>
                  <a:pt x="27" y="92"/>
                  <a:pt x="28" y="95"/>
                </a:cubicBezTo>
                <a:cubicBezTo>
                  <a:pt x="14" y="116"/>
                  <a:pt x="14" y="116"/>
                  <a:pt x="14" y="116"/>
                </a:cubicBezTo>
                <a:cubicBezTo>
                  <a:pt x="28" y="130"/>
                  <a:pt x="28" y="130"/>
                  <a:pt x="28" y="130"/>
                </a:cubicBezTo>
                <a:cubicBezTo>
                  <a:pt x="49" y="116"/>
                  <a:pt x="49" y="116"/>
                  <a:pt x="49" y="116"/>
                </a:cubicBezTo>
                <a:cubicBezTo>
                  <a:pt x="52" y="117"/>
                  <a:pt x="54" y="118"/>
                  <a:pt x="57" y="119"/>
                </a:cubicBezTo>
                <a:cubicBezTo>
                  <a:pt x="62" y="144"/>
                  <a:pt x="62" y="144"/>
                  <a:pt x="62" y="144"/>
                </a:cubicBezTo>
                <a:cubicBezTo>
                  <a:pt x="82" y="144"/>
                  <a:pt x="82" y="144"/>
                  <a:pt x="82" y="144"/>
                </a:cubicBezTo>
                <a:cubicBezTo>
                  <a:pt x="87" y="119"/>
                  <a:pt x="87" y="119"/>
                  <a:pt x="87" y="119"/>
                </a:cubicBezTo>
                <a:cubicBezTo>
                  <a:pt x="90" y="118"/>
                  <a:pt x="92" y="117"/>
                  <a:pt x="95" y="116"/>
                </a:cubicBezTo>
                <a:cubicBezTo>
                  <a:pt x="116" y="130"/>
                  <a:pt x="116" y="130"/>
                  <a:pt x="116" y="130"/>
                </a:cubicBezTo>
                <a:cubicBezTo>
                  <a:pt x="130" y="116"/>
                  <a:pt x="130" y="116"/>
                  <a:pt x="130" y="116"/>
                </a:cubicBezTo>
                <a:cubicBezTo>
                  <a:pt x="116" y="95"/>
                  <a:pt x="116" y="95"/>
                  <a:pt x="116" y="95"/>
                </a:cubicBezTo>
                <a:cubicBezTo>
                  <a:pt x="117" y="92"/>
                  <a:pt x="118" y="90"/>
                  <a:pt x="119" y="87"/>
                </a:cubicBezTo>
                <a:lnTo>
                  <a:pt x="144" y="82"/>
                </a:lnTo>
                <a:close/>
                <a:moveTo>
                  <a:pt x="72" y="96"/>
                </a:moveTo>
                <a:cubicBezTo>
                  <a:pt x="59" y="96"/>
                  <a:pt x="48" y="85"/>
                  <a:pt x="48" y="72"/>
                </a:cubicBezTo>
                <a:cubicBezTo>
                  <a:pt x="48" y="59"/>
                  <a:pt x="59" y="48"/>
                  <a:pt x="72" y="48"/>
                </a:cubicBezTo>
                <a:cubicBezTo>
                  <a:pt x="85" y="48"/>
                  <a:pt x="96" y="59"/>
                  <a:pt x="96" y="72"/>
                </a:cubicBezTo>
                <a:cubicBezTo>
                  <a:pt x="96" y="85"/>
                  <a:pt x="85" y="96"/>
                  <a:pt x="72" y="96"/>
                </a:cubicBezTo>
                <a:close/>
                <a:moveTo>
                  <a:pt x="175" y="221"/>
                </a:moveTo>
                <a:cubicBezTo>
                  <a:pt x="181" y="206"/>
                  <a:pt x="181" y="206"/>
                  <a:pt x="181" y="206"/>
                </a:cubicBezTo>
                <a:cubicBezTo>
                  <a:pt x="164" y="194"/>
                  <a:pt x="164" y="194"/>
                  <a:pt x="164" y="194"/>
                </a:cubicBezTo>
                <a:cubicBezTo>
                  <a:pt x="164" y="192"/>
                  <a:pt x="164" y="190"/>
                  <a:pt x="164" y="187"/>
                </a:cubicBezTo>
                <a:cubicBezTo>
                  <a:pt x="181" y="175"/>
                  <a:pt x="181" y="175"/>
                  <a:pt x="181" y="175"/>
                </a:cubicBezTo>
                <a:cubicBezTo>
                  <a:pt x="175" y="161"/>
                  <a:pt x="175" y="161"/>
                  <a:pt x="175" y="161"/>
                </a:cubicBezTo>
                <a:cubicBezTo>
                  <a:pt x="154" y="164"/>
                  <a:pt x="154" y="164"/>
                  <a:pt x="154" y="164"/>
                </a:cubicBezTo>
                <a:cubicBezTo>
                  <a:pt x="152" y="163"/>
                  <a:pt x="151" y="161"/>
                  <a:pt x="149" y="159"/>
                </a:cubicBezTo>
                <a:cubicBezTo>
                  <a:pt x="153" y="139"/>
                  <a:pt x="153" y="139"/>
                  <a:pt x="153" y="139"/>
                </a:cubicBezTo>
                <a:cubicBezTo>
                  <a:pt x="138" y="133"/>
                  <a:pt x="138" y="133"/>
                  <a:pt x="138" y="133"/>
                </a:cubicBezTo>
                <a:cubicBezTo>
                  <a:pt x="126" y="150"/>
                  <a:pt x="126" y="150"/>
                  <a:pt x="126" y="150"/>
                </a:cubicBezTo>
                <a:cubicBezTo>
                  <a:pt x="124" y="150"/>
                  <a:pt x="121" y="150"/>
                  <a:pt x="119" y="150"/>
                </a:cubicBezTo>
                <a:cubicBezTo>
                  <a:pt x="107" y="133"/>
                  <a:pt x="107" y="133"/>
                  <a:pt x="107" y="133"/>
                </a:cubicBezTo>
                <a:cubicBezTo>
                  <a:pt x="92" y="139"/>
                  <a:pt x="92" y="139"/>
                  <a:pt x="92" y="139"/>
                </a:cubicBezTo>
                <a:cubicBezTo>
                  <a:pt x="96" y="160"/>
                  <a:pt x="96" y="160"/>
                  <a:pt x="96" y="160"/>
                </a:cubicBezTo>
                <a:cubicBezTo>
                  <a:pt x="94" y="161"/>
                  <a:pt x="92" y="163"/>
                  <a:pt x="91" y="165"/>
                </a:cubicBezTo>
                <a:cubicBezTo>
                  <a:pt x="70" y="161"/>
                  <a:pt x="70" y="161"/>
                  <a:pt x="70" y="161"/>
                </a:cubicBezTo>
                <a:cubicBezTo>
                  <a:pt x="64" y="176"/>
                  <a:pt x="64" y="176"/>
                  <a:pt x="64" y="176"/>
                </a:cubicBezTo>
                <a:cubicBezTo>
                  <a:pt x="81" y="188"/>
                  <a:pt x="81" y="188"/>
                  <a:pt x="81" y="188"/>
                </a:cubicBezTo>
                <a:cubicBezTo>
                  <a:pt x="81" y="190"/>
                  <a:pt x="81" y="192"/>
                  <a:pt x="81" y="195"/>
                </a:cubicBezTo>
                <a:cubicBezTo>
                  <a:pt x="64" y="207"/>
                  <a:pt x="64" y="207"/>
                  <a:pt x="64" y="207"/>
                </a:cubicBezTo>
                <a:cubicBezTo>
                  <a:pt x="70" y="222"/>
                  <a:pt x="70" y="222"/>
                  <a:pt x="70" y="222"/>
                </a:cubicBezTo>
                <a:cubicBezTo>
                  <a:pt x="91" y="218"/>
                  <a:pt x="91" y="218"/>
                  <a:pt x="91" y="218"/>
                </a:cubicBezTo>
                <a:cubicBezTo>
                  <a:pt x="93" y="220"/>
                  <a:pt x="94" y="221"/>
                  <a:pt x="96" y="223"/>
                </a:cubicBezTo>
                <a:cubicBezTo>
                  <a:pt x="92" y="243"/>
                  <a:pt x="92" y="243"/>
                  <a:pt x="92" y="243"/>
                </a:cubicBezTo>
                <a:cubicBezTo>
                  <a:pt x="107" y="249"/>
                  <a:pt x="107" y="249"/>
                  <a:pt x="107" y="249"/>
                </a:cubicBezTo>
                <a:cubicBezTo>
                  <a:pt x="119" y="232"/>
                  <a:pt x="119" y="232"/>
                  <a:pt x="119" y="232"/>
                </a:cubicBezTo>
                <a:cubicBezTo>
                  <a:pt x="122" y="232"/>
                  <a:pt x="124" y="232"/>
                  <a:pt x="126" y="232"/>
                </a:cubicBezTo>
                <a:cubicBezTo>
                  <a:pt x="138" y="249"/>
                  <a:pt x="138" y="249"/>
                  <a:pt x="138" y="249"/>
                </a:cubicBezTo>
                <a:cubicBezTo>
                  <a:pt x="153" y="243"/>
                  <a:pt x="153" y="243"/>
                  <a:pt x="153" y="243"/>
                </a:cubicBezTo>
                <a:cubicBezTo>
                  <a:pt x="149" y="222"/>
                  <a:pt x="149" y="222"/>
                  <a:pt x="149" y="222"/>
                </a:cubicBezTo>
                <a:cubicBezTo>
                  <a:pt x="151" y="221"/>
                  <a:pt x="153" y="219"/>
                  <a:pt x="154" y="218"/>
                </a:cubicBezTo>
                <a:lnTo>
                  <a:pt x="175" y="221"/>
                </a:lnTo>
                <a:close/>
                <a:moveTo>
                  <a:pt x="115" y="210"/>
                </a:moveTo>
                <a:cubicBezTo>
                  <a:pt x="105" y="205"/>
                  <a:pt x="100" y="194"/>
                  <a:pt x="104" y="183"/>
                </a:cubicBezTo>
                <a:cubicBezTo>
                  <a:pt x="108" y="173"/>
                  <a:pt x="120" y="168"/>
                  <a:pt x="130" y="173"/>
                </a:cubicBezTo>
                <a:cubicBezTo>
                  <a:pt x="140" y="177"/>
                  <a:pt x="145" y="188"/>
                  <a:pt x="141" y="199"/>
                </a:cubicBezTo>
                <a:cubicBezTo>
                  <a:pt x="137" y="209"/>
                  <a:pt x="125" y="214"/>
                  <a:pt x="115" y="210"/>
                </a:cubicBezTo>
                <a:close/>
                <a:moveTo>
                  <a:pt x="270" y="68"/>
                </a:moveTo>
                <a:cubicBezTo>
                  <a:pt x="265" y="52"/>
                  <a:pt x="265" y="52"/>
                  <a:pt x="265" y="52"/>
                </a:cubicBezTo>
                <a:cubicBezTo>
                  <a:pt x="243" y="54"/>
                  <a:pt x="243" y="54"/>
                  <a:pt x="243" y="54"/>
                </a:cubicBezTo>
                <a:cubicBezTo>
                  <a:pt x="242" y="53"/>
                  <a:pt x="240" y="51"/>
                  <a:pt x="239" y="49"/>
                </a:cubicBezTo>
                <a:cubicBezTo>
                  <a:pt x="244" y="28"/>
                  <a:pt x="244" y="28"/>
                  <a:pt x="244" y="28"/>
                </a:cubicBezTo>
                <a:cubicBezTo>
                  <a:pt x="229" y="20"/>
                  <a:pt x="229" y="20"/>
                  <a:pt x="229" y="20"/>
                </a:cubicBezTo>
                <a:cubicBezTo>
                  <a:pt x="216" y="37"/>
                  <a:pt x="216" y="37"/>
                  <a:pt x="216" y="37"/>
                </a:cubicBezTo>
                <a:cubicBezTo>
                  <a:pt x="213" y="37"/>
                  <a:pt x="211" y="37"/>
                  <a:pt x="208" y="37"/>
                </a:cubicBezTo>
                <a:cubicBezTo>
                  <a:pt x="197" y="18"/>
                  <a:pt x="197" y="18"/>
                  <a:pt x="197" y="18"/>
                </a:cubicBezTo>
                <a:cubicBezTo>
                  <a:pt x="182" y="23"/>
                  <a:pt x="182" y="23"/>
                  <a:pt x="182" y="23"/>
                </a:cubicBezTo>
                <a:cubicBezTo>
                  <a:pt x="184" y="45"/>
                  <a:pt x="184" y="45"/>
                  <a:pt x="184" y="45"/>
                </a:cubicBezTo>
                <a:cubicBezTo>
                  <a:pt x="182" y="46"/>
                  <a:pt x="180" y="48"/>
                  <a:pt x="178" y="49"/>
                </a:cubicBezTo>
                <a:cubicBezTo>
                  <a:pt x="157" y="44"/>
                  <a:pt x="157" y="44"/>
                  <a:pt x="157" y="44"/>
                </a:cubicBezTo>
                <a:cubicBezTo>
                  <a:pt x="150" y="59"/>
                  <a:pt x="150" y="59"/>
                  <a:pt x="150" y="59"/>
                </a:cubicBezTo>
                <a:cubicBezTo>
                  <a:pt x="167" y="72"/>
                  <a:pt x="167" y="72"/>
                  <a:pt x="167" y="72"/>
                </a:cubicBezTo>
                <a:cubicBezTo>
                  <a:pt x="166" y="75"/>
                  <a:pt x="166" y="77"/>
                  <a:pt x="166" y="80"/>
                </a:cubicBezTo>
                <a:cubicBezTo>
                  <a:pt x="147" y="91"/>
                  <a:pt x="147" y="91"/>
                  <a:pt x="147" y="91"/>
                </a:cubicBezTo>
                <a:cubicBezTo>
                  <a:pt x="152" y="106"/>
                  <a:pt x="152" y="106"/>
                  <a:pt x="152" y="106"/>
                </a:cubicBezTo>
                <a:cubicBezTo>
                  <a:pt x="174" y="104"/>
                  <a:pt x="174" y="104"/>
                  <a:pt x="174" y="104"/>
                </a:cubicBezTo>
                <a:cubicBezTo>
                  <a:pt x="175" y="106"/>
                  <a:pt x="177" y="108"/>
                  <a:pt x="179" y="110"/>
                </a:cubicBezTo>
                <a:cubicBezTo>
                  <a:pt x="173" y="131"/>
                  <a:pt x="173" y="131"/>
                  <a:pt x="173" y="131"/>
                </a:cubicBezTo>
                <a:cubicBezTo>
                  <a:pt x="188" y="138"/>
                  <a:pt x="188" y="138"/>
                  <a:pt x="188" y="138"/>
                </a:cubicBezTo>
                <a:cubicBezTo>
                  <a:pt x="202" y="121"/>
                  <a:pt x="202" y="121"/>
                  <a:pt x="202" y="121"/>
                </a:cubicBezTo>
                <a:cubicBezTo>
                  <a:pt x="204" y="122"/>
                  <a:pt x="206" y="122"/>
                  <a:pt x="209" y="122"/>
                </a:cubicBezTo>
                <a:cubicBezTo>
                  <a:pt x="220" y="141"/>
                  <a:pt x="220" y="141"/>
                  <a:pt x="220" y="141"/>
                </a:cubicBezTo>
                <a:cubicBezTo>
                  <a:pt x="236" y="136"/>
                  <a:pt x="236" y="136"/>
                  <a:pt x="236" y="136"/>
                </a:cubicBezTo>
                <a:cubicBezTo>
                  <a:pt x="234" y="114"/>
                  <a:pt x="234" y="114"/>
                  <a:pt x="234" y="114"/>
                </a:cubicBezTo>
                <a:cubicBezTo>
                  <a:pt x="235" y="113"/>
                  <a:pt x="237" y="111"/>
                  <a:pt x="239" y="109"/>
                </a:cubicBezTo>
                <a:cubicBezTo>
                  <a:pt x="260" y="115"/>
                  <a:pt x="260" y="115"/>
                  <a:pt x="260" y="115"/>
                </a:cubicBezTo>
                <a:cubicBezTo>
                  <a:pt x="268" y="100"/>
                  <a:pt x="268" y="100"/>
                  <a:pt x="268" y="100"/>
                </a:cubicBezTo>
                <a:cubicBezTo>
                  <a:pt x="251" y="86"/>
                  <a:pt x="251" y="86"/>
                  <a:pt x="251" y="86"/>
                </a:cubicBezTo>
                <a:cubicBezTo>
                  <a:pt x="251" y="84"/>
                  <a:pt x="251" y="82"/>
                  <a:pt x="251" y="79"/>
                </a:cubicBezTo>
                <a:lnTo>
                  <a:pt x="270" y="68"/>
                </a:lnTo>
                <a:close/>
                <a:moveTo>
                  <a:pt x="215" y="99"/>
                </a:moveTo>
                <a:cubicBezTo>
                  <a:pt x="204" y="103"/>
                  <a:pt x="193" y="97"/>
                  <a:pt x="189" y="86"/>
                </a:cubicBezTo>
                <a:cubicBezTo>
                  <a:pt x="185" y="75"/>
                  <a:pt x="191" y="63"/>
                  <a:pt x="202" y="60"/>
                </a:cubicBezTo>
                <a:cubicBezTo>
                  <a:pt x="213" y="56"/>
                  <a:pt x="225" y="62"/>
                  <a:pt x="228" y="73"/>
                </a:cubicBezTo>
                <a:cubicBezTo>
                  <a:pt x="232" y="84"/>
                  <a:pt x="226" y="95"/>
                  <a:pt x="215" y="99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Freeform 17">
            <a:extLst>
              <a:ext uri="{FF2B5EF4-FFF2-40B4-BE49-F238E27FC236}">
                <a16:creationId xmlns:a16="http://schemas.microsoft.com/office/drawing/2014/main" xmlns="" id="{FFF20970-EFBE-4C63-B93E-E4D34A0A743A}"/>
              </a:ext>
            </a:extLst>
          </p:cNvPr>
          <p:cNvSpPr>
            <a:spLocks noEditPoints="1"/>
          </p:cNvSpPr>
          <p:nvPr/>
        </p:nvSpPr>
        <p:spPr bwMode="auto">
          <a:xfrm>
            <a:off x="1767948" y="2652006"/>
            <a:ext cx="682251" cy="932236"/>
          </a:xfrm>
          <a:custGeom>
            <a:avLst/>
            <a:gdLst>
              <a:gd name="T0" fmla="*/ 150 w 163"/>
              <a:gd name="T1" fmla="*/ 19 h 224"/>
              <a:gd name="T2" fmla="*/ 157 w 163"/>
              <a:gd name="T3" fmla="*/ 19 h 224"/>
              <a:gd name="T4" fmla="*/ 163 w 163"/>
              <a:gd name="T5" fmla="*/ 13 h 224"/>
              <a:gd name="T6" fmla="*/ 163 w 163"/>
              <a:gd name="T7" fmla="*/ 6 h 224"/>
              <a:gd name="T8" fmla="*/ 157 w 163"/>
              <a:gd name="T9" fmla="*/ 0 h 224"/>
              <a:gd name="T10" fmla="*/ 6 w 163"/>
              <a:gd name="T11" fmla="*/ 0 h 224"/>
              <a:gd name="T12" fmla="*/ 0 w 163"/>
              <a:gd name="T13" fmla="*/ 6 h 224"/>
              <a:gd name="T14" fmla="*/ 0 w 163"/>
              <a:gd name="T15" fmla="*/ 13 h 224"/>
              <a:gd name="T16" fmla="*/ 6 w 163"/>
              <a:gd name="T17" fmla="*/ 19 h 224"/>
              <a:gd name="T18" fmla="*/ 13 w 163"/>
              <a:gd name="T19" fmla="*/ 19 h 224"/>
              <a:gd name="T20" fmla="*/ 61 w 163"/>
              <a:gd name="T21" fmla="*/ 112 h 224"/>
              <a:gd name="T22" fmla="*/ 13 w 163"/>
              <a:gd name="T23" fmla="*/ 205 h 224"/>
              <a:gd name="T24" fmla="*/ 6 w 163"/>
              <a:gd name="T25" fmla="*/ 205 h 224"/>
              <a:gd name="T26" fmla="*/ 0 w 163"/>
              <a:gd name="T27" fmla="*/ 211 h 224"/>
              <a:gd name="T28" fmla="*/ 0 w 163"/>
              <a:gd name="T29" fmla="*/ 218 h 224"/>
              <a:gd name="T30" fmla="*/ 6 w 163"/>
              <a:gd name="T31" fmla="*/ 224 h 224"/>
              <a:gd name="T32" fmla="*/ 157 w 163"/>
              <a:gd name="T33" fmla="*/ 224 h 224"/>
              <a:gd name="T34" fmla="*/ 163 w 163"/>
              <a:gd name="T35" fmla="*/ 218 h 224"/>
              <a:gd name="T36" fmla="*/ 163 w 163"/>
              <a:gd name="T37" fmla="*/ 211 h 224"/>
              <a:gd name="T38" fmla="*/ 157 w 163"/>
              <a:gd name="T39" fmla="*/ 205 h 224"/>
              <a:gd name="T40" fmla="*/ 150 w 163"/>
              <a:gd name="T41" fmla="*/ 205 h 224"/>
              <a:gd name="T42" fmla="*/ 102 w 163"/>
              <a:gd name="T43" fmla="*/ 112 h 224"/>
              <a:gd name="T44" fmla="*/ 150 w 163"/>
              <a:gd name="T45" fmla="*/ 19 h 224"/>
              <a:gd name="T46" fmla="*/ 131 w 163"/>
              <a:gd name="T47" fmla="*/ 199 h 224"/>
              <a:gd name="T48" fmla="*/ 128 w 163"/>
              <a:gd name="T49" fmla="*/ 204 h 224"/>
              <a:gd name="T50" fmla="*/ 34 w 163"/>
              <a:gd name="T51" fmla="*/ 204 h 224"/>
              <a:gd name="T52" fmla="*/ 32 w 163"/>
              <a:gd name="T53" fmla="*/ 200 h 224"/>
              <a:gd name="T54" fmla="*/ 79 w 163"/>
              <a:gd name="T55" fmla="*/ 148 h 224"/>
              <a:gd name="T56" fmla="*/ 84 w 163"/>
              <a:gd name="T57" fmla="*/ 148 h 224"/>
              <a:gd name="T58" fmla="*/ 131 w 163"/>
              <a:gd name="T59" fmla="*/ 199 h 224"/>
              <a:gd name="T60" fmla="*/ 81 w 163"/>
              <a:gd name="T61" fmla="*/ 96 h 224"/>
              <a:gd name="T62" fmla="*/ 47 w 163"/>
              <a:gd name="T63" fmla="*/ 62 h 224"/>
              <a:gd name="T64" fmla="*/ 78 w 163"/>
              <a:gd name="T65" fmla="*/ 69 h 224"/>
              <a:gd name="T66" fmla="*/ 115 w 163"/>
              <a:gd name="T67" fmla="*/ 59 h 224"/>
              <a:gd name="T68" fmla="*/ 81 w 163"/>
              <a:gd name="T69" fmla="*/ 96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63" h="224">
                <a:moveTo>
                  <a:pt x="150" y="19"/>
                </a:moveTo>
                <a:cubicBezTo>
                  <a:pt x="157" y="19"/>
                  <a:pt x="157" y="19"/>
                  <a:pt x="157" y="19"/>
                </a:cubicBezTo>
                <a:cubicBezTo>
                  <a:pt x="160" y="19"/>
                  <a:pt x="163" y="16"/>
                  <a:pt x="163" y="13"/>
                </a:cubicBezTo>
                <a:cubicBezTo>
                  <a:pt x="163" y="6"/>
                  <a:pt x="163" y="6"/>
                  <a:pt x="163" y="6"/>
                </a:cubicBezTo>
                <a:cubicBezTo>
                  <a:pt x="163" y="3"/>
                  <a:pt x="160" y="0"/>
                  <a:pt x="157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6"/>
                  <a:pt x="3" y="19"/>
                  <a:pt x="6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3" y="76"/>
                  <a:pt x="58" y="78"/>
                  <a:pt x="61" y="112"/>
                </a:cubicBezTo>
                <a:cubicBezTo>
                  <a:pt x="58" y="146"/>
                  <a:pt x="13" y="148"/>
                  <a:pt x="13" y="205"/>
                </a:cubicBezTo>
                <a:cubicBezTo>
                  <a:pt x="6" y="205"/>
                  <a:pt x="6" y="205"/>
                  <a:pt x="6" y="205"/>
                </a:cubicBezTo>
                <a:cubicBezTo>
                  <a:pt x="3" y="205"/>
                  <a:pt x="0" y="208"/>
                  <a:pt x="0" y="21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21"/>
                  <a:pt x="3" y="224"/>
                  <a:pt x="6" y="224"/>
                </a:cubicBezTo>
                <a:cubicBezTo>
                  <a:pt x="157" y="224"/>
                  <a:pt x="157" y="224"/>
                  <a:pt x="157" y="224"/>
                </a:cubicBezTo>
                <a:cubicBezTo>
                  <a:pt x="160" y="224"/>
                  <a:pt x="163" y="221"/>
                  <a:pt x="163" y="218"/>
                </a:cubicBezTo>
                <a:cubicBezTo>
                  <a:pt x="163" y="211"/>
                  <a:pt x="163" y="211"/>
                  <a:pt x="163" y="211"/>
                </a:cubicBezTo>
                <a:cubicBezTo>
                  <a:pt x="163" y="208"/>
                  <a:pt x="160" y="205"/>
                  <a:pt x="157" y="205"/>
                </a:cubicBezTo>
                <a:cubicBezTo>
                  <a:pt x="150" y="205"/>
                  <a:pt x="150" y="205"/>
                  <a:pt x="150" y="205"/>
                </a:cubicBezTo>
                <a:cubicBezTo>
                  <a:pt x="150" y="148"/>
                  <a:pt x="105" y="146"/>
                  <a:pt x="102" y="112"/>
                </a:cubicBezTo>
                <a:cubicBezTo>
                  <a:pt x="105" y="78"/>
                  <a:pt x="150" y="76"/>
                  <a:pt x="150" y="19"/>
                </a:cubicBezTo>
                <a:close/>
                <a:moveTo>
                  <a:pt x="131" y="199"/>
                </a:moveTo>
                <a:cubicBezTo>
                  <a:pt x="132" y="202"/>
                  <a:pt x="131" y="204"/>
                  <a:pt x="128" y="204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2" y="204"/>
                  <a:pt x="30" y="202"/>
                  <a:pt x="32" y="200"/>
                </a:cubicBezTo>
                <a:cubicBezTo>
                  <a:pt x="44" y="179"/>
                  <a:pt x="59" y="163"/>
                  <a:pt x="79" y="148"/>
                </a:cubicBezTo>
                <a:cubicBezTo>
                  <a:pt x="81" y="147"/>
                  <a:pt x="82" y="147"/>
                  <a:pt x="84" y="148"/>
                </a:cubicBezTo>
                <a:cubicBezTo>
                  <a:pt x="104" y="167"/>
                  <a:pt x="119" y="182"/>
                  <a:pt x="131" y="199"/>
                </a:cubicBezTo>
                <a:close/>
                <a:moveTo>
                  <a:pt x="81" y="96"/>
                </a:moveTo>
                <a:cubicBezTo>
                  <a:pt x="47" y="62"/>
                  <a:pt x="47" y="62"/>
                  <a:pt x="47" y="62"/>
                </a:cubicBezTo>
                <a:cubicBezTo>
                  <a:pt x="47" y="62"/>
                  <a:pt x="64" y="69"/>
                  <a:pt x="78" y="69"/>
                </a:cubicBezTo>
                <a:cubicBezTo>
                  <a:pt x="92" y="69"/>
                  <a:pt x="104" y="59"/>
                  <a:pt x="115" y="59"/>
                </a:cubicBezTo>
                <a:cubicBezTo>
                  <a:pt x="125" y="59"/>
                  <a:pt x="81" y="96"/>
                  <a:pt x="81" y="96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570D8F45-6930-421B-B876-88611075E5AD}"/>
              </a:ext>
            </a:extLst>
          </p:cNvPr>
          <p:cNvSpPr txBox="1"/>
          <p:nvPr/>
        </p:nvSpPr>
        <p:spPr>
          <a:xfrm>
            <a:off x="1317244" y="4719216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66F9A4D6-19CC-42D3-8C97-45B9F3B87500}"/>
              </a:ext>
            </a:extLst>
          </p:cNvPr>
          <p:cNvSpPr txBox="1"/>
          <p:nvPr/>
        </p:nvSpPr>
        <p:spPr>
          <a:xfrm>
            <a:off x="991866" y="5255139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xmlns="" id="{642F0FB6-05E6-4D0A-B777-042EA8ACC345}"/>
              </a:ext>
            </a:extLst>
          </p:cNvPr>
          <p:cNvSpPr txBox="1"/>
          <p:nvPr/>
        </p:nvSpPr>
        <p:spPr>
          <a:xfrm>
            <a:off x="991866" y="5592205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F2386BB8-1829-40D0-BC15-4611636890C5}"/>
              </a:ext>
            </a:extLst>
          </p:cNvPr>
          <p:cNvSpPr txBox="1"/>
          <p:nvPr/>
        </p:nvSpPr>
        <p:spPr>
          <a:xfrm>
            <a:off x="5166045" y="4709762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4D229DAA-DF27-4924-A5B9-8A8588929E86}"/>
              </a:ext>
            </a:extLst>
          </p:cNvPr>
          <p:cNvSpPr txBox="1"/>
          <p:nvPr/>
        </p:nvSpPr>
        <p:spPr>
          <a:xfrm>
            <a:off x="4840667" y="5245685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830AF5C4-207B-43F2-8F63-7D0607262D0A}"/>
              </a:ext>
            </a:extLst>
          </p:cNvPr>
          <p:cNvSpPr txBox="1"/>
          <p:nvPr/>
        </p:nvSpPr>
        <p:spPr>
          <a:xfrm>
            <a:off x="4840667" y="5582751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xmlns="" id="{4D468447-E1CF-4F9A-85B4-B7B210F5B428}"/>
              </a:ext>
            </a:extLst>
          </p:cNvPr>
          <p:cNvSpPr txBox="1"/>
          <p:nvPr/>
        </p:nvSpPr>
        <p:spPr>
          <a:xfrm>
            <a:off x="9148265" y="4709762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83915985-1D13-4EA0-BBEF-3EA10AA24D30}"/>
              </a:ext>
            </a:extLst>
          </p:cNvPr>
          <p:cNvSpPr txBox="1"/>
          <p:nvPr/>
        </p:nvSpPr>
        <p:spPr>
          <a:xfrm>
            <a:off x="8822887" y="5245685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xmlns="" id="{FA977923-1580-480E-93D0-3E737A68BE0F}"/>
              </a:ext>
            </a:extLst>
          </p:cNvPr>
          <p:cNvSpPr txBox="1"/>
          <p:nvPr/>
        </p:nvSpPr>
        <p:spPr>
          <a:xfrm>
            <a:off x="8822887" y="5582751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64848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3" grpId="0" animBg="1"/>
      <p:bldP spid="24" grpId="0" animBg="1"/>
      <p:bldP spid="25" grpId="0"/>
      <p:bldP spid="26" grpId="0"/>
      <p:bldP spid="27" grpId="0"/>
      <p:bldP spid="28" grpId="0"/>
      <p:bldP spid="29" grpId="0"/>
      <p:bldP spid="30" grpId="0"/>
      <p:bldP spid="34" grpId="0"/>
      <p:bldP spid="35" grpId="0"/>
      <p:bldP spid="3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047E8E4D-4B59-4D68-B3B3-DC14CC34961D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OeJc0s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DniXNL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OeJc0u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54lzSy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54lzS2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aWGeSz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aWGeS5r5lmRrAAAAawAAABwAAAB1bml2ZXJzYWwvbG9jYWxfc2V0dGluZ3MueG1ss7GvyM1RKEstKs7Mz7NVMtQzUFJIzUvOT8nMS7dVCg1x07VQUiguScxLSczJz0u1VcrLV1Kwt+OyyclPTswJTi0pASosVijISaxMLQpJzQUySlL9EnOBKp/tmfJ8ya5n09qfr9ivpG/HBQB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aWGeS7CHI/RsAQAA9wIAACkAAAB1bml2ZXJzYWwvc2tpbl9jdXN0b21pemF0aW9uX3NldHRpbmdzLnhtbI1S20okMRB99yuCPzBJKreGdiC3lnlR0QGfm+ns0qyml07EZcnHm3Z3GEdHNPVUdU6doiqnTb/GaJ9Snh7Hv30ep3gXch7jz7Q+Q6jdTQ/TfDOHFHJaHSr3Yxym5038MS21Wk25j0M/D3ZB0xqj7vUhJbVyqmbMMIok89Qr5Dy3FWvANWAr5iix7eqdxD/dOexCzKdV29UR+rFhE1OY8yYO4c8ajtlvoeMNLud+GCsvrQVbouynFseWQIxwyX2hGgAEstwRh4uUjdQEecw4hmIUBQqIcE4aUYikHGrWNaKqMN8IxCRj1BXqae1GWhtHbZHQEKLrNK8aW7rOSIwRIQSYK1xAZzCqbKgaGtRyQHBgQBRtNFGAOtuZjhXvvLAcKeoFxoUZAxgfjnvY7u25DtVvr7M/5xeCJ7/gJLp4a3XCXO3uaZ4reRsefz/0OaBxuDi/ufV3/mqrt5vrq/P/vnz18J61mLVu/am3XwBQSwMEFAACAAgAamGeSyTg/xfEDAAAYxkAABcAAAB1bml2ZXJzYWwvdW5pdmVyc2FsLnBuZ+1XaVxT55o/isVOLSBqCrI7ttJFxKgBFJO4AOIom4QisouWyy7IIQYI0UtbBEXa3lvwgiESLAHCTkMwAUJF4NYYUFnCYqSCISSHJGAgIWSbg/bOb2a+zefhw/md8/zf9z3P+n/Oc/L9fU+ZfGT1EQAAJqe9Pc4BgBECADbe/NAYRox/4u+Gbxuunjt1AmgYsBHDwqbY4z7HAaC5aIs2+gNY/rcr3iFXAcC0Z+3a0J9SfQkALFdOexzHXYuQCs7QLwnH+1/rz+YA2GNVJ4ynP3Xbnr8b8bEH7vElhy83eVSctvmi4HNfj022f9n/1/s3HbYN52/e+mLgqGeNq0pJnKAFT4EThvAJ9uqFKwHshPqgoISRaCynNojtXFclLkvpCiEqx2Ppfhj1m8eb7bNhc648NK+1qLWeFafhshd7LaRPYOzMiFnMkfyCMyX7GFs2AkBdoG3qNsQUyUBkw4vdLiPbLSR3q5P3/PmMWZ2rzPiXwNoJb2Fvg0NyzAMHP5oHbAAADw/Y8a3m6+A6uA6ug+vgOrgOroPr4Dq4Dv4/BPdla6TMrwDg+tD/8UfhDS5gcZkf2RiRoxaOzBRhuzLnKvK+xk8RVShacrCgi0UGs9hSAIjqJDzlFzIHbrF0wu8sIsYSws5zR4/E6GQtgzCUZ2Mht0VEwu+QvMqSJ6XMM2qTUwSy5CwAaJ+gUXIyeV2Ee9Wp0UmhTF7rhdmOQgI+QCXeN8lp7KycFtMoySl/MBqS8Ux0jYhC0nu4poj9SKtDkr/5YR5KtCS9gkLn6KQpjvrFIlIYitJDMOhUznJNcARBWEBQ6M5xeYpvQEqhsGtVQv9qtlCB74zko70Gpo+0OalKONrLMxlVs3j2wHTJ3/12bzClvbqN7rtvqderOMxJNP0yCyw6LmDG6r7XvApIjbhVv2ZHvtU9wZUeE0cjRrL+RT3zVeYIAfEpmGMSxZXnqNh/GxKm2XhJNQX5EyL8y9R+YVP1DU278xM5yaBhHD8PjcTVh3ILCcvt1TcyedbYQSiD1f/PkLD+KmF8KPQWag5TiJYHnlRgX9dxlXGfdo9Xu8bbEd78qFxW3k2fxECjh/eA9hRhWVrWKU985cCt5CxfunE0qp0+ZPUA5D6NPzZhsiIhiwkOwSUMrvBHug5j9gwKX/0of5VweKHhep2mNqdhq41q/OZPzWFouz7HYJQ3BRvUvthnPbl/5yjayzfLlmEyI/LhjrgU9SsqqNP8lW8V/hSvjWEpku1/yEDl2HsrXMBI/GSOFXX6733R/872OmbyH6Ibr49galaWh4ktHfL4hXAad4xO6ad9iFqwz121uld0+cm1o8PXieqak7qsISJbhkybgKopUCor6aG5hYIQK13TtPW9pvMaGUppCU5i1zQtsxV1XZG7vjwRc53PKxtx/03h3ku2+ucdfM/hDlmXdUCzTRR/kHuDsJNrNnOALWSaTMAJfgGNgQ+TmM7P0fZmFexkICMw75GNQvV5MYu4H36pF2iJY+o02xAVyG5ollecywox+TSh6/4KCKoEKTsRAqFFQDNbxtowxkOSkA+HpLkhzIHmWmzZpDSXeLPgmeUfoOL7Iw8uCw4gdoB7s/B70XlBeft5u1xJNOqAfZ7bz2p3ROuFHBsMrk9lK+lIDempkuMSM28/4DdDadSNf6wuj4amMBrp/XWTZq3J5BiljC1v00QHc0Jwe2nhos9Y0tPSbQjEx5AeF2uC67e4lCeMKuqp1oXlQqlTw0TkowpjKcjBLRUuWP8YQItZQDcGlhw0G01wwDa22owNtsGJvGq73P5S1BaWELAooTe2iVIyfeYarK/zTHUWqw1Bgq67IGTTuuT8RUGBv8mzvqgksrDCscdtPi5uUpiaER/Jf+152ePx3WAjNbIRY2spGowctvsNWVwmZ5sDYA452aqJr3tFjoTrBfzHblzGQ6eyR3tG0Pb8GgtGEVZ/TXqVJFD/Agfe5Yw+O7Fzw69Lw4F+4eWRnNBZgnPn0gtJvmP5efTqXGWoM+2oZr61xLkyp5z/BRiCavQtUbSJlb11obFlLCdGoYIw4zKaMcxJcJdMkUsjNY055aqYGm69AlK96Rh4Eafs/SGbcwIHbOaj7d2XT6zwXKe0hoMGCf879a9D4a4ANNK8JIDEDaM+MVHhjRBUZYZZiYKEw2VnUSRt8vkc6lu1iEK5hzWe18wp+9e0InlGGqu5QVGh6wCrZjb4yghu8mgbc2NlVTPWxQckMp7GkZUaBHWjW7tM7ZZYWszl0chwqcwRV17nSRPEmHgrI8E5JJLiSr1oN/c1EMZKF7/RmhuheCWtSwPu8nt7D5I+8odGcdFIZzY9mfKUBbbtDEyacksJx91Wk5t9k/Df9d6svXy0UMeOmyJ7oV1YxJb8asC0IQtjWlaF5LhL0/kmx+R79ROBPtwN0pWl+zkyKrUD5rCjqOhGhk+Zcd+MQHPYwas7Pc9TSp10hCssaTYuURFHpd7WuRVHynrSqqur+72Yfi7miO7fwMH+6KFDs/j3XoCNlZraGmMOqt1p9ycS8nIp1iwzwT+smHubK64iOKAxAsupfstcmXBXAFui/H0tYKVw62obUY44boGoFw879UR9i/NRONq3nvT0FCt/30O9mAs3vym6IyX77ZsNSLoiPoJpeoXxLnh9Wtm7LHXKwPRIqGrxsxnknO1x/0CTNkizA1VV6kwbaPxtMVG/4+Jjb/IoCzXy+niMvotFPACNjldVsQQx7AR3vmdvB/mXtoSuOnUTrRQ7aO3Ra/iTRWLc/uHc5SKSdkbSSNJBkuZ+O/ajXDNMO0vaNulbbG7RFK7KtnHxicnBT4hhdrwK0crHUTwK7vYNxX7jzpntecjuCNP7CRMu+8s53UdNiRf03z0gpmsujda3+vjEuPepjkmmUIXEg3p0I7/GoSZu07iW+FP0/FTrnYLMRHjf9oDmBYpBGwuKyPjyb0+i/fkPry1O/36AkVg/FP7JQuv/rKBO/Sr0roImDt0P9/LcmefkZFgd2mc0o95eBOZtkta+z2W81SSS9MJ/CBMQQHk2jOMOIFGmOitTBGJ5bO5dvCsw+e2i8qyJH+aGWxi++JDuQZYoJrYjF1VFeLWiclurn+7MNZpqMln0UheTv7CrLfP2jRwynkCBeVgn56zsEwFDb4fuEEFNzDtPFUkNzdN3iwOQKTP+z/01NKVnDSWB3CxAXJpp4e6iUu22C/RjXrizEqy+tqe0+HUTz4n5siVzsdciWN6pshM9vTqIxqfdtYZGtoSpssdPqbLDaBEO/e7uAi0oKoFdPy+HGjmYZQvyGZNvXE1kEN7bqVW7xQfl3aA4lTg8CD2FRhyyYJK+pI1Ii+Be7AKyizWVprm1in7axyhSYs85p0DNg5wIO9mhfbS+8pmOZtJQt5Wk2b8oP5mUuPvLPcsfzK+a9h6wkgwQFTxXv+FBrtrs6EK3pEsjS9hcH6Zh3TgULCl31syVF5UN37rQ6Z2hcOncsxaob2IXDUH3Tr3vmGx4/GEKLNgrPOo081nS4LxyMgVLKEk3/b72sdDh14GykhpYY5d6ll48kz1n/DysJqtrvjILY3cCLwASVW+5zsz/1vWXhvyYcNenXkyD6pkR5lt+sf62WJjmKkgPZNvwu5K38n5mibgYlmhm15ohye8GAcbyeVATNVp/tU7SiCYrm2jHcWc9epdrrD2u/iJTtxTJ1Nc+FIBGTWXOHO2B1Zxewp8fr1VY2SSxySwAKTYl1cr9926u4MqD3LTibOhPM2f4K58F8Z/DbGTTYyRs/ljMcJKhLlRk2Ql/raRK+Rk4v349GZHDOVIGf5/ZMUgk1K5SM3Rx44T7T9TPTagPz63l1pY2jnYcPJe593MAq0FFtDZ+IGgbZIF3eCF62Uv3Lweg/ovsjlvqNT5eAhi3v0/SL+Rh68oJs//I6H7CkEqZU13xAO9nGQtqUML+nCQ9iCgJf2eW5ozBUJAg2GeIWQrRFs3wW4b0pB3QvC1CxIjAOzVjDerBUIOrNMQpFEov+UBLvcM/+ti5hvW01e2THdcjbTSqrzJ2WtgpHF3yrh1Mlle7FZm1EDNexlKIGW8FBRo5h1N48/V07y1H7nvWAIAoqDP66u3oZqh94XxPbZt4a0qf1BYh9Je72T2Ke9Vb510tDx6OtgdZHxfk2eesvGn6odTxc+B6DFjel80ew4dd60wxYHwRCP4tfiRJ94ZzvRGLcn/f/wAgLOV/zd8/boFH63B3I3iiLpPkb8FqF066b/+XoFsK/C+BbvDB1MMHlEG2AUOnccNLUwY9M3wrvFqzGn22pJJaZU/Spi7rVFPMr+CRHueMc9UeqP/asNk8bFOh9WHvr+GzwGlPX4+GE1F//U9QSwMEFAACAAgAamGeS3Br3rpLAAAAagAAABsAAAB1bml2ZXJzYWwvdW5pdmVyc2FsLnBuZy54bWyzsa/IzVEoSy0qzszPs1Uy1DNQsrfj5bIpKEoty0wtV6gAigEFIUBJoRLINUJwyzNTSjJslczNTBFiGamZ6Rkltkqm5iZwQX2gkQBQSwECAAAUAAIACADniXNLFQ6tKGQEAAAHEQAAHQAAAAAAAAABAAAAAAAAAAAAdW5pdmVyc2FsL2NvbW1vbl9tZXNzYWdlcy5sbmdQSwECAAAUAAIACADniXNLCH4LIykDAACGDAAAJwAAAAAAAAABAAAAAACfBAAAdW5pdmVyc2FsL2ZsYXNoX3B1Ymxpc2hpbmdfc2V0dGluZ3MueG1sUEsBAgAAFAACAAgA54lzS7X8CWS6AgAAVQoAACEAAAAAAAAAAQAAAAAADQgAAHVuaXZlcnNhbC9mbGFzaF9za2luX3NldHRpbmdzLnhtbFBLAQIAABQAAgAIAOeJc0sqlg9n/gIAAJcLAAAmAAAAAAAAAAEAAAAAAAYLAAB1bml2ZXJzYWwvaHRtbF9wdWJsaXNoaW5nX3NldHRpbmdzLnhtbFBLAQIAABQAAgAIAOeJc0tocVKRmgEAAB8GAAAfAAAAAAAAAAEAAAAAAEgOAAB1bml2ZXJzYWwvaHRtbF9za2luX3NldHRpbmdzLmpzUEsBAgAAFAACAAgAaWGeSz08L9HBAAAA5QEAABoAAAAAAAAAAQAAAAAAHxAAAHVuaXZlcnNhbC9pMThuX3ByZXNldHMueG1sUEsBAgAAFAACAAgAaWGeS5r5lmRrAAAAawAAABwAAAAAAAAAAQAAAAAAGBEAAHVuaXZlcnNhbC9sb2NhbF9zZXR0aW5ncy54bWxQSwECAAAUAAIACABElFdHI7RO+/sCAACwCAAAFAAAAAAAAAABAAAAAAC9EQAAdW5pdmVyc2FsL3BsYXllci54bWxQSwECAAAUAAIACABpYZ5LsIcj9GwBAAD3AgAAKQAAAAAAAAABAAAAAADqFAAAdW5pdmVyc2FsL3NraW5fY3VzdG9taXphdGlvbl9zZXR0aW5ncy54bWxQSwECAAAUAAIACABqYZ5LJOD/F8QMAABjGQAAFwAAAAAAAAAAAAAAAACdFgAAdW5pdmVyc2FsL3VuaXZlcnNhbC5wbmdQSwECAAAUAAIACABqYZ5LcGveuksAAABqAAAAGwAAAAAAAAABAAAAAACWIwAAdW5pdmVyc2FsL3VuaXZlcnNhbC5wbmcueG1sUEsFBgAAAAALAAsASQMAABokAAAAAA=="/>
  <p:tag name="ISPRING_PRESENTATION_TITLE" val="9"/>
  <p:tag name="ISPRING_SCORM_RATE_QUIZZES" val="0"/>
  <p:tag name="ISPRING_SCORM_PASSING_SCORE" val="100.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OUTPUT_FOLDER" val="D:\ppt\第11批\634532"/>
  <p:tag name="ISPRING_FIRST_PUBLISH" val="1"/>
</p:tagLst>
</file>

<file path=ppt/theme/theme1.xml><?xml version="1.0" encoding="utf-8"?>
<a:theme xmlns:a="http://schemas.openxmlformats.org/drawingml/2006/main" name="第一PPT，www.1ppt.com">
  <a:themeElements>
    <a:clrScheme name="自定义 15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79646"/>
      </a:folHlink>
    </a:clrScheme>
    <a:fontScheme name="um0s233o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</TotalTime>
  <Words>1375</Words>
  <Application>Microsoft Office PowerPoint</Application>
  <PresentationFormat>自定义</PresentationFormat>
  <Paragraphs>286</Paragraphs>
  <Slides>25</Slides>
  <Notes>23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25</vt:i4>
      </vt:variant>
    </vt:vector>
  </HeadingPairs>
  <TitlesOfParts>
    <vt:vector size="28" baseType="lpstr">
      <vt:lpstr>第一PPT，www.1ppt.com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星空科技感</dc:title>
  <dc:creator>第一PPT</dc:creator>
  <cp:keywords>www.1ppt.com</cp:keywords>
  <dc:description>www.1ppt.com</dc:description>
  <cp:lastModifiedBy>Windows User</cp:lastModifiedBy>
  <cp:revision>216</cp:revision>
  <dcterms:created xsi:type="dcterms:W3CDTF">2017-08-18T03:02:00Z</dcterms:created>
  <dcterms:modified xsi:type="dcterms:W3CDTF">2020-06-05T07:10:55Z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