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A556B-CADB-9CBB-5B03-563C8BE7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D8AFB7D-372A-138F-4E26-CB79017D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F08054-C11B-7470-ABB3-5D9DA07F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D610E0-BE94-C055-DE7A-B72AD4F5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218AC1-53F2-79A4-B9C8-05B6CA9F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127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240F18-B194-339F-3ED7-51C962A8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1875EA2-8472-9AF7-B369-062310F6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067DAF-3EC3-99FF-81CF-FAA4C202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952052-5126-D81D-0D2D-7E28EECE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12AE66-A523-A840-098F-EE81C72F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82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F601728-62FA-535E-287F-D1C46208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E11FB5-185F-5663-8088-DEF76C33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81E263-62DE-B600-51CD-CE04F487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FCC270-1F9B-F548-7E28-B9D2C39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68C53B-187F-048B-FC3A-9E1844E5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8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A87A43-C0C3-F1C5-80B4-F6981CC7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454724-6FBC-D828-BFAE-5022E1CD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DBC5B7-21F7-B846-27C5-862C1C3D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C8AF91-8664-09B6-6FA2-08547077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A1EF6D-7393-0781-37BE-211A913F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49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284207-C3B2-4369-9A6D-B4A6D62D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383D15-F09A-F031-52D5-FF4C6CAB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8BF180-6B7D-0870-BA72-77179107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7EEDB7-EE4B-87A7-FE1F-5027C721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1D01C4-7BEC-E110-2B09-967D1AC1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540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0E1954-65B1-D416-981F-6EF7623F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E4D3D5-56AF-1764-1A6E-EEC6ED4FD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6A9061-D43F-BC3A-59E7-6F6FA2E89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E50676-1F2A-ADBF-C116-5C0119C0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8A3799-4056-9FAA-A744-BD63AA03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98CDCA-A849-4EAC-BC8F-314854D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1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21ACA-8A9E-97A5-BC77-DCCCC5B4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934834F-4DB2-9DC8-AA50-3D37B029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07346C7-C29F-4732-E71A-8FEC97558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87D9B7F-7453-B2EB-0FA4-48B0CFCC7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B7D7121-5AA5-26CB-6C48-B09B032F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5E5AF8D-73E5-4CF2-F409-3DEFEBB0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B05B127-89D2-1806-6006-47C3C0F0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1937FB7-0EE9-11D7-67FA-9F1F493F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0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824042-2D20-EC07-AED0-04B86157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33DC3EF-3224-F5CC-6696-AA52A39B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F5C670-039E-FED9-FE38-4175D5B2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DBBDE36-F99E-1513-26AB-83E4F69E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18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23965F7-83AB-9FA9-76D6-14B1065A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C86AD9-AE54-74F4-AA2C-0C80990E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FD351CD-6731-03A1-5975-845CE11A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561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BADC68-D364-A2ED-144D-C911EBC6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EE03C0-CE8C-5DF6-2F13-909A82E0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0CFA6A-E81E-48D4-F170-0A8BF3C7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12E542C-3F93-FD8F-3A2A-DC822016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AAD13F-1374-A390-CD48-5F554B20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71B255-3EC5-6BED-236A-87DBDCE0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22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75B0C4-B8E6-2F66-8E78-F0B5BA2F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C0D3382-22B8-03CF-1CC4-63FBAA452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5C0326D-7EAC-838F-B3AF-D8D51D8B9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FDEBCB-337A-7B06-CA45-361F7711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510AD8-2C63-4279-E7E4-9EF1568C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67FE5A0-CC01-B5B8-7829-5A7568EE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4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B41492A-2626-DB0D-BB8E-216ED8F1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E7061F-D491-ED24-34BA-79C79492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7EFD38-1318-8EBA-E6B4-B0CCC0E2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9127-0916-4593-ABC7-5BA9BEC1121A}" type="datetimeFigureOut">
              <a:rPr lang="tr-TR" smtClean="0"/>
              <a:t>13.05.2022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1C2053-9EF5-48AD-18E8-9890A8AD3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8BB1A1-CCCB-46A8-1356-B59B2C24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65A6-9B91-4F86-8A4C-78F048D905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0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746FDF5-1370-32A6-A5A9-66A707AE9F47}"/>
              </a:ext>
            </a:extLst>
          </p:cNvPr>
          <p:cNvSpPr/>
          <p:nvPr/>
        </p:nvSpPr>
        <p:spPr>
          <a:xfrm>
            <a:off x="1216403" y="679507"/>
            <a:ext cx="1619075" cy="443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8210D74-381E-B9F6-4343-FA07A9DCB73B}"/>
              </a:ext>
            </a:extLst>
          </p:cNvPr>
          <p:cNvSpPr/>
          <p:nvPr/>
        </p:nvSpPr>
        <p:spPr>
          <a:xfrm>
            <a:off x="7474590" y="679508"/>
            <a:ext cx="1619075" cy="4437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8AE4283E-DB58-7D54-2CA0-27108C09A0C4}"/>
              </a:ext>
            </a:extLst>
          </p:cNvPr>
          <p:cNvSpPr/>
          <p:nvPr/>
        </p:nvSpPr>
        <p:spPr>
          <a:xfrm>
            <a:off x="5469621" y="1913468"/>
            <a:ext cx="1778467" cy="1728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Server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7AB7CC7-635D-CCD8-B0A6-C098D2A966B7}"/>
              </a:ext>
            </a:extLst>
          </p:cNvPr>
          <p:cNvSpPr txBox="1"/>
          <p:nvPr/>
        </p:nvSpPr>
        <p:spPr>
          <a:xfrm>
            <a:off x="3946978" y="653853"/>
            <a:ext cx="24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tr-TR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tr-TR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Grant</a:t>
            </a:r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74EB77E5-DEFC-77C3-002F-1E9AC49032E5}"/>
              </a:ext>
            </a:extLst>
          </p:cNvPr>
          <p:cNvCxnSpPr/>
          <p:nvPr/>
        </p:nvCxnSpPr>
        <p:spPr>
          <a:xfrm>
            <a:off x="2835478" y="981619"/>
            <a:ext cx="463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CD64409-01F8-EBC5-7D58-2C3DFC0E0BF2}"/>
              </a:ext>
            </a:extLst>
          </p:cNvPr>
          <p:cNvCxnSpPr/>
          <p:nvPr/>
        </p:nvCxnSpPr>
        <p:spPr>
          <a:xfrm flipH="1">
            <a:off x="2835478" y="1535184"/>
            <a:ext cx="463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113A82A2-311D-1CE7-8085-1B7F1A7B5362}"/>
              </a:ext>
            </a:extLst>
          </p:cNvPr>
          <p:cNvSpPr txBox="1"/>
          <p:nvPr/>
        </p:nvSpPr>
        <p:spPr>
          <a:xfrm>
            <a:off x="3358776" y="1199408"/>
            <a:ext cx="34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Access </a:t>
            </a:r>
            <a:r>
              <a:rPr lang="tr-TR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tr-T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lang="tr-T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264846D-9005-BB4F-AFEA-C1189E97ED3F}"/>
              </a:ext>
            </a:extLst>
          </p:cNvPr>
          <p:cNvCxnSpPr>
            <a:cxnSpLocks/>
          </p:cNvCxnSpPr>
          <p:nvPr/>
        </p:nvCxnSpPr>
        <p:spPr>
          <a:xfrm flipV="1">
            <a:off x="2835478" y="2244830"/>
            <a:ext cx="26341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D0075DA5-E2C9-B9D0-D59B-0FD29CB0609E}"/>
              </a:ext>
            </a:extLst>
          </p:cNvPr>
          <p:cNvCxnSpPr/>
          <p:nvPr/>
        </p:nvCxnSpPr>
        <p:spPr>
          <a:xfrm flipH="1">
            <a:off x="2835478" y="2534252"/>
            <a:ext cx="2634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DB44E05E-79BE-2A60-BE44-9BF68BFA0522}"/>
              </a:ext>
            </a:extLst>
          </p:cNvPr>
          <p:cNvCxnSpPr>
            <a:cxnSpLocks/>
          </p:cNvCxnSpPr>
          <p:nvPr/>
        </p:nvCxnSpPr>
        <p:spPr>
          <a:xfrm>
            <a:off x="2835478" y="2999841"/>
            <a:ext cx="2634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084DB277-05B2-614F-FA1B-D5B4707D9D9D}"/>
              </a:ext>
            </a:extLst>
          </p:cNvPr>
          <p:cNvCxnSpPr/>
          <p:nvPr/>
        </p:nvCxnSpPr>
        <p:spPr>
          <a:xfrm flipH="1">
            <a:off x="2835478" y="3322817"/>
            <a:ext cx="2634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7C923073-F81A-EC39-A98C-9408C6939D01}"/>
              </a:ext>
            </a:extLst>
          </p:cNvPr>
          <p:cNvSpPr txBox="1"/>
          <p:nvPr/>
        </p:nvSpPr>
        <p:spPr>
          <a:xfrm>
            <a:off x="3333511" y="1936391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Access </a:t>
            </a:r>
            <a:r>
              <a:rPr lang="tr-TR" sz="1600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sz="1600" dirty="0">
              <a:ln w="0"/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C4EA587-6227-DF26-AF99-9A83B53D9632}"/>
              </a:ext>
            </a:extLst>
          </p:cNvPr>
          <p:cNvSpPr txBox="1"/>
          <p:nvPr/>
        </p:nvSpPr>
        <p:spPr>
          <a:xfrm>
            <a:off x="3095209" y="2230195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Resource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10683549-3C2D-E14F-E640-1F8CAF23A8AE}"/>
              </a:ext>
            </a:extLst>
          </p:cNvPr>
          <p:cNvSpPr txBox="1"/>
          <p:nvPr/>
        </p:nvSpPr>
        <p:spPr>
          <a:xfrm>
            <a:off x="3358776" y="2687394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 Access </a:t>
            </a:r>
            <a:r>
              <a:rPr lang="tr-TR" sz="1600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sz="1600" dirty="0">
              <a:ln w="0"/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D35A50-C3ED-384E-01DC-0028373C57AB}"/>
              </a:ext>
            </a:extLst>
          </p:cNvPr>
          <p:cNvSpPr txBox="1"/>
          <p:nvPr/>
        </p:nvSpPr>
        <p:spPr>
          <a:xfrm>
            <a:off x="3095159" y="3025948"/>
            <a:ext cx="214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tr-TR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9F4BB4B9-F393-70B8-BA48-A23168775843}"/>
              </a:ext>
            </a:extLst>
          </p:cNvPr>
          <p:cNvCxnSpPr/>
          <p:nvPr/>
        </p:nvCxnSpPr>
        <p:spPr>
          <a:xfrm>
            <a:off x="2835478" y="4170833"/>
            <a:ext cx="463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C4EDBCB4-C550-1460-0468-452B5FCCF7E9}"/>
              </a:ext>
            </a:extLst>
          </p:cNvPr>
          <p:cNvCxnSpPr/>
          <p:nvPr/>
        </p:nvCxnSpPr>
        <p:spPr>
          <a:xfrm flipH="1">
            <a:off x="2839712" y="4716010"/>
            <a:ext cx="463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283EFC4-2D9A-CEF9-2407-27923ECD2956}"/>
              </a:ext>
            </a:extLst>
          </p:cNvPr>
          <p:cNvSpPr txBox="1"/>
          <p:nvPr/>
        </p:nvSpPr>
        <p:spPr>
          <a:xfrm>
            <a:off x="4134148" y="3817427"/>
            <a:ext cx="19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lang="tr-TR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lang="tr-TR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dirty="0">
              <a:ln w="0"/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35A5EB91-6B91-97B3-5761-5C4BFCEE036C}"/>
              </a:ext>
            </a:extLst>
          </p:cNvPr>
          <p:cNvSpPr txBox="1"/>
          <p:nvPr/>
        </p:nvSpPr>
        <p:spPr>
          <a:xfrm>
            <a:off x="3600409" y="4377455"/>
            <a:ext cx="3109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(H) Access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4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jango Community | Django">
            <a:extLst>
              <a:ext uri="{FF2B5EF4-FFF2-40B4-BE49-F238E27FC236}">
                <a16:creationId xmlns:a16="http://schemas.microsoft.com/office/drawing/2014/main" id="{FC1D0172-6BD8-89A1-D4BF-4E99F5C28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668" y="4918107"/>
            <a:ext cx="2327138" cy="10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Logos - Docker">
            <a:extLst>
              <a:ext uri="{FF2B5EF4-FFF2-40B4-BE49-F238E27FC236}">
                <a16:creationId xmlns:a16="http://schemas.microsoft.com/office/drawing/2014/main" id="{F7F88902-7FCA-5891-D591-D074D322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37" y="157798"/>
            <a:ext cx="1846998" cy="15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B25E301-0E25-0C9D-54B8-88074EA5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71" y="2633146"/>
            <a:ext cx="2491530" cy="36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alık 2018 – Sayfa 2 – CloudNesil">
            <a:extLst>
              <a:ext uri="{FF2B5EF4-FFF2-40B4-BE49-F238E27FC236}">
                <a16:creationId xmlns:a16="http://schemas.microsoft.com/office/drawing/2014/main" id="{6A05AE91-6B48-5165-FB6E-676837C4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71" y="4056346"/>
            <a:ext cx="2782370" cy="278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me - Django REST framework">
            <a:extLst>
              <a:ext uri="{FF2B5EF4-FFF2-40B4-BE49-F238E27FC236}">
                <a16:creationId xmlns:a16="http://schemas.microsoft.com/office/drawing/2014/main" id="{41413D4C-A770-9B87-03AA-2772B6BF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62" y="2312057"/>
            <a:ext cx="2518794" cy="11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Düz Ok Bağlayıcısı 1032">
            <a:extLst>
              <a:ext uri="{FF2B5EF4-FFF2-40B4-BE49-F238E27FC236}">
                <a16:creationId xmlns:a16="http://schemas.microsoft.com/office/drawing/2014/main" id="{B7C7F101-D77B-9EBF-B290-B0C961F3BB44}"/>
              </a:ext>
            </a:extLst>
          </p:cNvPr>
          <p:cNvCxnSpPr>
            <a:cxnSpLocks/>
          </p:cNvCxnSpPr>
          <p:nvPr/>
        </p:nvCxnSpPr>
        <p:spPr>
          <a:xfrm>
            <a:off x="708553" y="257366"/>
            <a:ext cx="531658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5" name="Metin kutusu 1034">
            <a:extLst>
              <a:ext uri="{FF2B5EF4-FFF2-40B4-BE49-F238E27FC236}">
                <a16:creationId xmlns:a16="http://schemas.microsoft.com/office/drawing/2014/main" id="{0CCFAF08-918A-9B97-67AD-8066C1783C47}"/>
              </a:ext>
            </a:extLst>
          </p:cNvPr>
          <p:cNvSpPr txBox="1"/>
          <p:nvPr/>
        </p:nvSpPr>
        <p:spPr>
          <a:xfrm>
            <a:off x="1188411" y="118495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tr-T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tr-TR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Metin kutusu 1050">
            <a:extLst>
              <a:ext uri="{FF2B5EF4-FFF2-40B4-BE49-F238E27FC236}">
                <a16:creationId xmlns:a16="http://schemas.microsoft.com/office/drawing/2014/main" id="{D0381205-D64F-528D-15F0-87780A319C97}"/>
              </a:ext>
            </a:extLst>
          </p:cNvPr>
          <p:cNvSpPr txBox="1"/>
          <p:nvPr/>
        </p:nvSpPr>
        <p:spPr>
          <a:xfrm>
            <a:off x="1184393" y="323395"/>
            <a:ext cx="2053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Queue</a:t>
            </a:r>
          </a:p>
        </p:txBody>
      </p:sp>
      <p:cxnSp>
        <p:nvCxnSpPr>
          <p:cNvPr id="94" name="Düz Ok Bağlayıcısı 93">
            <a:extLst>
              <a:ext uri="{FF2B5EF4-FFF2-40B4-BE49-F238E27FC236}">
                <a16:creationId xmlns:a16="http://schemas.microsoft.com/office/drawing/2014/main" id="{7BE29D9E-72D5-66CD-D568-EE0393D7524A}"/>
              </a:ext>
            </a:extLst>
          </p:cNvPr>
          <p:cNvCxnSpPr>
            <a:cxnSpLocks/>
          </p:cNvCxnSpPr>
          <p:nvPr/>
        </p:nvCxnSpPr>
        <p:spPr>
          <a:xfrm>
            <a:off x="708553" y="485749"/>
            <a:ext cx="53165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77" name="Picture 24" descr="PostgreSQL SVG Vector Logos - Vector Logo Zone">
            <a:extLst>
              <a:ext uri="{FF2B5EF4-FFF2-40B4-BE49-F238E27FC236}">
                <a16:creationId xmlns:a16="http://schemas.microsoft.com/office/drawing/2014/main" id="{F12C4BDB-F2F7-850F-5FD0-69A16DA3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4" y="4612428"/>
            <a:ext cx="3340413" cy="16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63A0E7BB-D163-2636-9056-107F5A457E08}"/>
              </a:ext>
            </a:extLst>
          </p:cNvPr>
          <p:cNvCxnSpPr>
            <a:cxnSpLocks/>
          </p:cNvCxnSpPr>
          <p:nvPr/>
        </p:nvCxnSpPr>
        <p:spPr>
          <a:xfrm>
            <a:off x="708553" y="693149"/>
            <a:ext cx="531658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9" name="Metin kutusu 1078">
            <a:extLst>
              <a:ext uri="{FF2B5EF4-FFF2-40B4-BE49-F238E27FC236}">
                <a16:creationId xmlns:a16="http://schemas.microsoft.com/office/drawing/2014/main" id="{0BE2CD4A-FEA7-5062-8E6C-AA4AAFEB0EA7}"/>
              </a:ext>
            </a:extLst>
          </p:cNvPr>
          <p:cNvSpPr txBox="1"/>
          <p:nvPr/>
        </p:nvSpPr>
        <p:spPr>
          <a:xfrm>
            <a:off x="1188317" y="540110"/>
            <a:ext cx="1264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7030A0"/>
                </a:solidFill>
              </a:rPr>
              <a:t>HTTP Connection</a:t>
            </a:r>
          </a:p>
        </p:txBody>
      </p:sp>
      <p:cxnSp>
        <p:nvCxnSpPr>
          <p:cNvPr id="137" name="Düz Ok Bağlayıcısı 136">
            <a:extLst>
              <a:ext uri="{FF2B5EF4-FFF2-40B4-BE49-F238E27FC236}">
                <a16:creationId xmlns:a16="http://schemas.microsoft.com/office/drawing/2014/main" id="{00E92C41-B4F7-EC89-04A1-B72CF200FF35}"/>
              </a:ext>
            </a:extLst>
          </p:cNvPr>
          <p:cNvCxnSpPr>
            <a:cxnSpLocks/>
          </p:cNvCxnSpPr>
          <p:nvPr/>
        </p:nvCxnSpPr>
        <p:spPr>
          <a:xfrm>
            <a:off x="708553" y="907119"/>
            <a:ext cx="531658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Düz Ok Bağlayıcısı 137">
            <a:extLst>
              <a:ext uri="{FF2B5EF4-FFF2-40B4-BE49-F238E27FC236}">
                <a16:creationId xmlns:a16="http://schemas.microsoft.com/office/drawing/2014/main" id="{E662F11B-FDD3-2D61-9B59-8DA8AF02A232}"/>
              </a:ext>
            </a:extLst>
          </p:cNvPr>
          <p:cNvCxnSpPr>
            <a:cxnSpLocks/>
          </p:cNvCxnSpPr>
          <p:nvPr/>
        </p:nvCxnSpPr>
        <p:spPr>
          <a:xfrm>
            <a:off x="708553" y="1134055"/>
            <a:ext cx="53165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8B4B0B7C-759B-B4D7-B877-9ECB8F1A4062}"/>
              </a:ext>
            </a:extLst>
          </p:cNvPr>
          <p:cNvSpPr txBox="1"/>
          <p:nvPr/>
        </p:nvSpPr>
        <p:spPr>
          <a:xfrm>
            <a:off x="1193132" y="735258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tr-TR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tr-TR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10D3A09C-3CDF-D440-FE3F-9BE7FFF0485F}"/>
              </a:ext>
            </a:extLst>
          </p:cNvPr>
          <p:cNvSpPr txBox="1"/>
          <p:nvPr/>
        </p:nvSpPr>
        <p:spPr>
          <a:xfrm>
            <a:off x="1184393" y="967892"/>
            <a:ext cx="135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tr-TR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 Access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2169877-83FB-842B-E2DF-58ABC580C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411" y="2076773"/>
            <a:ext cx="1496037" cy="1478691"/>
          </a:xfrm>
          <a:prstGeom prst="rect">
            <a:avLst/>
          </a:prstGeom>
        </p:spPr>
      </p:pic>
      <p:cxnSp>
        <p:nvCxnSpPr>
          <p:cNvPr id="45" name="Bağlayıcı: Dirsek 44">
            <a:extLst>
              <a:ext uri="{FF2B5EF4-FFF2-40B4-BE49-F238E27FC236}">
                <a16:creationId xmlns:a16="http://schemas.microsoft.com/office/drawing/2014/main" id="{1B2006A1-05D4-FCC4-E376-F2DB4EDE11DD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1936431" y="1568741"/>
            <a:ext cx="3132607" cy="5080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Bağlayıcı: Dirsek 58">
            <a:extLst>
              <a:ext uri="{FF2B5EF4-FFF2-40B4-BE49-F238E27FC236}">
                <a16:creationId xmlns:a16="http://schemas.microsoft.com/office/drawing/2014/main" id="{8156A075-11BE-24F9-6BF9-95225E4123E7}"/>
              </a:ext>
            </a:extLst>
          </p:cNvPr>
          <p:cNvCxnSpPr>
            <a:endCxn id="1077" idx="1"/>
          </p:cNvCxnSpPr>
          <p:nvPr/>
        </p:nvCxnSpPr>
        <p:spPr>
          <a:xfrm rot="5400000">
            <a:off x="-764824" y="2746279"/>
            <a:ext cx="3878792" cy="1523715"/>
          </a:xfrm>
          <a:prstGeom prst="bentConnector4">
            <a:avLst>
              <a:gd name="adj1" fmla="val -55"/>
              <a:gd name="adj2" fmla="val 1150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Düz Ok Bağlayıcısı 108">
            <a:extLst>
              <a:ext uri="{FF2B5EF4-FFF2-40B4-BE49-F238E27FC236}">
                <a16:creationId xmlns:a16="http://schemas.microsoft.com/office/drawing/2014/main" id="{856B850E-9FFB-4DCB-78BB-583575243A16}"/>
              </a:ext>
            </a:extLst>
          </p:cNvPr>
          <p:cNvCxnSpPr>
            <a:stCxn id="6" idx="3"/>
            <a:endCxn id="1040" idx="1"/>
          </p:cNvCxnSpPr>
          <p:nvPr/>
        </p:nvCxnSpPr>
        <p:spPr>
          <a:xfrm flipV="1">
            <a:off x="2684448" y="2816118"/>
            <a:ext cx="2062323" cy="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Düz Ok Bağlayıcısı 114">
            <a:extLst>
              <a:ext uri="{FF2B5EF4-FFF2-40B4-BE49-F238E27FC236}">
                <a16:creationId xmlns:a16="http://schemas.microsoft.com/office/drawing/2014/main" id="{179D1F0E-D365-AE32-F346-CC88474D3441}"/>
              </a:ext>
            </a:extLst>
          </p:cNvPr>
          <p:cNvCxnSpPr>
            <a:stCxn id="1040" idx="3"/>
          </p:cNvCxnSpPr>
          <p:nvPr/>
        </p:nvCxnSpPr>
        <p:spPr>
          <a:xfrm>
            <a:off x="7238301" y="2816118"/>
            <a:ext cx="1692339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Düz Ok Bağlayıcısı 116">
            <a:extLst>
              <a:ext uri="{FF2B5EF4-FFF2-40B4-BE49-F238E27FC236}">
                <a16:creationId xmlns:a16="http://schemas.microsoft.com/office/drawing/2014/main" id="{92A830FF-6B74-029F-BA52-8962CA8B29B7}"/>
              </a:ext>
            </a:extLst>
          </p:cNvPr>
          <p:cNvCxnSpPr/>
          <p:nvPr/>
        </p:nvCxnSpPr>
        <p:spPr>
          <a:xfrm>
            <a:off x="10058400" y="3424524"/>
            <a:ext cx="0" cy="14935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Düz Ok Bağlayıcısı 121">
            <a:extLst>
              <a:ext uri="{FF2B5EF4-FFF2-40B4-BE49-F238E27FC236}">
                <a16:creationId xmlns:a16="http://schemas.microsoft.com/office/drawing/2014/main" id="{3AD7AFC7-7B94-1688-9D70-FB63EDE550AF}"/>
              </a:ext>
            </a:extLst>
          </p:cNvPr>
          <p:cNvCxnSpPr>
            <a:stCxn id="1042" idx="1"/>
          </p:cNvCxnSpPr>
          <p:nvPr/>
        </p:nvCxnSpPr>
        <p:spPr>
          <a:xfrm flipH="1">
            <a:off x="3398520" y="5447531"/>
            <a:ext cx="13482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6" name="Düz Ok Bağlayıcısı 1025">
            <a:extLst>
              <a:ext uri="{FF2B5EF4-FFF2-40B4-BE49-F238E27FC236}">
                <a16:creationId xmlns:a16="http://schemas.microsoft.com/office/drawing/2014/main" id="{75489995-6C68-C7D3-2148-1181FD468178}"/>
              </a:ext>
            </a:extLst>
          </p:cNvPr>
          <p:cNvCxnSpPr>
            <a:stCxn id="1042" idx="3"/>
          </p:cNvCxnSpPr>
          <p:nvPr/>
        </p:nvCxnSpPr>
        <p:spPr>
          <a:xfrm>
            <a:off x="7529141" y="5447531"/>
            <a:ext cx="156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8" name="Düz Ok Bağlayıcısı 1027">
            <a:extLst>
              <a:ext uri="{FF2B5EF4-FFF2-40B4-BE49-F238E27FC236}">
                <a16:creationId xmlns:a16="http://schemas.microsoft.com/office/drawing/2014/main" id="{FB7D221C-A792-82F2-5567-17F443AEE951}"/>
              </a:ext>
            </a:extLst>
          </p:cNvPr>
          <p:cNvCxnSpPr/>
          <p:nvPr/>
        </p:nvCxnSpPr>
        <p:spPr>
          <a:xfrm flipV="1">
            <a:off x="10570128" y="3424524"/>
            <a:ext cx="0" cy="149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Bağlayıcı: Dirsek 128">
            <a:extLst>
              <a:ext uri="{FF2B5EF4-FFF2-40B4-BE49-F238E27FC236}">
                <a16:creationId xmlns:a16="http://schemas.microsoft.com/office/drawing/2014/main" id="{D3C76F49-5B26-E638-9426-1051C28D03F5}"/>
              </a:ext>
            </a:extLst>
          </p:cNvPr>
          <p:cNvCxnSpPr>
            <a:endCxn id="1030" idx="3"/>
          </p:cNvCxnSpPr>
          <p:nvPr/>
        </p:nvCxnSpPr>
        <p:spPr>
          <a:xfrm>
            <a:off x="6916035" y="1568740"/>
            <a:ext cx="4582771" cy="3878791"/>
          </a:xfrm>
          <a:prstGeom prst="bentConnector3">
            <a:avLst>
              <a:gd name="adj1" fmla="val 108937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Bağlayıcı: Dirsek 133">
            <a:extLst>
              <a:ext uri="{FF2B5EF4-FFF2-40B4-BE49-F238E27FC236}">
                <a16:creationId xmlns:a16="http://schemas.microsoft.com/office/drawing/2014/main" id="{929ECDE4-C4D0-6836-447E-FFECB024780A}"/>
              </a:ext>
            </a:extLst>
          </p:cNvPr>
          <p:cNvCxnSpPr/>
          <p:nvPr/>
        </p:nvCxnSpPr>
        <p:spPr>
          <a:xfrm rot="10800000" flipV="1">
            <a:off x="6176250" y="5447530"/>
            <a:ext cx="5730000" cy="374337"/>
          </a:xfrm>
          <a:prstGeom prst="bentConnector4">
            <a:avLst>
              <a:gd name="adj1" fmla="val -6"/>
              <a:gd name="adj2" fmla="val 28116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Bağlayıcı: Dirsek 144">
            <a:extLst>
              <a:ext uri="{FF2B5EF4-FFF2-40B4-BE49-F238E27FC236}">
                <a16:creationId xmlns:a16="http://schemas.microsoft.com/office/drawing/2014/main" id="{F123B02E-2342-1600-AB3C-7EB3B6C622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76848" y="2092207"/>
            <a:ext cx="241494" cy="8121609"/>
          </a:xfrm>
          <a:prstGeom prst="bentConnector3">
            <a:avLst>
              <a:gd name="adj1" fmla="val -184981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6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66</Words>
  <Application>Microsoft Office PowerPoint</Application>
  <PresentationFormat>Geniş ekran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UMEYR</dc:creator>
  <cp:lastModifiedBy>UMEYR</cp:lastModifiedBy>
  <cp:revision>10</cp:revision>
  <dcterms:created xsi:type="dcterms:W3CDTF">2022-05-12T16:59:58Z</dcterms:created>
  <dcterms:modified xsi:type="dcterms:W3CDTF">2022-05-12T22:51:41Z</dcterms:modified>
</cp:coreProperties>
</file>