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FC6AD-DC41-1B64-917A-BE0B9F06B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7F7291-7E2E-AD83-86E9-9487DD4FB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BAB2CC-8406-72BB-9E4E-3A1F52A7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42175C-3110-E1A5-26D7-AED7CCAB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A8175D-EC2D-62FB-38EF-96D69E7F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01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723477-C286-6EC4-8300-10F6A37E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4F87AC0-0D5D-B741-99F9-8F05B838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DA251A-54D6-A30F-34EE-928990D3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2CFCC3-BE06-7A32-7CD3-CC756B98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4810D9-06FD-91C0-4565-285DD14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16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E5FA50-1167-049C-D89E-D3A53AD19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466571-D0F8-0BC9-9755-B20ABCCE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074D95-DE35-B91F-FF1D-21F6E15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67EB98-192D-22F7-6E1C-EB98FCC7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101F97-04AD-5F8A-7800-9BFA2C61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84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AA72D5-03FD-0B29-0495-A4C45F4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B422BA-C105-246A-6862-6B2B371D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657DE92-5F08-BAFD-F5EA-3BB96869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205FFF-7F95-1568-AED1-3CFC1D46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F43655-D1B3-CA4E-853F-2BEF4584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29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C72A9-47AE-486F-9EF8-7EDEC26D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168E224-1748-E2D3-750D-54602623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C454CF-AF03-90BD-E64D-F8FB0F54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D86D1A-FDDD-2B96-1730-2EE2AFD0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65399E-9727-A6EF-7548-23EDFC38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2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F62C7-B40F-9462-2502-27499A45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1AF0AF-D704-710E-AFA4-CD70E5764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91D9B8-5FAC-6938-756E-D20A1D0F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1DAB54-919E-400E-0A35-4AE21ECC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A105CA-86B2-4B28-0092-2ECF7E0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076DDD-4247-FF2B-FDC8-7EA2B317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8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71CE59-1E24-1723-5FC6-48FE12F4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6249E9-D111-3CC4-6253-0AC0B927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A5795C-DC3D-F69C-1807-0397663A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F2C286-61B2-5A42-5437-FDA4E1B9B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2080909-417F-36F5-D937-2C2CFF02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215ACAA-9737-A56A-9F72-807D4AD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AC0F71D-ED30-D052-2F9D-EFDE805E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6BFE747-2BC7-0774-9CE8-D6112AD6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08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1292F5-E53E-BC4F-6C15-1D35EFDE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180F281-78F7-6B17-2AD3-869CB2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2D46A8-23E7-FA26-1D34-80EC5F1C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2DC7999-0A15-318E-7B8B-0F14C6C1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94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4F515AF-D376-4364-EE04-45460929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F4B0BE-C08F-9F86-F5FD-594EB333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B55FAD-68F0-8AD8-3EC9-2F65CCFF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DD0259-2992-103F-F337-44CC4AFB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EF58E-349D-1187-FD9D-217F61DF0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E70569-EE36-2AAF-499D-0A747B91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C801E48-D9D4-A28B-E264-CF755933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B54E60-3345-8E1F-1D71-32D4E8C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80718ED-DB15-90CD-B996-D108A5A4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31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DD408-DB04-39DE-5998-34B12BB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ADB6D66-603D-2550-1E6C-A44AC4690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05902FF-20F2-DC1B-0F35-24566A5C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5474676-FA37-E666-8407-5CB24B48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AEFD23A-70D3-BD75-302B-CD9FD28B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5EC1F9-1E0E-384B-3C0D-C9DE13C2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00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542E911-41D4-6861-A7D3-B0B064C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EDB24F-E3E1-7532-A5FB-423E6F59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DB02C6-25C2-1760-62BF-9C513177B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5C8F-A816-4A26-9778-5C904B152428}" type="datetimeFigureOut">
              <a:rPr lang="tr-TR" smtClean="0"/>
              <a:t>15.11.2022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50B759-80D7-FC84-9C39-669A1481A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18B7FE-FCB4-74A8-E2F5-CABB1EAAA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BCFC-696C-43B3-AA17-4298EA5F38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3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ocker Logos - Docker">
            <a:extLst>
              <a:ext uri="{FF2B5EF4-FFF2-40B4-BE49-F238E27FC236}">
                <a16:creationId xmlns:a16="http://schemas.microsoft.com/office/drawing/2014/main" id="{12B85AE4-0538-7138-BBD8-3C831FC5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037" y="157798"/>
            <a:ext cx="1846998" cy="15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84D41CF-4F1C-B36D-BB7F-0DE0E7275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08" y="3580809"/>
            <a:ext cx="722523" cy="714145"/>
          </a:xfrm>
          <a:prstGeom prst="rect">
            <a:avLst/>
          </a:prstGeom>
        </p:spPr>
      </p:pic>
      <p:pic>
        <p:nvPicPr>
          <p:cNvPr id="1026" name="Picture 2" descr="MongoDB Nedir, Nerelerde ve Nasıl Kullanılır? | GTech">
            <a:extLst>
              <a:ext uri="{FF2B5EF4-FFF2-40B4-BE49-F238E27FC236}">
                <a16:creationId xmlns:a16="http://schemas.microsoft.com/office/drawing/2014/main" id="{27DF6D3A-FB64-19AC-4040-2972138C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14" y="5356992"/>
            <a:ext cx="2645409" cy="12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6044AB-67B8-944D-D075-1F6C32DB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0" y="2391625"/>
            <a:ext cx="2349517" cy="14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is Nedir, Ne İşe Yarar?. Redis (Remote Dictionary Service) Nedir | by  oguzhaninan | Devops Türkiye☁️ 🐧 🐳 ☸️ | Medium">
            <a:extLst>
              <a:ext uri="{FF2B5EF4-FFF2-40B4-BE49-F238E27FC236}">
                <a16:creationId xmlns:a16="http://schemas.microsoft.com/office/drawing/2014/main" id="{A7A2A2D9-8F78-590F-773A-109F1EF7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0" y="5707745"/>
            <a:ext cx="2583889" cy="86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lang Nedir? Golang'ın Diğer Dillerden Farkı - StartupTeknoloji">
            <a:extLst>
              <a:ext uri="{FF2B5EF4-FFF2-40B4-BE49-F238E27FC236}">
                <a16:creationId xmlns:a16="http://schemas.microsoft.com/office/drawing/2014/main" id="{D35FDB8D-F1D7-8EB6-D49D-FC6B55196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963" y="2268959"/>
            <a:ext cx="2841913" cy="160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is Nginx and How It Works? - Matob R">
            <a:extLst>
              <a:ext uri="{FF2B5EF4-FFF2-40B4-BE49-F238E27FC236}">
                <a16:creationId xmlns:a16="http://schemas.microsoft.com/office/drawing/2014/main" id="{0673F666-1F4B-A281-1E08-8DD54835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48" y="2225102"/>
            <a:ext cx="3611378" cy="174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t's Encrypt nedir ve nasıl çalışır? | by Gökhan Şengün | Medium">
            <a:extLst>
              <a:ext uri="{FF2B5EF4-FFF2-40B4-BE49-F238E27FC236}">
                <a16:creationId xmlns:a16="http://schemas.microsoft.com/office/drawing/2014/main" id="{68B1DF43-F49F-04BB-82D6-742E5FEC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05" y="3430952"/>
            <a:ext cx="1603860" cy="47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C977BB74-9B06-0C0D-2A47-E23727E7B3A5}"/>
              </a:ext>
            </a:extLst>
          </p:cNvPr>
          <p:cNvCxnSpPr>
            <a:stCxn id="4" idx="1"/>
            <a:endCxn id="4" idx="1"/>
          </p:cNvCxnSpPr>
          <p:nvPr/>
        </p:nvCxnSpPr>
        <p:spPr>
          <a:xfrm>
            <a:off x="5069037" y="9479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6255A971-827E-FC27-17DE-4D2DB619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27" y="3594874"/>
            <a:ext cx="620007" cy="6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1" name="Düz Ok Bağlayıcısı 1080">
            <a:extLst>
              <a:ext uri="{FF2B5EF4-FFF2-40B4-BE49-F238E27FC236}">
                <a16:creationId xmlns:a16="http://schemas.microsoft.com/office/drawing/2014/main" id="{56D83EFA-AF5E-2B52-E2C9-6E78F17E6A42}"/>
              </a:ext>
            </a:extLst>
          </p:cNvPr>
          <p:cNvCxnSpPr/>
          <p:nvPr/>
        </p:nvCxnSpPr>
        <p:spPr>
          <a:xfrm>
            <a:off x="345294" y="157798"/>
            <a:ext cx="632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3" name="Düz Ok Bağlayıcısı 1082">
            <a:extLst>
              <a:ext uri="{FF2B5EF4-FFF2-40B4-BE49-F238E27FC236}">
                <a16:creationId xmlns:a16="http://schemas.microsoft.com/office/drawing/2014/main" id="{3E16DCD3-ED7A-0B2C-C9FC-75F0366821EB}"/>
              </a:ext>
            </a:extLst>
          </p:cNvPr>
          <p:cNvCxnSpPr/>
          <p:nvPr/>
        </p:nvCxnSpPr>
        <p:spPr>
          <a:xfrm>
            <a:off x="345294" y="426113"/>
            <a:ext cx="63238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5" name="Düz Ok Bağlayıcısı 1084">
            <a:extLst>
              <a:ext uri="{FF2B5EF4-FFF2-40B4-BE49-F238E27FC236}">
                <a16:creationId xmlns:a16="http://schemas.microsoft.com/office/drawing/2014/main" id="{79F33B42-95B6-E82A-AB31-EC611E905EE0}"/>
              </a:ext>
            </a:extLst>
          </p:cNvPr>
          <p:cNvCxnSpPr/>
          <p:nvPr/>
        </p:nvCxnSpPr>
        <p:spPr>
          <a:xfrm>
            <a:off x="345295" y="700285"/>
            <a:ext cx="632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9" name="Düz Ok Bağlayıcısı 1088">
            <a:extLst>
              <a:ext uri="{FF2B5EF4-FFF2-40B4-BE49-F238E27FC236}">
                <a16:creationId xmlns:a16="http://schemas.microsoft.com/office/drawing/2014/main" id="{1F3E1DDD-5223-E40C-83C1-122129339CC7}"/>
              </a:ext>
            </a:extLst>
          </p:cNvPr>
          <p:cNvCxnSpPr/>
          <p:nvPr/>
        </p:nvCxnSpPr>
        <p:spPr>
          <a:xfrm>
            <a:off x="2628869" y="157798"/>
            <a:ext cx="6323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5" name="Picture 14" descr="go-chi · GitHub">
            <a:extLst>
              <a:ext uri="{FF2B5EF4-FFF2-40B4-BE49-F238E27FC236}">
                <a16:creationId xmlns:a16="http://schemas.microsoft.com/office/drawing/2014/main" id="{6375C2DD-D568-0544-9997-6978AB70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76" y="3211624"/>
            <a:ext cx="852182" cy="85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2" name="Metin kutusu 1111">
            <a:extLst>
              <a:ext uri="{FF2B5EF4-FFF2-40B4-BE49-F238E27FC236}">
                <a16:creationId xmlns:a16="http://schemas.microsoft.com/office/drawing/2014/main" id="{8FC36188-36BF-8003-9816-8BD03B038D57}"/>
              </a:ext>
            </a:extLst>
          </p:cNvPr>
          <p:cNvSpPr txBox="1"/>
          <p:nvPr/>
        </p:nvSpPr>
        <p:spPr>
          <a:xfrm>
            <a:off x="944064" y="19298"/>
            <a:ext cx="136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tr-TR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</a:p>
        </p:txBody>
      </p:sp>
      <p:sp>
        <p:nvSpPr>
          <p:cNvPr id="1113" name="Metin kutusu 1112">
            <a:extLst>
              <a:ext uri="{FF2B5EF4-FFF2-40B4-BE49-F238E27FC236}">
                <a16:creationId xmlns:a16="http://schemas.microsoft.com/office/drawing/2014/main" id="{2AFC3E24-FF49-8E3E-80EA-B2DC22401ACF}"/>
              </a:ext>
            </a:extLst>
          </p:cNvPr>
          <p:cNvSpPr txBox="1"/>
          <p:nvPr/>
        </p:nvSpPr>
        <p:spPr>
          <a:xfrm>
            <a:off x="914875" y="273799"/>
            <a:ext cx="1529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tr-TR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tr-TR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tr-TR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14" name="Metin kutusu 1113">
            <a:extLst>
              <a:ext uri="{FF2B5EF4-FFF2-40B4-BE49-F238E27FC236}">
                <a16:creationId xmlns:a16="http://schemas.microsoft.com/office/drawing/2014/main" id="{DA940DB7-5289-0AE8-41D4-80217961D280}"/>
              </a:ext>
            </a:extLst>
          </p:cNvPr>
          <p:cNvSpPr txBox="1"/>
          <p:nvPr/>
        </p:nvSpPr>
        <p:spPr>
          <a:xfrm>
            <a:off x="944064" y="532454"/>
            <a:ext cx="136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tr-TR" sz="1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Proxy</a:t>
            </a:r>
          </a:p>
        </p:txBody>
      </p:sp>
      <p:sp>
        <p:nvSpPr>
          <p:cNvPr id="1115" name="Metin kutusu 1114">
            <a:extLst>
              <a:ext uri="{FF2B5EF4-FFF2-40B4-BE49-F238E27FC236}">
                <a16:creationId xmlns:a16="http://schemas.microsoft.com/office/drawing/2014/main" id="{1E8F1A9C-8D1F-C197-E9A2-DAB9DD7CBE7F}"/>
              </a:ext>
            </a:extLst>
          </p:cNvPr>
          <p:cNvSpPr txBox="1"/>
          <p:nvPr/>
        </p:nvSpPr>
        <p:spPr>
          <a:xfrm>
            <a:off x="3261258" y="9807"/>
            <a:ext cx="136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</a:t>
            </a:r>
          </a:p>
        </p:txBody>
      </p:sp>
      <p:sp>
        <p:nvSpPr>
          <p:cNvPr id="1116" name="Metin kutusu 1115">
            <a:extLst>
              <a:ext uri="{FF2B5EF4-FFF2-40B4-BE49-F238E27FC236}">
                <a16:creationId xmlns:a16="http://schemas.microsoft.com/office/drawing/2014/main" id="{44174857-D3F2-6D75-71C8-4B9080B61FDF}"/>
              </a:ext>
            </a:extLst>
          </p:cNvPr>
          <p:cNvSpPr txBox="1"/>
          <p:nvPr/>
        </p:nvSpPr>
        <p:spPr>
          <a:xfrm>
            <a:off x="3261258" y="255455"/>
            <a:ext cx="1846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tr-TR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(JWT </a:t>
            </a:r>
            <a:r>
              <a:rPr lang="tr-TR" sz="1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tr-TR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Access</a:t>
            </a: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16ADE8ED-263D-031F-9AD1-F04318609559}"/>
              </a:ext>
            </a:extLst>
          </p:cNvPr>
          <p:cNvCxnSpPr>
            <a:stCxn id="4" idx="1"/>
            <a:endCxn id="1028" idx="0"/>
          </p:cNvCxnSpPr>
          <p:nvPr/>
        </p:nvCxnSpPr>
        <p:spPr>
          <a:xfrm rot="10800000" flipV="1">
            <a:off x="1836249" y="947957"/>
            <a:ext cx="3232788" cy="144366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B1C43DF7-11F2-03EA-9DEF-928B04657B32}"/>
              </a:ext>
            </a:extLst>
          </p:cNvPr>
          <p:cNvCxnSpPr>
            <a:stCxn id="4" idx="3"/>
            <a:endCxn id="1032" idx="0"/>
          </p:cNvCxnSpPr>
          <p:nvPr/>
        </p:nvCxnSpPr>
        <p:spPr>
          <a:xfrm>
            <a:off x="6916035" y="947958"/>
            <a:ext cx="3251885" cy="13210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234B630B-7A3C-44AD-0A74-622A7CAD73E3}"/>
              </a:ext>
            </a:extLst>
          </p:cNvPr>
          <p:cNvCxnSpPr>
            <a:stCxn id="4" idx="2"/>
          </p:cNvCxnSpPr>
          <p:nvPr/>
        </p:nvCxnSpPr>
        <p:spPr>
          <a:xfrm flipH="1">
            <a:off x="5989739" y="1738117"/>
            <a:ext cx="2797" cy="728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67772AD5-3FEE-BB51-B7EA-53D68C73834E}"/>
              </a:ext>
            </a:extLst>
          </p:cNvPr>
          <p:cNvCxnSpPr>
            <a:stCxn id="4" idx="3"/>
            <a:endCxn id="1026" idx="3"/>
          </p:cNvCxnSpPr>
          <p:nvPr/>
        </p:nvCxnSpPr>
        <p:spPr>
          <a:xfrm>
            <a:off x="6916035" y="947958"/>
            <a:ext cx="4574588" cy="5016135"/>
          </a:xfrm>
          <a:prstGeom prst="bentConnector3">
            <a:avLst>
              <a:gd name="adj1" fmla="val 1090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1F60AC71-30AA-B882-B171-A6CC8D6D5E0E}"/>
              </a:ext>
            </a:extLst>
          </p:cNvPr>
          <p:cNvCxnSpPr>
            <a:stCxn id="4" idx="1"/>
            <a:endCxn id="1030" idx="1"/>
          </p:cNvCxnSpPr>
          <p:nvPr/>
        </p:nvCxnSpPr>
        <p:spPr>
          <a:xfrm rot="10800000" flipV="1">
            <a:off x="661491" y="947958"/>
            <a:ext cx="4407547" cy="5191512"/>
          </a:xfrm>
          <a:prstGeom prst="bentConnector3">
            <a:avLst>
              <a:gd name="adj1" fmla="val 1114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F7E67B06-FCF9-E0C4-38BF-72722A2F24DA}"/>
              </a:ext>
            </a:extLst>
          </p:cNvPr>
          <p:cNvCxnSpPr/>
          <p:nvPr/>
        </p:nvCxnSpPr>
        <p:spPr>
          <a:xfrm>
            <a:off x="2726422" y="3070371"/>
            <a:ext cx="1979802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CEF1F317-1761-8A70-687F-99892E0850BC}"/>
              </a:ext>
            </a:extLst>
          </p:cNvPr>
          <p:cNvCxnSpPr>
            <a:endCxn id="1032" idx="1"/>
          </p:cNvCxnSpPr>
          <p:nvPr/>
        </p:nvCxnSpPr>
        <p:spPr>
          <a:xfrm>
            <a:off x="7223765" y="3070371"/>
            <a:ext cx="1523198" cy="1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3F2C0422-9F3D-E1BD-6FEC-CF1D04F7A3BC}"/>
              </a:ext>
            </a:extLst>
          </p:cNvPr>
          <p:cNvCxnSpPr>
            <a:stCxn id="1032" idx="2"/>
          </p:cNvCxnSpPr>
          <p:nvPr/>
        </p:nvCxnSpPr>
        <p:spPr>
          <a:xfrm>
            <a:off x="10167920" y="3873804"/>
            <a:ext cx="0" cy="1833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AE6E1577-4529-1B63-6F72-20D36637DA1E}"/>
              </a:ext>
            </a:extLst>
          </p:cNvPr>
          <p:cNvCxnSpPr>
            <a:stCxn id="1032" idx="3"/>
            <a:endCxn id="1030" idx="2"/>
          </p:cNvCxnSpPr>
          <p:nvPr/>
        </p:nvCxnSpPr>
        <p:spPr>
          <a:xfrm flipH="1">
            <a:off x="1953435" y="3071382"/>
            <a:ext cx="9635441" cy="3499812"/>
          </a:xfrm>
          <a:prstGeom prst="bentConnector4">
            <a:avLst>
              <a:gd name="adj1" fmla="val -5245"/>
              <a:gd name="adj2" fmla="val 106053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179CDBA1-DC07-DEA8-50A9-2AD94EC3E5E4}"/>
              </a:ext>
            </a:extLst>
          </p:cNvPr>
          <p:cNvCxnSpPr/>
          <p:nvPr/>
        </p:nvCxnSpPr>
        <p:spPr>
          <a:xfrm>
            <a:off x="2612990" y="410198"/>
            <a:ext cx="6323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4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70C9F33-D23F-2916-C029-A9149C1BDD73}"/>
              </a:ext>
            </a:extLst>
          </p:cNvPr>
          <p:cNvSpPr/>
          <p:nvPr/>
        </p:nvSpPr>
        <p:spPr>
          <a:xfrm>
            <a:off x="2105636" y="864065"/>
            <a:ext cx="1619075" cy="443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0A8726D-F94A-C25C-B5E2-CD38470B1329}"/>
              </a:ext>
            </a:extLst>
          </p:cNvPr>
          <p:cNvSpPr/>
          <p:nvPr/>
        </p:nvSpPr>
        <p:spPr>
          <a:xfrm>
            <a:off x="8363823" y="864066"/>
            <a:ext cx="1619075" cy="4437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2A43B550-8361-E03F-FB18-8361732F7CFC}"/>
              </a:ext>
            </a:extLst>
          </p:cNvPr>
          <p:cNvSpPr/>
          <p:nvPr/>
        </p:nvSpPr>
        <p:spPr>
          <a:xfrm>
            <a:off x="6358854" y="2098026"/>
            <a:ext cx="1778467" cy="17281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Server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7443111-791F-52A1-F89A-A8E8BDF218A8}"/>
              </a:ext>
            </a:extLst>
          </p:cNvPr>
          <p:cNvSpPr txBox="1"/>
          <p:nvPr/>
        </p:nvSpPr>
        <p:spPr>
          <a:xfrm>
            <a:off x="4836211" y="838411"/>
            <a:ext cx="24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tr-TR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Grant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8E3C0E48-A766-0F10-515F-3415508A5F24}"/>
              </a:ext>
            </a:extLst>
          </p:cNvPr>
          <p:cNvCxnSpPr/>
          <p:nvPr/>
        </p:nvCxnSpPr>
        <p:spPr>
          <a:xfrm>
            <a:off x="3724711" y="1166177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6A284551-0FE3-27DE-6767-8E4E8752573A}"/>
              </a:ext>
            </a:extLst>
          </p:cNvPr>
          <p:cNvCxnSpPr/>
          <p:nvPr/>
        </p:nvCxnSpPr>
        <p:spPr>
          <a:xfrm flipH="1">
            <a:off x="3724711" y="1719742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3C29AC7-089A-4C34-F1E7-68628D36CB74}"/>
              </a:ext>
            </a:extLst>
          </p:cNvPr>
          <p:cNvSpPr txBox="1"/>
          <p:nvPr/>
        </p:nvSpPr>
        <p:spPr>
          <a:xfrm>
            <a:off x="4248009" y="1383966"/>
            <a:ext cx="34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Access </a:t>
            </a:r>
            <a:r>
              <a:rPr lang="tr-TR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tr-T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tr-TR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tr-T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0D479568-3E78-80D0-E134-85A6BEF30C90}"/>
              </a:ext>
            </a:extLst>
          </p:cNvPr>
          <p:cNvCxnSpPr>
            <a:cxnSpLocks/>
          </p:cNvCxnSpPr>
          <p:nvPr/>
        </p:nvCxnSpPr>
        <p:spPr>
          <a:xfrm flipV="1">
            <a:off x="3724711" y="2429388"/>
            <a:ext cx="263414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7030BDD7-65FE-28FC-9908-C0B52D7401F9}"/>
              </a:ext>
            </a:extLst>
          </p:cNvPr>
          <p:cNvCxnSpPr/>
          <p:nvPr/>
        </p:nvCxnSpPr>
        <p:spPr>
          <a:xfrm flipH="1">
            <a:off x="3724711" y="2718810"/>
            <a:ext cx="2634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7DEDBD8F-C84E-D0EE-DCCB-37B4E581692B}"/>
              </a:ext>
            </a:extLst>
          </p:cNvPr>
          <p:cNvCxnSpPr>
            <a:cxnSpLocks/>
          </p:cNvCxnSpPr>
          <p:nvPr/>
        </p:nvCxnSpPr>
        <p:spPr>
          <a:xfrm>
            <a:off x="3724711" y="3184399"/>
            <a:ext cx="2634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6113772A-C773-3EC6-11FB-DAC730772D64}"/>
              </a:ext>
            </a:extLst>
          </p:cNvPr>
          <p:cNvCxnSpPr/>
          <p:nvPr/>
        </p:nvCxnSpPr>
        <p:spPr>
          <a:xfrm flipH="1">
            <a:off x="3724711" y="3507375"/>
            <a:ext cx="2634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F8A9E58-8BCF-6A53-8503-5024A69EEF19}"/>
              </a:ext>
            </a:extLst>
          </p:cNvPr>
          <p:cNvSpPr txBox="1"/>
          <p:nvPr/>
        </p:nvSpPr>
        <p:spPr>
          <a:xfrm>
            <a:off x="4222744" y="2120949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Access </a:t>
            </a:r>
            <a:r>
              <a:rPr lang="tr-TR" sz="160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sz="1600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5200480-A940-F1CF-952F-35E05373AD69}"/>
              </a:ext>
            </a:extLst>
          </p:cNvPr>
          <p:cNvSpPr txBox="1"/>
          <p:nvPr/>
        </p:nvSpPr>
        <p:spPr>
          <a:xfrm>
            <a:off x="3984442" y="2414753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AB6ABC4-CACE-F1CA-7E8B-5C679960A19C}"/>
              </a:ext>
            </a:extLst>
          </p:cNvPr>
          <p:cNvSpPr txBox="1"/>
          <p:nvPr/>
        </p:nvSpPr>
        <p:spPr>
          <a:xfrm>
            <a:off x="4248009" y="2871952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Access </a:t>
            </a:r>
            <a:r>
              <a:rPr lang="tr-TR" sz="1600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sz="1600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E5DB6B8-E544-7383-2482-9693BF4F28D1}"/>
              </a:ext>
            </a:extLst>
          </p:cNvPr>
          <p:cNvSpPr txBox="1"/>
          <p:nvPr/>
        </p:nvSpPr>
        <p:spPr>
          <a:xfrm>
            <a:off x="3984392" y="3210506"/>
            <a:ext cx="214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tr-TR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BFC90BD-7E9E-4B4A-480E-91AADFD1D87D}"/>
              </a:ext>
            </a:extLst>
          </p:cNvPr>
          <p:cNvCxnSpPr/>
          <p:nvPr/>
        </p:nvCxnSpPr>
        <p:spPr>
          <a:xfrm>
            <a:off x="3724711" y="4355391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D24DE403-C17D-EE73-70BC-DDAFACFB0170}"/>
              </a:ext>
            </a:extLst>
          </p:cNvPr>
          <p:cNvCxnSpPr/>
          <p:nvPr/>
        </p:nvCxnSpPr>
        <p:spPr>
          <a:xfrm flipH="1">
            <a:off x="3728945" y="4900568"/>
            <a:ext cx="4639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CF24AAE-DEFB-17CB-3436-1131891FAA3B}"/>
              </a:ext>
            </a:extLst>
          </p:cNvPr>
          <p:cNvSpPr txBox="1"/>
          <p:nvPr/>
        </p:nvSpPr>
        <p:spPr>
          <a:xfrm>
            <a:off x="5023381" y="4001985"/>
            <a:ext cx="19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tr-TR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tr-TR" dirty="0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n w="0"/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dirty="0">
              <a:ln w="0"/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E06E638-E15C-935B-57A0-D45E576E1EFD}"/>
              </a:ext>
            </a:extLst>
          </p:cNvPr>
          <p:cNvSpPr txBox="1"/>
          <p:nvPr/>
        </p:nvSpPr>
        <p:spPr>
          <a:xfrm>
            <a:off x="5127319" y="4579119"/>
            <a:ext cx="1700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 Access </a:t>
            </a:r>
            <a:r>
              <a:rPr lang="tr-TR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tr-TR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</Words>
  <Application>Microsoft Office PowerPoint</Application>
  <PresentationFormat>Geniş ekran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UMEYR</dc:creator>
  <cp:lastModifiedBy>UMEYR</cp:lastModifiedBy>
  <cp:revision>5</cp:revision>
  <dcterms:created xsi:type="dcterms:W3CDTF">2022-08-11T00:58:17Z</dcterms:created>
  <dcterms:modified xsi:type="dcterms:W3CDTF">2022-11-15T19:03:17Z</dcterms:modified>
</cp:coreProperties>
</file>