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drawings/drawing9.xml" ContentType="application/vnd.openxmlformats-officedocument.drawingml.chartshapes+xml"/>
  <Override PartName="/ppt/drawings/drawing13.xml" ContentType="application/vnd.openxmlformats-officedocument.drawingml.chartshapes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drawings/drawing11.xml" ContentType="application/vnd.openxmlformats-officedocument.drawingml.chartshap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drawings/drawing8.xml" ContentType="application/vnd.openxmlformats-officedocument.drawingml.chartshapes+xml"/>
  <Override PartName="/ppt/drawings/drawing12.xml" ContentType="application/vnd.openxmlformats-officedocument.drawingml.chartshapes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drawings/drawing6.xml" ContentType="application/vnd.openxmlformats-officedocument.drawingml.chartshapes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7" r:id="rId2"/>
    <p:sldId id="308" r:id="rId3"/>
    <p:sldId id="262" r:id="rId4"/>
    <p:sldId id="263" r:id="rId5"/>
    <p:sldId id="264" r:id="rId6"/>
    <p:sldId id="265" r:id="rId7"/>
    <p:sldId id="268" r:id="rId8"/>
    <p:sldId id="269" r:id="rId9"/>
    <p:sldId id="287" r:id="rId10"/>
    <p:sldId id="288" r:id="rId11"/>
    <p:sldId id="289" r:id="rId12"/>
    <p:sldId id="290" r:id="rId13"/>
    <p:sldId id="270" r:id="rId14"/>
    <p:sldId id="301" r:id="rId15"/>
    <p:sldId id="302" r:id="rId16"/>
    <p:sldId id="271" r:id="rId17"/>
    <p:sldId id="272" r:id="rId18"/>
    <p:sldId id="291" r:id="rId19"/>
    <p:sldId id="292" r:id="rId20"/>
    <p:sldId id="273" r:id="rId21"/>
    <p:sldId id="274" r:id="rId22"/>
    <p:sldId id="293" r:id="rId23"/>
    <p:sldId id="275" r:id="rId24"/>
    <p:sldId id="276" r:id="rId25"/>
    <p:sldId id="278" r:id="rId26"/>
    <p:sldId id="279" r:id="rId27"/>
    <p:sldId id="280" r:id="rId28"/>
    <p:sldId id="281" r:id="rId29"/>
    <p:sldId id="294" r:id="rId30"/>
    <p:sldId id="303" r:id="rId31"/>
    <p:sldId id="282" r:id="rId32"/>
    <p:sldId id="304" r:id="rId33"/>
    <p:sldId id="283" r:id="rId34"/>
    <p:sldId id="305" r:id="rId35"/>
    <p:sldId id="295" r:id="rId36"/>
    <p:sldId id="296" r:id="rId37"/>
    <p:sldId id="284" r:id="rId38"/>
    <p:sldId id="297" r:id="rId39"/>
    <p:sldId id="298" r:id="rId40"/>
    <p:sldId id="299" r:id="rId41"/>
    <p:sldId id="300" r:id="rId42"/>
    <p:sldId id="309" r:id="rId43"/>
    <p:sldId id="310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59" d="100"/>
          <a:sy n="59" d="100"/>
        </p:scale>
        <p:origin x="-8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D:\Docs\&#1055;&#1088;&#1080;&#1082;&#1083;&#1072;&#1076;&#1085;&#1072;&#1103;%20&#1084;&#1072;&#1090;&#1077;&#1084;&#1072;&#1090;&#1080;&#1082;&#1072;\&#1087;&#1088;&#1077;&#1079;&#1077;&#1085;&#1090;&#1072;&#1094;&#1080;&#1080;%20&#1055;&#1052;\&#1051;&#1077;&#1082;&#1094;&#1080;&#1080;%20&#1055;&#105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style val="10"/>
  <c:chart>
    <c:plotArea>
      <c:layout/>
      <c:scatterChart>
        <c:scatterStyle val="lineMarker"/>
        <c:ser>
          <c:idx val="0"/>
          <c:order val="0"/>
          <c:marker>
            <c:symbol val="none"/>
          </c:marker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геом'!$B$7:$B$19</c:f>
              <c:numCache>
                <c:formatCode>General</c:formatCode>
                <c:ptCount val="13"/>
                <c:pt idx="0">
                  <c:v>-6</c:v>
                </c:pt>
                <c:pt idx="1">
                  <c:v>-4.5</c:v>
                </c:pt>
                <c:pt idx="2">
                  <c:v>-3</c:v>
                </c:pt>
                <c:pt idx="3">
                  <c:v>-1.5</c:v>
                </c:pt>
                <c:pt idx="4">
                  <c:v>0</c:v>
                </c:pt>
                <c:pt idx="5">
                  <c:v>1.5</c:v>
                </c:pt>
                <c:pt idx="6">
                  <c:v>3</c:v>
                </c:pt>
                <c:pt idx="7">
                  <c:v>4.5</c:v>
                </c:pt>
                <c:pt idx="8">
                  <c:v>6</c:v>
                </c:pt>
                <c:pt idx="9">
                  <c:v>7.5</c:v>
                </c:pt>
                <c:pt idx="10">
                  <c:v>9</c:v>
                </c:pt>
                <c:pt idx="11">
                  <c:v>10.5</c:v>
                </c:pt>
                <c:pt idx="12">
                  <c:v>12</c:v>
                </c:pt>
              </c:numCache>
            </c:numRef>
          </c:yVal>
        </c:ser>
        <c:ser>
          <c:idx val="1"/>
          <c:order val="1"/>
          <c:marker>
            <c:symbol val="none"/>
          </c:marker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геом'!$C$7:$C$19</c:f>
              <c:numCache>
                <c:formatCode>General</c:formatCode>
                <c:ptCount val="13"/>
                <c:pt idx="0">
                  <c:v>4</c:v>
                </c:pt>
                <c:pt idx="1">
                  <c:v>4.5</c:v>
                </c:pt>
                <c:pt idx="2">
                  <c:v>5</c:v>
                </c:pt>
                <c:pt idx="3">
                  <c:v>5.5</c:v>
                </c:pt>
                <c:pt idx="4">
                  <c:v>6</c:v>
                </c:pt>
                <c:pt idx="5">
                  <c:v>6.5</c:v>
                </c:pt>
                <c:pt idx="6">
                  <c:v>7</c:v>
                </c:pt>
                <c:pt idx="7">
                  <c:v>7.5</c:v>
                </c:pt>
                <c:pt idx="8">
                  <c:v>8</c:v>
                </c:pt>
                <c:pt idx="9">
                  <c:v>8.5</c:v>
                </c:pt>
                <c:pt idx="10">
                  <c:v>9</c:v>
                </c:pt>
                <c:pt idx="11">
                  <c:v>9.5</c:v>
                </c:pt>
                <c:pt idx="12">
                  <c:v>10</c:v>
                </c:pt>
              </c:numCache>
            </c:numRef>
          </c:yVal>
        </c:ser>
        <c:ser>
          <c:idx val="2"/>
          <c:order val="2"/>
          <c:marker>
            <c:symbol val="none"/>
          </c:marker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геом'!$D$7:$D$19</c:f>
              <c:numCache>
                <c:formatCode>General</c:formatCode>
                <c:ptCount val="13"/>
                <c:pt idx="0">
                  <c:v>2</c:v>
                </c:pt>
                <c:pt idx="1">
                  <c:v>1.3333333333333335</c:v>
                </c:pt>
                <c:pt idx="2">
                  <c:v>0.66666666666666674</c:v>
                </c:pt>
                <c:pt idx="3">
                  <c:v>0</c:v>
                </c:pt>
                <c:pt idx="4">
                  <c:v>-0.66666666666666663</c:v>
                </c:pt>
                <c:pt idx="5">
                  <c:v>-1.3333333333333335</c:v>
                </c:pt>
                <c:pt idx="6">
                  <c:v>-2</c:v>
                </c:pt>
                <c:pt idx="7">
                  <c:v>-2.666666666666667</c:v>
                </c:pt>
                <c:pt idx="8">
                  <c:v>-3.333333333333333</c:v>
                </c:pt>
                <c:pt idx="9">
                  <c:v>-4</c:v>
                </c:pt>
                <c:pt idx="10">
                  <c:v>-4.666666666666667</c:v>
                </c:pt>
                <c:pt idx="11">
                  <c:v>-5.3333333333333428</c:v>
                </c:pt>
                <c:pt idx="12">
                  <c:v>-6</c:v>
                </c:pt>
              </c:numCache>
            </c:numRef>
          </c:yVal>
        </c:ser>
        <c:axId val="44198144"/>
        <c:axId val="45405696"/>
      </c:scatterChart>
      <c:valAx>
        <c:axId val="44198144"/>
        <c:scaling>
          <c:orientation val="minMax"/>
        </c:scaling>
        <c:axPos val="b"/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5405696"/>
        <c:crosses val="autoZero"/>
        <c:crossBetween val="midCat"/>
      </c:valAx>
      <c:valAx>
        <c:axId val="45405696"/>
        <c:scaling>
          <c:orientation val="minMax"/>
        </c:scaling>
        <c:axPos val="l"/>
        <c:majorGridlines/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4198144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3.74597421045543E-2"/>
          <c:y val="0.12796816015126625"/>
          <c:w val="0.86954431456237502"/>
          <c:h val="0.8414608249535559"/>
        </c:manualLayout>
      </c:layout>
      <c:scatterChart>
        <c:scatterStyle val="lineMarker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геом'!$B$50:$B$58</c:f>
              <c:numCache>
                <c:formatCode>General</c:formatCode>
                <c:ptCount val="9"/>
                <c:pt idx="0">
                  <c:v>3.25</c:v>
                </c:pt>
                <c:pt idx="1">
                  <c:v>2.75</c:v>
                </c:pt>
                <c:pt idx="2">
                  <c:v>2.25</c:v>
                </c:pt>
                <c:pt idx="3">
                  <c:v>1.75</c:v>
                </c:pt>
                <c:pt idx="4">
                  <c:v>1.25</c:v>
                </c:pt>
                <c:pt idx="5">
                  <c:v>0.750000000000001</c:v>
                </c:pt>
                <c:pt idx="6">
                  <c:v>0.25</c:v>
                </c:pt>
                <c:pt idx="7">
                  <c:v>-0.25</c:v>
                </c:pt>
                <c:pt idx="8">
                  <c:v>-0.750000000000001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геом'!$C$50:$C$58</c:f>
              <c:numCache>
                <c:formatCode>General</c:formatCode>
                <c:ptCount val="9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-3</c:v>
                </c:pt>
                <c:pt idx="6">
                  <c:v>-6</c:v>
                </c:pt>
                <c:pt idx="7">
                  <c:v>-9</c:v>
                </c:pt>
                <c:pt idx="8">
                  <c:v>-12</c:v>
                </c:pt>
              </c:numCache>
            </c:numRef>
          </c:yVal>
        </c:ser>
        <c:ser>
          <c:idx val="2"/>
          <c:order val="2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геом'!$D$50:$D$58</c:f>
              <c:numCache>
                <c:formatCode>General</c:formatCode>
                <c:ptCount val="9"/>
                <c:pt idx="0">
                  <c:v>6</c:v>
                </c:pt>
                <c:pt idx="1">
                  <c:v>3</c:v>
                </c:pt>
                <c:pt idx="2">
                  <c:v>0</c:v>
                </c:pt>
                <c:pt idx="3">
                  <c:v>-3</c:v>
                </c:pt>
                <c:pt idx="4">
                  <c:v>-6</c:v>
                </c:pt>
                <c:pt idx="5">
                  <c:v>-9</c:v>
                </c:pt>
                <c:pt idx="6">
                  <c:v>-12</c:v>
                </c:pt>
                <c:pt idx="7">
                  <c:v>-15</c:v>
                </c:pt>
                <c:pt idx="8">
                  <c:v>-18</c:v>
                </c:pt>
              </c:numCache>
            </c:numRef>
          </c:yVal>
        </c:ser>
        <c:ser>
          <c:idx val="3"/>
          <c:order val="3"/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геом'!$E$50:$E$58</c:f>
              <c:numCache>
                <c:formatCode>General</c:formatCode>
                <c:ptCount val="9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-3</c:v>
                </c:pt>
                <c:pt idx="6">
                  <c:v>-6</c:v>
                </c:pt>
                <c:pt idx="7">
                  <c:v>-9</c:v>
                </c:pt>
                <c:pt idx="8">
                  <c:v>-12</c:v>
                </c:pt>
              </c:numCache>
            </c:numRef>
          </c:yVal>
        </c:ser>
        <c:axId val="45835392"/>
        <c:axId val="45837312"/>
      </c:scatterChart>
      <c:valAx>
        <c:axId val="45835392"/>
        <c:scaling>
          <c:orientation val="minMax"/>
          <c:max val="4"/>
          <c:min val="-2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</a:p>
            </c:rich>
          </c:tx>
          <c:layout>
            <c:manualLayout>
              <c:xMode val="edge"/>
              <c:yMode val="edge"/>
              <c:x val="0.93345803778881364"/>
              <c:y val="0.52575973343382665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5837312"/>
        <c:crosses val="autoZero"/>
        <c:crossBetween val="midCat"/>
        <c:majorUnit val="1"/>
      </c:valAx>
      <c:valAx>
        <c:axId val="45837312"/>
        <c:scaling>
          <c:orientation val="minMax"/>
          <c:max val="3"/>
          <c:min val="-3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8823224468636538"/>
              <c:y val="3.9538004852667979E-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5835392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3.74597421045543E-2"/>
          <c:y val="0.12796816015126625"/>
          <c:w val="0.86954431456237502"/>
          <c:h val="0.8414608249535559"/>
        </c:manualLayout>
      </c:layout>
      <c:scatterChart>
        <c:scatterStyle val="lineMarker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геом'!$B$50:$B$58</c:f>
              <c:numCache>
                <c:formatCode>General</c:formatCode>
                <c:ptCount val="9"/>
                <c:pt idx="0">
                  <c:v>3.25</c:v>
                </c:pt>
                <c:pt idx="1">
                  <c:v>2.75</c:v>
                </c:pt>
                <c:pt idx="2">
                  <c:v>2.25</c:v>
                </c:pt>
                <c:pt idx="3">
                  <c:v>1.75</c:v>
                </c:pt>
                <c:pt idx="4">
                  <c:v>1.25</c:v>
                </c:pt>
                <c:pt idx="5">
                  <c:v>0.750000000000001</c:v>
                </c:pt>
                <c:pt idx="6">
                  <c:v>0.25</c:v>
                </c:pt>
                <c:pt idx="7">
                  <c:v>-0.25</c:v>
                </c:pt>
                <c:pt idx="8">
                  <c:v>-0.750000000000001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геом'!$C$50:$C$58</c:f>
              <c:numCache>
                <c:formatCode>General</c:formatCode>
                <c:ptCount val="9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-3</c:v>
                </c:pt>
                <c:pt idx="6">
                  <c:v>-6</c:v>
                </c:pt>
                <c:pt idx="7">
                  <c:v>-9</c:v>
                </c:pt>
                <c:pt idx="8">
                  <c:v>-12</c:v>
                </c:pt>
              </c:numCache>
            </c:numRef>
          </c:yVal>
        </c:ser>
        <c:ser>
          <c:idx val="2"/>
          <c:order val="2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геом'!$D$50:$D$58</c:f>
              <c:numCache>
                <c:formatCode>General</c:formatCode>
                <c:ptCount val="9"/>
                <c:pt idx="0">
                  <c:v>6</c:v>
                </c:pt>
                <c:pt idx="1">
                  <c:v>3</c:v>
                </c:pt>
                <c:pt idx="2">
                  <c:v>0</c:v>
                </c:pt>
                <c:pt idx="3">
                  <c:v>-3</c:v>
                </c:pt>
                <c:pt idx="4">
                  <c:v>-6</c:v>
                </c:pt>
                <c:pt idx="5">
                  <c:v>-9</c:v>
                </c:pt>
                <c:pt idx="6">
                  <c:v>-12</c:v>
                </c:pt>
                <c:pt idx="7">
                  <c:v>-15</c:v>
                </c:pt>
                <c:pt idx="8">
                  <c:v>-18</c:v>
                </c:pt>
              </c:numCache>
            </c:numRef>
          </c:yVal>
        </c:ser>
        <c:ser>
          <c:idx val="3"/>
          <c:order val="3"/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геом'!$E$50:$E$58</c:f>
              <c:numCache>
                <c:formatCode>General</c:formatCode>
                <c:ptCount val="9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-3</c:v>
                </c:pt>
                <c:pt idx="6">
                  <c:v>-6</c:v>
                </c:pt>
                <c:pt idx="7">
                  <c:v>-9</c:v>
                </c:pt>
                <c:pt idx="8">
                  <c:v>-12</c:v>
                </c:pt>
              </c:numCache>
            </c:numRef>
          </c:yVal>
        </c:ser>
        <c:axId val="45880448"/>
        <c:axId val="45882368"/>
      </c:scatterChart>
      <c:valAx>
        <c:axId val="45880448"/>
        <c:scaling>
          <c:orientation val="minMax"/>
          <c:max val="4"/>
          <c:min val="-2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</a:p>
            </c:rich>
          </c:tx>
          <c:layout>
            <c:manualLayout>
              <c:xMode val="edge"/>
              <c:yMode val="edge"/>
              <c:x val="0.93345803778881364"/>
              <c:y val="0.52575973343382665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5882368"/>
        <c:crosses val="autoZero"/>
        <c:crossBetween val="midCat"/>
        <c:majorUnit val="1"/>
      </c:valAx>
      <c:valAx>
        <c:axId val="45882368"/>
        <c:scaling>
          <c:orientation val="minMax"/>
          <c:max val="3"/>
          <c:min val="-3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8823224468636538"/>
              <c:y val="3.9538004852667979E-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5880448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chart>
    <c:plotArea>
      <c:layout>
        <c:manualLayout>
          <c:layoutTarget val="inner"/>
          <c:xMode val="edge"/>
          <c:yMode val="edge"/>
          <c:x val="4.1847112860892356E-2"/>
          <c:y val="0.13010425780110821"/>
          <c:w val="0.86777799650043896"/>
          <c:h val="0.81849518810148769"/>
        </c:manualLayout>
      </c:layout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8"/>
              <c:spPr>
                <a:solidFill>
                  <a:schemeClr val="tx1"/>
                </a:solidFill>
              </c:spPr>
            </c:marker>
          </c:dPt>
          <c:xVal>
            <c:numRef>
              <c:f>'Л1 геом'!$A$71:$A$82</c:f>
              <c:numCache>
                <c:formatCode>General</c:formatCode>
                <c:ptCount val="12"/>
                <c:pt idx="0">
                  <c:v>-1</c:v>
                </c:pt>
                <c:pt idx="1">
                  <c:v>-0.5</c:v>
                </c:pt>
                <c:pt idx="2">
                  <c:v>0</c:v>
                </c:pt>
                <c:pt idx="3">
                  <c:v>0.5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2.5</c:v>
                </c:pt>
                <c:pt idx="8">
                  <c:v>3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</c:numCache>
            </c:numRef>
          </c:xVal>
          <c:yVal>
            <c:numRef>
              <c:f>'Л1 геом'!$B$71:$B$82</c:f>
              <c:numCache>
                <c:formatCode>General</c:formatCode>
                <c:ptCount val="12"/>
                <c:pt idx="0">
                  <c:v>-2</c:v>
                </c:pt>
                <c:pt idx="1">
                  <c:v>-1.5</c:v>
                </c:pt>
                <c:pt idx="2">
                  <c:v>-1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  <c:pt idx="8">
                  <c:v>2</c:v>
                </c:pt>
                <c:pt idx="9">
                  <c:v>2.5</c:v>
                </c:pt>
                <c:pt idx="10">
                  <c:v>3</c:v>
                </c:pt>
                <c:pt idx="11">
                  <c:v>3.5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геом'!$A$71:$A$82</c:f>
              <c:numCache>
                <c:formatCode>General</c:formatCode>
                <c:ptCount val="12"/>
                <c:pt idx="0">
                  <c:v>-1</c:v>
                </c:pt>
                <c:pt idx="1">
                  <c:v>-0.5</c:v>
                </c:pt>
                <c:pt idx="2">
                  <c:v>0</c:v>
                </c:pt>
                <c:pt idx="3">
                  <c:v>0.5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2.5</c:v>
                </c:pt>
                <c:pt idx="8">
                  <c:v>3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</c:numCache>
            </c:numRef>
          </c:xVal>
          <c:yVal>
            <c:numRef>
              <c:f>'Л1 геом'!$C$71:$C$82</c:f>
              <c:numCache>
                <c:formatCode>General</c:formatCode>
                <c:ptCount val="12"/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</c:numCache>
            </c:numRef>
          </c:yVal>
        </c:ser>
        <c:ser>
          <c:idx val="2"/>
          <c:order val="2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геом'!$A$71:$A$82</c:f>
              <c:numCache>
                <c:formatCode>General</c:formatCode>
                <c:ptCount val="12"/>
                <c:pt idx="0">
                  <c:v>-1</c:v>
                </c:pt>
                <c:pt idx="1">
                  <c:v>-0.5</c:v>
                </c:pt>
                <c:pt idx="2">
                  <c:v>0</c:v>
                </c:pt>
                <c:pt idx="3">
                  <c:v>0.5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2.5</c:v>
                </c:pt>
                <c:pt idx="8">
                  <c:v>3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</c:numCache>
            </c:numRef>
          </c:xVal>
          <c:yVal>
            <c:numRef>
              <c:f>'Л1 геом'!$D$71:$D$82</c:f>
              <c:numCache>
                <c:formatCode>General</c:formatCode>
                <c:ptCount val="12"/>
                <c:pt idx="0">
                  <c:v>1</c:v>
                </c:pt>
                <c:pt idx="1">
                  <c:v>0.5</c:v>
                </c:pt>
                <c:pt idx="2">
                  <c:v>0</c:v>
                </c:pt>
                <c:pt idx="3">
                  <c:v>-0.5</c:v>
                </c:pt>
                <c:pt idx="4">
                  <c:v>-1</c:v>
                </c:pt>
                <c:pt idx="5">
                  <c:v>-1.5</c:v>
                </c:pt>
                <c:pt idx="6">
                  <c:v>-2</c:v>
                </c:pt>
                <c:pt idx="7">
                  <c:v>-2.5</c:v>
                </c:pt>
                <c:pt idx="8">
                  <c:v>-3</c:v>
                </c:pt>
              </c:numCache>
            </c:numRef>
          </c:yVal>
        </c:ser>
        <c:axId val="45929216"/>
        <c:axId val="45931136"/>
      </c:scatterChart>
      <c:valAx>
        <c:axId val="459292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08034388732207"/>
              <c:y val="0.4920134383238368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5931136"/>
        <c:crosses val="autoZero"/>
        <c:crossBetween val="midCat"/>
      </c:valAx>
      <c:valAx>
        <c:axId val="4593113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3987034035656404"/>
              <c:y val="1.9719995336314369E-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5929216"/>
        <c:crosses val="autoZero"/>
        <c:crossBetween val="midCat"/>
      </c:valAx>
    </c:plotArea>
    <c:plotVisOnly val="1"/>
  </c:chart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4.1847112860892356E-2"/>
          <c:y val="0.13010425780110821"/>
          <c:w val="0.86777799650043896"/>
          <c:h val="0.81849518810148769"/>
        </c:manualLayout>
      </c:layout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8"/>
              <c:spPr>
                <a:solidFill>
                  <a:schemeClr val="tx1"/>
                </a:solidFill>
              </c:spPr>
            </c:marker>
          </c:dPt>
          <c:xVal>
            <c:numRef>
              <c:f>'Л1 геом'!$A$71:$A$82</c:f>
              <c:numCache>
                <c:formatCode>General</c:formatCode>
                <c:ptCount val="12"/>
                <c:pt idx="0">
                  <c:v>-1</c:v>
                </c:pt>
                <c:pt idx="1">
                  <c:v>-0.5</c:v>
                </c:pt>
                <c:pt idx="2">
                  <c:v>0</c:v>
                </c:pt>
                <c:pt idx="3">
                  <c:v>0.5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2.5</c:v>
                </c:pt>
                <c:pt idx="8">
                  <c:v>3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</c:numCache>
            </c:numRef>
          </c:xVal>
          <c:yVal>
            <c:numRef>
              <c:f>'Л1 геом'!$B$71:$B$82</c:f>
              <c:numCache>
                <c:formatCode>General</c:formatCode>
                <c:ptCount val="12"/>
                <c:pt idx="0">
                  <c:v>-2</c:v>
                </c:pt>
                <c:pt idx="1">
                  <c:v>-1.5</c:v>
                </c:pt>
                <c:pt idx="2">
                  <c:v>-1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  <c:pt idx="8">
                  <c:v>2</c:v>
                </c:pt>
                <c:pt idx="9">
                  <c:v>2.5</c:v>
                </c:pt>
                <c:pt idx="10">
                  <c:v>3</c:v>
                </c:pt>
                <c:pt idx="11">
                  <c:v>3.5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геом'!$A$71:$A$82</c:f>
              <c:numCache>
                <c:formatCode>General</c:formatCode>
                <c:ptCount val="12"/>
                <c:pt idx="0">
                  <c:v>-1</c:v>
                </c:pt>
                <c:pt idx="1">
                  <c:v>-0.5</c:v>
                </c:pt>
                <c:pt idx="2">
                  <c:v>0</c:v>
                </c:pt>
                <c:pt idx="3">
                  <c:v>0.5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2.5</c:v>
                </c:pt>
                <c:pt idx="8">
                  <c:v>3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</c:numCache>
            </c:numRef>
          </c:xVal>
          <c:yVal>
            <c:numRef>
              <c:f>'Л1 геом'!$C$71:$C$82</c:f>
              <c:numCache>
                <c:formatCode>General</c:formatCode>
                <c:ptCount val="12"/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</c:numCache>
            </c:numRef>
          </c:yVal>
        </c:ser>
        <c:ser>
          <c:idx val="2"/>
          <c:order val="2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геом'!$A$71:$A$82</c:f>
              <c:numCache>
                <c:formatCode>General</c:formatCode>
                <c:ptCount val="12"/>
                <c:pt idx="0">
                  <c:v>-1</c:v>
                </c:pt>
                <c:pt idx="1">
                  <c:v>-0.5</c:v>
                </c:pt>
                <c:pt idx="2">
                  <c:v>0</c:v>
                </c:pt>
                <c:pt idx="3">
                  <c:v>0.5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2.5</c:v>
                </c:pt>
                <c:pt idx="8">
                  <c:v>3</c:v>
                </c:pt>
                <c:pt idx="9">
                  <c:v>3.5</c:v>
                </c:pt>
                <c:pt idx="10">
                  <c:v>4</c:v>
                </c:pt>
                <c:pt idx="11">
                  <c:v>4.5</c:v>
                </c:pt>
              </c:numCache>
            </c:numRef>
          </c:xVal>
          <c:yVal>
            <c:numRef>
              <c:f>'Л1 геом'!$D$71:$D$82</c:f>
              <c:numCache>
                <c:formatCode>General</c:formatCode>
                <c:ptCount val="12"/>
                <c:pt idx="0">
                  <c:v>1</c:v>
                </c:pt>
                <c:pt idx="1">
                  <c:v>0.5</c:v>
                </c:pt>
                <c:pt idx="2">
                  <c:v>0</c:v>
                </c:pt>
                <c:pt idx="3">
                  <c:v>-0.5</c:v>
                </c:pt>
                <c:pt idx="4">
                  <c:v>-1</c:v>
                </c:pt>
                <c:pt idx="5">
                  <c:v>-1.5</c:v>
                </c:pt>
                <c:pt idx="6">
                  <c:v>-2</c:v>
                </c:pt>
                <c:pt idx="7">
                  <c:v>-2.5</c:v>
                </c:pt>
                <c:pt idx="8">
                  <c:v>-3</c:v>
                </c:pt>
              </c:numCache>
            </c:numRef>
          </c:yVal>
        </c:ser>
        <c:ser>
          <c:idx val="3"/>
          <c:order val="3"/>
          <c:spPr>
            <a:ln w="3175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'Л1 геом'!$A$71:$A$79</c:f>
              <c:numCache>
                <c:formatCode>General</c:formatCode>
                <c:ptCount val="9"/>
                <c:pt idx="0">
                  <c:v>-1</c:v>
                </c:pt>
                <c:pt idx="1">
                  <c:v>-0.5</c:v>
                </c:pt>
                <c:pt idx="2">
                  <c:v>0</c:v>
                </c:pt>
                <c:pt idx="3">
                  <c:v>0.5</c:v>
                </c:pt>
                <c:pt idx="4">
                  <c:v>1</c:v>
                </c:pt>
                <c:pt idx="5">
                  <c:v>1.5</c:v>
                </c:pt>
                <c:pt idx="6">
                  <c:v>2</c:v>
                </c:pt>
                <c:pt idx="7">
                  <c:v>2.5</c:v>
                </c:pt>
                <c:pt idx="8">
                  <c:v>3</c:v>
                </c:pt>
              </c:numCache>
            </c:numRef>
          </c:xVal>
          <c:yVal>
            <c:numRef>
              <c:f>'Л1 геом'!$E$71:$E$79</c:f>
              <c:numCache>
                <c:formatCode>General</c:formatCode>
                <c:ptCount val="9"/>
                <c:pt idx="0">
                  <c:v>2</c:v>
                </c:pt>
                <c:pt idx="1">
                  <c:v>1.5</c:v>
                </c:pt>
                <c:pt idx="2">
                  <c:v>1</c:v>
                </c:pt>
                <c:pt idx="3">
                  <c:v>0.5</c:v>
                </c:pt>
                <c:pt idx="4">
                  <c:v>0</c:v>
                </c:pt>
                <c:pt idx="5">
                  <c:v>-0.5</c:v>
                </c:pt>
                <c:pt idx="6">
                  <c:v>-1</c:v>
                </c:pt>
                <c:pt idx="7">
                  <c:v>-1.5</c:v>
                </c:pt>
                <c:pt idx="8">
                  <c:v>-2</c:v>
                </c:pt>
              </c:numCache>
            </c:numRef>
          </c:yVal>
        </c:ser>
        <c:axId val="46072960"/>
        <c:axId val="46074880"/>
      </c:scatterChart>
      <c:valAx>
        <c:axId val="46072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08034388732207"/>
              <c:y val="0.4920134383238368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6074880"/>
        <c:crosses val="autoZero"/>
        <c:crossBetween val="midCat"/>
      </c:valAx>
      <c:valAx>
        <c:axId val="4607488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3987034035656404"/>
              <c:y val="1.9719995336314369E-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6072960"/>
        <c:crosses val="autoZero"/>
        <c:crossBetween val="midCat"/>
      </c:valAx>
    </c:plotArea>
    <c:plotVisOnly val="1"/>
  </c:chart>
  <c:externalData r:id="rId1"/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8.4488407699037621E-2"/>
          <c:y val="0.13010425780110821"/>
          <c:w val="0.78754636920384957"/>
          <c:h val="0.81849518810148769"/>
        </c:manualLayout>
      </c:layout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геом'!$A$91:$A$102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xVal>
          <c:yVal>
            <c:numRef>
              <c:f>'Л1 геом'!$B$91:$B$102</c:f>
              <c:numCache>
                <c:formatCode>General</c:formatCode>
                <c:ptCount val="12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-1</c:v>
                </c:pt>
              </c:numCache>
            </c:numRef>
          </c:yVal>
        </c:ser>
        <c:ser>
          <c:idx val="1"/>
          <c:order val="1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геом'!$A$91:$A$102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xVal>
          <c:yVal>
            <c:numRef>
              <c:f>'Л1 геом'!$C$91:$C$102</c:f>
              <c:numCache>
                <c:formatCode>General</c:formatCode>
                <c:ptCount val="12"/>
                <c:pt idx="0">
                  <c:v>3</c:v>
                </c:pt>
                <c:pt idx="1">
                  <c:v>2.4</c:v>
                </c:pt>
                <c:pt idx="2">
                  <c:v>1.8</c:v>
                </c:pt>
                <c:pt idx="3">
                  <c:v>1.2000000000000002</c:v>
                </c:pt>
                <c:pt idx="4">
                  <c:v>0.60000000000000064</c:v>
                </c:pt>
                <c:pt idx="5">
                  <c:v>0</c:v>
                </c:pt>
                <c:pt idx="6">
                  <c:v>-0.59999999999999953</c:v>
                </c:pt>
                <c:pt idx="7">
                  <c:v>-1.2000000000000002</c:v>
                </c:pt>
                <c:pt idx="8">
                  <c:v>-1.7999999999999974</c:v>
                </c:pt>
                <c:pt idx="9">
                  <c:v>-2.3999999999999977</c:v>
                </c:pt>
                <c:pt idx="10">
                  <c:v>-3</c:v>
                </c:pt>
                <c:pt idx="11">
                  <c:v>-3.5999999999999988</c:v>
                </c:pt>
              </c:numCache>
            </c:numRef>
          </c:yVal>
        </c:ser>
        <c:axId val="46219264"/>
        <c:axId val="46221184"/>
      </c:scatterChart>
      <c:valAx>
        <c:axId val="46219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88543503937007872"/>
              <c:y val="0.5870137066200055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6221184"/>
        <c:crosses val="autoZero"/>
        <c:crossBetween val="midCat"/>
      </c:valAx>
      <c:valAx>
        <c:axId val="462211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3.0555555555555582E-2"/>
              <c:y val="1.3414260717410345E-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6219264"/>
        <c:crosses val="autoZero"/>
        <c:crossBetween val="midCat"/>
      </c:valAx>
    </c:plotArea>
    <c:plotVisOnly val="1"/>
  </c:chart>
  <c:externalData r:id="rId1"/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0.11985483704300741"/>
          <c:y val="3.7288059395598198E-2"/>
          <c:w val="0.79601397069460811"/>
          <c:h val="0.85362422896130463"/>
        </c:manualLayout>
      </c:layout>
      <c:scatterChart>
        <c:scatterStyle val="lineMarker"/>
        <c:ser>
          <c:idx val="0"/>
          <c:order val="0"/>
          <c:marker>
            <c:symbol val="none"/>
          </c:marker>
          <c:dPt>
            <c:idx val="4"/>
            <c:marker>
              <c:symbol val="circle"/>
              <c:size val="8"/>
              <c:spPr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c:spPr>
            </c:marker>
          </c:dPt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геом'!$B$7:$B$19</c:f>
              <c:numCache>
                <c:formatCode>General</c:formatCode>
                <c:ptCount val="13"/>
                <c:pt idx="0">
                  <c:v>-6</c:v>
                </c:pt>
                <c:pt idx="1">
                  <c:v>-4.5</c:v>
                </c:pt>
                <c:pt idx="2">
                  <c:v>-3</c:v>
                </c:pt>
                <c:pt idx="3">
                  <c:v>-1.5</c:v>
                </c:pt>
                <c:pt idx="4">
                  <c:v>0</c:v>
                </c:pt>
                <c:pt idx="5">
                  <c:v>1.5</c:v>
                </c:pt>
                <c:pt idx="6">
                  <c:v>3</c:v>
                </c:pt>
                <c:pt idx="7">
                  <c:v>4.5</c:v>
                </c:pt>
                <c:pt idx="8">
                  <c:v>6</c:v>
                </c:pt>
                <c:pt idx="9">
                  <c:v>7.5</c:v>
                </c:pt>
                <c:pt idx="10">
                  <c:v>9</c:v>
                </c:pt>
                <c:pt idx="11">
                  <c:v>10.5</c:v>
                </c:pt>
                <c:pt idx="12">
                  <c:v>12</c:v>
                </c:pt>
              </c:numCache>
            </c:numRef>
          </c:yVal>
        </c:ser>
        <c:ser>
          <c:idx val="1"/>
          <c:order val="1"/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10"/>
            <c:marker>
              <c:symbol val="circle"/>
              <c:size val="8"/>
              <c:spPr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c:spPr>
            </c:marker>
          </c:dPt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геом'!$C$7:$C$19</c:f>
              <c:numCache>
                <c:formatCode>General</c:formatCode>
                <c:ptCount val="13"/>
                <c:pt idx="0">
                  <c:v>4</c:v>
                </c:pt>
                <c:pt idx="1">
                  <c:v>4.5</c:v>
                </c:pt>
                <c:pt idx="2">
                  <c:v>5</c:v>
                </c:pt>
                <c:pt idx="3">
                  <c:v>5.5</c:v>
                </c:pt>
                <c:pt idx="4">
                  <c:v>6</c:v>
                </c:pt>
                <c:pt idx="5">
                  <c:v>6.5</c:v>
                </c:pt>
                <c:pt idx="6">
                  <c:v>7</c:v>
                </c:pt>
                <c:pt idx="7">
                  <c:v>7.5</c:v>
                </c:pt>
                <c:pt idx="8">
                  <c:v>8</c:v>
                </c:pt>
                <c:pt idx="9">
                  <c:v>8.5</c:v>
                </c:pt>
                <c:pt idx="10">
                  <c:v>9</c:v>
                </c:pt>
                <c:pt idx="11">
                  <c:v>9.5</c:v>
                </c:pt>
                <c:pt idx="12">
                  <c:v>10</c:v>
                </c:pt>
              </c:numCache>
            </c:numRef>
          </c:yVal>
        </c:ser>
        <c:ser>
          <c:idx val="2"/>
          <c:order val="2"/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3"/>
            <c:marker>
              <c:symbol val="circle"/>
              <c:size val="8"/>
              <c:spPr>
                <a:solidFill>
                  <a:srgbClr val="FF0000"/>
                </a:solidFill>
                <a:ln w="19050">
                  <a:solidFill>
                    <a:srgbClr val="FF0000"/>
                  </a:solidFill>
                </a:ln>
              </c:spPr>
            </c:marker>
          </c:dPt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геом'!$D$7:$D$19</c:f>
              <c:numCache>
                <c:formatCode>General</c:formatCode>
                <c:ptCount val="13"/>
                <c:pt idx="0">
                  <c:v>2</c:v>
                </c:pt>
                <c:pt idx="1">
                  <c:v>1.3333333333333335</c:v>
                </c:pt>
                <c:pt idx="2">
                  <c:v>0.66666666666666674</c:v>
                </c:pt>
                <c:pt idx="3">
                  <c:v>0</c:v>
                </c:pt>
                <c:pt idx="4">
                  <c:v>-0.66666666666666663</c:v>
                </c:pt>
                <c:pt idx="5">
                  <c:v>-1.3333333333333335</c:v>
                </c:pt>
                <c:pt idx="6">
                  <c:v>-2</c:v>
                </c:pt>
                <c:pt idx="7">
                  <c:v>-2.666666666666667</c:v>
                </c:pt>
                <c:pt idx="8">
                  <c:v>-3.333333333333333</c:v>
                </c:pt>
                <c:pt idx="9">
                  <c:v>-4</c:v>
                </c:pt>
                <c:pt idx="10">
                  <c:v>-4.666666666666667</c:v>
                </c:pt>
                <c:pt idx="11">
                  <c:v>-5.3333333333333446</c:v>
                </c:pt>
                <c:pt idx="12">
                  <c:v>-6</c:v>
                </c:pt>
              </c:numCache>
            </c:numRef>
          </c:yVal>
        </c:ser>
        <c:axId val="51582464"/>
        <c:axId val="51584384"/>
      </c:scatterChart>
      <c:valAx>
        <c:axId val="51582464"/>
        <c:scaling>
          <c:orientation val="minMax"/>
          <c:max val="12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4533159732986161"/>
              <c:y val="0.88925259657404299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51584384"/>
        <c:crosses val="autoZero"/>
        <c:crossBetween val="midCat"/>
        <c:majorUnit val="1"/>
      </c:valAx>
      <c:valAx>
        <c:axId val="51584384"/>
        <c:scaling>
          <c:orientation val="minMax"/>
          <c:max val="12"/>
          <c:min val="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1.2598425196850407E-2"/>
              <c:y val="1.875166108014836E-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51582464"/>
        <c:crosses val="autoZero"/>
        <c:crossBetween val="midCat"/>
        <c:maj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0.11985483704300741"/>
          <c:y val="3.7288059395598198E-2"/>
          <c:w val="0.79601397069460811"/>
          <c:h val="0.85362422896130463"/>
        </c:manualLayout>
      </c:layout>
      <c:scatterChart>
        <c:scatterStyle val="lineMarker"/>
        <c:ser>
          <c:idx val="0"/>
          <c:order val="0"/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геом'!$B$7:$B$19</c:f>
              <c:numCache>
                <c:formatCode>General</c:formatCode>
                <c:ptCount val="13"/>
                <c:pt idx="0">
                  <c:v>-6</c:v>
                </c:pt>
                <c:pt idx="1">
                  <c:v>-4.5</c:v>
                </c:pt>
                <c:pt idx="2">
                  <c:v>-3</c:v>
                </c:pt>
                <c:pt idx="3">
                  <c:v>-1.5</c:v>
                </c:pt>
                <c:pt idx="4">
                  <c:v>0</c:v>
                </c:pt>
                <c:pt idx="5">
                  <c:v>1.5</c:v>
                </c:pt>
                <c:pt idx="6">
                  <c:v>3</c:v>
                </c:pt>
                <c:pt idx="7">
                  <c:v>4.5</c:v>
                </c:pt>
                <c:pt idx="8">
                  <c:v>6</c:v>
                </c:pt>
                <c:pt idx="9">
                  <c:v>7.5</c:v>
                </c:pt>
                <c:pt idx="10">
                  <c:v>9</c:v>
                </c:pt>
                <c:pt idx="11">
                  <c:v>10.5</c:v>
                </c:pt>
                <c:pt idx="12">
                  <c:v>12</c:v>
                </c:pt>
              </c:numCache>
            </c:numRef>
          </c:yVal>
        </c:ser>
        <c:ser>
          <c:idx val="1"/>
          <c:order val="1"/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10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геом'!$C$7:$C$19</c:f>
              <c:numCache>
                <c:formatCode>General</c:formatCode>
                <c:ptCount val="13"/>
                <c:pt idx="0">
                  <c:v>4</c:v>
                </c:pt>
                <c:pt idx="1">
                  <c:v>4.5</c:v>
                </c:pt>
                <c:pt idx="2">
                  <c:v>5</c:v>
                </c:pt>
                <c:pt idx="3">
                  <c:v>5.5</c:v>
                </c:pt>
                <c:pt idx="4">
                  <c:v>6</c:v>
                </c:pt>
                <c:pt idx="5">
                  <c:v>6.5</c:v>
                </c:pt>
                <c:pt idx="6">
                  <c:v>7</c:v>
                </c:pt>
                <c:pt idx="7">
                  <c:v>7.5</c:v>
                </c:pt>
                <c:pt idx="8">
                  <c:v>8</c:v>
                </c:pt>
                <c:pt idx="9">
                  <c:v>8.5</c:v>
                </c:pt>
                <c:pt idx="10">
                  <c:v>9</c:v>
                </c:pt>
                <c:pt idx="11">
                  <c:v>9.5</c:v>
                </c:pt>
                <c:pt idx="12">
                  <c:v>10</c:v>
                </c:pt>
              </c:numCache>
            </c:numRef>
          </c:yVal>
        </c:ser>
        <c:ser>
          <c:idx val="2"/>
          <c:order val="2"/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3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геом'!$A$7:$A$19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'Л1 геом'!$D$7:$D$19</c:f>
              <c:numCache>
                <c:formatCode>General</c:formatCode>
                <c:ptCount val="13"/>
                <c:pt idx="0">
                  <c:v>2</c:v>
                </c:pt>
                <c:pt idx="1">
                  <c:v>1.3333333333333335</c:v>
                </c:pt>
                <c:pt idx="2">
                  <c:v>0.66666666666666674</c:v>
                </c:pt>
                <c:pt idx="3">
                  <c:v>0</c:v>
                </c:pt>
                <c:pt idx="4">
                  <c:v>-0.66666666666666663</c:v>
                </c:pt>
                <c:pt idx="5">
                  <c:v>-1.3333333333333335</c:v>
                </c:pt>
                <c:pt idx="6">
                  <c:v>-2</c:v>
                </c:pt>
                <c:pt idx="7">
                  <c:v>-2.666666666666667</c:v>
                </c:pt>
                <c:pt idx="8">
                  <c:v>-3.333333333333333</c:v>
                </c:pt>
                <c:pt idx="9">
                  <c:v>-4</c:v>
                </c:pt>
                <c:pt idx="10">
                  <c:v>-4.666666666666667</c:v>
                </c:pt>
                <c:pt idx="11">
                  <c:v>-5.3333333333333428</c:v>
                </c:pt>
                <c:pt idx="12">
                  <c:v>-6</c:v>
                </c:pt>
              </c:numCache>
            </c:numRef>
          </c:yVal>
        </c:ser>
        <c:axId val="46295296"/>
        <c:axId val="46597632"/>
      </c:scatterChart>
      <c:valAx>
        <c:axId val="46295296"/>
        <c:scaling>
          <c:orientation val="minMax"/>
          <c:max val="12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4533159732986161"/>
              <c:y val="0.88925259657404299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6597632"/>
        <c:crosses val="autoZero"/>
        <c:crossBetween val="midCat"/>
        <c:majorUnit val="1"/>
      </c:valAx>
      <c:valAx>
        <c:axId val="46597632"/>
        <c:scaling>
          <c:orientation val="minMax"/>
          <c:max val="12"/>
          <c:min val="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1.2598425196850407E-2"/>
              <c:y val="1.875166108014836E-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6295296"/>
        <c:crosses val="autoZero"/>
        <c:crossBetween val="midCat"/>
        <c:majorUnit val="1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3.1385334645669373E-2"/>
          <c:y val="8.2846599620591974E-2"/>
          <c:w val="0.87889074803149758"/>
          <c:h val="0.88051142122086157"/>
        </c:manualLayout>
      </c:layout>
      <c:scatterChart>
        <c:scatterStyle val="lineMarker"/>
        <c:ser>
          <c:idx val="0"/>
          <c:order val="0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8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геом'!$B$3:$B$19</c:f>
              <c:numCache>
                <c:formatCode>General</c:formatCode>
                <c:ptCount val="17"/>
                <c:pt idx="0">
                  <c:v>-12</c:v>
                </c:pt>
                <c:pt idx="1">
                  <c:v>-10.5</c:v>
                </c:pt>
                <c:pt idx="2">
                  <c:v>-9</c:v>
                </c:pt>
                <c:pt idx="3">
                  <c:v>-7.5</c:v>
                </c:pt>
                <c:pt idx="4">
                  <c:v>-6</c:v>
                </c:pt>
                <c:pt idx="5">
                  <c:v>-4.5</c:v>
                </c:pt>
                <c:pt idx="6">
                  <c:v>-3</c:v>
                </c:pt>
                <c:pt idx="7">
                  <c:v>-1.5</c:v>
                </c:pt>
                <c:pt idx="8">
                  <c:v>0</c:v>
                </c:pt>
                <c:pt idx="9">
                  <c:v>1.5</c:v>
                </c:pt>
                <c:pt idx="10">
                  <c:v>3</c:v>
                </c:pt>
                <c:pt idx="11">
                  <c:v>4.5</c:v>
                </c:pt>
                <c:pt idx="12">
                  <c:v>6</c:v>
                </c:pt>
                <c:pt idx="13">
                  <c:v>7.5</c:v>
                </c:pt>
                <c:pt idx="14">
                  <c:v>9</c:v>
                </c:pt>
                <c:pt idx="15">
                  <c:v>10.5</c:v>
                </c:pt>
                <c:pt idx="16">
                  <c:v>12</c:v>
                </c:pt>
              </c:numCache>
            </c:numRef>
          </c:yVal>
        </c:ser>
        <c:ser>
          <c:idx val="1"/>
          <c:order val="1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14"/>
            <c:marker>
              <c:symbol val="circle"/>
              <c:size val="7"/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геом'!$C$3:$C$19</c:f>
              <c:numCache>
                <c:formatCode>General</c:formatCode>
                <c:ptCount val="1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8</c:v>
                </c:pt>
                <c:pt idx="13">
                  <c:v>8.5</c:v>
                </c:pt>
                <c:pt idx="14">
                  <c:v>9</c:v>
                </c:pt>
                <c:pt idx="15">
                  <c:v>9.5</c:v>
                </c:pt>
                <c:pt idx="16">
                  <c:v>10</c:v>
                </c:pt>
              </c:numCache>
            </c:numRef>
          </c:yVal>
        </c:ser>
        <c:ser>
          <c:idx val="2"/>
          <c:order val="2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7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геом'!$D$3:$D$19</c:f>
              <c:numCache>
                <c:formatCode>General</c:formatCode>
                <c:ptCount val="17"/>
                <c:pt idx="0">
                  <c:v>4.6666666666666661</c:v>
                </c:pt>
                <c:pt idx="1">
                  <c:v>4</c:v>
                </c:pt>
                <c:pt idx="2">
                  <c:v>3.333333333333333</c:v>
                </c:pt>
                <c:pt idx="3">
                  <c:v>2.6666666666666665</c:v>
                </c:pt>
                <c:pt idx="4">
                  <c:v>2</c:v>
                </c:pt>
                <c:pt idx="5">
                  <c:v>1.3333333333333335</c:v>
                </c:pt>
                <c:pt idx="6">
                  <c:v>0.66666666666666674</c:v>
                </c:pt>
                <c:pt idx="7">
                  <c:v>0</c:v>
                </c:pt>
                <c:pt idx="8">
                  <c:v>-0.66666666666666663</c:v>
                </c:pt>
                <c:pt idx="9">
                  <c:v>-1.3333333333333335</c:v>
                </c:pt>
                <c:pt idx="10">
                  <c:v>-2</c:v>
                </c:pt>
                <c:pt idx="11">
                  <c:v>-2.666666666666667</c:v>
                </c:pt>
                <c:pt idx="12">
                  <c:v>-3.333333333333333</c:v>
                </c:pt>
                <c:pt idx="13">
                  <c:v>-4</c:v>
                </c:pt>
                <c:pt idx="14">
                  <c:v>-4.666666666666667</c:v>
                </c:pt>
                <c:pt idx="15">
                  <c:v>-5.3333333333333428</c:v>
                </c:pt>
                <c:pt idx="16">
                  <c:v>-6</c:v>
                </c:pt>
              </c:numCache>
            </c:numRef>
          </c:yVal>
        </c:ser>
        <c:ser>
          <c:idx val="3"/>
          <c:order val="3"/>
          <c:spPr>
            <a:ln w="2540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геом'!$E$3:$E$19</c:f>
              <c:numCache>
                <c:formatCode>General</c:formatCode>
                <c:ptCount val="17"/>
                <c:pt idx="0">
                  <c:v>-8</c:v>
                </c:pt>
                <c:pt idx="1">
                  <c:v>-6</c:v>
                </c:pt>
                <c:pt idx="2">
                  <c:v>-4</c:v>
                </c:pt>
                <c:pt idx="3">
                  <c:v>-2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16</c:v>
                </c:pt>
                <c:pt idx="13">
                  <c:v>18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</c:numCache>
            </c:numRef>
          </c:yVal>
        </c:ser>
        <c:axId val="80048896"/>
        <c:axId val="80823040"/>
      </c:scatterChart>
      <c:valAx>
        <c:axId val="800488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662746062992164"/>
              <c:y val="0.58348171825056516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80823040"/>
        <c:crosses val="autoZero"/>
        <c:crossBetween val="midCat"/>
      </c:valAx>
      <c:valAx>
        <c:axId val="80823040"/>
        <c:scaling>
          <c:orientation val="minMax"/>
          <c:max val="12"/>
          <c:min val="-8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416666666666667"/>
              <c:y val="9.5626413035004645E-3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80048896"/>
        <c:crosses val="autoZero"/>
        <c:crossBetween val="midCat"/>
        <c:majorUnit val="2"/>
      </c:valAx>
    </c:plotArea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3.1385334645669373E-2"/>
          <c:y val="8.2846599620591974E-2"/>
          <c:w val="0.87889074803149758"/>
          <c:h val="0.88051142122086157"/>
        </c:manualLayout>
      </c:layout>
      <c:scatterChart>
        <c:scatterStyle val="lineMarker"/>
        <c:ser>
          <c:idx val="0"/>
          <c:order val="0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8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геом'!$B$3:$B$19</c:f>
              <c:numCache>
                <c:formatCode>General</c:formatCode>
                <c:ptCount val="17"/>
                <c:pt idx="0">
                  <c:v>-12</c:v>
                </c:pt>
                <c:pt idx="1">
                  <c:v>-10.5</c:v>
                </c:pt>
                <c:pt idx="2">
                  <c:v>-9</c:v>
                </c:pt>
                <c:pt idx="3">
                  <c:v>-7.5</c:v>
                </c:pt>
                <c:pt idx="4">
                  <c:v>-6</c:v>
                </c:pt>
                <c:pt idx="5">
                  <c:v>-4.5</c:v>
                </c:pt>
                <c:pt idx="6">
                  <c:v>-3</c:v>
                </c:pt>
                <c:pt idx="7">
                  <c:v>-1.5</c:v>
                </c:pt>
                <c:pt idx="8">
                  <c:v>0</c:v>
                </c:pt>
                <c:pt idx="9">
                  <c:v>1.5</c:v>
                </c:pt>
                <c:pt idx="10">
                  <c:v>3</c:v>
                </c:pt>
                <c:pt idx="11">
                  <c:v>4.5</c:v>
                </c:pt>
                <c:pt idx="12">
                  <c:v>6</c:v>
                </c:pt>
                <c:pt idx="13">
                  <c:v>7.5</c:v>
                </c:pt>
                <c:pt idx="14">
                  <c:v>9</c:v>
                </c:pt>
                <c:pt idx="15">
                  <c:v>10.5</c:v>
                </c:pt>
                <c:pt idx="16">
                  <c:v>12</c:v>
                </c:pt>
              </c:numCache>
            </c:numRef>
          </c:yVal>
        </c:ser>
        <c:ser>
          <c:idx val="1"/>
          <c:order val="1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14"/>
            <c:marker>
              <c:symbol val="circle"/>
              <c:size val="7"/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геом'!$C$3:$C$19</c:f>
              <c:numCache>
                <c:formatCode>General</c:formatCode>
                <c:ptCount val="1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8</c:v>
                </c:pt>
                <c:pt idx="13">
                  <c:v>8.5</c:v>
                </c:pt>
                <c:pt idx="14">
                  <c:v>9</c:v>
                </c:pt>
                <c:pt idx="15">
                  <c:v>9.5</c:v>
                </c:pt>
                <c:pt idx="16">
                  <c:v>10</c:v>
                </c:pt>
              </c:numCache>
            </c:numRef>
          </c:yVal>
        </c:ser>
        <c:ser>
          <c:idx val="2"/>
          <c:order val="2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7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геом'!$D$3:$D$19</c:f>
              <c:numCache>
                <c:formatCode>General</c:formatCode>
                <c:ptCount val="17"/>
                <c:pt idx="0">
                  <c:v>4.6666666666666661</c:v>
                </c:pt>
                <c:pt idx="1">
                  <c:v>4</c:v>
                </c:pt>
                <c:pt idx="2">
                  <c:v>3.333333333333333</c:v>
                </c:pt>
                <c:pt idx="3">
                  <c:v>2.6666666666666665</c:v>
                </c:pt>
                <c:pt idx="4">
                  <c:v>2</c:v>
                </c:pt>
                <c:pt idx="5">
                  <c:v>1.3333333333333335</c:v>
                </c:pt>
                <c:pt idx="6">
                  <c:v>0.66666666666666674</c:v>
                </c:pt>
                <c:pt idx="7">
                  <c:v>0</c:v>
                </c:pt>
                <c:pt idx="8">
                  <c:v>-0.66666666666666663</c:v>
                </c:pt>
                <c:pt idx="9">
                  <c:v>-1.3333333333333335</c:v>
                </c:pt>
                <c:pt idx="10">
                  <c:v>-2</c:v>
                </c:pt>
                <c:pt idx="11">
                  <c:v>-2.666666666666667</c:v>
                </c:pt>
                <c:pt idx="12">
                  <c:v>-3.333333333333333</c:v>
                </c:pt>
                <c:pt idx="13">
                  <c:v>-4</c:v>
                </c:pt>
                <c:pt idx="14">
                  <c:v>-4.666666666666667</c:v>
                </c:pt>
                <c:pt idx="15">
                  <c:v>-5.3333333333333428</c:v>
                </c:pt>
                <c:pt idx="16">
                  <c:v>-6</c:v>
                </c:pt>
              </c:numCache>
            </c:numRef>
          </c:yVal>
        </c:ser>
        <c:ser>
          <c:idx val="3"/>
          <c:order val="3"/>
          <c:spPr>
            <a:ln w="2540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геом'!$E$3:$E$19</c:f>
              <c:numCache>
                <c:formatCode>General</c:formatCode>
                <c:ptCount val="17"/>
                <c:pt idx="0">
                  <c:v>-8</c:v>
                </c:pt>
                <c:pt idx="1">
                  <c:v>-6</c:v>
                </c:pt>
                <c:pt idx="2">
                  <c:v>-4</c:v>
                </c:pt>
                <c:pt idx="3">
                  <c:v>-2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16</c:v>
                </c:pt>
                <c:pt idx="13">
                  <c:v>18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</c:numCache>
            </c:numRef>
          </c:yVal>
        </c:ser>
        <c:axId val="43115264"/>
        <c:axId val="43117184"/>
      </c:scatterChart>
      <c:valAx>
        <c:axId val="43115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662746062992164"/>
              <c:y val="0.58348171825056516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3117184"/>
        <c:crosses val="autoZero"/>
        <c:crossBetween val="midCat"/>
      </c:valAx>
      <c:valAx>
        <c:axId val="43117184"/>
        <c:scaling>
          <c:orientation val="minMax"/>
          <c:max val="12"/>
          <c:min val="-8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416666666666667"/>
              <c:y val="9.5626413035004645E-3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3115264"/>
        <c:crosses val="autoZero"/>
        <c:crossBetween val="midCat"/>
        <c:majorUnit val="2"/>
      </c:valAx>
    </c:plotArea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chart>
    <c:plotArea>
      <c:layout>
        <c:manualLayout>
          <c:layoutTarget val="inner"/>
          <c:xMode val="edge"/>
          <c:yMode val="edge"/>
          <c:x val="3.1385334645669408E-2"/>
          <c:y val="8.2846599620591974E-2"/>
          <c:w val="0.87889074803149803"/>
          <c:h val="0.88051142122086157"/>
        </c:manualLayout>
      </c:layout>
      <c:scatterChart>
        <c:scatterStyle val="lineMarker"/>
        <c:ser>
          <c:idx val="0"/>
          <c:order val="0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8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геом'!$B$3:$B$19</c:f>
              <c:numCache>
                <c:formatCode>General</c:formatCode>
                <c:ptCount val="17"/>
                <c:pt idx="0">
                  <c:v>-12</c:v>
                </c:pt>
                <c:pt idx="1">
                  <c:v>-10.5</c:v>
                </c:pt>
                <c:pt idx="2">
                  <c:v>-9</c:v>
                </c:pt>
                <c:pt idx="3">
                  <c:v>-7.5</c:v>
                </c:pt>
                <c:pt idx="4">
                  <c:v>-6</c:v>
                </c:pt>
                <c:pt idx="5">
                  <c:v>-4.5</c:v>
                </c:pt>
                <c:pt idx="6">
                  <c:v>-3</c:v>
                </c:pt>
                <c:pt idx="7">
                  <c:v>-1.5</c:v>
                </c:pt>
                <c:pt idx="8">
                  <c:v>0</c:v>
                </c:pt>
                <c:pt idx="9">
                  <c:v>1.5</c:v>
                </c:pt>
                <c:pt idx="10">
                  <c:v>3</c:v>
                </c:pt>
                <c:pt idx="11">
                  <c:v>4.5</c:v>
                </c:pt>
                <c:pt idx="12">
                  <c:v>6</c:v>
                </c:pt>
                <c:pt idx="13">
                  <c:v>7.5</c:v>
                </c:pt>
                <c:pt idx="14">
                  <c:v>9</c:v>
                </c:pt>
                <c:pt idx="15">
                  <c:v>10.5</c:v>
                </c:pt>
                <c:pt idx="16">
                  <c:v>12</c:v>
                </c:pt>
              </c:numCache>
            </c:numRef>
          </c:yVal>
        </c:ser>
        <c:ser>
          <c:idx val="1"/>
          <c:order val="1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14"/>
            <c:marker>
              <c:symbol val="circle"/>
              <c:size val="7"/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геом'!$C$3:$C$19</c:f>
              <c:numCache>
                <c:formatCode>General</c:formatCode>
                <c:ptCount val="1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8</c:v>
                </c:pt>
                <c:pt idx="13">
                  <c:v>8.5</c:v>
                </c:pt>
                <c:pt idx="14">
                  <c:v>9</c:v>
                </c:pt>
                <c:pt idx="15">
                  <c:v>9.5</c:v>
                </c:pt>
                <c:pt idx="16">
                  <c:v>10</c:v>
                </c:pt>
              </c:numCache>
            </c:numRef>
          </c:yVal>
        </c:ser>
        <c:ser>
          <c:idx val="2"/>
          <c:order val="2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7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геом'!$D$3:$D$19</c:f>
              <c:numCache>
                <c:formatCode>General</c:formatCode>
                <c:ptCount val="17"/>
                <c:pt idx="0">
                  <c:v>4.6666666666666661</c:v>
                </c:pt>
                <c:pt idx="1">
                  <c:v>4</c:v>
                </c:pt>
                <c:pt idx="2">
                  <c:v>3.333333333333333</c:v>
                </c:pt>
                <c:pt idx="3">
                  <c:v>2.6666666666666665</c:v>
                </c:pt>
                <c:pt idx="4">
                  <c:v>2</c:v>
                </c:pt>
                <c:pt idx="5">
                  <c:v>1.3333333333333335</c:v>
                </c:pt>
                <c:pt idx="6">
                  <c:v>0.66666666666666674</c:v>
                </c:pt>
                <c:pt idx="7">
                  <c:v>0</c:v>
                </c:pt>
                <c:pt idx="8">
                  <c:v>-0.66666666666666663</c:v>
                </c:pt>
                <c:pt idx="9">
                  <c:v>-1.3333333333333335</c:v>
                </c:pt>
                <c:pt idx="10">
                  <c:v>-2</c:v>
                </c:pt>
                <c:pt idx="11">
                  <c:v>-2.666666666666667</c:v>
                </c:pt>
                <c:pt idx="12">
                  <c:v>-3.333333333333333</c:v>
                </c:pt>
                <c:pt idx="13">
                  <c:v>-4</c:v>
                </c:pt>
                <c:pt idx="14">
                  <c:v>-4.666666666666667</c:v>
                </c:pt>
                <c:pt idx="15">
                  <c:v>-5.3333333333333428</c:v>
                </c:pt>
                <c:pt idx="16">
                  <c:v>-6</c:v>
                </c:pt>
              </c:numCache>
            </c:numRef>
          </c:yVal>
        </c:ser>
        <c:ser>
          <c:idx val="3"/>
          <c:order val="3"/>
          <c:spPr>
            <a:ln w="2540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геом'!$E$3:$E$19</c:f>
              <c:numCache>
                <c:formatCode>General</c:formatCode>
                <c:ptCount val="17"/>
                <c:pt idx="0">
                  <c:v>-8</c:v>
                </c:pt>
                <c:pt idx="1">
                  <c:v>-6</c:v>
                </c:pt>
                <c:pt idx="2">
                  <c:v>-4</c:v>
                </c:pt>
                <c:pt idx="3">
                  <c:v>-2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16</c:v>
                </c:pt>
                <c:pt idx="13">
                  <c:v>18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</c:numCache>
            </c:numRef>
          </c:yVal>
        </c:ser>
        <c:ser>
          <c:idx val="5"/>
          <c:order val="4"/>
          <c:spPr>
            <a:ln w="2540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геом'!$F$3:$F$19</c:f>
              <c:numCache>
                <c:formatCode>General</c:formatCode>
                <c:ptCount val="17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7</c:v>
                </c:pt>
                <c:pt idx="7">
                  <c:v>9</c:v>
                </c:pt>
                <c:pt idx="8">
                  <c:v>11</c:v>
                </c:pt>
                <c:pt idx="9">
                  <c:v>13</c:v>
                </c:pt>
                <c:pt idx="10">
                  <c:v>15</c:v>
                </c:pt>
                <c:pt idx="11">
                  <c:v>17</c:v>
                </c:pt>
                <c:pt idx="12">
                  <c:v>19</c:v>
                </c:pt>
                <c:pt idx="13">
                  <c:v>21</c:v>
                </c:pt>
                <c:pt idx="14">
                  <c:v>23</c:v>
                </c:pt>
                <c:pt idx="15">
                  <c:v>25</c:v>
                </c:pt>
                <c:pt idx="16">
                  <c:v>27</c:v>
                </c:pt>
              </c:numCache>
            </c:numRef>
          </c:yVal>
        </c:ser>
        <c:axId val="43822464"/>
        <c:axId val="43832832"/>
      </c:scatterChart>
      <c:valAx>
        <c:axId val="43822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662746062992164"/>
              <c:y val="0.58348171825056516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3832832"/>
        <c:crosses val="autoZero"/>
        <c:crossBetween val="midCat"/>
      </c:valAx>
      <c:valAx>
        <c:axId val="43832832"/>
        <c:scaling>
          <c:orientation val="minMax"/>
          <c:max val="12"/>
          <c:min val="-8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416666666666667"/>
              <c:y val="9.5626413035004715E-3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3822464"/>
        <c:crosses val="autoZero"/>
        <c:crossBetween val="midCat"/>
        <c:majorUnit val="2"/>
      </c:valAx>
    </c:plotArea>
    <c:plotVisOnly val="1"/>
  </c:chart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3.1385334645669408E-2"/>
          <c:y val="8.2846599620591974E-2"/>
          <c:w val="0.87889074803149803"/>
          <c:h val="0.88051142122086157"/>
        </c:manualLayout>
      </c:layout>
      <c:scatterChart>
        <c:scatterStyle val="lineMarker"/>
        <c:ser>
          <c:idx val="0"/>
          <c:order val="0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8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геом'!$B$3:$B$19</c:f>
              <c:numCache>
                <c:formatCode>General</c:formatCode>
                <c:ptCount val="17"/>
                <c:pt idx="0">
                  <c:v>-12</c:v>
                </c:pt>
                <c:pt idx="1">
                  <c:v>-10.5</c:v>
                </c:pt>
                <c:pt idx="2">
                  <c:v>-9</c:v>
                </c:pt>
                <c:pt idx="3">
                  <c:v>-7.5</c:v>
                </c:pt>
                <c:pt idx="4">
                  <c:v>-6</c:v>
                </c:pt>
                <c:pt idx="5">
                  <c:v>-4.5</c:v>
                </c:pt>
                <c:pt idx="6">
                  <c:v>-3</c:v>
                </c:pt>
                <c:pt idx="7">
                  <c:v>-1.5</c:v>
                </c:pt>
                <c:pt idx="8">
                  <c:v>0</c:v>
                </c:pt>
                <c:pt idx="9">
                  <c:v>1.5</c:v>
                </c:pt>
                <c:pt idx="10">
                  <c:v>3</c:v>
                </c:pt>
                <c:pt idx="11">
                  <c:v>4.5</c:v>
                </c:pt>
                <c:pt idx="12">
                  <c:v>6</c:v>
                </c:pt>
                <c:pt idx="13">
                  <c:v>7.5</c:v>
                </c:pt>
                <c:pt idx="14">
                  <c:v>9</c:v>
                </c:pt>
                <c:pt idx="15">
                  <c:v>10.5</c:v>
                </c:pt>
                <c:pt idx="16">
                  <c:v>12</c:v>
                </c:pt>
              </c:numCache>
            </c:numRef>
          </c:yVal>
        </c:ser>
        <c:ser>
          <c:idx val="1"/>
          <c:order val="1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14"/>
            <c:marker>
              <c:symbol val="circle"/>
              <c:size val="7"/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геом'!$C$3:$C$19</c:f>
              <c:numCache>
                <c:formatCode>General</c:formatCode>
                <c:ptCount val="1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8</c:v>
                </c:pt>
                <c:pt idx="13">
                  <c:v>8.5</c:v>
                </c:pt>
                <c:pt idx="14">
                  <c:v>9</c:v>
                </c:pt>
                <c:pt idx="15">
                  <c:v>9.5</c:v>
                </c:pt>
                <c:pt idx="16">
                  <c:v>10</c:v>
                </c:pt>
              </c:numCache>
            </c:numRef>
          </c:yVal>
        </c:ser>
        <c:ser>
          <c:idx val="2"/>
          <c:order val="2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7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геом'!$D$3:$D$19</c:f>
              <c:numCache>
                <c:formatCode>General</c:formatCode>
                <c:ptCount val="17"/>
                <c:pt idx="0">
                  <c:v>4.6666666666666661</c:v>
                </c:pt>
                <c:pt idx="1">
                  <c:v>4</c:v>
                </c:pt>
                <c:pt idx="2">
                  <c:v>3.333333333333333</c:v>
                </c:pt>
                <c:pt idx="3">
                  <c:v>2.6666666666666665</c:v>
                </c:pt>
                <c:pt idx="4">
                  <c:v>2</c:v>
                </c:pt>
                <c:pt idx="5">
                  <c:v>1.3333333333333335</c:v>
                </c:pt>
                <c:pt idx="6">
                  <c:v>0.66666666666666674</c:v>
                </c:pt>
                <c:pt idx="7">
                  <c:v>0</c:v>
                </c:pt>
                <c:pt idx="8">
                  <c:v>-0.66666666666666663</c:v>
                </c:pt>
                <c:pt idx="9">
                  <c:v>-1.3333333333333335</c:v>
                </c:pt>
                <c:pt idx="10">
                  <c:v>-2</c:v>
                </c:pt>
                <c:pt idx="11">
                  <c:v>-2.666666666666667</c:v>
                </c:pt>
                <c:pt idx="12">
                  <c:v>-3.333333333333333</c:v>
                </c:pt>
                <c:pt idx="13">
                  <c:v>-4</c:v>
                </c:pt>
                <c:pt idx="14">
                  <c:v>-4.666666666666667</c:v>
                </c:pt>
                <c:pt idx="15">
                  <c:v>-5.3333333333333428</c:v>
                </c:pt>
                <c:pt idx="16">
                  <c:v>-6</c:v>
                </c:pt>
              </c:numCache>
            </c:numRef>
          </c:yVal>
        </c:ser>
        <c:ser>
          <c:idx val="3"/>
          <c:order val="3"/>
          <c:spPr>
            <a:ln w="2540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геом'!$E$3:$E$19</c:f>
              <c:numCache>
                <c:formatCode>General</c:formatCode>
                <c:ptCount val="17"/>
                <c:pt idx="0">
                  <c:v>-8</c:v>
                </c:pt>
                <c:pt idx="1">
                  <c:v>-6</c:v>
                </c:pt>
                <c:pt idx="2">
                  <c:v>-4</c:v>
                </c:pt>
                <c:pt idx="3">
                  <c:v>-2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16</c:v>
                </c:pt>
                <c:pt idx="13">
                  <c:v>18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</c:numCache>
            </c:numRef>
          </c:yVal>
        </c:ser>
        <c:ser>
          <c:idx val="5"/>
          <c:order val="4"/>
          <c:spPr>
            <a:ln w="2540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геом'!$F$3:$F$19</c:f>
              <c:numCache>
                <c:formatCode>General</c:formatCode>
                <c:ptCount val="17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7</c:v>
                </c:pt>
                <c:pt idx="7">
                  <c:v>9</c:v>
                </c:pt>
                <c:pt idx="8">
                  <c:v>11</c:v>
                </c:pt>
                <c:pt idx="9">
                  <c:v>13</c:v>
                </c:pt>
                <c:pt idx="10">
                  <c:v>15</c:v>
                </c:pt>
                <c:pt idx="11">
                  <c:v>17</c:v>
                </c:pt>
                <c:pt idx="12">
                  <c:v>19</c:v>
                </c:pt>
                <c:pt idx="13">
                  <c:v>21</c:v>
                </c:pt>
                <c:pt idx="14">
                  <c:v>23</c:v>
                </c:pt>
                <c:pt idx="15">
                  <c:v>25</c:v>
                </c:pt>
                <c:pt idx="16">
                  <c:v>27</c:v>
                </c:pt>
              </c:numCache>
            </c:numRef>
          </c:yVal>
        </c:ser>
        <c:ser>
          <c:idx val="4"/>
          <c:order val="5"/>
          <c:spPr>
            <a:ln w="22225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геом'!$G$3:$G$19</c:f>
              <c:numCache>
                <c:formatCode>General</c:formatCode>
                <c:ptCount val="17"/>
                <c:pt idx="0">
                  <c:v>-11</c:v>
                </c:pt>
                <c:pt idx="1">
                  <c:v>-9</c:v>
                </c:pt>
                <c:pt idx="2">
                  <c:v>-7</c:v>
                </c:pt>
                <c:pt idx="3">
                  <c:v>-5</c:v>
                </c:pt>
                <c:pt idx="4">
                  <c:v>-3</c:v>
                </c:pt>
                <c:pt idx="5">
                  <c:v>-1</c:v>
                </c:pt>
                <c:pt idx="6">
                  <c:v>1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9</c:v>
                </c:pt>
                <c:pt idx="11">
                  <c:v>11</c:v>
                </c:pt>
                <c:pt idx="12">
                  <c:v>13</c:v>
                </c:pt>
                <c:pt idx="13">
                  <c:v>15</c:v>
                </c:pt>
                <c:pt idx="14">
                  <c:v>17</c:v>
                </c:pt>
                <c:pt idx="15">
                  <c:v>19</c:v>
                </c:pt>
                <c:pt idx="16">
                  <c:v>21</c:v>
                </c:pt>
              </c:numCache>
            </c:numRef>
          </c:yVal>
        </c:ser>
        <c:axId val="43932672"/>
        <c:axId val="43943040"/>
      </c:scatterChart>
      <c:valAx>
        <c:axId val="43932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662746062992164"/>
              <c:y val="0.58348171825056516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3943040"/>
        <c:crosses val="autoZero"/>
        <c:crossBetween val="midCat"/>
      </c:valAx>
      <c:valAx>
        <c:axId val="43943040"/>
        <c:scaling>
          <c:orientation val="minMax"/>
          <c:max val="12"/>
          <c:min val="-8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416666666666667"/>
              <c:y val="9.5626413035004715E-3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3932672"/>
        <c:crosses val="autoZero"/>
        <c:crossBetween val="midCat"/>
        <c:majorUnit val="2"/>
      </c:valAx>
    </c:plotArea>
    <c:plotVisOnly val="1"/>
  </c:chart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3.1385334645669408E-2"/>
          <c:y val="8.2846599620591974E-2"/>
          <c:w val="0.87889074803149803"/>
          <c:h val="0.88051142122086157"/>
        </c:manualLayout>
      </c:layout>
      <c:scatterChart>
        <c:scatterStyle val="lineMarker"/>
        <c:ser>
          <c:idx val="0"/>
          <c:order val="0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8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геом'!$B$3:$B$19</c:f>
              <c:numCache>
                <c:formatCode>General</c:formatCode>
                <c:ptCount val="17"/>
                <c:pt idx="0">
                  <c:v>-12</c:v>
                </c:pt>
                <c:pt idx="1">
                  <c:v>-10.5</c:v>
                </c:pt>
                <c:pt idx="2">
                  <c:v>-9</c:v>
                </c:pt>
                <c:pt idx="3">
                  <c:v>-7.5</c:v>
                </c:pt>
                <c:pt idx="4">
                  <c:v>-6</c:v>
                </c:pt>
                <c:pt idx="5">
                  <c:v>-4.5</c:v>
                </c:pt>
                <c:pt idx="6">
                  <c:v>-3</c:v>
                </c:pt>
                <c:pt idx="7">
                  <c:v>-1.5</c:v>
                </c:pt>
                <c:pt idx="8">
                  <c:v>0</c:v>
                </c:pt>
                <c:pt idx="9">
                  <c:v>1.5</c:v>
                </c:pt>
                <c:pt idx="10">
                  <c:v>3</c:v>
                </c:pt>
                <c:pt idx="11">
                  <c:v>4.5</c:v>
                </c:pt>
                <c:pt idx="12">
                  <c:v>6</c:v>
                </c:pt>
                <c:pt idx="13">
                  <c:v>7.5</c:v>
                </c:pt>
                <c:pt idx="14">
                  <c:v>9</c:v>
                </c:pt>
                <c:pt idx="15">
                  <c:v>10.5</c:v>
                </c:pt>
                <c:pt idx="16">
                  <c:v>12</c:v>
                </c:pt>
              </c:numCache>
            </c:numRef>
          </c:yVal>
        </c:ser>
        <c:ser>
          <c:idx val="1"/>
          <c:order val="1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14"/>
            <c:marker>
              <c:symbol val="circle"/>
              <c:size val="7"/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геом'!$C$3:$C$19</c:f>
              <c:numCache>
                <c:formatCode>General</c:formatCode>
                <c:ptCount val="1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8</c:v>
                </c:pt>
                <c:pt idx="13">
                  <c:v>8.5</c:v>
                </c:pt>
                <c:pt idx="14">
                  <c:v>9</c:v>
                </c:pt>
                <c:pt idx="15">
                  <c:v>9.5</c:v>
                </c:pt>
                <c:pt idx="16">
                  <c:v>10</c:v>
                </c:pt>
              </c:numCache>
            </c:numRef>
          </c:yVal>
        </c:ser>
        <c:ser>
          <c:idx val="2"/>
          <c:order val="2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7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геом'!$D$3:$D$19</c:f>
              <c:numCache>
                <c:formatCode>General</c:formatCode>
                <c:ptCount val="17"/>
                <c:pt idx="0">
                  <c:v>4.6666666666666661</c:v>
                </c:pt>
                <c:pt idx="1">
                  <c:v>4</c:v>
                </c:pt>
                <c:pt idx="2">
                  <c:v>3.333333333333333</c:v>
                </c:pt>
                <c:pt idx="3">
                  <c:v>2.6666666666666665</c:v>
                </c:pt>
                <c:pt idx="4">
                  <c:v>2</c:v>
                </c:pt>
                <c:pt idx="5">
                  <c:v>1.3333333333333335</c:v>
                </c:pt>
                <c:pt idx="6">
                  <c:v>0.66666666666666674</c:v>
                </c:pt>
                <c:pt idx="7">
                  <c:v>0</c:v>
                </c:pt>
                <c:pt idx="8">
                  <c:v>-0.66666666666666663</c:v>
                </c:pt>
                <c:pt idx="9">
                  <c:v>-1.3333333333333335</c:v>
                </c:pt>
                <c:pt idx="10">
                  <c:v>-2</c:v>
                </c:pt>
                <c:pt idx="11">
                  <c:v>-2.666666666666667</c:v>
                </c:pt>
                <c:pt idx="12">
                  <c:v>-3.333333333333333</c:v>
                </c:pt>
                <c:pt idx="13">
                  <c:v>-4</c:v>
                </c:pt>
                <c:pt idx="14">
                  <c:v>-4.666666666666667</c:v>
                </c:pt>
                <c:pt idx="15">
                  <c:v>-5.3333333333333428</c:v>
                </c:pt>
                <c:pt idx="16">
                  <c:v>-6</c:v>
                </c:pt>
              </c:numCache>
            </c:numRef>
          </c:yVal>
        </c:ser>
        <c:ser>
          <c:idx val="3"/>
          <c:order val="3"/>
          <c:spPr>
            <a:ln w="2540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геом'!$E$3:$E$19</c:f>
              <c:numCache>
                <c:formatCode>General</c:formatCode>
                <c:ptCount val="17"/>
                <c:pt idx="0">
                  <c:v>-8</c:v>
                </c:pt>
                <c:pt idx="1">
                  <c:v>-6</c:v>
                </c:pt>
                <c:pt idx="2">
                  <c:v>-4</c:v>
                </c:pt>
                <c:pt idx="3">
                  <c:v>-2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16</c:v>
                </c:pt>
                <c:pt idx="13">
                  <c:v>18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</c:numCache>
            </c:numRef>
          </c:yVal>
        </c:ser>
        <c:ser>
          <c:idx val="5"/>
          <c:order val="4"/>
          <c:spPr>
            <a:ln w="2540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геом'!$F$3:$F$19</c:f>
              <c:numCache>
                <c:formatCode>General</c:formatCode>
                <c:ptCount val="17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7</c:v>
                </c:pt>
                <c:pt idx="7">
                  <c:v>9</c:v>
                </c:pt>
                <c:pt idx="8">
                  <c:v>11</c:v>
                </c:pt>
                <c:pt idx="9">
                  <c:v>13</c:v>
                </c:pt>
                <c:pt idx="10">
                  <c:v>15</c:v>
                </c:pt>
                <c:pt idx="11">
                  <c:v>17</c:v>
                </c:pt>
                <c:pt idx="12">
                  <c:v>19</c:v>
                </c:pt>
                <c:pt idx="13">
                  <c:v>21</c:v>
                </c:pt>
                <c:pt idx="14">
                  <c:v>23</c:v>
                </c:pt>
                <c:pt idx="15">
                  <c:v>25</c:v>
                </c:pt>
                <c:pt idx="16">
                  <c:v>27</c:v>
                </c:pt>
              </c:numCache>
            </c:numRef>
          </c:yVal>
        </c:ser>
        <c:ser>
          <c:idx val="4"/>
          <c:order val="5"/>
          <c:spPr>
            <a:ln w="22225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геом'!$G$3:$G$19</c:f>
              <c:numCache>
                <c:formatCode>General</c:formatCode>
                <c:ptCount val="17"/>
                <c:pt idx="0">
                  <c:v>-11</c:v>
                </c:pt>
                <c:pt idx="1">
                  <c:v>-9</c:v>
                </c:pt>
                <c:pt idx="2">
                  <c:v>-7</c:v>
                </c:pt>
                <c:pt idx="3">
                  <c:v>-5</c:v>
                </c:pt>
                <c:pt idx="4">
                  <c:v>-3</c:v>
                </c:pt>
                <c:pt idx="5">
                  <c:v>-1</c:v>
                </c:pt>
                <c:pt idx="6">
                  <c:v>1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9</c:v>
                </c:pt>
                <c:pt idx="11">
                  <c:v>11</c:v>
                </c:pt>
                <c:pt idx="12">
                  <c:v>13</c:v>
                </c:pt>
                <c:pt idx="13">
                  <c:v>15</c:v>
                </c:pt>
                <c:pt idx="14">
                  <c:v>17</c:v>
                </c:pt>
                <c:pt idx="15">
                  <c:v>19</c:v>
                </c:pt>
                <c:pt idx="16">
                  <c:v>21</c:v>
                </c:pt>
              </c:numCache>
            </c:numRef>
          </c:yVal>
        </c:ser>
        <c:ser>
          <c:idx val="6"/>
          <c:order val="6"/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геом'!$H$3:$H$19</c:f>
              <c:numCache>
                <c:formatCode>General</c:formatCode>
                <c:ptCount val="17"/>
                <c:pt idx="0">
                  <c:v>-19</c:v>
                </c:pt>
                <c:pt idx="1">
                  <c:v>-17</c:v>
                </c:pt>
                <c:pt idx="2">
                  <c:v>-15</c:v>
                </c:pt>
                <c:pt idx="3">
                  <c:v>-13</c:v>
                </c:pt>
                <c:pt idx="4">
                  <c:v>-11</c:v>
                </c:pt>
                <c:pt idx="5">
                  <c:v>-9</c:v>
                </c:pt>
                <c:pt idx="6">
                  <c:v>-7</c:v>
                </c:pt>
                <c:pt idx="7">
                  <c:v>-5</c:v>
                </c:pt>
                <c:pt idx="8">
                  <c:v>-3</c:v>
                </c:pt>
                <c:pt idx="9">
                  <c:v>-1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7</c:v>
                </c:pt>
                <c:pt idx="14">
                  <c:v>9</c:v>
                </c:pt>
                <c:pt idx="15">
                  <c:v>11</c:v>
                </c:pt>
                <c:pt idx="16">
                  <c:v>13</c:v>
                </c:pt>
              </c:numCache>
            </c:numRef>
          </c:yVal>
        </c:ser>
        <c:axId val="44055936"/>
        <c:axId val="44082688"/>
      </c:scatterChart>
      <c:valAx>
        <c:axId val="440559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662746062992164"/>
              <c:y val="0.58348171825056516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4082688"/>
        <c:crosses val="autoZero"/>
        <c:crossBetween val="midCat"/>
      </c:valAx>
      <c:valAx>
        <c:axId val="44082688"/>
        <c:scaling>
          <c:orientation val="minMax"/>
          <c:max val="12"/>
          <c:min val="-8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416666666666667"/>
              <c:y val="9.5626413035004715E-3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4055936"/>
        <c:crosses val="autoZero"/>
        <c:crossBetween val="midCat"/>
        <c:majorUnit val="2"/>
      </c:valAx>
    </c:plotArea>
    <c:plotVisOnly val="1"/>
  </c:chart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uk-UA"/>
  <c:chart>
    <c:plotArea>
      <c:layout>
        <c:manualLayout>
          <c:layoutTarget val="inner"/>
          <c:xMode val="edge"/>
          <c:yMode val="edge"/>
          <c:x val="3.1385334645669422E-2"/>
          <c:y val="8.2846599620591974E-2"/>
          <c:w val="0.87889074803149825"/>
          <c:h val="0.88051142122086157"/>
        </c:manualLayout>
      </c:layout>
      <c:scatterChart>
        <c:scatterStyle val="lineMarker"/>
        <c:ser>
          <c:idx val="0"/>
          <c:order val="0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8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геом'!$B$3:$B$19</c:f>
              <c:numCache>
                <c:formatCode>General</c:formatCode>
                <c:ptCount val="17"/>
                <c:pt idx="0">
                  <c:v>-12</c:v>
                </c:pt>
                <c:pt idx="1">
                  <c:v>-10.5</c:v>
                </c:pt>
                <c:pt idx="2">
                  <c:v>-9</c:v>
                </c:pt>
                <c:pt idx="3">
                  <c:v>-7.5</c:v>
                </c:pt>
                <c:pt idx="4">
                  <c:v>-6</c:v>
                </c:pt>
                <c:pt idx="5">
                  <c:v>-4.5</c:v>
                </c:pt>
                <c:pt idx="6">
                  <c:v>-3</c:v>
                </c:pt>
                <c:pt idx="7">
                  <c:v>-1.5</c:v>
                </c:pt>
                <c:pt idx="8">
                  <c:v>0</c:v>
                </c:pt>
                <c:pt idx="9">
                  <c:v>1.5</c:v>
                </c:pt>
                <c:pt idx="10">
                  <c:v>3</c:v>
                </c:pt>
                <c:pt idx="11">
                  <c:v>4.5</c:v>
                </c:pt>
                <c:pt idx="12">
                  <c:v>6</c:v>
                </c:pt>
                <c:pt idx="13">
                  <c:v>7.5</c:v>
                </c:pt>
                <c:pt idx="14">
                  <c:v>9</c:v>
                </c:pt>
                <c:pt idx="15">
                  <c:v>10.5</c:v>
                </c:pt>
                <c:pt idx="16">
                  <c:v>12</c:v>
                </c:pt>
              </c:numCache>
            </c:numRef>
          </c:yVal>
        </c:ser>
        <c:ser>
          <c:idx val="1"/>
          <c:order val="1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14"/>
            <c:marker>
              <c:symbol val="circle"/>
              <c:size val="7"/>
              <c:spPr>
                <a:solidFill>
                  <a:schemeClr val="tx1"/>
                </a:solidFill>
                <a:ln>
                  <a:solidFill>
                    <a:schemeClr val="tx1"/>
                  </a:solidFill>
                </a:ln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геом'!$C$3:$C$19</c:f>
              <c:numCache>
                <c:formatCode>General</c:formatCode>
                <c:ptCount val="1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  <c:pt idx="7">
                  <c:v>5.5</c:v>
                </c:pt>
                <c:pt idx="8">
                  <c:v>6</c:v>
                </c:pt>
                <c:pt idx="9">
                  <c:v>6.5</c:v>
                </c:pt>
                <c:pt idx="10">
                  <c:v>7</c:v>
                </c:pt>
                <c:pt idx="11">
                  <c:v>7.5</c:v>
                </c:pt>
                <c:pt idx="12">
                  <c:v>8</c:v>
                </c:pt>
                <c:pt idx="13">
                  <c:v>8.5</c:v>
                </c:pt>
                <c:pt idx="14">
                  <c:v>9</c:v>
                </c:pt>
                <c:pt idx="15">
                  <c:v>9.5</c:v>
                </c:pt>
                <c:pt idx="16">
                  <c:v>10</c:v>
                </c:pt>
              </c:numCache>
            </c:numRef>
          </c:yVal>
        </c:ser>
        <c:ser>
          <c:idx val="2"/>
          <c:order val="2"/>
          <c:spPr>
            <a:ln w="31750">
              <a:solidFill>
                <a:schemeClr val="tx1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dPt>
            <c:idx val="7"/>
            <c:marker>
              <c:symbol val="circle"/>
              <c:size val="7"/>
              <c:spPr>
                <a:solidFill>
                  <a:schemeClr val="tx1"/>
                </a:solidFill>
              </c:spPr>
            </c:marker>
          </c:dPt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геом'!$D$3:$D$19</c:f>
              <c:numCache>
                <c:formatCode>General</c:formatCode>
                <c:ptCount val="17"/>
                <c:pt idx="0">
                  <c:v>4.6666666666666661</c:v>
                </c:pt>
                <c:pt idx="1">
                  <c:v>4</c:v>
                </c:pt>
                <c:pt idx="2">
                  <c:v>3.333333333333333</c:v>
                </c:pt>
                <c:pt idx="3">
                  <c:v>2.6666666666666665</c:v>
                </c:pt>
                <c:pt idx="4">
                  <c:v>2</c:v>
                </c:pt>
                <c:pt idx="5">
                  <c:v>1.3333333333333335</c:v>
                </c:pt>
                <c:pt idx="6">
                  <c:v>0.66666666666666674</c:v>
                </c:pt>
                <c:pt idx="7">
                  <c:v>0</c:v>
                </c:pt>
                <c:pt idx="8">
                  <c:v>-0.66666666666666663</c:v>
                </c:pt>
                <c:pt idx="9">
                  <c:v>-1.3333333333333335</c:v>
                </c:pt>
                <c:pt idx="10">
                  <c:v>-2</c:v>
                </c:pt>
                <c:pt idx="11">
                  <c:v>-2.666666666666667</c:v>
                </c:pt>
                <c:pt idx="12">
                  <c:v>-3.333333333333333</c:v>
                </c:pt>
                <c:pt idx="13">
                  <c:v>-4</c:v>
                </c:pt>
                <c:pt idx="14">
                  <c:v>-4.666666666666667</c:v>
                </c:pt>
                <c:pt idx="15">
                  <c:v>-5.3333333333333428</c:v>
                </c:pt>
                <c:pt idx="16">
                  <c:v>-6</c:v>
                </c:pt>
              </c:numCache>
            </c:numRef>
          </c:yVal>
        </c:ser>
        <c:ser>
          <c:idx val="6"/>
          <c:order val="3"/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'Л1 геом'!$A$3:$A$19</c:f>
              <c:numCache>
                <c:formatCode>General</c:formatCode>
                <c:ptCount val="17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12</c:v>
                </c:pt>
              </c:numCache>
            </c:numRef>
          </c:xVal>
          <c:yVal>
            <c:numRef>
              <c:f>'Л1 геом'!$H$3:$H$19</c:f>
              <c:numCache>
                <c:formatCode>General</c:formatCode>
                <c:ptCount val="17"/>
                <c:pt idx="0">
                  <c:v>-19</c:v>
                </c:pt>
                <c:pt idx="1">
                  <c:v>-17</c:v>
                </c:pt>
                <c:pt idx="2">
                  <c:v>-15</c:v>
                </c:pt>
                <c:pt idx="3">
                  <c:v>-13</c:v>
                </c:pt>
                <c:pt idx="4">
                  <c:v>-11</c:v>
                </c:pt>
                <c:pt idx="5">
                  <c:v>-9</c:v>
                </c:pt>
                <c:pt idx="6">
                  <c:v>-7</c:v>
                </c:pt>
                <c:pt idx="7">
                  <c:v>-5</c:v>
                </c:pt>
                <c:pt idx="8">
                  <c:v>-3</c:v>
                </c:pt>
                <c:pt idx="9">
                  <c:v>-1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7</c:v>
                </c:pt>
                <c:pt idx="14">
                  <c:v>9</c:v>
                </c:pt>
                <c:pt idx="15">
                  <c:v>11</c:v>
                </c:pt>
                <c:pt idx="16">
                  <c:v>13</c:v>
                </c:pt>
              </c:numCache>
            </c:numRef>
          </c:yVal>
        </c:ser>
        <c:axId val="44172800"/>
        <c:axId val="44174720"/>
      </c:scatterChart>
      <c:valAx>
        <c:axId val="441728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93662746062992164"/>
              <c:y val="0.58348171825056516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4174720"/>
        <c:crosses val="autoZero"/>
        <c:crossBetween val="midCat"/>
      </c:valAx>
      <c:valAx>
        <c:axId val="44174720"/>
        <c:scaling>
          <c:orientation val="minMax"/>
          <c:max val="12"/>
          <c:min val="-8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416666666666667"/>
              <c:y val="9.5626413035004749E-3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4172800"/>
        <c:crosses val="autoZero"/>
        <c:crossBetween val="midCat"/>
        <c:majorUnit val="2"/>
      </c:valAx>
    </c:plotArea>
    <c:plotVisOnly val="1"/>
  </c:chart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chart>
    <c:plotArea>
      <c:layout>
        <c:manualLayout>
          <c:layoutTarget val="inner"/>
          <c:xMode val="edge"/>
          <c:yMode val="edge"/>
          <c:x val="3.74597421045543E-2"/>
          <c:y val="0.12796816015126625"/>
          <c:w val="0.86954431456237502"/>
          <c:h val="0.8414608249535559"/>
        </c:manualLayout>
      </c:layout>
      <c:scatterChart>
        <c:scatterStyle val="lineMarker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геом'!$B$50:$B$58</c:f>
              <c:numCache>
                <c:formatCode>General</c:formatCode>
                <c:ptCount val="9"/>
                <c:pt idx="0">
                  <c:v>3.25</c:v>
                </c:pt>
                <c:pt idx="1">
                  <c:v>2.75</c:v>
                </c:pt>
                <c:pt idx="2">
                  <c:v>2.25</c:v>
                </c:pt>
                <c:pt idx="3">
                  <c:v>1.75</c:v>
                </c:pt>
                <c:pt idx="4">
                  <c:v>1.25</c:v>
                </c:pt>
                <c:pt idx="5">
                  <c:v>0.750000000000001</c:v>
                </c:pt>
                <c:pt idx="6">
                  <c:v>0.25</c:v>
                </c:pt>
                <c:pt idx="7">
                  <c:v>-0.25</c:v>
                </c:pt>
                <c:pt idx="8">
                  <c:v>-0.750000000000001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геом'!$C$50:$C$58</c:f>
              <c:numCache>
                <c:formatCode>General</c:formatCode>
                <c:ptCount val="9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-3</c:v>
                </c:pt>
                <c:pt idx="6">
                  <c:v>-6</c:v>
                </c:pt>
                <c:pt idx="7">
                  <c:v>-9</c:v>
                </c:pt>
                <c:pt idx="8">
                  <c:v>-12</c:v>
                </c:pt>
              </c:numCache>
            </c:numRef>
          </c:yVal>
        </c:ser>
        <c:ser>
          <c:idx val="2"/>
          <c:order val="2"/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'Л1 геом'!$A$50:$A$58</c:f>
              <c:numCache>
                <c:formatCode>General</c:formatCode>
                <c:ptCount val="9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</c:numCache>
            </c:numRef>
          </c:xVal>
          <c:yVal>
            <c:numRef>
              <c:f>'Л1 геом'!$D$50:$D$58</c:f>
              <c:numCache>
                <c:formatCode>General</c:formatCode>
                <c:ptCount val="9"/>
                <c:pt idx="0">
                  <c:v>6</c:v>
                </c:pt>
                <c:pt idx="1">
                  <c:v>3</c:v>
                </c:pt>
                <c:pt idx="2">
                  <c:v>0</c:v>
                </c:pt>
                <c:pt idx="3">
                  <c:v>-3</c:v>
                </c:pt>
                <c:pt idx="4">
                  <c:v>-6</c:v>
                </c:pt>
                <c:pt idx="5">
                  <c:v>-9</c:v>
                </c:pt>
                <c:pt idx="6">
                  <c:v>-12</c:v>
                </c:pt>
                <c:pt idx="7">
                  <c:v>-15</c:v>
                </c:pt>
                <c:pt idx="8">
                  <c:v>-18</c:v>
                </c:pt>
              </c:numCache>
            </c:numRef>
          </c:yVal>
        </c:ser>
        <c:axId val="44225664"/>
        <c:axId val="44227584"/>
      </c:scatterChart>
      <c:valAx>
        <c:axId val="44225664"/>
        <c:scaling>
          <c:orientation val="minMax"/>
          <c:max val="4"/>
          <c:min val="-2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x1</a:t>
                </a:r>
              </a:p>
            </c:rich>
          </c:tx>
          <c:layout>
            <c:manualLayout>
              <c:xMode val="edge"/>
              <c:yMode val="edge"/>
              <c:x val="0.93345803778881364"/>
              <c:y val="0.52575973343382665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4227584"/>
        <c:crosses val="autoZero"/>
        <c:crossBetween val="midCat"/>
        <c:majorUnit val="1"/>
      </c:valAx>
      <c:valAx>
        <c:axId val="44227584"/>
        <c:scaling>
          <c:orientation val="minMax"/>
          <c:max val="3"/>
          <c:min val="-3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/>
                  <a:t>x2</a:t>
                </a:r>
                <a:endParaRPr lang="ru-RU" sz="1800"/>
              </a:p>
            </c:rich>
          </c:tx>
          <c:layout>
            <c:manualLayout>
              <c:xMode val="edge"/>
              <c:yMode val="edge"/>
              <c:x val="0.28823224468636538"/>
              <c:y val="3.9538004852667979E-2"/>
            </c:manualLayout>
          </c:layout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4225664"/>
        <c:crosses val="autoZero"/>
        <c:crossBetween val="midCat"/>
        <c:majorUnit val="1"/>
      </c:valAx>
    </c:plotArea>
    <c:plotVisOnly val="1"/>
  </c:chart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0.07812</cdr:x>
      <cdr:y>0.28928</cdr:y>
    </cdr:from>
    <cdr:to>
      <cdr:x>0.56719</cdr:x>
      <cdr:y>0.61347</cdr:y>
    </cdr:to>
    <cdr:grpSp>
      <cdr:nvGrpSpPr>
        <cdr:cNvPr id="12" name="Группа 11"/>
        <cdr:cNvGrpSpPr/>
      </cdr:nvGrpSpPr>
      <cdr:grpSpPr>
        <a:xfrm xmlns:a="http://schemas.openxmlformats.org/drawingml/2006/main">
          <a:off x="476220" y="1104912"/>
          <a:ext cx="2981370" cy="1238252"/>
          <a:chOff x="476249" y="1104899"/>
          <a:chExt cx="2981326" cy="1238254"/>
        </a:xfrm>
      </cdr:grpSpPr>
      <cdr:sp macro="" textlink="">
        <cdr:nvSpPr>
          <cdr:cNvPr id="3" name="Прямая соединительная линия 2"/>
          <cdr:cNvSpPr/>
        </cdr:nvSpPr>
        <cdr:spPr>
          <a:xfrm xmlns:a="http://schemas.openxmlformats.org/drawingml/2006/main" flipV="1">
            <a:off x="476250" y="1114426"/>
            <a:ext cx="2981325" cy="704850"/>
          </a:xfrm>
          <a:prstGeom xmlns:a="http://schemas.openxmlformats.org/drawingml/2006/main" prst="line">
            <a:avLst/>
          </a:prstGeom>
          <a:ln xmlns:a="http://schemas.openxmlformats.org/drawingml/2006/main" w="28575">
            <a:solidFill>
              <a:sysClr val="windowText" lastClr="000000"/>
            </a:solidFill>
            <a:prstDash val="sys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ru-RU"/>
          </a:p>
        </cdr:txBody>
      </cdr:sp>
      <cdr:sp macro="" textlink="">
        <cdr:nvSpPr>
          <cdr:cNvPr id="5" name="Прямая соединительная линия 4"/>
          <cdr:cNvSpPr/>
        </cdr:nvSpPr>
        <cdr:spPr>
          <a:xfrm xmlns:a="http://schemas.openxmlformats.org/drawingml/2006/main" rot="10800000" flipV="1">
            <a:off x="1743076" y="1104899"/>
            <a:ext cx="1704975" cy="1209676"/>
          </a:xfrm>
          <a:prstGeom xmlns:a="http://schemas.openxmlformats.org/drawingml/2006/main" prst="line">
            <a:avLst/>
          </a:prstGeom>
          <a:ln xmlns:a="http://schemas.openxmlformats.org/drawingml/2006/main" w="28575">
            <a:solidFill>
              <a:sysClr val="windowText" lastClr="000000"/>
            </a:solidFill>
            <a:prstDash val="sys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ru-RU"/>
          </a:p>
        </cdr:txBody>
      </cdr:sp>
      <cdr:sp macro="" textlink="">
        <cdr:nvSpPr>
          <cdr:cNvPr id="7" name="Прямая соединительная линия 6"/>
          <cdr:cNvSpPr/>
        </cdr:nvSpPr>
        <cdr:spPr>
          <a:xfrm xmlns:a="http://schemas.openxmlformats.org/drawingml/2006/main" rot="10800000" flipV="1">
            <a:off x="1447801" y="2324101"/>
            <a:ext cx="295275" cy="19051"/>
          </a:xfrm>
          <a:prstGeom xmlns:a="http://schemas.openxmlformats.org/drawingml/2006/main" prst="line">
            <a:avLst/>
          </a:prstGeom>
          <a:ln xmlns:a="http://schemas.openxmlformats.org/drawingml/2006/main" w="28575">
            <a:solidFill>
              <a:sysClr val="windowText" lastClr="000000"/>
            </a:solidFill>
            <a:prstDash val="sys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ru-RU"/>
          </a:p>
        </cdr:txBody>
      </cdr:sp>
      <cdr:sp macro="" textlink="">
        <cdr:nvSpPr>
          <cdr:cNvPr id="9" name="Прямая соединительная линия 8"/>
          <cdr:cNvSpPr/>
        </cdr:nvSpPr>
        <cdr:spPr>
          <a:xfrm xmlns:a="http://schemas.openxmlformats.org/drawingml/2006/main" rot="10800000">
            <a:off x="476250" y="2009777"/>
            <a:ext cx="962026" cy="333376"/>
          </a:xfrm>
          <a:prstGeom xmlns:a="http://schemas.openxmlformats.org/drawingml/2006/main" prst="line">
            <a:avLst/>
          </a:prstGeom>
          <a:ln xmlns:a="http://schemas.openxmlformats.org/drawingml/2006/main" w="28575">
            <a:solidFill>
              <a:sysClr val="windowText" lastClr="000000"/>
            </a:solidFill>
            <a:prstDash val="sys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ru-RU"/>
          </a:p>
        </cdr:txBody>
      </cdr:sp>
      <cdr:sp macro="" textlink="">
        <cdr:nvSpPr>
          <cdr:cNvPr id="11" name="Прямая соединительная линия 10"/>
          <cdr:cNvSpPr/>
        </cdr:nvSpPr>
        <cdr:spPr>
          <a:xfrm xmlns:a="http://schemas.openxmlformats.org/drawingml/2006/main" rot="5400000" flipH="1" flipV="1">
            <a:off x="385761" y="1900239"/>
            <a:ext cx="190501" cy="9526"/>
          </a:xfrm>
          <a:prstGeom xmlns:a="http://schemas.openxmlformats.org/drawingml/2006/main" prst="line">
            <a:avLst/>
          </a:prstGeom>
          <a:ln xmlns:a="http://schemas.openxmlformats.org/drawingml/2006/main" w="28575">
            <a:solidFill>
              <a:sysClr val="windowText" lastClr="000000"/>
            </a:solidFill>
            <a:prstDash val="sys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ru-RU"/>
          </a:p>
        </cdr:txBody>
      </cdr:sp>
    </cdr:grp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0.2229</cdr:x>
      <cdr:y>0.54912</cdr:y>
    </cdr:from>
    <cdr:to>
      <cdr:x>0.3271</cdr:x>
      <cdr:y>0.6801</cdr:y>
    </cdr:to>
    <cdr:sp macro="" textlink="">
      <cdr:nvSpPr>
        <cdr:cNvPr id="3" name="Прямая со стрелкой 2"/>
        <cdr:cNvSpPr/>
      </cdr:nvSpPr>
      <cdr:spPr>
        <a:xfrm xmlns:a="http://schemas.openxmlformats.org/drawingml/2006/main" rot="10800000" flipV="1">
          <a:off x="1312080" y="2076451"/>
          <a:ext cx="613363" cy="49530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0.81026</cdr:x>
      <cdr:y>0.12594</cdr:y>
    </cdr:from>
    <cdr:to>
      <cdr:x>0.95956</cdr:x>
      <cdr:y>0.36776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962526" y="47625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0.321</cdr:x>
      <cdr:y>0.14358</cdr:y>
    </cdr:from>
    <cdr:to>
      <cdr:x>0.39254</cdr:x>
      <cdr:y>0.24181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9566" y="542926"/>
          <a:ext cx="421114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A</a:t>
          </a:r>
          <a:endParaRPr lang="ru-RU" sz="1800"/>
        </a:p>
      </cdr:txBody>
    </cdr:sp>
  </cdr:relSizeAnchor>
  <cdr:relSizeAnchor xmlns:cdr="http://schemas.openxmlformats.org/drawingml/2006/chartDrawing">
    <cdr:from>
      <cdr:x>0.54371</cdr:x>
      <cdr:y>0.24433</cdr:y>
    </cdr:from>
    <cdr:to>
      <cdr:x>0.59814</cdr:x>
      <cdr:y>0.35013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200535" y="923926"/>
          <a:ext cx="320413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B</a:t>
          </a:r>
          <a:endParaRPr lang="ru-RU" sz="1800"/>
        </a:p>
      </cdr:txBody>
    </cdr:sp>
  </cdr:relSizeAnchor>
  <cdr:relSizeAnchor xmlns:cdr="http://schemas.openxmlformats.org/drawingml/2006/chartDrawing">
    <cdr:from>
      <cdr:x>0.60748</cdr:x>
      <cdr:y>0.46348</cdr:y>
    </cdr:from>
    <cdr:to>
      <cdr:x>0.66813</cdr:x>
      <cdr:y>0.56423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3575876" y="1752601"/>
          <a:ext cx="357032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</a:t>
          </a:r>
          <a:endParaRPr lang="ru-RU" sz="1800"/>
        </a:p>
      </cdr:txBody>
    </cdr:sp>
  </cdr:relSizeAnchor>
  <cdr:relSizeAnchor xmlns:cdr="http://schemas.openxmlformats.org/drawingml/2006/chartDrawing">
    <cdr:from>
      <cdr:x>0.74028</cdr:x>
      <cdr:y>0.36524</cdr:y>
    </cdr:from>
    <cdr:to>
      <cdr:x>0.81182</cdr:x>
      <cdr:y>0.48867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533901" y="1381126"/>
          <a:ext cx="438150" cy="466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0.62675</cdr:x>
      <cdr:y>0.79093</cdr:y>
    </cdr:from>
    <cdr:to>
      <cdr:x>0.70918</cdr:x>
      <cdr:y>0.9194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3838576" y="2990851"/>
          <a:ext cx="504825" cy="485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0.20062</cdr:x>
      <cdr:y>0.30227</cdr:y>
    </cdr:from>
    <cdr:to>
      <cdr:x>0.25817</cdr:x>
      <cdr:y>0.42317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228726" y="1143001"/>
          <a:ext cx="352425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0.54531</cdr:x>
      <cdr:y>0.34005</cdr:y>
    </cdr:from>
    <cdr:to>
      <cdr:x>0.61974</cdr:x>
      <cdr:y>0.54912</cdr:y>
    </cdr:to>
    <cdr:sp macro="" textlink="">
      <cdr:nvSpPr>
        <cdr:cNvPr id="12" name="Прямая соединительная линия 11"/>
        <cdr:cNvSpPr/>
      </cdr:nvSpPr>
      <cdr:spPr>
        <a:xfrm xmlns:a="http://schemas.openxmlformats.org/drawingml/2006/main" rot="16200000" flipH="1">
          <a:off x="3209926" y="1285875"/>
          <a:ext cx="438151" cy="790576"/>
        </a:xfrm>
        <a:prstGeom xmlns:a="http://schemas.openxmlformats.org/drawingml/2006/main" prst="line">
          <a:avLst/>
        </a:prstGeom>
        <a:ln xmlns:a="http://schemas.openxmlformats.org/drawingml/2006/main" w="38100">
          <a:headEnd type="oval"/>
          <a:tailEnd type="oval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0.28849</cdr:x>
      <cdr:y>0.48586</cdr:y>
    </cdr:from>
    <cdr:to>
      <cdr:x>0.31118</cdr:x>
      <cdr:y>0.54242</cdr:y>
    </cdr:to>
    <cdr:sp macro="" textlink="">
      <cdr:nvSpPr>
        <cdr:cNvPr id="3" name="Прямая со стрелкой 2"/>
        <cdr:cNvSpPr/>
      </cdr:nvSpPr>
      <cdr:spPr>
        <a:xfrm xmlns:a="http://schemas.openxmlformats.org/drawingml/2006/main" rot="5400000" flipH="1" flipV="1">
          <a:off x="1695451" y="1800224"/>
          <a:ext cx="133350" cy="20955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5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0.66775</cdr:x>
      <cdr:y>0.35218</cdr:y>
    </cdr:from>
    <cdr:to>
      <cdr:x>0.84441</cdr:x>
      <cdr:y>0.35476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>
          <a:off x="3924301" y="1304924"/>
          <a:ext cx="1038225" cy="952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0.46191</cdr:x>
      <cdr:y>0.35218</cdr:y>
    </cdr:from>
    <cdr:to>
      <cdr:x>0.66937</cdr:x>
      <cdr:y>0.51671</cdr:y>
    </cdr:to>
    <cdr:sp macro="" textlink="">
      <cdr:nvSpPr>
        <cdr:cNvPr id="7" name="Прямая соединительная линия 6"/>
        <cdr:cNvSpPr/>
      </cdr:nvSpPr>
      <cdr:spPr>
        <a:xfrm xmlns:a="http://schemas.openxmlformats.org/drawingml/2006/main" rot="10800000" flipV="1">
          <a:off x="2714626" y="1304924"/>
          <a:ext cx="1219200" cy="60960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0.46353</cdr:x>
      <cdr:y>0.50386</cdr:y>
    </cdr:from>
    <cdr:to>
      <cdr:x>0.88493</cdr:x>
      <cdr:y>0.51414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flipV="1">
          <a:off x="2724151" y="1866899"/>
          <a:ext cx="2476500" cy="381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0.10535</cdr:x>
      <cdr:y>0.71465</cdr:y>
    </cdr:from>
    <cdr:to>
      <cdr:x>0.17504</cdr:x>
      <cdr:y>0.82262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619126" y="2647949"/>
          <a:ext cx="40957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0.37439</cdr:x>
      <cdr:y>0.22879</cdr:y>
    </cdr:from>
    <cdr:to>
      <cdr:x>0.44733</cdr:x>
      <cdr:y>0.35476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2200276" y="847724"/>
          <a:ext cx="428625" cy="466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0.60778</cdr:x>
      <cdr:y>0.8329</cdr:y>
    </cdr:from>
    <cdr:to>
      <cdr:x>0.67585</cdr:x>
      <cdr:y>0.96401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3571876" y="3086099"/>
          <a:ext cx="400050" cy="485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/>
            <a:t>F</a:t>
          </a:r>
          <a:endParaRPr lang="ru-RU" sz="2400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0.28849</cdr:x>
      <cdr:y>0.48586</cdr:y>
    </cdr:from>
    <cdr:to>
      <cdr:x>0.31118</cdr:x>
      <cdr:y>0.54242</cdr:y>
    </cdr:to>
    <cdr:sp macro="" textlink="">
      <cdr:nvSpPr>
        <cdr:cNvPr id="3" name="Прямая со стрелкой 2"/>
        <cdr:cNvSpPr/>
      </cdr:nvSpPr>
      <cdr:spPr>
        <a:xfrm xmlns:a="http://schemas.openxmlformats.org/drawingml/2006/main" rot="5400000" flipH="1" flipV="1">
          <a:off x="1695451" y="1800224"/>
          <a:ext cx="133350" cy="20955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5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0.66775</cdr:x>
      <cdr:y>0.35218</cdr:y>
    </cdr:from>
    <cdr:to>
      <cdr:x>0.84441</cdr:x>
      <cdr:y>0.35476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>
          <a:off x="3924301" y="1304924"/>
          <a:ext cx="1038225" cy="952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0.46191</cdr:x>
      <cdr:y>0.35218</cdr:y>
    </cdr:from>
    <cdr:to>
      <cdr:x>0.66937</cdr:x>
      <cdr:y>0.51671</cdr:y>
    </cdr:to>
    <cdr:sp macro="" textlink="">
      <cdr:nvSpPr>
        <cdr:cNvPr id="7" name="Прямая соединительная линия 6"/>
        <cdr:cNvSpPr/>
      </cdr:nvSpPr>
      <cdr:spPr>
        <a:xfrm xmlns:a="http://schemas.openxmlformats.org/drawingml/2006/main" rot="10800000" flipV="1">
          <a:off x="2714626" y="1304924"/>
          <a:ext cx="1219200" cy="60960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0.46353</cdr:x>
      <cdr:y>0.50386</cdr:y>
    </cdr:from>
    <cdr:to>
      <cdr:x>0.88493</cdr:x>
      <cdr:y>0.51414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 flipV="1">
          <a:off x="2724151" y="1866899"/>
          <a:ext cx="2476500" cy="381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0.10535</cdr:x>
      <cdr:y>0.71465</cdr:y>
    </cdr:from>
    <cdr:to>
      <cdr:x>0.17504</cdr:x>
      <cdr:y>0.82262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619126" y="2647949"/>
          <a:ext cx="409575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0.37439</cdr:x>
      <cdr:y>0.22879</cdr:y>
    </cdr:from>
    <cdr:to>
      <cdr:x>0.44733</cdr:x>
      <cdr:y>0.35476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2200276" y="847724"/>
          <a:ext cx="428625" cy="466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0.60778</cdr:x>
      <cdr:y>0.8329</cdr:y>
    </cdr:from>
    <cdr:to>
      <cdr:x>0.67585</cdr:x>
      <cdr:y>0.96401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3571876" y="3086099"/>
          <a:ext cx="400050" cy="485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/>
            <a:t>F</a:t>
          </a:r>
          <a:endParaRPr lang="ru-RU" sz="2400"/>
        </a:p>
      </cdr:txBody>
    </cdr:sp>
  </cdr:relSizeAnchor>
  <cdr:relSizeAnchor xmlns:cdr="http://schemas.openxmlformats.org/drawingml/2006/chartDrawing">
    <cdr:from>
      <cdr:x>0.65316</cdr:x>
      <cdr:y>0.64524</cdr:y>
    </cdr:from>
    <cdr:to>
      <cdr:x>0.71313</cdr:x>
      <cdr:y>0.76607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3838576" y="2390774"/>
          <a:ext cx="352425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/>
            <a:t>F</a:t>
          </a:r>
          <a:endParaRPr lang="ru-RU" sz="2400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0.11458</cdr:x>
      <cdr:y>0.19444</cdr:y>
    </cdr:from>
    <cdr:to>
      <cdr:x>0.83333</cdr:x>
      <cdr:y>0.70486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>
          <a:off x="523875" y="533400"/>
          <a:ext cx="3286125" cy="140017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0.10417</cdr:x>
      <cdr:y>0.26042</cdr:y>
    </cdr:from>
    <cdr:to>
      <cdr:x>0.10625</cdr:x>
      <cdr:y>0.51389</cdr:y>
    </cdr:to>
    <cdr:sp macro="" textlink="">
      <cdr:nvSpPr>
        <cdr:cNvPr id="5" name="Прямая соединительная линия 4"/>
        <cdr:cNvSpPr/>
      </cdr:nvSpPr>
      <cdr:spPr>
        <a:xfrm xmlns:a="http://schemas.openxmlformats.org/drawingml/2006/main" rot="5400000">
          <a:off x="476251" y="714375"/>
          <a:ext cx="9525" cy="69532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0.09792</cdr:x>
      <cdr:y>0.57639</cdr:y>
    </cdr:from>
    <cdr:to>
      <cdr:x>0.78542</cdr:x>
      <cdr:y>0.86458</cdr:y>
    </cdr:to>
    <cdr:sp macro="" textlink="">
      <cdr:nvSpPr>
        <cdr:cNvPr id="7" name="Прямая соединительная линия 6"/>
        <cdr:cNvSpPr/>
      </cdr:nvSpPr>
      <cdr:spPr>
        <a:xfrm xmlns:a="http://schemas.openxmlformats.org/drawingml/2006/main">
          <a:off x="447675" y="1581150"/>
          <a:ext cx="3143250" cy="79057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0.42708</cdr:x>
      <cdr:y>0.65278</cdr:y>
    </cdr:from>
    <cdr:to>
      <cdr:x>0.67292</cdr:x>
      <cdr:y>0.65625</cdr:y>
    </cdr:to>
    <cdr:sp macro="" textlink="">
      <cdr:nvSpPr>
        <cdr:cNvPr id="9" name="Прямая соединительная линия 8"/>
        <cdr:cNvSpPr/>
      </cdr:nvSpPr>
      <cdr:spPr>
        <a:xfrm xmlns:a="http://schemas.openxmlformats.org/drawingml/2006/main">
          <a:off x="1952625" y="1790700"/>
          <a:ext cx="1123950" cy="952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0.42588</cdr:x>
      <cdr:y>0.30945</cdr:y>
    </cdr:from>
    <cdr:to>
      <cdr:x>0.55059</cdr:x>
      <cdr:y>0.45603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724025" y="904876"/>
          <a:ext cx="50482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0.57412</cdr:x>
      <cdr:y>0.79153</cdr:y>
    </cdr:from>
    <cdr:to>
      <cdr:x>0.71059</cdr:x>
      <cdr:y>0.94788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2324100" y="2314575"/>
          <a:ext cx="552450" cy="4571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0.55469</cdr:x>
      <cdr:y>0.01733</cdr:y>
    </cdr:from>
    <cdr:to>
      <cdr:x>0.6</cdr:x>
      <cdr:y>0.10396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81374" y="66674"/>
          <a:ext cx="27622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0.82656</cdr:x>
      <cdr:y>0.01485</cdr:y>
    </cdr:from>
    <cdr:to>
      <cdr:x>0.88281</cdr:x>
      <cdr:y>0.09158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38725" y="57150"/>
          <a:ext cx="3429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0.84219</cdr:x>
      <cdr:y>0.11386</cdr:y>
    </cdr:from>
    <cdr:to>
      <cdr:x>0.90313</cdr:x>
      <cdr:y>0.19554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133975" y="438150"/>
          <a:ext cx="37147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0.83125</cdr:x>
      <cdr:y>0.86386</cdr:y>
    </cdr:from>
    <cdr:to>
      <cdr:x>0.89219</cdr:x>
      <cdr:y>0.94307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67300" y="3324225"/>
          <a:ext cx="37147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(3)</a:t>
          </a:r>
          <a:endParaRPr lang="ru-RU" sz="18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0.55469</cdr:x>
      <cdr:y>0.01733</cdr:y>
    </cdr:from>
    <cdr:to>
      <cdr:x>0.6</cdr:x>
      <cdr:y>0.10396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81374" y="66674"/>
          <a:ext cx="27622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0.82656</cdr:x>
      <cdr:y>0.01485</cdr:y>
    </cdr:from>
    <cdr:to>
      <cdr:x>0.88281</cdr:x>
      <cdr:y>0.09158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38725" y="57150"/>
          <a:ext cx="3429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0.84219</cdr:x>
      <cdr:y>0.11386</cdr:y>
    </cdr:from>
    <cdr:to>
      <cdr:x>0.90313</cdr:x>
      <cdr:y>0.19554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133975" y="438150"/>
          <a:ext cx="37147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0.83125</cdr:x>
      <cdr:y>0.86386</cdr:y>
    </cdr:from>
    <cdr:to>
      <cdr:x>0.89219</cdr:x>
      <cdr:y>0.94307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67300" y="3324225"/>
          <a:ext cx="37147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(3)</a:t>
          </a:r>
          <a:endParaRPr lang="ru-RU" sz="1800"/>
        </a:p>
      </cdr:txBody>
    </cdr:sp>
  </cdr:relSizeAnchor>
  <cdr:relSizeAnchor xmlns:cdr="http://schemas.openxmlformats.org/drawingml/2006/chartDrawing">
    <cdr:from>
      <cdr:x>0.23906</cdr:x>
      <cdr:y>0.52723</cdr:y>
    </cdr:from>
    <cdr:to>
      <cdr:x>0.29531</cdr:x>
      <cdr:y>0.60891</cdr:y>
    </cdr:to>
    <cdr:sp macro="" textlink="">
      <cdr:nvSpPr>
        <cdr:cNvPr id="7" name="Прямая со стрелкой 6"/>
        <cdr:cNvSpPr/>
      </cdr:nvSpPr>
      <cdr:spPr>
        <a:xfrm xmlns:a="http://schemas.openxmlformats.org/drawingml/2006/main" rot="10800000">
          <a:off x="1457325" y="2028826"/>
          <a:ext cx="342900" cy="31432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50000"/>
            </a:schemeClr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0.06875</cdr:x>
      <cdr:y>0.83168</cdr:y>
    </cdr:from>
    <cdr:to>
      <cdr:x>0.15156</cdr:x>
      <cdr:y>0.91337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19099" y="3200400"/>
          <a:ext cx="5048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/>
            <a:t>c=0</a:t>
          </a:r>
        </a:p>
        <a:p xmlns:a="http://schemas.openxmlformats.org/drawingml/2006/main">
          <a:endParaRPr lang="ru-RU" sz="18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0.55469</cdr:x>
      <cdr:y>0.01733</cdr:y>
    </cdr:from>
    <cdr:to>
      <cdr:x>0.6</cdr:x>
      <cdr:y>0.10396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81374" y="66674"/>
          <a:ext cx="27622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0.82656</cdr:x>
      <cdr:y>0.01485</cdr:y>
    </cdr:from>
    <cdr:to>
      <cdr:x>0.88281</cdr:x>
      <cdr:y>0.09158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38725" y="57150"/>
          <a:ext cx="3429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0.84219</cdr:x>
      <cdr:y>0.11386</cdr:y>
    </cdr:from>
    <cdr:to>
      <cdr:x>0.90313</cdr:x>
      <cdr:y>0.19554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133975" y="438150"/>
          <a:ext cx="37147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0.83125</cdr:x>
      <cdr:y>0.86386</cdr:y>
    </cdr:from>
    <cdr:to>
      <cdr:x>0.89219</cdr:x>
      <cdr:y>0.94307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67300" y="3324225"/>
          <a:ext cx="37147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(3)</a:t>
          </a:r>
          <a:endParaRPr lang="ru-RU" sz="1800"/>
        </a:p>
      </cdr:txBody>
    </cdr:sp>
  </cdr:relSizeAnchor>
  <cdr:relSizeAnchor xmlns:cdr="http://schemas.openxmlformats.org/drawingml/2006/chartDrawing">
    <cdr:from>
      <cdr:x>0.23906</cdr:x>
      <cdr:y>0.52723</cdr:y>
    </cdr:from>
    <cdr:to>
      <cdr:x>0.29531</cdr:x>
      <cdr:y>0.60891</cdr:y>
    </cdr:to>
    <cdr:sp macro="" textlink="">
      <cdr:nvSpPr>
        <cdr:cNvPr id="7" name="Прямая со стрелкой 6"/>
        <cdr:cNvSpPr/>
      </cdr:nvSpPr>
      <cdr:spPr>
        <a:xfrm xmlns:a="http://schemas.openxmlformats.org/drawingml/2006/main" rot="10800000">
          <a:off x="1457325" y="2028826"/>
          <a:ext cx="342900" cy="31432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50000"/>
            </a:schemeClr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0.06875</cdr:x>
      <cdr:y>0.83168</cdr:y>
    </cdr:from>
    <cdr:to>
      <cdr:x>0.15156</cdr:x>
      <cdr:y>0.91337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19099" y="3200400"/>
          <a:ext cx="5048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c=0</a:t>
          </a:r>
        </a:p>
        <a:p xmlns:a="http://schemas.openxmlformats.org/drawingml/2006/main">
          <a:endParaRPr lang="ru-RU" sz="1800"/>
        </a:p>
      </cdr:txBody>
    </cdr:sp>
  </cdr:relSizeAnchor>
  <cdr:relSizeAnchor xmlns:cdr="http://schemas.openxmlformats.org/drawingml/2006/chartDrawing">
    <cdr:from>
      <cdr:x>0</cdr:x>
      <cdr:y>0.57673</cdr:y>
    </cdr:from>
    <cdr:to>
      <cdr:x>0.15</cdr:x>
      <cdr:y>0.81436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0" y="22193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0.03438</cdr:x>
      <cdr:y>0.72029</cdr:y>
    </cdr:from>
    <cdr:to>
      <cdr:x>0.11719</cdr:x>
      <cdr:y>0.80198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09550" y="2771763"/>
          <a:ext cx="504810" cy="3143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c=3</a:t>
          </a:r>
        </a:p>
        <a:p xmlns:a="http://schemas.openxmlformats.org/drawingml/2006/main">
          <a:endParaRPr lang="ru-RU" sz="1800"/>
        </a:p>
      </cdr:txBody>
    </cdr:sp>
  </cdr:relSizeAnchor>
  <cdr:relSizeAnchor xmlns:cdr="http://schemas.openxmlformats.org/drawingml/2006/chartDrawing">
    <cdr:from>
      <cdr:x>0.10469</cdr:x>
      <cdr:y>0.76733</cdr:y>
    </cdr:from>
    <cdr:to>
      <cdr:x>0.13594</cdr:x>
      <cdr:y>0.77475</cdr:y>
    </cdr:to>
    <cdr:sp macro="" textlink="">
      <cdr:nvSpPr>
        <cdr:cNvPr id="14" name="Прямая со стрелкой 13"/>
        <cdr:cNvSpPr/>
      </cdr:nvSpPr>
      <cdr:spPr>
        <a:xfrm xmlns:a="http://schemas.openxmlformats.org/drawingml/2006/main">
          <a:off x="638175" y="2952750"/>
          <a:ext cx="190500" cy="2857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0.10313</cdr:x>
      <cdr:y>0.90842</cdr:y>
    </cdr:from>
    <cdr:to>
      <cdr:x>0.13438</cdr:x>
      <cdr:y>0.91584</cdr:y>
    </cdr:to>
    <cdr:sp macro="" textlink="">
      <cdr:nvSpPr>
        <cdr:cNvPr id="15" name="Прямая со стрелкой 14"/>
        <cdr:cNvSpPr/>
      </cdr:nvSpPr>
      <cdr:spPr>
        <a:xfrm xmlns:a="http://schemas.openxmlformats.org/drawingml/2006/main">
          <a:off x="628650" y="3495675"/>
          <a:ext cx="190500" cy="2857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0.55469</cdr:x>
      <cdr:y>0.01733</cdr:y>
    </cdr:from>
    <cdr:to>
      <cdr:x>0.6</cdr:x>
      <cdr:y>0.10396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81374" y="66674"/>
          <a:ext cx="27622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0.82656</cdr:x>
      <cdr:y>0.01485</cdr:y>
    </cdr:from>
    <cdr:to>
      <cdr:x>0.88281</cdr:x>
      <cdr:y>0.09158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38725" y="57150"/>
          <a:ext cx="3429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0.84219</cdr:x>
      <cdr:y>0.11386</cdr:y>
    </cdr:from>
    <cdr:to>
      <cdr:x>0.90313</cdr:x>
      <cdr:y>0.19554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133975" y="438150"/>
          <a:ext cx="37147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0.83125</cdr:x>
      <cdr:y>0.86386</cdr:y>
    </cdr:from>
    <cdr:to>
      <cdr:x>0.89219</cdr:x>
      <cdr:y>0.94307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67300" y="3324225"/>
          <a:ext cx="37147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(3)</a:t>
          </a:r>
          <a:endParaRPr lang="ru-RU" sz="1800"/>
        </a:p>
      </cdr:txBody>
    </cdr:sp>
  </cdr:relSizeAnchor>
  <cdr:relSizeAnchor xmlns:cdr="http://schemas.openxmlformats.org/drawingml/2006/chartDrawing">
    <cdr:from>
      <cdr:x>0.23906</cdr:x>
      <cdr:y>0.52723</cdr:y>
    </cdr:from>
    <cdr:to>
      <cdr:x>0.29531</cdr:x>
      <cdr:y>0.60891</cdr:y>
    </cdr:to>
    <cdr:sp macro="" textlink="">
      <cdr:nvSpPr>
        <cdr:cNvPr id="7" name="Прямая со стрелкой 6"/>
        <cdr:cNvSpPr/>
      </cdr:nvSpPr>
      <cdr:spPr>
        <a:xfrm xmlns:a="http://schemas.openxmlformats.org/drawingml/2006/main" rot="10800000">
          <a:off x="1457325" y="2028826"/>
          <a:ext cx="342900" cy="31432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50000"/>
            </a:schemeClr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0.06875</cdr:x>
      <cdr:y>0.83168</cdr:y>
    </cdr:from>
    <cdr:to>
      <cdr:x>0.15156</cdr:x>
      <cdr:y>0.91337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19099" y="3200400"/>
          <a:ext cx="5048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c=0</a:t>
          </a:r>
        </a:p>
        <a:p xmlns:a="http://schemas.openxmlformats.org/drawingml/2006/main">
          <a:endParaRPr lang="ru-RU" sz="1800"/>
        </a:p>
      </cdr:txBody>
    </cdr:sp>
  </cdr:relSizeAnchor>
  <cdr:relSizeAnchor xmlns:cdr="http://schemas.openxmlformats.org/drawingml/2006/chartDrawing">
    <cdr:from>
      <cdr:x>0</cdr:x>
      <cdr:y>0.57673</cdr:y>
    </cdr:from>
    <cdr:to>
      <cdr:x>0.15</cdr:x>
      <cdr:y>0.81436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0" y="22193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0.03438</cdr:x>
      <cdr:y>0.72029</cdr:y>
    </cdr:from>
    <cdr:to>
      <cdr:x>0.11719</cdr:x>
      <cdr:y>0.80198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09550" y="2771763"/>
          <a:ext cx="504810" cy="3143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c=3</a:t>
          </a:r>
        </a:p>
        <a:p xmlns:a="http://schemas.openxmlformats.org/drawingml/2006/main">
          <a:endParaRPr lang="ru-RU" sz="1800"/>
        </a:p>
      </cdr:txBody>
    </cdr:sp>
  </cdr:relSizeAnchor>
  <cdr:relSizeAnchor xmlns:cdr="http://schemas.openxmlformats.org/drawingml/2006/chartDrawing">
    <cdr:from>
      <cdr:x>0.62656</cdr:x>
      <cdr:y>0.00742</cdr:y>
    </cdr:from>
    <cdr:to>
      <cdr:x>0.70937</cdr:x>
      <cdr:y>0.08911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3819525" y="28549"/>
          <a:ext cx="504810" cy="3143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c=-3</a:t>
          </a:r>
        </a:p>
        <a:p xmlns:a="http://schemas.openxmlformats.org/drawingml/2006/main">
          <a:endParaRPr lang="ru-RU" sz="1800"/>
        </a:p>
      </cdr:txBody>
    </cdr:sp>
  </cdr:relSizeAnchor>
  <cdr:relSizeAnchor xmlns:cdr="http://schemas.openxmlformats.org/drawingml/2006/chartDrawing">
    <cdr:from>
      <cdr:x>0.10469</cdr:x>
      <cdr:y>0.76733</cdr:y>
    </cdr:from>
    <cdr:to>
      <cdr:x>0.13594</cdr:x>
      <cdr:y>0.77475</cdr:y>
    </cdr:to>
    <cdr:sp macro="" textlink="">
      <cdr:nvSpPr>
        <cdr:cNvPr id="14" name="Прямая со стрелкой 13"/>
        <cdr:cNvSpPr/>
      </cdr:nvSpPr>
      <cdr:spPr>
        <a:xfrm xmlns:a="http://schemas.openxmlformats.org/drawingml/2006/main">
          <a:off x="638175" y="2952750"/>
          <a:ext cx="190500" cy="2857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0.10313</cdr:x>
      <cdr:y>0.90842</cdr:y>
    </cdr:from>
    <cdr:to>
      <cdr:x>0.13438</cdr:x>
      <cdr:y>0.91584</cdr:y>
    </cdr:to>
    <cdr:sp macro="" textlink="">
      <cdr:nvSpPr>
        <cdr:cNvPr id="15" name="Прямая со стрелкой 14"/>
        <cdr:cNvSpPr/>
      </cdr:nvSpPr>
      <cdr:spPr>
        <a:xfrm xmlns:a="http://schemas.openxmlformats.org/drawingml/2006/main">
          <a:off x="628650" y="3495675"/>
          <a:ext cx="190500" cy="2857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0.61562</cdr:x>
      <cdr:y>0.09158</cdr:y>
    </cdr:from>
    <cdr:to>
      <cdr:x>0.66094</cdr:x>
      <cdr:y>0.12376</cdr:y>
    </cdr:to>
    <cdr:sp macro="" textlink="">
      <cdr:nvSpPr>
        <cdr:cNvPr id="16" name="Прямая со стрелкой 15"/>
        <cdr:cNvSpPr/>
      </cdr:nvSpPr>
      <cdr:spPr>
        <a:xfrm xmlns:a="http://schemas.openxmlformats.org/drawingml/2006/main" flipH="1">
          <a:off x="3752849" y="352425"/>
          <a:ext cx="276225" cy="12382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0.55469</cdr:x>
      <cdr:y>0.01733</cdr:y>
    </cdr:from>
    <cdr:to>
      <cdr:x>0.6</cdr:x>
      <cdr:y>0.10396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81374" y="66674"/>
          <a:ext cx="27622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  <cdr:relSizeAnchor xmlns:cdr="http://schemas.openxmlformats.org/drawingml/2006/chartDrawing">
    <cdr:from>
      <cdr:x>0.82656</cdr:x>
      <cdr:y>0.01485</cdr:y>
    </cdr:from>
    <cdr:to>
      <cdr:x>0.88281</cdr:x>
      <cdr:y>0.09158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38725" y="57150"/>
          <a:ext cx="3429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0.84219</cdr:x>
      <cdr:y>0.11386</cdr:y>
    </cdr:from>
    <cdr:to>
      <cdr:x>0.90313</cdr:x>
      <cdr:y>0.19554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133975" y="438150"/>
          <a:ext cx="37147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0.83125</cdr:x>
      <cdr:y>0.86386</cdr:y>
    </cdr:from>
    <cdr:to>
      <cdr:x>0.89219</cdr:x>
      <cdr:y>0.94307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67300" y="3324225"/>
          <a:ext cx="37147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(3)</a:t>
          </a:r>
          <a:endParaRPr lang="ru-RU" sz="1800"/>
        </a:p>
      </cdr:txBody>
    </cdr:sp>
  </cdr:relSizeAnchor>
  <cdr:relSizeAnchor xmlns:cdr="http://schemas.openxmlformats.org/drawingml/2006/chartDrawing">
    <cdr:from>
      <cdr:x>0.23906</cdr:x>
      <cdr:y>0.52723</cdr:y>
    </cdr:from>
    <cdr:to>
      <cdr:x>0.29531</cdr:x>
      <cdr:y>0.60891</cdr:y>
    </cdr:to>
    <cdr:sp macro="" textlink="">
      <cdr:nvSpPr>
        <cdr:cNvPr id="7" name="Прямая со стрелкой 6"/>
        <cdr:cNvSpPr/>
      </cdr:nvSpPr>
      <cdr:spPr>
        <a:xfrm xmlns:a="http://schemas.openxmlformats.org/drawingml/2006/main" rot="10800000">
          <a:off x="1457325" y="2028826"/>
          <a:ext cx="342900" cy="31432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50000"/>
            </a:schemeClr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0.06875</cdr:x>
      <cdr:y>0.83168</cdr:y>
    </cdr:from>
    <cdr:to>
      <cdr:x>0.15156</cdr:x>
      <cdr:y>0.91337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19099" y="3200400"/>
          <a:ext cx="50482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c=0</a:t>
          </a:r>
        </a:p>
        <a:p xmlns:a="http://schemas.openxmlformats.org/drawingml/2006/main">
          <a:endParaRPr lang="ru-RU" sz="1800"/>
        </a:p>
      </cdr:txBody>
    </cdr:sp>
  </cdr:relSizeAnchor>
  <cdr:relSizeAnchor xmlns:cdr="http://schemas.openxmlformats.org/drawingml/2006/chartDrawing">
    <cdr:from>
      <cdr:x>0</cdr:x>
      <cdr:y>0.57673</cdr:y>
    </cdr:from>
    <cdr:to>
      <cdr:x>0.15</cdr:x>
      <cdr:y>0.81436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0" y="22193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0.03438</cdr:x>
      <cdr:y>0.72029</cdr:y>
    </cdr:from>
    <cdr:to>
      <cdr:x>0.11719</cdr:x>
      <cdr:y>0.80198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09550" y="2771763"/>
          <a:ext cx="504810" cy="3143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c=3</a:t>
          </a:r>
        </a:p>
        <a:p xmlns:a="http://schemas.openxmlformats.org/drawingml/2006/main">
          <a:endParaRPr lang="ru-RU" sz="1800"/>
        </a:p>
      </cdr:txBody>
    </cdr:sp>
  </cdr:relSizeAnchor>
  <cdr:relSizeAnchor xmlns:cdr="http://schemas.openxmlformats.org/drawingml/2006/chartDrawing">
    <cdr:from>
      <cdr:x>0.42344</cdr:x>
      <cdr:y>0.76485</cdr:y>
    </cdr:from>
    <cdr:to>
      <cdr:x>0.55781</cdr:x>
      <cdr:y>0.88861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2581275" y="2943213"/>
          <a:ext cx="819150" cy="4762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b="1" i="0">
              <a:solidFill>
                <a:srgbClr val="FF0000"/>
              </a:solidFill>
            </a:rPr>
            <a:t>c=-11</a:t>
          </a:r>
        </a:p>
        <a:p xmlns:a="http://schemas.openxmlformats.org/drawingml/2006/main">
          <a:endParaRPr lang="ru-RU" sz="2400" b="1" i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0.62656</cdr:x>
      <cdr:y>0.00742</cdr:y>
    </cdr:from>
    <cdr:to>
      <cdr:x>0.70937</cdr:x>
      <cdr:y>0.08911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3819525" y="28549"/>
          <a:ext cx="504810" cy="3143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c=-3</a:t>
          </a:r>
        </a:p>
        <a:p xmlns:a="http://schemas.openxmlformats.org/drawingml/2006/main">
          <a:endParaRPr lang="ru-RU" sz="1800"/>
        </a:p>
      </cdr:txBody>
    </cdr:sp>
  </cdr:relSizeAnchor>
  <cdr:relSizeAnchor xmlns:cdr="http://schemas.openxmlformats.org/drawingml/2006/chartDrawing">
    <cdr:from>
      <cdr:x>0.10469</cdr:x>
      <cdr:y>0.76733</cdr:y>
    </cdr:from>
    <cdr:to>
      <cdr:x>0.13594</cdr:x>
      <cdr:y>0.77475</cdr:y>
    </cdr:to>
    <cdr:sp macro="" textlink="">
      <cdr:nvSpPr>
        <cdr:cNvPr id="14" name="Прямая со стрелкой 13"/>
        <cdr:cNvSpPr/>
      </cdr:nvSpPr>
      <cdr:spPr>
        <a:xfrm xmlns:a="http://schemas.openxmlformats.org/drawingml/2006/main">
          <a:off x="638175" y="2952750"/>
          <a:ext cx="190500" cy="2857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0.10313</cdr:x>
      <cdr:y>0.90842</cdr:y>
    </cdr:from>
    <cdr:to>
      <cdr:x>0.13438</cdr:x>
      <cdr:y>0.91584</cdr:y>
    </cdr:to>
    <cdr:sp macro="" textlink="">
      <cdr:nvSpPr>
        <cdr:cNvPr id="15" name="Прямая со стрелкой 14"/>
        <cdr:cNvSpPr/>
      </cdr:nvSpPr>
      <cdr:spPr>
        <a:xfrm xmlns:a="http://schemas.openxmlformats.org/drawingml/2006/main">
          <a:off x="628650" y="3495675"/>
          <a:ext cx="190500" cy="2857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0.61562</cdr:x>
      <cdr:y>0.09158</cdr:y>
    </cdr:from>
    <cdr:to>
      <cdr:x>0.66094</cdr:x>
      <cdr:y>0.12376</cdr:y>
    </cdr:to>
    <cdr:sp macro="" textlink="">
      <cdr:nvSpPr>
        <cdr:cNvPr id="16" name="Прямая со стрелкой 15"/>
        <cdr:cNvSpPr/>
      </cdr:nvSpPr>
      <cdr:spPr>
        <a:xfrm xmlns:a="http://schemas.openxmlformats.org/drawingml/2006/main" flipH="1">
          <a:off x="3752849" y="352425"/>
          <a:ext cx="276225" cy="12382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0.49531</cdr:x>
      <cdr:y>0.72277</cdr:y>
    </cdr:from>
    <cdr:to>
      <cdr:x>0.53125</cdr:x>
      <cdr:y>0.76238</cdr:y>
    </cdr:to>
    <cdr:sp macro="" textlink="">
      <cdr:nvSpPr>
        <cdr:cNvPr id="17" name="Прямая со стрелкой 16"/>
        <cdr:cNvSpPr/>
      </cdr:nvSpPr>
      <cdr:spPr>
        <a:xfrm xmlns:a="http://schemas.openxmlformats.org/drawingml/2006/main" flipH="1" flipV="1">
          <a:off x="3019425" y="2781300"/>
          <a:ext cx="219075" cy="15240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0.82656</cdr:x>
      <cdr:y>0.01485</cdr:y>
    </cdr:from>
    <cdr:to>
      <cdr:x>0.88281</cdr:x>
      <cdr:y>0.09158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38725" y="57150"/>
          <a:ext cx="3429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0.84219</cdr:x>
      <cdr:y>0.11386</cdr:y>
    </cdr:from>
    <cdr:to>
      <cdr:x>0.90313</cdr:x>
      <cdr:y>0.19554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133975" y="438150"/>
          <a:ext cx="371475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0.83125</cdr:x>
      <cdr:y>0.86386</cdr:y>
    </cdr:from>
    <cdr:to>
      <cdr:x>0.89219</cdr:x>
      <cdr:y>0.94307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67300" y="3324225"/>
          <a:ext cx="37147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(3)</a:t>
          </a:r>
          <a:endParaRPr lang="ru-RU" sz="1800"/>
        </a:p>
      </cdr:txBody>
    </cdr:sp>
  </cdr:relSizeAnchor>
  <cdr:relSizeAnchor xmlns:cdr="http://schemas.openxmlformats.org/drawingml/2006/chartDrawing">
    <cdr:from>
      <cdr:x>0</cdr:x>
      <cdr:y>0.57673</cdr:y>
    </cdr:from>
    <cdr:to>
      <cdr:x>0.15</cdr:x>
      <cdr:y>0.81436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0" y="22193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0.73438</cdr:x>
      <cdr:y>0.22153</cdr:y>
    </cdr:from>
    <cdr:to>
      <cdr:x>0.73438</cdr:x>
      <cdr:y>0.61139</cdr:y>
    </cdr:to>
    <cdr:sp macro="" textlink="">
      <cdr:nvSpPr>
        <cdr:cNvPr id="19" name="Прямая соединительная линия 18"/>
        <cdr:cNvSpPr/>
      </cdr:nvSpPr>
      <cdr:spPr>
        <a:xfrm xmlns:a="http://schemas.openxmlformats.org/drawingml/2006/main" rot="5400000" flipH="1" flipV="1">
          <a:off x="4476760" y="852480"/>
          <a:ext cx="0" cy="1500198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  <a:prstDash val="dash"/>
          <a:headEnd type="oval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0.30078</cdr:x>
      <cdr:y>0.20297</cdr:y>
    </cdr:from>
    <cdr:to>
      <cdr:x>0.73438</cdr:x>
      <cdr:y>0.20297</cdr:y>
    </cdr:to>
    <cdr:sp macro="" textlink="">
      <cdr:nvSpPr>
        <cdr:cNvPr id="21" name="Прямая соединительная линия 20"/>
        <cdr:cNvSpPr/>
      </cdr:nvSpPr>
      <cdr:spPr>
        <a:xfrm xmlns:a="http://schemas.openxmlformats.org/drawingml/2006/main" rot="10800000">
          <a:off x="1833554" y="781042"/>
          <a:ext cx="2643206" cy="1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  <a:prstDash val="dash"/>
          <a:tailEnd type="oval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0.2229</cdr:x>
      <cdr:y>0.54912</cdr:y>
    </cdr:from>
    <cdr:to>
      <cdr:x>0.3271</cdr:x>
      <cdr:y>0.6801</cdr:y>
    </cdr:to>
    <cdr:sp macro="" textlink="">
      <cdr:nvSpPr>
        <cdr:cNvPr id="3" name="Прямая со стрелкой 2"/>
        <cdr:cNvSpPr/>
      </cdr:nvSpPr>
      <cdr:spPr>
        <a:xfrm xmlns:a="http://schemas.openxmlformats.org/drawingml/2006/main" rot="10800000" flipV="1">
          <a:off x="1312090" y="2076456"/>
          <a:ext cx="613368" cy="49529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0.81026</cdr:x>
      <cdr:y>0.12594</cdr:y>
    </cdr:from>
    <cdr:to>
      <cdr:x>0.95956</cdr:x>
      <cdr:y>0.36776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962526" y="47625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0.321</cdr:x>
      <cdr:y>0.14358</cdr:y>
    </cdr:from>
    <cdr:to>
      <cdr:x>0.39254</cdr:x>
      <cdr:y>0.24181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9566" y="542926"/>
          <a:ext cx="421114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A</a:t>
          </a:r>
          <a:endParaRPr lang="ru-RU" sz="1800"/>
        </a:p>
      </cdr:txBody>
    </cdr:sp>
  </cdr:relSizeAnchor>
  <cdr:relSizeAnchor xmlns:cdr="http://schemas.openxmlformats.org/drawingml/2006/chartDrawing">
    <cdr:from>
      <cdr:x>0.54371</cdr:x>
      <cdr:y>0.24433</cdr:y>
    </cdr:from>
    <cdr:to>
      <cdr:x>0.59814</cdr:x>
      <cdr:y>0.35013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200535" y="923926"/>
          <a:ext cx="320413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B</a:t>
          </a:r>
          <a:endParaRPr lang="ru-RU" sz="1800"/>
        </a:p>
      </cdr:txBody>
    </cdr:sp>
  </cdr:relSizeAnchor>
  <cdr:relSizeAnchor xmlns:cdr="http://schemas.openxmlformats.org/drawingml/2006/chartDrawing">
    <cdr:from>
      <cdr:x>0.60748</cdr:x>
      <cdr:y>0.46348</cdr:y>
    </cdr:from>
    <cdr:to>
      <cdr:x>0.66813</cdr:x>
      <cdr:y>0.56423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3575876" y="1752601"/>
          <a:ext cx="357032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</a:t>
          </a:r>
          <a:endParaRPr lang="ru-RU" sz="1800"/>
        </a:p>
      </cdr:txBody>
    </cdr:sp>
  </cdr:relSizeAnchor>
  <cdr:relSizeAnchor xmlns:cdr="http://schemas.openxmlformats.org/drawingml/2006/chartDrawing">
    <cdr:from>
      <cdr:x>0.74028</cdr:x>
      <cdr:y>0.36524</cdr:y>
    </cdr:from>
    <cdr:to>
      <cdr:x>0.81182</cdr:x>
      <cdr:y>0.48867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533901" y="1381126"/>
          <a:ext cx="438150" cy="466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0.62675</cdr:x>
      <cdr:y>0.79093</cdr:y>
    </cdr:from>
    <cdr:to>
      <cdr:x>0.70918</cdr:x>
      <cdr:y>0.9194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3838576" y="2990851"/>
          <a:ext cx="504825" cy="485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0.20062</cdr:x>
      <cdr:y>0.30227</cdr:y>
    </cdr:from>
    <cdr:to>
      <cdr:x>0.25817</cdr:x>
      <cdr:y>0.42317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228726" y="1143001"/>
          <a:ext cx="352425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0.2229</cdr:x>
      <cdr:y>0.54912</cdr:y>
    </cdr:from>
    <cdr:to>
      <cdr:x>0.3271</cdr:x>
      <cdr:y>0.6801</cdr:y>
    </cdr:to>
    <cdr:sp macro="" textlink="">
      <cdr:nvSpPr>
        <cdr:cNvPr id="3" name="Прямая со стрелкой 2"/>
        <cdr:cNvSpPr/>
      </cdr:nvSpPr>
      <cdr:spPr>
        <a:xfrm xmlns:a="http://schemas.openxmlformats.org/drawingml/2006/main" rot="10800000" flipV="1">
          <a:off x="1312080" y="2076451"/>
          <a:ext cx="613363" cy="49530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0.81026</cdr:x>
      <cdr:y>0.12594</cdr:y>
    </cdr:from>
    <cdr:to>
      <cdr:x>0.95956</cdr:x>
      <cdr:y>0.36776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962526" y="47625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0.321</cdr:x>
      <cdr:y>0.14358</cdr:y>
    </cdr:from>
    <cdr:to>
      <cdr:x>0.39254</cdr:x>
      <cdr:y>0.24181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9566" y="542926"/>
          <a:ext cx="421114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A</a:t>
          </a:r>
          <a:endParaRPr lang="ru-RU" sz="1800"/>
        </a:p>
      </cdr:txBody>
    </cdr:sp>
  </cdr:relSizeAnchor>
  <cdr:relSizeAnchor xmlns:cdr="http://schemas.openxmlformats.org/drawingml/2006/chartDrawing">
    <cdr:from>
      <cdr:x>0.54371</cdr:x>
      <cdr:y>0.24433</cdr:y>
    </cdr:from>
    <cdr:to>
      <cdr:x>0.59814</cdr:x>
      <cdr:y>0.35013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200535" y="923926"/>
          <a:ext cx="320413" cy="400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B</a:t>
          </a:r>
          <a:endParaRPr lang="ru-RU" sz="1800"/>
        </a:p>
      </cdr:txBody>
    </cdr:sp>
  </cdr:relSizeAnchor>
  <cdr:relSizeAnchor xmlns:cdr="http://schemas.openxmlformats.org/drawingml/2006/chartDrawing">
    <cdr:from>
      <cdr:x>0.60748</cdr:x>
      <cdr:y>0.46348</cdr:y>
    </cdr:from>
    <cdr:to>
      <cdr:x>0.66813</cdr:x>
      <cdr:y>0.56423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3575876" y="1752601"/>
          <a:ext cx="357032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C</a:t>
          </a:r>
          <a:endParaRPr lang="ru-RU" sz="1800"/>
        </a:p>
      </cdr:txBody>
    </cdr:sp>
  </cdr:relSizeAnchor>
  <cdr:relSizeAnchor xmlns:cdr="http://schemas.openxmlformats.org/drawingml/2006/chartDrawing">
    <cdr:from>
      <cdr:x>0.74028</cdr:x>
      <cdr:y>0.36524</cdr:y>
    </cdr:from>
    <cdr:to>
      <cdr:x>0.81182</cdr:x>
      <cdr:y>0.48867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533901" y="1381126"/>
          <a:ext cx="438150" cy="4667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(1)</a:t>
          </a:r>
          <a:endParaRPr lang="ru-RU" sz="1800"/>
        </a:p>
      </cdr:txBody>
    </cdr:sp>
  </cdr:relSizeAnchor>
  <cdr:relSizeAnchor xmlns:cdr="http://schemas.openxmlformats.org/drawingml/2006/chartDrawing">
    <cdr:from>
      <cdr:x>0.62675</cdr:x>
      <cdr:y>0.79093</cdr:y>
    </cdr:from>
    <cdr:to>
      <cdr:x>0.70918</cdr:x>
      <cdr:y>0.9194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3838576" y="2990851"/>
          <a:ext cx="504825" cy="485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(2)</a:t>
          </a:r>
          <a:endParaRPr lang="ru-RU" sz="1800"/>
        </a:p>
      </cdr:txBody>
    </cdr:sp>
  </cdr:relSizeAnchor>
  <cdr:relSizeAnchor xmlns:cdr="http://schemas.openxmlformats.org/drawingml/2006/chartDrawing">
    <cdr:from>
      <cdr:x>0.20062</cdr:x>
      <cdr:y>0.30227</cdr:y>
    </cdr:from>
    <cdr:to>
      <cdr:x>0.25817</cdr:x>
      <cdr:y>0.42317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228726" y="1143001"/>
          <a:ext cx="352425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/>
            <a:t>F</a:t>
          </a:r>
          <a:endParaRPr lang="ru-RU" sz="1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120B-26D3-4816-8507-84A874B89AD4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1E8C-0BC9-4F26-8B80-5C26F2AF63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E1A-2CFD-4B62-84F0-3414F8C22FD0}" type="datetimeFigureOut">
              <a:rPr lang="ru-RU" smtClean="0"/>
              <a:pPr/>
              <a:t>16.02.2015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chart" Target="../charts/chart14.xml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Arial" charset="0"/>
                <a:ea typeface="+mn-ea"/>
                <a:cs typeface="+mn-cs"/>
              </a:rPr>
              <a:t>  </a:t>
            </a:r>
            <a:endParaRPr lang="ru-RU" sz="36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400" dirty="0" smtClean="0"/>
              <a:t>			</a:t>
            </a:r>
            <a:r>
              <a:rPr lang="ru-RU" sz="4400" dirty="0" smtClean="0">
                <a:latin typeface="Arial" charset="0"/>
              </a:rPr>
              <a:t>Лекция 2.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4400" dirty="0" smtClean="0">
                <a:latin typeface="Arial" charset="0"/>
              </a:rPr>
              <a:t>  </a:t>
            </a:r>
            <a:br>
              <a:rPr lang="ru-RU" sz="4400" dirty="0" smtClean="0">
                <a:latin typeface="Arial" charset="0"/>
              </a:rPr>
            </a:br>
            <a:r>
              <a:rPr lang="ru-RU" sz="4000" dirty="0" smtClean="0">
                <a:latin typeface="Arial" charset="0"/>
              </a:rPr>
              <a:t>Геометрическая интерпретация 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4000" dirty="0" smtClean="0">
              <a:latin typeface="Arial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4000" dirty="0" smtClean="0">
                <a:latin typeface="Arial" charset="0"/>
              </a:rPr>
              <a:t>ЗЛП</a:t>
            </a:r>
            <a:endParaRPr lang="ru-RU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524000" y="1504950"/>
          <a:ext cx="609600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524000" y="1504950"/>
          <a:ext cx="609600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Решение задачи: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524000" y="1504950"/>
          <a:ext cx="609600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086224" y="357188"/>
          <a:ext cx="4557741" cy="709612"/>
        </p:xfrm>
        <a:graphic>
          <a:graphicData uri="http://schemas.openxmlformats.org/presentationml/2006/ole">
            <p:oleObj spid="_x0000_s77826" name="Формула" r:id="rId4" imgW="3809880" imgH="4950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072198" y="3357562"/>
          <a:ext cx="880329" cy="423862"/>
        </p:xfrm>
        <a:graphic>
          <a:graphicData uri="http://schemas.openxmlformats.org/presentationml/2006/ole">
            <p:oleObj spid="_x0000_s77827" name="Формула" r:id="rId5" imgW="1028520" imgH="4950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428860" y="2143116"/>
          <a:ext cx="760778" cy="423862"/>
        </p:xfrm>
        <a:graphic>
          <a:graphicData uri="http://schemas.openxmlformats.org/presentationml/2006/ole">
            <p:oleObj spid="_x0000_s77828" name="Формула" r:id="rId6" imgW="88884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Замечания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421484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 ЗЛП оптимальное решение всегда достигается на границе области допустимых решений.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Замечания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71490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Если оптимальное решение существует и оно единственное, то оно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достигается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в вершине многогранника, соответствующего системе неравенств.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Замечания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85778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3. Если решение ЗЛП не единственное, то таких решений существует бесчисленное множество, и они достигаются во всех, без исключения, точках некоторой стороны многогранника.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 2. Определить: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550072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Уравнение целевой функции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Координаты вектора-градиента: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71472" y="1071546"/>
          <a:ext cx="3213100" cy="2057400"/>
        </p:xfrm>
        <a:graphic>
          <a:graphicData uri="http://schemas.openxmlformats.org/presentationml/2006/ole">
            <p:oleObj spid="_x0000_s49157" name="Формула" r:id="rId3" imgW="3213000" imgH="20574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624263" y="1857375"/>
          <a:ext cx="4343400" cy="990600"/>
        </p:xfrm>
        <a:graphic>
          <a:graphicData uri="http://schemas.openxmlformats.org/presentationml/2006/ole">
            <p:oleObj spid="_x0000_s49158" name="Формула" r:id="rId4" imgW="4343400" imgH="99036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643570" y="3143248"/>
          <a:ext cx="1346200" cy="419100"/>
        </p:xfrm>
        <a:graphic>
          <a:graphicData uri="http://schemas.openxmlformats.org/presentationml/2006/ole">
            <p:oleObj spid="_x0000_s49159" name="Формула" r:id="rId5" imgW="1346040" imgH="41904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714612" y="4786322"/>
          <a:ext cx="3505200" cy="914400"/>
        </p:xfrm>
        <a:graphic>
          <a:graphicData uri="http://schemas.openxmlformats.org/presentationml/2006/ole">
            <p:oleObj spid="_x0000_s49160" name="Формула" r:id="rId6" imgW="35049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628774" y="1538287"/>
          <a:ext cx="5886451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628774" y="1538287"/>
          <a:ext cx="5886451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3.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628774" y="1538287"/>
          <a:ext cx="5886451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5429264"/>
            <a:ext cx="742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Любая точка отрезка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ВС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является оптимальным решением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ЗЛП, при этом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=-12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Arial" charset="0"/>
                <a:ea typeface="+mn-ea"/>
                <a:cs typeface="+mn-cs"/>
              </a:rPr>
              <a:t>  </a:t>
            </a:r>
            <a:endParaRPr lang="ru-RU" sz="36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00079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/>
              <a:t>	Система линейных неравенств интерпретируется как ГМТ координатной плоскости, представляющее собой выпуклый многоугольник.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/>
              <a:t>	Стороны многоугольника есть прямые, уравнения которых являются равенствами, получаемыми заменой знака в неравенствах системы линейных ограничений.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Пример 3. Определить: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Уравнение целевой функции: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Координаты вектора-градиента: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42910" y="1142984"/>
          <a:ext cx="2667000" cy="2057400"/>
        </p:xfrm>
        <a:graphic>
          <a:graphicData uri="http://schemas.openxmlformats.org/presentationml/2006/ole">
            <p:oleObj spid="_x0000_s103425" name="Формула" r:id="rId3" imgW="2666880" imgH="20574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857488" y="1714488"/>
          <a:ext cx="2654300" cy="990600"/>
        </p:xfrm>
        <a:graphic>
          <a:graphicData uri="http://schemas.openxmlformats.org/presentationml/2006/ole">
            <p:oleObj spid="_x0000_s103426" name="Формула" r:id="rId4" imgW="2654280" imgH="99036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357818" y="3643314"/>
          <a:ext cx="1181100" cy="419100"/>
        </p:xfrm>
        <a:graphic>
          <a:graphicData uri="http://schemas.openxmlformats.org/presentationml/2006/ole">
            <p:oleObj spid="_x0000_s103427" name="Формула" r:id="rId5" imgW="1180800" imgH="419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000364" y="4786322"/>
          <a:ext cx="2628900" cy="914400"/>
        </p:xfrm>
        <a:graphic>
          <a:graphicData uri="http://schemas.openxmlformats.org/presentationml/2006/ole">
            <p:oleObj spid="_x0000_s103428" name="Формула" r:id="rId6" imgW="26287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1.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1633537" y="1576388"/>
          <a:ext cx="5876925" cy="370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633537" y="1576388"/>
          <a:ext cx="5876925" cy="370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542926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Решение: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428860" y="5429264"/>
          <a:ext cx="3276600" cy="495300"/>
        </p:xfrm>
        <a:graphic>
          <a:graphicData uri="http://schemas.openxmlformats.org/presentationml/2006/ole">
            <p:oleObj spid="_x0000_s106498" name="Формула" r:id="rId4" imgW="327636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 4. Определить: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42910" y="1071546"/>
          <a:ext cx="3352800" cy="2057400"/>
        </p:xfrm>
        <a:graphic>
          <a:graphicData uri="http://schemas.openxmlformats.org/presentationml/2006/ole">
            <p:oleObj spid="_x0000_s52227" name="Формула" r:id="rId3" imgW="3352680" imgH="2057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357686" y="1571612"/>
          <a:ext cx="3136900" cy="1524000"/>
        </p:xfrm>
        <a:graphic>
          <a:graphicData uri="http://schemas.openxmlformats.org/presentationml/2006/ole">
            <p:oleObj spid="_x0000_s52228" name="Формула" r:id="rId4" imgW="3136680" imgH="1523880" progId="Equation.3">
              <p:embed/>
            </p:oleObj>
          </a:graphicData>
        </a:graphic>
      </p:graphicFrame>
      <p:graphicFrame>
        <p:nvGraphicFramePr>
          <p:cNvPr id="8" name="Диаграмма 7"/>
          <p:cNvGraphicFramePr/>
          <p:nvPr/>
        </p:nvGraphicFramePr>
        <p:xfrm>
          <a:off x="3143240" y="2643182"/>
          <a:ext cx="5500726" cy="385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348" y="3571877"/>
            <a:ext cx="2357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Ограничения задачи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проти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воречивы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допустимых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решений не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существует.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Основная ЗЛП с ограничениями-неравенствами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Запись основной ЗЛП в форме (1), (2) содержит ограничения-равенства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условия неотрицательности переменных 			, то есть, система линейных ограничений является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смешанной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 При выполнении условия 	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неизвестных можно выразить через       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неизвестных.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Выделим 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неизвестных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 остальные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неизвестных    выразим через первые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переменных:	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572132" y="2285992"/>
          <a:ext cx="2260600" cy="482600"/>
        </p:xfrm>
        <a:graphic>
          <a:graphicData uri="http://schemas.openxmlformats.org/presentationml/2006/ole">
            <p:oleObj spid="_x0000_s113665" name="Формула" r:id="rId3" imgW="2260440" imgH="4824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228184" y="3645024"/>
          <a:ext cx="1000132" cy="333377"/>
        </p:xfrm>
        <a:graphic>
          <a:graphicData uri="http://schemas.openxmlformats.org/presentationml/2006/ole">
            <p:oleObj spid="_x0000_s113667" name="Формула" r:id="rId4" imgW="723600" imgH="2412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660232" y="4005064"/>
          <a:ext cx="1680222" cy="428628"/>
        </p:xfrm>
        <a:graphic>
          <a:graphicData uri="http://schemas.openxmlformats.org/presentationml/2006/ole">
            <p:oleObj spid="_x0000_s113668" name="Формула" r:id="rId5" imgW="1244520" imgH="31716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644008" y="4725144"/>
          <a:ext cx="2372028" cy="576064"/>
        </p:xfrm>
        <a:graphic>
          <a:graphicData uri="http://schemas.openxmlformats.org/presentationml/2006/ole">
            <p:oleObj spid="_x0000_s113669" name="Формула" r:id="rId6" imgW="1777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Получим: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					         (*)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Система эквивалентна системе (2).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Подставим в линейную форму (1) переменные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                     и получим: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(**)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Учитывая условие неотрицательности переменных преобразуем систему (*):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571472" y="928670"/>
          <a:ext cx="6439960" cy="1857388"/>
        </p:xfrm>
        <a:graphic>
          <a:graphicData uri="http://schemas.openxmlformats.org/presentationml/2006/ole">
            <p:oleObj spid="_x0000_s54279" name="Формула" r:id="rId3" imgW="5371920" imgH="15490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714348" y="3929066"/>
          <a:ext cx="1651000" cy="431800"/>
        </p:xfrm>
        <a:graphic>
          <a:graphicData uri="http://schemas.openxmlformats.org/presentationml/2006/ole">
            <p:oleObj spid="_x0000_s54281" name="Формула" r:id="rId4" imgW="16509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71538" y="4429132"/>
          <a:ext cx="5149909" cy="646114"/>
        </p:xfrm>
        <a:graphic>
          <a:graphicData uri="http://schemas.openxmlformats.org/presentationml/2006/ole">
            <p:oleObj spid="_x0000_s54282" name="Формула" r:id="rId5" imgW="3441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14348" y="1571612"/>
          <a:ext cx="7584980" cy="3071834"/>
        </p:xfrm>
        <a:graphic>
          <a:graphicData uri="http://schemas.openxmlformats.org/presentationml/2006/ole">
            <p:oleObj spid="_x0000_s55299" name="Формула" r:id="rId3" imgW="5473440" imgH="20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Система содержит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линейных неравенств относительно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неизвестных: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928660" y="1628764"/>
          <a:ext cx="4071968" cy="2986092"/>
        </p:xfrm>
        <a:graphic>
          <a:graphicData uri="http://schemas.openxmlformats.org/presentationml/2006/ole">
            <p:oleObj spid="_x0000_s56325" name="Формула" r:id="rId3" imgW="3898800" imgH="3149280" progId="Equation.3">
              <p:embed/>
            </p:oleObj>
          </a:graphicData>
        </a:graphic>
      </p:graphicFrame>
      <p:sp>
        <p:nvSpPr>
          <p:cNvPr id="7" name="Правая фигурная скобка 6"/>
          <p:cNvSpPr/>
          <p:nvPr/>
        </p:nvSpPr>
        <p:spPr>
          <a:xfrm>
            <a:off x="5143504" y="1643050"/>
            <a:ext cx="285752" cy="1285884"/>
          </a:xfrm>
          <a:prstGeom prst="rightBrac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n w="12700">
                <a:solidFill>
                  <a:srgbClr val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9256" y="1500174"/>
            <a:ext cx="321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свободных (независимых) переменных 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256" y="3714752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неравенств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928661" y="4786322"/>
          <a:ext cx="885363" cy="1714512"/>
        </p:xfrm>
        <a:graphic>
          <a:graphicData uri="http://schemas.openxmlformats.org/presentationml/2006/ole">
            <p:oleObj spid="_x0000_s56326" name="Формула" r:id="rId4" imgW="799920" imgH="15490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00232" y="5000636"/>
            <a:ext cx="528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базисных (зависимых) переменных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Симплекс-метод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/>
          <a:lstStyle/>
          <a:p>
            <a:pPr marL="571500" indent="-571500" algn="just">
              <a:spcBef>
                <a:spcPts val="0"/>
              </a:spcBef>
              <a:buAutoNum type="romanU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Алгебраический метод решения ЗЛП.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ЗЛП должна быть представлена в основной форме (1) и (2):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Линейная форма        		  ;</a:t>
            </a:r>
          </a:p>
          <a:p>
            <a:pPr marL="0" indent="0" algn="just">
              <a:spcBef>
                <a:spcPts val="0"/>
              </a:spcBef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ограничения системы в виде равенств.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а)                         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Введем                   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Тогда                          . При этом вектор решений ЗЛП не изменится.</a:t>
            </a:r>
          </a:p>
          <a:p>
            <a:pPr>
              <a:lnSpc>
                <a:spcPct val="150000"/>
              </a:lnSpc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786182" y="2428868"/>
          <a:ext cx="2428893" cy="562244"/>
        </p:xfrm>
        <a:graphic>
          <a:graphicData uri="http://schemas.openxmlformats.org/presentationml/2006/ole">
            <p:oleObj spid="_x0000_s57352" name="Формула" r:id="rId3" imgW="1371600" imgH="31716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142976" y="3571876"/>
          <a:ext cx="2214579" cy="505169"/>
        </p:xfrm>
        <a:graphic>
          <a:graphicData uri="http://schemas.openxmlformats.org/presentationml/2006/ole">
            <p:oleObj spid="_x0000_s57353" name="Формула" r:id="rId4" imgW="1422360" imgH="30456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928794" y="4286256"/>
          <a:ext cx="1714512" cy="531814"/>
        </p:xfrm>
        <a:graphic>
          <a:graphicData uri="http://schemas.openxmlformats.org/presentationml/2006/ole">
            <p:oleObj spid="_x0000_s57354" name="Формула" r:id="rId5" imgW="1206360" imgH="31716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928794" y="5000636"/>
          <a:ext cx="2214578" cy="544514"/>
        </p:xfrm>
        <a:graphic>
          <a:graphicData uri="http://schemas.openxmlformats.org/presentationml/2006/ole">
            <p:oleObj spid="_x0000_s57355" name="Формула" r:id="rId6" imgW="143496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54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б) Пусть в системе линейных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ограничений имеется неравенство: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005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Введем переменную     , связанную с вектором  переменных ЗЛП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уравнением                                          </a:t>
            </a: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1214414" y="2071678"/>
          <a:ext cx="6378993" cy="785818"/>
        </p:xfrm>
        <a:graphic>
          <a:graphicData uri="http://schemas.openxmlformats.org/presentationml/2006/ole">
            <p:oleObj spid="_x0000_s115718" name="Формула" r:id="rId3" imgW="3504960" imgH="43164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643438" y="3000372"/>
          <a:ext cx="1000132" cy="739228"/>
        </p:xfrm>
        <a:graphic>
          <a:graphicData uri="http://schemas.openxmlformats.org/presentationml/2006/ole">
            <p:oleObj spid="_x0000_s115719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6072198" y="3857628"/>
          <a:ext cx="2214578" cy="660488"/>
        </p:xfrm>
        <a:graphic>
          <a:graphicData uri="http://schemas.openxmlformats.org/presentationml/2006/ole">
            <p:oleObj spid="_x0000_s115720" name="Формула" r:id="rId5" imgW="1447560" imgH="43164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1285852" y="5286388"/>
          <a:ext cx="6450431" cy="714380"/>
        </p:xfrm>
        <a:graphic>
          <a:graphicData uri="http://schemas.openxmlformats.org/presentationml/2006/ole">
            <p:oleObj spid="_x0000_s115721" name="Формула" r:id="rId6" imgW="3898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Многоугольник представляется пересечением полуплоскостей, на которые делит плоскость каждая прямая.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28628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36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3600" b="1" dirty="0" smtClean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571604" y="2143116"/>
          <a:ext cx="6096000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Полученное ограничение-равенство эквивалентно ограничению-неравенству, если               </a:t>
            </a:r>
          </a:p>
          <a:p>
            <a:pPr>
              <a:lnSpc>
                <a:spcPct val="150000"/>
              </a:lnSpc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Т.о. допустимым решением системы (2) будет вектор </a:t>
            </a: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857356" y="3143248"/>
          <a:ext cx="1869995" cy="714380"/>
        </p:xfrm>
        <a:graphic>
          <a:graphicData uri="http://schemas.openxmlformats.org/presentationml/2006/ole">
            <p:oleObj spid="_x0000_s123910" name="Формула" r:id="rId3" imgW="1130040" imgH="43164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3714744" y="4929198"/>
          <a:ext cx="3529086" cy="714380"/>
        </p:xfrm>
        <a:graphic>
          <a:graphicData uri="http://schemas.openxmlformats.org/presentationml/2006/ole">
            <p:oleObj spid="_x0000_s123911" name="Формула" r:id="rId4" imgW="2133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80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4689" name="Object 1"/>
          <p:cNvGraphicFramePr>
            <a:graphicFrameLocks noChangeAspect="1"/>
          </p:cNvGraphicFramePr>
          <p:nvPr>
            <p:ph idx="1"/>
          </p:nvPr>
        </p:nvGraphicFramePr>
        <p:xfrm>
          <a:off x="422926" y="1000108"/>
          <a:ext cx="3398160" cy="2928958"/>
        </p:xfrm>
        <a:graphic>
          <a:graphicData uri="http://schemas.openxmlformats.org/presentationml/2006/ole">
            <p:oleObj spid="_x0000_s114689" name="Формула" r:id="rId3" imgW="3035160" imgH="261612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384550" y="1285875"/>
          <a:ext cx="5187978" cy="2143125"/>
        </p:xfrm>
        <a:graphic>
          <a:graphicData uri="http://schemas.openxmlformats.org/presentationml/2006/ole">
            <p:oleObj spid="_x0000_s114691" name="Формула" r:id="rId4" imgW="1930320" imgH="7110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429132"/>
            <a:ext cx="364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=5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=5-3=2.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286380" y="3571876"/>
          <a:ext cx="3586158" cy="2780727"/>
        </p:xfrm>
        <a:graphic>
          <a:graphicData uri="http://schemas.openxmlformats.org/presentationml/2006/ole">
            <p:oleObj spid="_x0000_s114692" name="Формула" r:id="rId5" imgW="124452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80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4689" name="Object 1"/>
          <p:cNvGraphicFramePr>
            <a:graphicFrameLocks noChangeAspect="1"/>
          </p:cNvGraphicFramePr>
          <p:nvPr>
            <p:ph idx="1"/>
          </p:nvPr>
        </p:nvGraphicFramePr>
        <p:xfrm>
          <a:off x="785786" y="1000108"/>
          <a:ext cx="3035300" cy="2616200"/>
        </p:xfrm>
        <a:graphic>
          <a:graphicData uri="http://schemas.openxmlformats.org/presentationml/2006/ole">
            <p:oleObj spid="_x0000_s124930" name="Формула" r:id="rId3" imgW="3035160" imgH="261612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928926" y="1428736"/>
          <a:ext cx="5334000" cy="1549400"/>
        </p:xfrm>
        <a:graphic>
          <a:graphicData uri="http://schemas.openxmlformats.org/presentationml/2006/ole">
            <p:oleObj spid="_x0000_s124931" name="Формула" r:id="rId4" imgW="5333760" imgH="15490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57818" y="3000372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=5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=5-3=2.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3643314"/>
            <a:ext cx="757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свободные переменные;</a:t>
            </a:r>
          </a:p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≥0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базисные переменные.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=0, тогда решением системы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будет вектор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=(0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,0,12,8,</a:t>
            </a:r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Необходимо увеличить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3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3600" baseline="-25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переводим в свободные переменные, а какую-то свободную -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в базисные: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                        ,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                     .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=-2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→min)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714480" y="3982678"/>
          <a:ext cx="1857388" cy="689340"/>
        </p:xfrm>
        <a:graphic>
          <a:graphicData uri="http://schemas.openxmlformats.org/presentationml/2006/ole">
            <p:oleObj spid="_x0000_s59395" name="Формула" r:id="rId3" imgW="1231560" imgH="4572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85918" y="2857496"/>
          <a:ext cx="2004233" cy="714380"/>
        </p:xfrm>
        <a:graphic>
          <a:graphicData uri="http://schemas.openxmlformats.org/presentationml/2006/ole">
            <p:oleObj spid="_x0000_s59396" name="Формула" r:id="rId4" imgW="1282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Выразим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785917" y="1870121"/>
          <a:ext cx="5323171" cy="3916333"/>
        </p:xfrm>
        <a:graphic>
          <a:graphicData uri="http://schemas.openxmlformats.org/presentationml/2006/ole">
            <p:oleObj spid="_x0000_s125956" name="Формула" r:id="rId3" imgW="3555720" imgH="2616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Проанализируем результат</a:t>
            </a:r>
            <a:endParaRPr lang="ru-RU" sz="3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Имеем целевую функцию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                    ,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                 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143504" y="1571612"/>
          <a:ext cx="3571899" cy="571504"/>
        </p:xfrm>
        <a:graphic>
          <a:graphicData uri="http://schemas.openxmlformats.org/presentationml/2006/ole">
            <p:oleObj spid="_x0000_s116740" name="Формула" r:id="rId3" imgW="321300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428727" y="2500306"/>
          <a:ext cx="1803810" cy="642942"/>
        </p:xfrm>
        <a:graphic>
          <a:graphicData uri="http://schemas.openxmlformats.org/presentationml/2006/ole">
            <p:oleObj spid="_x0000_s116741" name="Формула" r:id="rId4" imgW="1282680" imgH="4572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428727" y="3500438"/>
          <a:ext cx="1544605" cy="571504"/>
        </p:xfrm>
        <a:graphic>
          <a:graphicData uri="http://schemas.openxmlformats.org/presentationml/2006/ole">
            <p:oleObj spid="_x0000_s116742" name="Формула" r:id="rId5" imgW="12697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Необходимо увеличить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3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переводим в базисные переменные, а какую-то из базисных в свободные.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00100" y="2786058"/>
          <a:ext cx="7064164" cy="2286016"/>
        </p:xfrm>
        <a:graphic>
          <a:graphicData uri="http://schemas.openxmlformats.org/presentationml/2006/ole">
            <p:oleObj spid="_x0000_s117764" name="Формула" r:id="rId3" imgW="4787640" imgH="1549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свободные переменные. </a:t>
            </a: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>
            <p:ph idx="1"/>
          </p:nvPr>
        </p:nvGraphicFramePr>
        <p:xfrm>
          <a:off x="1428728" y="1500174"/>
          <a:ext cx="4806356" cy="3643338"/>
        </p:xfrm>
        <a:graphic>
          <a:graphicData uri="http://schemas.openxmlformats.org/presentationml/2006/ole">
            <p:oleObj spid="_x0000_s118786" name="Формула" r:id="rId3" imgW="3619440" imgH="2616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свободные переменные. </a:t>
            </a: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>
            <p:ph idx="1"/>
          </p:nvPr>
        </p:nvGraphicFramePr>
        <p:xfrm>
          <a:off x="1638299" y="1214438"/>
          <a:ext cx="4632681" cy="4857768"/>
        </p:xfrm>
        <a:graphic>
          <a:graphicData uri="http://schemas.openxmlformats.org/presentationml/2006/ole">
            <p:oleObj spid="_x0000_s119810" name="Формула" r:id="rId3" imgW="1574640" imgH="1650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Увеличиваем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>
            <p:ph idx="1"/>
          </p:nvPr>
        </p:nvGraphicFramePr>
        <p:xfrm>
          <a:off x="714348" y="1500174"/>
          <a:ext cx="8072494" cy="3214709"/>
        </p:xfrm>
        <a:graphic>
          <a:graphicData uri="http://schemas.openxmlformats.org/presentationml/2006/ole">
            <p:oleObj spid="_x0000_s120834" name="Формула" r:id="rId3" imgW="4190760" imgH="1549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Пример 1. Решить ЗЛП.  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Уравнения прямых, образующих многоугольник: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857224" y="1071546"/>
          <a:ext cx="3035300" cy="2616200"/>
        </p:xfrm>
        <a:graphic>
          <a:graphicData uri="http://schemas.openxmlformats.org/presentationml/2006/ole">
            <p:oleObj spid="_x0000_s40965" name="Формула" r:id="rId3" imgW="3035160" imgH="261612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752850" y="4500563"/>
          <a:ext cx="3225800" cy="2082800"/>
        </p:xfrm>
        <a:graphic>
          <a:graphicData uri="http://schemas.openxmlformats.org/presentationml/2006/ole">
            <p:oleObj spid="_x0000_s40966" name="Формула" r:id="rId4" imgW="3225600" imgH="20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свободные переменные. </a:t>
            </a: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>
            <p:ph idx="1"/>
          </p:nvPr>
        </p:nvGraphicFramePr>
        <p:xfrm>
          <a:off x="785813" y="1465262"/>
          <a:ext cx="5604772" cy="3749687"/>
        </p:xfrm>
        <a:graphic>
          <a:graphicData uri="http://schemas.openxmlformats.org/presentationml/2006/ole">
            <p:oleObj spid="_x0000_s121858" name="Формула" r:id="rId3" imgW="3911400" imgH="2616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000100" y="3000372"/>
          <a:ext cx="7011914" cy="785818"/>
        </p:xfrm>
        <a:graphic>
          <a:graphicData uri="http://schemas.openxmlformats.org/presentationml/2006/ole">
            <p:oleObj spid="_x0000_s122883" name="Формула" r:id="rId3" imgW="4419360" imgH="495000" progId="Equation.3">
              <p:embed/>
            </p:oleObj>
          </a:graphicData>
        </a:graphic>
      </p:graphicFrame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24114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Получили оптимальное решение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1. Построение области допустимых решений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572164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800" dirty="0" smtClean="0"/>
              <a:t>        </a:t>
            </a:r>
            <a:endParaRPr lang="ru-RU" sz="2800" dirty="0"/>
          </a:p>
        </p:txBody>
      </p:sp>
      <p:grpSp>
        <p:nvGrpSpPr>
          <p:cNvPr id="4" name="Группа 9"/>
          <p:cNvGrpSpPr/>
          <p:nvPr/>
        </p:nvGrpSpPr>
        <p:grpSpPr>
          <a:xfrm>
            <a:off x="1475656" y="1628800"/>
            <a:ext cx="6048375" cy="3924301"/>
            <a:chOff x="1500166" y="1643050"/>
            <a:chExt cx="6048375" cy="3924301"/>
          </a:xfrm>
        </p:grpSpPr>
        <p:graphicFrame>
          <p:nvGraphicFramePr>
            <p:cNvPr id="6" name="Диаграмма 5"/>
            <p:cNvGraphicFramePr/>
            <p:nvPr/>
          </p:nvGraphicFramePr>
          <p:xfrm>
            <a:off x="1500166" y="1785926"/>
            <a:ext cx="6048375" cy="37814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85984" y="4714884"/>
              <a:ext cx="441724" cy="3741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(3)</a:t>
              </a:r>
              <a:endParaRPr lang="ru-RU" sz="1800"/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7000892" y="1643050"/>
              <a:ext cx="441724" cy="3741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(1)</a:t>
              </a:r>
              <a:endParaRPr lang="ru-RU" sz="1800" dirty="0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7000892" y="2214554"/>
              <a:ext cx="441724" cy="3741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(2)</a:t>
              </a:r>
              <a:endParaRPr lang="ru-RU" sz="1800"/>
            </a:p>
          </p:txBody>
        </p:sp>
      </p:grpSp>
      <p:sp>
        <p:nvSpPr>
          <p:cNvPr id="10" name="Шестиугольник 9"/>
          <p:cNvSpPr/>
          <p:nvPr/>
        </p:nvSpPr>
        <p:spPr>
          <a:xfrm>
            <a:off x="2123728" y="5085184"/>
            <a:ext cx="144016" cy="144016"/>
          </a:xfrm>
          <a:prstGeom prst="hex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67744" y="5445224"/>
            <a:ext cx="100811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491880" y="5373216"/>
            <a:ext cx="36004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427984" y="3140968"/>
            <a:ext cx="1584176" cy="16561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7200" dirty="0" smtClean="0"/>
              <a:t>Благодарю</a:t>
            </a:r>
            <a:endParaRPr lang="uk-UA" sz="7200" dirty="0" smtClean="0"/>
          </a:p>
          <a:p>
            <a:pPr algn="ctr">
              <a:buNone/>
            </a:pPr>
            <a:r>
              <a:rPr lang="ru-RU" sz="7200" dirty="0" smtClean="0"/>
              <a:t>за</a:t>
            </a:r>
          </a:p>
          <a:p>
            <a:pPr algn="ctr">
              <a:buNone/>
            </a:pPr>
            <a:r>
              <a:rPr lang="ru-RU" sz="7200" dirty="0" smtClean="0"/>
              <a:t>внимание</a:t>
            </a:r>
            <a:endParaRPr lang="uk-UA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1. Построение области допустимых решений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572164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800" dirty="0" smtClean="0"/>
              <a:t>        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500166" y="1643050"/>
            <a:ext cx="6048375" cy="3924301"/>
            <a:chOff x="1500166" y="1643050"/>
            <a:chExt cx="6048375" cy="3924301"/>
          </a:xfrm>
        </p:grpSpPr>
        <p:graphicFrame>
          <p:nvGraphicFramePr>
            <p:cNvPr id="6" name="Диаграмма 5"/>
            <p:cNvGraphicFramePr/>
            <p:nvPr/>
          </p:nvGraphicFramePr>
          <p:xfrm>
            <a:off x="1500166" y="1785926"/>
            <a:ext cx="6048375" cy="37814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85984" y="4714884"/>
              <a:ext cx="441724" cy="3741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(3)</a:t>
              </a:r>
              <a:endParaRPr lang="ru-RU" sz="1800"/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7000892" y="1643050"/>
              <a:ext cx="441724" cy="3741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(1)</a:t>
              </a:r>
              <a:endParaRPr lang="ru-RU" sz="1800" dirty="0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7000892" y="2214554"/>
              <a:ext cx="441724" cy="3741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(2)</a:t>
              </a:r>
              <a:endParaRPr lang="ru-RU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 Построение целевой функции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524000" y="1504950"/>
          <a:ext cx="609600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3. Перенос целевой функции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929354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принимает экстремальное значение: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В точках, в которых производные обращаются в нуль;</a:t>
            </a:r>
          </a:p>
          <a:p>
            <a:pPr marL="0" algn="just">
              <a:spcBef>
                <a:spcPts val="0"/>
              </a:spcBef>
              <a:buFontTx/>
              <a:buChar char="-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границе области допустимых значений.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Вычислим производные функции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 переменным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Производная не зависит от переменных, экстремальное значение функции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находится на границе области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143240" y="4429132"/>
          <a:ext cx="2882900" cy="914400"/>
        </p:xfrm>
        <a:graphic>
          <a:graphicData uri="http://schemas.openxmlformats.org/presentationml/2006/ole">
            <p:oleObj spid="_x0000_s45059" name="Формула" r:id="rId3" imgW="288288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=c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524000" y="1504950"/>
          <a:ext cx="609600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=c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285852" y="1285859"/>
          <a:ext cx="6572296" cy="3929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590</Words>
  <Application>Microsoft Office PowerPoint</Application>
  <PresentationFormat>Экран (4:3)</PresentationFormat>
  <Paragraphs>283</Paragraphs>
  <Slides>43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5" baseType="lpstr">
      <vt:lpstr>Тема Office</vt:lpstr>
      <vt:lpstr>Формула</vt:lpstr>
      <vt:lpstr>  </vt:lpstr>
      <vt:lpstr>  </vt:lpstr>
      <vt:lpstr> Многоугольник представляется пересечением полуплоскостей, на которые делит плоскость каждая прямая.</vt:lpstr>
      <vt:lpstr>Пример 1. Решить ЗЛП.  </vt:lpstr>
      <vt:lpstr>1. Построение области допустимых решений</vt:lpstr>
      <vt:lpstr>2. Построение целевой функции</vt:lpstr>
      <vt:lpstr>3. Перенос целевой функции</vt:lpstr>
      <vt:lpstr>F=-2x1+x2=c</vt:lpstr>
      <vt:lpstr>F=-2x1+x2=c</vt:lpstr>
      <vt:lpstr>F=-2x1+x2=c</vt:lpstr>
      <vt:lpstr>F=-2x1+x2=c</vt:lpstr>
      <vt:lpstr>Решение задачи: </vt:lpstr>
      <vt:lpstr>Замечания:</vt:lpstr>
      <vt:lpstr>Замечания:</vt:lpstr>
      <vt:lpstr>Замечания:</vt:lpstr>
      <vt:lpstr>Пример 2. Определить:</vt:lpstr>
      <vt:lpstr>1.</vt:lpstr>
      <vt:lpstr>2.</vt:lpstr>
      <vt:lpstr>3.</vt:lpstr>
      <vt:lpstr>Пример 3. Определить:</vt:lpstr>
      <vt:lpstr>1.</vt:lpstr>
      <vt:lpstr>2.</vt:lpstr>
      <vt:lpstr>Пример 4. Определить:</vt:lpstr>
      <vt:lpstr>Основная ЗЛП с ограничениями-неравенствами</vt:lpstr>
      <vt:lpstr>Получим: </vt:lpstr>
      <vt:lpstr>   </vt:lpstr>
      <vt:lpstr>Система содержит n линейных неравенств относительно k неизвестных:  </vt:lpstr>
      <vt:lpstr>Симплекс-метод</vt:lpstr>
      <vt:lpstr>б) Пусть в системе линейных ограничений имеется неравенство:</vt:lpstr>
      <vt:lpstr>  </vt:lpstr>
      <vt:lpstr>Пример.</vt:lpstr>
      <vt:lpstr>Пример.</vt:lpstr>
      <vt:lpstr>Необходимо увеличить x5</vt:lpstr>
      <vt:lpstr> </vt:lpstr>
      <vt:lpstr>Проанализируем результат</vt:lpstr>
      <vt:lpstr>Необходимо увеличить x5</vt:lpstr>
      <vt:lpstr>x3 и x2 – свободные переменные. </vt:lpstr>
      <vt:lpstr>x3 и x2 – свободные переменные. </vt:lpstr>
      <vt:lpstr>Увеличиваем x2  </vt:lpstr>
      <vt:lpstr>x3 и x4 – свободные переменные. </vt:lpstr>
      <vt:lpstr> </vt:lpstr>
      <vt:lpstr>1. Построение области допустимых решений</vt:lpstr>
      <vt:lpstr>  </vt:lpstr>
    </vt:vector>
  </TitlesOfParts>
  <Company>DOM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ИНФОРМАТИКА  лектор кандидат технических наук, доцент кафедры кибернетики и вычислительной техники Балакирева Ирина Аркадьевна.  Кафедра КиВТ расположена в ауд. В-210, преподавательская кафедры КиВТ  - в ауд. А-103.</dc:title>
  <dc:creator>DOM</dc:creator>
  <cp:lastModifiedBy>1</cp:lastModifiedBy>
  <cp:revision>177</cp:revision>
  <dcterms:created xsi:type="dcterms:W3CDTF">2009-08-17T09:42:10Z</dcterms:created>
  <dcterms:modified xsi:type="dcterms:W3CDTF">2015-02-16T18:22:03Z</dcterms:modified>
</cp:coreProperties>
</file>