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16" r:id="rId2"/>
    <p:sldId id="318" r:id="rId3"/>
    <p:sldId id="262" r:id="rId4"/>
    <p:sldId id="263" r:id="rId5"/>
    <p:sldId id="264" r:id="rId6"/>
    <p:sldId id="265" r:id="rId7"/>
    <p:sldId id="268" r:id="rId8"/>
    <p:sldId id="269" r:id="rId9"/>
    <p:sldId id="270" r:id="rId10"/>
    <p:sldId id="287" r:id="rId11"/>
    <p:sldId id="271" r:id="rId12"/>
    <p:sldId id="312" r:id="rId13"/>
    <p:sldId id="272" r:id="rId14"/>
    <p:sldId id="313" r:id="rId15"/>
    <p:sldId id="273" r:id="rId16"/>
    <p:sldId id="274" r:id="rId17"/>
    <p:sldId id="275" r:id="rId18"/>
    <p:sldId id="276" r:id="rId19"/>
    <p:sldId id="277" r:id="rId20"/>
    <p:sldId id="278" r:id="rId21"/>
    <p:sldId id="314" r:id="rId22"/>
    <p:sldId id="279" r:id="rId23"/>
    <p:sldId id="280" r:id="rId24"/>
    <p:sldId id="281" r:id="rId25"/>
    <p:sldId id="311" r:id="rId26"/>
    <p:sldId id="282" r:id="rId27"/>
    <p:sldId id="283" r:id="rId28"/>
    <p:sldId id="291" r:id="rId29"/>
    <p:sldId id="284" r:id="rId30"/>
    <p:sldId id="292" r:id="rId31"/>
    <p:sldId id="294" r:id="rId32"/>
    <p:sldId id="293" r:id="rId33"/>
    <p:sldId id="295" r:id="rId34"/>
    <p:sldId id="296" r:id="rId35"/>
    <p:sldId id="297" r:id="rId36"/>
    <p:sldId id="298" r:id="rId37"/>
    <p:sldId id="285" r:id="rId38"/>
    <p:sldId id="299" r:id="rId39"/>
    <p:sldId id="300" r:id="rId40"/>
    <p:sldId id="301" r:id="rId41"/>
    <p:sldId id="286" r:id="rId42"/>
    <p:sldId id="302" r:id="rId43"/>
    <p:sldId id="304" r:id="rId44"/>
    <p:sldId id="303" r:id="rId45"/>
    <p:sldId id="305" r:id="rId46"/>
    <p:sldId id="306" r:id="rId47"/>
    <p:sldId id="307" r:id="rId48"/>
    <p:sldId id="308" r:id="rId49"/>
    <p:sldId id="309" r:id="rId50"/>
    <p:sldId id="310" r:id="rId51"/>
    <p:sldId id="321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 varScale="1">
        <p:scale>
          <a:sx n="59" d="100"/>
          <a:sy n="59" d="100"/>
        </p:scale>
        <p:origin x="-81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18" Type="http://schemas.openxmlformats.org/officeDocument/2006/relationships/image" Target="../media/image77.wmf"/><Relationship Id="rId26" Type="http://schemas.openxmlformats.org/officeDocument/2006/relationships/image" Target="../media/image85.wmf"/><Relationship Id="rId3" Type="http://schemas.openxmlformats.org/officeDocument/2006/relationships/image" Target="../media/image62.wmf"/><Relationship Id="rId21" Type="http://schemas.openxmlformats.org/officeDocument/2006/relationships/image" Target="../media/image80.wmf"/><Relationship Id="rId34" Type="http://schemas.openxmlformats.org/officeDocument/2006/relationships/image" Target="../media/image93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17" Type="http://schemas.openxmlformats.org/officeDocument/2006/relationships/image" Target="../media/image76.wmf"/><Relationship Id="rId25" Type="http://schemas.openxmlformats.org/officeDocument/2006/relationships/image" Target="../media/image84.wmf"/><Relationship Id="rId33" Type="http://schemas.openxmlformats.org/officeDocument/2006/relationships/image" Target="../media/image92.wmf"/><Relationship Id="rId2" Type="http://schemas.openxmlformats.org/officeDocument/2006/relationships/image" Target="../media/image61.wmf"/><Relationship Id="rId16" Type="http://schemas.openxmlformats.org/officeDocument/2006/relationships/image" Target="../media/image75.wmf"/><Relationship Id="rId20" Type="http://schemas.openxmlformats.org/officeDocument/2006/relationships/image" Target="../media/image79.wmf"/><Relationship Id="rId29" Type="http://schemas.openxmlformats.org/officeDocument/2006/relationships/image" Target="../media/image88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24" Type="http://schemas.openxmlformats.org/officeDocument/2006/relationships/image" Target="../media/image83.wmf"/><Relationship Id="rId32" Type="http://schemas.openxmlformats.org/officeDocument/2006/relationships/image" Target="../media/image91.wmf"/><Relationship Id="rId5" Type="http://schemas.openxmlformats.org/officeDocument/2006/relationships/image" Target="../media/image64.wmf"/><Relationship Id="rId15" Type="http://schemas.openxmlformats.org/officeDocument/2006/relationships/image" Target="../media/image74.wmf"/><Relationship Id="rId23" Type="http://schemas.openxmlformats.org/officeDocument/2006/relationships/image" Target="../media/image82.wmf"/><Relationship Id="rId28" Type="http://schemas.openxmlformats.org/officeDocument/2006/relationships/image" Target="../media/image87.wmf"/><Relationship Id="rId36" Type="http://schemas.openxmlformats.org/officeDocument/2006/relationships/image" Target="../media/image95.wmf"/><Relationship Id="rId10" Type="http://schemas.openxmlformats.org/officeDocument/2006/relationships/image" Target="../media/image69.wmf"/><Relationship Id="rId19" Type="http://schemas.openxmlformats.org/officeDocument/2006/relationships/image" Target="../media/image78.wmf"/><Relationship Id="rId31" Type="http://schemas.openxmlformats.org/officeDocument/2006/relationships/image" Target="../media/image90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Relationship Id="rId22" Type="http://schemas.openxmlformats.org/officeDocument/2006/relationships/image" Target="../media/image81.wmf"/><Relationship Id="rId27" Type="http://schemas.openxmlformats.org/officeDocument/2006/relationships/image" Target="../media/image86.wmf"/><Relationship Id="rId30" Type="http://schemas.openxmlformats.org/officeDocument/2006/relationships/image" Target="../media/image89.wmf"/><Relationship Id="rId35" Type="http://schemas.openxmlformats.org/officeDocument/2006/relationships/image" Target="../media/image9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18" Type="http://schemas.openxmlformats.org/officeDocument/2006/relationships/image" Target="../media/image77.wmf"/><Relationship Id="rId26" Type="http://schemas.openxmlformats.org/officeDocument/2006/relationships/image" Target="../media/image85.wmf"/><Relationship Id="rId3" Type="http://schemas.openxmlformats.org/officeDocument/2006/relationships/image" Target="../media/image62.wmf"/><Relationship Id="rId21" Type="http://schemas.openxmlformats.org/officeDocument/2006/relationships/image" Target="../media/image80.wmf"/><Relationship Id="rId34" Type="http://schemas.openxmlformats.org/officeDocument/2006/relationships/image" Target="../media/image93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17" Type="http://schemas.openxmlformats.org/officeDocument/2006/relationships/image" Target="../media/image76.wmf"/><Relationship Id="rId25" Type="http://schemas.openxmlformats.org/officeDocument/2006/relationships/image" Target="../media/image84.wmf"/><Relationship Id="rId33" Type="http://schemas.openxmlformats.org/officeDocument/2006/relationships/image" Target="../media/image92.wmf"/><Relationship Id="rId2" Type="http://schemas.openxmlformats.org/officeDocument/2006/relationships/image" Target="../media/image61.wmf"/><Relationship Id="rId16" Type="http://schemas.openxmlformats.org/officeDocument/2006/relationships/image" Target="../media/image75.wmf"/><Relationship Id="rId20" Type="http://schemas.openxmlformats.org/officeDocument/2006/relationships/image" Target="../media/image79.wmf"/><Relationship Id="rId29" Type="http://schemas.openxmlformats.org/officeDocument/2006/relationships/image" Target="../media/image88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24" Type="http://schemas.openxmlformats.org/officeDocument/2006/relationships/image" Target="../media/image83.wmf"/><Relationship Id="rId32" Type="http://schemas.openxmlformats.org/officeDocument/2006/relationships/image" Target="../media/image91.wmf"/><Relationship Id="rId5" Type="http://schemas.openxmlformats.org/officeDocument/2006/relationships/image" Target="../media/image64.wmf"/><Relationship Id="rId15" Type="http://schemas.openxmlformats.org/officeDocument/2006/relationships/image" Target="../media/image74.wmf"/><Relationship Id="rId23" Type="http://schemas.openxmlformats.org/officeDocument/2006/relationships/image" Target="../media/image82.wmf"/><Relationship Id="rId28" Type="http://schemas.openxmlformats.org/officeDocument/2006/relationships/image" Target="../media/image87.wmf"/><Relationship Id="rId36" Type="http://schemas.openxmlformats.org/officeDocument/2006/relationships/image" Target="../media/image95.wmf"/><Relationship Id="rId10" Type="http://schemas.openxmlformats.org/officeDocument/2006/relationships/image" Target="../media/image69.wmf"/><Relationship Id="rId19" Type="http://schemas.openxmlformats.org/officeDocument/2006/relationships/image" Target="../media/image78.wmf"/><Relationship Id="rId31" Type="http://schemas.openxmlformats.org/officeDocument/2006/relationships/image" Target="../media/image90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Relationship Id="rId22" Type="http://schemas.openxmlformats.org/officeDocument/2006/relationships/image" Target="../media/image81.wmf"/><Relationship Id="rId27" Type="http://schemas.openxmlformats.org/officeDocument/2006/relationships/image" Target="../media/image100.wmf"/><Relationship Id="rId30" Type="http://schemas.openxmlformats.org/officeDocument/2006/relationships/image" Target="../media/image89.wmf"/><Relationship Id="rId35" Type="http://schemas.openxmlformats.org/officeDocument/2006/relationships/image" Target="../media/image9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18" Type="http://schemas.openxmlformats.org/officeDocument/2006/relationships/image" Target="../media/image77.wmf"/><Relationship Id="rId26" Type="http://schemas.openxmlformats.org/officeDocument/2006/relationships/image" Target="../media/image85.wmf"/><Relationship Id="rId3" Type="http://schemas.openxmlformats.org/officeDocument/2006/relationships/image" Target="../media/image62.wmf"/><Relationship Id="rId21" Type="http://schemas.openxmlformats.org/officeDocument/2006/relationships/image" Target="../media/image80.wmf"/><Relationship Id="rId34" Type="http://schemas.openxmlformats.org/officeDocument/2006/relationships/image" Target="../media/image93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17" Type="http://schemas.openxmlformats.org/officeDocument/2006/relationships/image" Target="../media/image76.wmf"/><Relationship Id="rId25" Type="http://schemas.openxmlformats.org/officeDocument/2006/relationships/image" Target="../media/image84.wmf"/><Relationship Id="rId33" Type="http://schemas.openxmlformats.org/officeDocument/2006/relationships/image" Target="../media/image92.wmf"/><Relationship Id="rId2" Type="http://schemas.openxmlformats.org/officeDocument/2006/relationships/image" Target="../media/image61.wmf"/><Relationship Id="rId16" Type="http://schemas.openxmlformats.org/officeDocument/2006/relationships/image" Target="../media/image75.wmf"/><Relationship Id="rId20" Type="http://schemas.openxmlformats.org/officeDocument/2006/relationships/image" Target="../media/image79.wmf"/><Relationship Id="rId29" Type="http://schemas.openxmlformats.org/officeDocument/2006/relationships/image" Target="../media/image88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24" Type="http://schemas.openxmlformats.org/officeDocument/2006/relationships/image" Target="../media/image83.wmf"/><Relationship Id="rId32" Type="http://schemas.openxmlformats.org/officeDocument/2006/relationships/image" Target="../media/image91.wmf"/><Relationship Id="rId5" Type="http://schemas.openxmlformats.org/officeDocument/2006/relationships/image" Target="../media/image64.wmf"/><Relationship Id="rId15" Type="http://schemas.openxmlformats.org/officeDocument/2006/relationships/image" Target="../media/image74.wmf"/><Relationship Id="rId23" Type="http://schemas.openxmlformats.org/officeDocument/2006/relationships/image" Target="../media/image82.wmf"/><Relationship Id="rId28" Type="http://schemas.openxmlformats.org/officeDocument/2006/relationships/image" Target="../media/image87.wmf"/><Relationship Id="rId36" Type="http://schemas.openxmlformats.org/officeDocument/2006/relationships/image" Target="../media/image95.wmf"/><Relationship Id="rId10" Type="http://schemas.openxmlformats.org/officeDocument/2006/relationships/image" Target="../media/image69.wmf"/><Relationship Id="rId19" Type="http://schemas.openxmlformats.org/officeDocument/2006/relationships/image" Target="../media/image78.wmf"/><Relationship Id="rId31" Type="http://schemas.openxmlformats.org/officeDocument/2006/relationships/image" Target="../media/image90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Relationship Id="rId22" Type="http://schemas.openxmlformats.org/officeDocument/2006/relationships/image" Target="../media/image81.wmf"/><Relationship Id="rId27" Type="http://schemas.openxmlformats.org/officeDocument/2006/relationships/image" Target="../media/image100.wmf"/><Relationship Id="rId30" Type="http://schemas.openxmlformats.org/officeDocument/2006/relationships/image" Target="../media/image89.wmf"/><Relationship Id="rId35" Type="http://schemas.openxmlformats.org/officeDocument/2006/relationships/image" Target="../media/image9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18" Type="http://schemas.openxmlformats.org/officeDocument/2006/relationships/image" Target="../media/image77.wmf"/><Relationship Id="rId26" Type="http://schemas.openxmlformats.org/officeDocument/2006/relationships/image" Target="../media/image85.wmf"/><Relationship Id="rId3" Type="http://schemas.openxmlformats.org/officeDocument/2006/relationships/image" Target="../media/image62.wmf"/><Relationship Id="rId21" Type="http://schemas.openxmlformats.org/officeDocument/2006/relationships/image" Target="../media/image80.wmf"/><Relationship Id="rId34" Type="http://schemas.openxmlformats.org/officeDocument/2006/relationships/image" Target="../media/image93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17" Type="http://schemas.openxmlformats.org/officeDocument/2006/relationships/image" Target="../media/image76.wmf"/><Relationship Id="rId25" Type="http://schemas.openxmlformats.org/officeDocument/2006/relationships/image" Target="../media/image84.wmf"/><Relationship Id="rId33" Type="http://schemas.openxmlformats.org/officeDocument/2006/relationships/image" Target="../media/image92.wmf"/><Relationship Id="rId2" Type="http://schemas.openxmlformats.org/officeDocument/2006/relationships/image" Target="../media/image61.wmf"/><Relationship Id="rId16" Type="http://schemas.openxmlformats.org/officeDocument/2006/relationships/image" Target="../media/image75.wmf"/><Relationship Id="rId20" Type="http://schemas.openxmlformats.org/officeDocument/2006/relationships/image" Target="../media/image79.wmf"/><Relationship Id="rId29" Type="http://schemas.openxmlformats.org/officeDocument/2006/relationships/image" Target="../media/image88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24" Type="http://schemas.openxmlformats.org/officeDocument/2006/relationships/image" Target="../media/image83.wmf"/><Relationship Id="rId32" Type="http://schemas.openxmlformats.org/officeDocument/2006/relationships/image" Target="../media/image91.wmf"/><Relationship Id="rId37" Type="http://schemas.openxmlformats.org/officeDocument/2006/relationships/image" Target="../media/image107.wmf"/><Relationship Id="rId5" Type="http://schemas.openxmlformats.org/officeDocument/2006/relationships/image" Target="../media/image64.wmf"/><Relationship Id="rId15" Type="http://schemas.openxmlformats.org/officeDocument/2006/relationships/image" Target="../media/image74.wmf"/><Relationship Id="rId23" Type="http://schemas.openxmlformats.org/officeDocument/2006/relationships/image" Target="../media/image82.wmf"/><Relationship Id="rId28" Type="http://schemas.openxmlformats.org/officeDocument/2006/relationships/image" Target="../media/image87.wmf"/><Relationship Id="rId36" Type="http://schemas.openxmlformats.org/officeDocument/2006/relationships/image" Target="../media/image95.wmf"/><Relationship Id="rId10" Type="http://schemas.openxmlformats.org/officeDocument/2006/relationships/image" Target="../media/image69.wmf"/><Relationship Id="rId19" Type="http://schemas.openxmlformats.org/officeDocument/2006/relationships/image" Target="../media/image78.wmf"/><Relationship Id="rId31" Type="http://schemas.openxmlformats.org/officeDocument/2006/relationships/image" Target="../media/image90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Relationship Id="rId22" Type="http://schemas.openxmlformats.org/officeDocument/2006/relationships/image" Target="../media/image81.wmf"/><Relationship Id="rId27" Type="http://schemas.openxmlformats.org/officeDocument/2006/relationships/image" Target="../media/image100.wmf"/><Relationship Id="rId30" Type="http://schemas.openxmlformats.org/officeDocument/2006/relationships/image" Target="../media/image89.wmf"/><Relationship Id="rId35" Type="http://schemas.openxmlformats.org/officeDocument/2006/relationships/image" Target="../media/image9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18" Type="http://schemas.openxmlformats.org/officeDocument/2006/relationships/image" Target="../media/image77.wmf"/><Relationship Id="rId26" Type="http://schemas.openxmlformats.org/officeDocument/2006/relationships/image" Target="../media/image85.wmf"/><Relationship Id="rId39" Type="http://schemas.openxmlformats.org/officeDocument/2006/relationships/image" Target="../media/image110.wmf"/><Relationship Id="rId3" Type="http://schemas.openxmlformats.org/officeDocument/2006/relationships/image" Target="../media/image62.wmf"/><Relationship Id="rId21" Type="http://schemas.openxmlformats.org/officeDocument/2006/relationships/image" Target="../media/image80.wmf"/><Relationship Id="rId34" Type="http://schemas.openxmlformats.org/officeDocument/2006/relationships/image" Target="../media/image93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17" Type="http://schemas.openxmlformats.org/officeDocument/2006/relationships/image" Target="../media/image76.wmf"/><Relationship Id="rId25" Type="http://schemas.openxmlformats.org/officeDocument/2006/relationships/image" Target="../media/image84.wmf"/><Relationship Id="rId33" Type="http://schemas.openxmlformats.org/officeDocument/2006/relationships/image" Target="../media/image92.wmf"/><Relationship Id="rId38" Type="http://schemas.openxmlformats.org/officeDocument/2006/relationships/image" Target="../media/image109.wmf"/><Relationship Id="rId2" Type="http://schemas.openxmlformats.org/officeDocument/2006/relationships/image" Target="../media/image61.wmf"/><Relationship Id="rId16" Type="http://schemas.openxmlformats.org/officeDocument/2006/relationships/image" Target="../media/image75.wmf"/><Relationship Id="rId20" Type="http://schemas.openxmlformats.org/officeDocument/2006/relationships/image" Target="../media/image79.wmf"/><Relationship Id="rId29" Type="http://schemas.openxmlformats.org/officeDocument/2006/relationships/image" Target="../media/image88.wmf"/><Relationship Id="rId41" Type="http://schemas.openxmlformats.org/officeDocument/2006/relationships/image" Target="../media/image112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24" Type="http://schemas.openxmlformats.org/officeDocument/2006/relationships/image" Target="../media/image83.wmf"/><Relationship Id="rId32" Type="http://schemas.openxmlformats.org/officeDocument/2006/relationships/image" Target="../media/image91.wmf"/><Relationship Id="rId37" Type="http://schemas.openxmlformats.org/officeDocument/2006/relationships/image" Target="../media/image107.wmf"/><Relationship Id="rId40" Type="http://schemas.openxmlformats.org/officeDocument/2006/relationships/image" Target="../media/image111.wmf"/><Relationship Id="rId5" Type="http://schemas.openxmlformats.org/officeDocument/2006/relationships/image" Target="../media/image64.wmf"/><Relationship Id="rId15" Type="http://schemas.openxmlformats.org/officeDocument/2006/relationships/image" Target="../media/image74.wmf"/><Relationship Id="rId23" Type="http://schemas.openxmlformats.org/officeDocument/2006/relationships/image" Target="../media/image82.wmf"/><Relationship Id="rId28" Type="http://schemas.openxmlformats.org/officeDocument/2006/relationships/image" Target="../media/image87.wmf"/><Relationship Id="rId36" Type="http://schemas.openxmlformats.org/officeDocument/2006/relationships/image" Target="../media/image95.wmf"/><Relationship Id="rId10" Type="http://schemas.openxmlformats.org/officeDocument/2006/relationships/image" Target="../media/image69.wmf"/><Relationship Id="rId19" Type="http://schemas.openxmlformats.org/officeDocument/2006/relationships/image" Target="../media/image78.wmf"/><Relationship Id="rId31" Type="http://schemas.openxmlformats.org/officeDocument/2006/relationships/image" Target="../media/image90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Relationship Id="rId22" Type="http://schemas.openxmlformats.org/officeDocument/2006/relationships/image" Target="../media/image81.wmf"/><Relationship Id="rId27" Type="http://schemas.openxmlformats.org/officeDocument/2006/relationships/image" Target="../media/image100.wmf"/><Relationship Id="rId30" Type="http://schemas.openxmlformats.org/officeDocument/2006/relationships/image" Target="../media/image89.wmf"/><Relationship Id="rId35" Type="http://schemas.openxmlformats.org/officeDocument/2006/relationships/image" Target="../media/image9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18" Type="http://schemas.openxmlformats.org/officeDocument/2006/relationships/image" Target="../media/image77.wmf"/><Relationship Id="rId26" Type="http://schemas.openxmlformats.org/officeDocument/2006/relationships/image" Target="../media/image85.wmf"/><Relationship Id="rId39" Type="http://schemas.openxmlformats.org/officeDocument/2006/relationships/image" Target="../media/image110.wmf"/><Relationship Id="rId3" Type="http://schemas.openxmlformats.org/officeDocument/2006/relationships/image" Target="../media/image62.wmf"/><Relationship Id="rId21" Type="http://schemas.openxmlformats.org/officeDocument/2006/relationships/image" Target="../media/image80.wmf"/><Relationship Id="rId34" Type="http://schemas.openxmlformats.org/officeDocument/2006/relationships/image" Target="../media/image93.wmf"/><Relationship Id="rId42" Type="http://schemas.openxmlformats.org/officeDocument/2006/relationships/image" Target="../media/image115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17" Type="http://schemas.openxmlformats.org/officeDocument/2006/relationships/image" Target="../media/image76.wmf"/><Relationship Id="rId25" Type="http://schemas.openxmlformats.org/officeDocument/2006/relationships/image" Target="../media/image84.wmf"/><Relationship Id="rId33" Type="http://schemas.openxmlformats.org/officeDocument/2006/relationships/image" Target="../media/image92.wmf"/><Relationship Id="rId38" Type="http://schemas.openxmlformats.org/officeDocument/2006/relationships/image" Target="../media/image109.wmf"/><Relationship Id="rId2" Type="http://schemas.openxmlformats.org/officeDocument/2006/relationships/image" Target="../media/image61.wmf"/><Relationship Id="rId16" Type="http://schemas.openxmlformats.org/officeDocument/2006/relationships/image" Target="../media/image75.wmf"/><Relationship Id="rId20" Type="http://schemas.openxmlformats.org/officeDocument/2006/relationships/image" Target="../media/image79.wmf"/><Relationship Id="rId29" Type="http://schemas.openxmlformats.org/officeDocument/2006/relationships/image" Target="../media/image88.wmf"/><Relationship Id="rId41" Type="http://schemas.openxmlformats.org/officeDocument/2006/relationships/image" Target="../media/image112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24" Type="http://schemas.openxmlformats.org/officeDocument/2006/relationships/image" Target="../media/image83.wmf"/><Relationship Id="rId32" Type="http://schemas.openxmlformats.org/officeDocument/2006/relationships/image" Target="../media/image91.wmf"/><Relationship Id="rId37" Type="http://schemas.openxmlformats.org/officeDocument/2006/relationships/image" Target="../media/image107.wmf"/><Relationship Id="rId40" Type="http://schemas.openxmlformats.org/officeDocument/2006/relationships/image" Target="../media/image114.wmf"/><Relationship Id="rId45" Type="http://schemas.openxmlformats.org/officeDocument/2006/relationships/image" Target="../media/image118.wmf"/><Relationship Id="rId5" Type="http://schemas.openxmlformats.org/officeDocument/2006/relationships/image" Target="../media/image64.wmf"/><Relationship Id="rId15" Type="http://schemas.openxmlformats.org/officeDocument/2006/relationships/image" Target="../media/image74.wmf"/><Relationship Id="rId23" Type="http://schemas.openxmlformats.org/officeDocument/2006/relationships/image" Target="../media/image82.wmf"/><Relationship Id="rId28" Type="http://schemas.openxmlformats.org/officeDocument/2006/relationships/image" Target="../media/image87.wmf"/><Relationship Id="rId36" Type="http://schemas.openxmlformats.org/officeDocument/2006/relationships/image" Target="../media/image95.wmf"/><Relationship Id="rId10" Type="http://schemas.openxmlformats.org/officeDocument/2006/relationships/image" Target="../media/image69.wmf"/><Relationship Id="rId19" Type="http://schemas.openxmlformats.org/officeDocument/2006/relationships/image" Target="../media/image78.wmf"/><Relationship Id="rId31" Type="http://schemas.openxmlformats.org/officeDocument/2006/relationships/image" Target="../media/image90.wmf"/><Relationship Id="rId44" Type="http://schemas.openxmlformats.org/officeDocument/2006/relationships/image" Target="../media/image117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Relationship Id="rId22" Type="http://schemas.openxmlformats.org/officeDocument/2006/relationships/image" Target="../media/image81.wmf"/><Relationship Id="rId27" Type="http://schemas.openxmlformats.org/officeDocument/2006/relationships/image" Target="../media/image100.wmf"/><Relationship Id="rId30" Type="http://schemas.openxmlformats.org/officeDocument/2006/relationships/image" Target="../media/image89.wmf"/><Relationship Id="rId35" Type="http://schemas.openxmlformats.org/officeDocument/2006/relationships/image" Target="../media/image94.wmf"/><Relationship Id="rId43" Type="http://schemas.openxmlformats.org/officeDocument/2006/relationships/image" Target="../media/image116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18" Type="http://schemas.openxmlformats.org/officeDocument/2006/relationships/image" Target="../media/image77.wmf"/><Relationship Id="rId26" Type="http://schemas.openxmlformats.org/officeDocument/2006/relationships/image" Target="../media/image85.wmf"/><Relationship Id="rId39" Type="http://schemas.openxmlformats.org/officeDocument/2006/relationships/image" Target="../media/image110.wmf"/><Relationship Id="rId3" Type="http://schemas.openxmlformats.org/officeDocument/2006/relationships/image" Target="../media/image62.wmf"/><Relationship Id="rId21" Type="http://schemas.openxmlformats.org/officeDocument/2006/relationships/image" Target="../media/image80.wmf"/><Relationship Id="rId34" Type="http://schemas.openxmlformats.org/officeDocument/2006/relationships/image" Target="../media/image93.wmf"/><Relationship Id="rId42" Type="http://schemas.openxmlformats.org/officeDocument/2006/relationships/image" Target="../media/image115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17" Type="http://schemas.openxmlformats.org/officeDocument/2006/relationships/image" Target="../media/image76.wmf"/><Relationship Id="rId25" Type="http://schemas.openxmlformats.org/officeDocument/2006/relationships/image" Target="../media/image84.wmf"/><Relationship Id="rId33" Type="http://schemas.openxmlformats.org/officeDocument/2006/relationships/image" Target="../media/image92.wmf"/><Relationship Id="rId38" Type="http://schemas.openxmlformats.org/officeDocument/2006/relationships/image" Target="../media/image109.wmf"/><Relationship Id="rId2" Type="http://schemas.openxmlformats.org/officeDocument/2006/relationships/image" Target="../media/image61.wmf"/><Relationship Id="rId16" Type="http://schemas.openxmlformats.org/officeDocument/2006/relationships/image" Target="../media/image75.wmf"/><Relationship Id="rId20" Type="http://schemas.openxmlformats.org/officeDocument/2006/relationships/image" Target="../media/image79.wmf"/><Relationship Id="rId29" Type="http://schemas.openxmlformats.org/officeDocument/2006/relationships/image" Target="../media/image88.wmf"/><Relationship Id="rId41" Type="http://schemas.openxmlformats.org/officeDocument/2006/relationships/image" Target="../media/image112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24" Type="http://schemas.openxmlformats.org/officeDocument/2006/relationships/image" Target="../media/image83.wmf"/><Relationship Id="rId32" Type="http://schemas.openxmlformats.org/officeDocument/2006/relationships/image" Target="../media/image91.wmf"/><Relationship Id="rId37" Type="http://schemas.openxmlformats.org/officeDocument/2006/relationships/image" Target="../media/image107.wmf"/><Relationship Id="rId40" Type="http://schemas.openxmlformats.org/officeDocument/2006/relationships/image" Target="../media/image114.wmf"/><Relationship Id="rId45" Type="http://schemas.openxmlformats.org/officeDocument/2006/relationships/image" Target="../media/image118.wmf"/><Relationship Id="rId5" Type="http://schemas.openxmlformats.org/officeDocument/2006/relationships/image" Target="../media/image64.wmf"/><Relationship Id="rId15" Type="http://schemas.openxmlformats.org/officeDocument/2006/relationships/image" Target="../media/image74.wmf"/><Relationship Id="rId23" Type="http://schemas.openxmlformats.org/officeDocument/2006/relationships/image" Target="../media/image82.wmf"/><Relationship Id="rId28" Type="http://schemas.openxmlformats.org/officeDocument/2006/relationships/image" Target="../media/image87.wmf"/><Relationship Id="rId36" Type="http://schemas.openxmlformats.org/officeDocument/2006/relationships/image" Target="../media/image95.wmf"/><Relationship Id="rId10" Type="http://schemas.openxmlformats.org/officeDocument/2006/relationships/image" Target="../media/image69.wmf"/><Relationship Id="rId19" Type="http://schemas.openxmlformats.org/officeDocument/2006/relationships/image" Target="../media/image78.wmf"/><Relationship Id="rId31" Type="http://schemas.openxmlformats.org/officeDocument/2006/relationships/image" Target="../media/image90.wmf"/><Relationship Id="rId44" Type="http://schemas.openxmlformats.org/officeDocument/2006/relationships/image" Target="../media/image117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Relationship Id="rId22" Type="http://schemas.openxmlformats.org/officeDocument/2006/relationships/image" Target="../media/image81.wmf"/><Relationship Id="rId27" Type="http://schemas.openxmlformats.org/officeDocument/2006/relationships/image" Target="../media/image100.wmf"/><Relationship Id="rId30" Type="http://schemas.openxmlformats.org/officeDocument/2006/relationships/image" Target="../media/image89.wmf"/><Relationship Id="rId35" Type="http://schemas.openxmlformats.org/officeDocument/2006/relationships/image" Target="../media/image94.wmf"/><Relationship Id="rId43" Type="http://schemas.openxmlformats.org/officeDocument/2006/relationships/image" Target="../media/image116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8.v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wmf"/><Relationship Id="rId18" Type="http://schemas.openxmlformats.org/officeDocument/2006/relationships/image" Target="../media/image77.wmf"/><Relationship Id="rId26" Type="http://schemas.openxmlformats.org/officeDocument/2006/relationships/image" Target="../media/image85.wmf"/><Relationship Id="rId39" Type="http://schemas.openxmlformats.org/officeDocument/2006/relationships/image" Target="../media/image110.wmf"/><Relationship Id="rId21" Type="http://schemas.openxmlformats.org/officeDocument/2006/relationships/image" Target="../media/image80.wmf"/><Relationship Id="rId34" Type="http://schemas.openxmlformats.org/officeDocument/2006/relationships/image" Target="../media/image93.wmf"/><Relationship Id="rId42" Type="http://schemas.openxmlformats.org/officeDocument/2006/relationships/image" Target="../media/image115.wmf"/><Relationship Id="rId47" Type="http://schemas.openxmlformats.org/officeDocument/2006/relationships/image" Target="../media/image122.wmf"/><Relationship Id="rId50" Type="http://schemas.openxmlformats.org/officeDocument/2006/relationships/image" Target="../media/image125.wmf"/><Relationship Id="rId55" Type="http://schemas.openxmlformats.org/officeDocument/2006/relationships/image" Target="../media/image130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6" Type="http://schemas.openxmlformats.org/officeDocument/2006/relationships/image" Target="../media/image75.wmf"/><Relationship Id="rId20" Type="http://schemas.openxmlformats.org/officeDocument/2006/relationships/image" Target="../media/image79.wmf"/><Relationship Id="rId29" Type="http://schemas.openxmlformats.org/officeDocument/2006/relationships/image" Target="../media/image88.wmf"/><Relationship Id="rId41" Type="http://schemas.openxmlformats.org/officeDocument/2006/relationships/image" Target="../media/image112.wmf"/><Relationship Id="rId54" Type="http://schemas.openxmlformats.org/officeDocument/2006/relationships/image" Target="../media/image129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24" Type="http://schemas.openxmlformats.org/officeDocument/2006/relationships/image" Target="../media/image83.wmf"/><Relationship Id="rId32" Type="http://schemas.openxmlformats.org/officeDocument/2006/relationships/image" Target="../media/image91.wmf"/><Relationship Id="rId37" Type="http://schemas.openxmlformats.org/officeDocument/2006/relationships/image" Target="../media/image107.wmf"/><Relationship Id="rId40" Type="http://schemas.openxmlformats.org/officeDocument/2006/relationships/image" Target="../media/image114.wmf"/><Relationship Id="rId45" Type="http://schemas.openxmlformats.org/officeDocument/2006/relationships/image" Target="../media/image118.wmf"/><Relationship Id="rId53" Type="http://schemas.openxmlformats.org/officeDocument/2006/relationships/image" Target="../media/image128.wmf"/><Relationship Id="rId58" Type="http://schemas.openxmlformats.org/officeDocument/2006/relationships/image" Target="../media/image133.wmf"/><Relationship Id="rId5" Type="http://schemas.openxmlformats.org/officeDocument/2006/relationships/image" Target="../media/image64.wmf"/><Relationship Id="rId15" Type="http://schemas.openxmlformats.org/officeDocument/2006/relationships/image" Target="../media/image74.wmf"/><Relationship Id="rId23" Type="http://schemas.openxmlformats.org/officeDocument/2006/relationships/image" Target="../media/image82.wmf"/><Relationship Id="rId28" Type="http://schemas.openxmlformats.org/officeDocument/2006/relationships/image" Target="../media/image87.wmf"/><Relationship Id="rId36" Type="http://schemas.openxmlformats.org/officeDocument/2006/relationships/image" Target="../media/image95.wmf"/><Relationship Id="rId49" Type="http://schemas.openxmlformats.org/officeDocument/2006/relationships/image" Target="../media/image124.wmf"/><Relationship Id="rId57" Type="http://schemas.openxmlformats.org/officeDocument/2006/relationships/image" Target="../media/image132.wmf"/><Relationship Id="rId61" Type="http://schemas.openxmlformats.org/officeDocument/2006/relationships/image" Target="../media/image136.wmf"/><Relationship Id="rId10" Type="http://schemas.openxmlformats.org/officeDocument/2006/relationships/image" Target="../media/image69.wmf"/><Relationship Id="rId19" Type="http://schemas.openxmlformats.org/officeDocument/2006/relationships/image" Target="../media/image78.wmf"/><Relationship Id="rId31" Type="http://schemas.openxmlformats.org/officeDocument/2006/relationships/image" Target="../media/image90.wmf"/><Relationship Id="rId44" Type="http://schemas.openxmlformats.org/officeDocument/2006/relationships/image" Target="../media/image117.wmf"/><Relationship Id="rId52" Type="http://schemas.openxmlformats.org/officeDocument/2006/relationships/image" Target="../media/image127.wmf"/><Relationship Id="rId60" Type="http://schemas.openxmlformats.org/officeDocument/2006/relationships/image" Target="../media/image135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Relationship Id="rId22" Type="http://schemas.openxmlformats.org/officeDocument/2006/relationships/image" Target="../media/image81.wmf"/><Relationship Id="rId27" Type="http://schemas.openxmlformats.org/officeDocument/2006/relationships/image" Target="../media/image100.wmf"/><Relationship Id="rId30" Type="http://schemas.openxmlformats.org/officeDocument/2006/relationships/image" Target="../media/image89.wmf"/><Relationship Id="rId35" Type="http://schemas.openxmlformats.org/officeDocument/2006/relationships/image" Target="../media/image94.wmf"/><Relationship Id="rId43" Type="http://schemas.openxmlformats.org/officeDocument/2006/relationships/image" Target="../media/image116.wmf"/><Relationship Id="rId48" Type="http://schemas.openxmlformats.org/officeDocument/2006/relationships/image" Target="../media/image123.wmf"/><Relationship Id="rId56" Type="http://schemas.openxmlformats.org/officeDocument/2006/relationships/image" Target="../media/image131.wmf"/><Relationship Id="rId8" Type="http://schemas.openxmlformats.org/officeDocument/2006/relationships/image" Target="../media/image67.wmf"/><Relationship Id="rId51" Type="http://schemas.openxmlformats.org/officeDocument/2006/relationships/image" Target="../media/image126.wmf"/><Relationship Id="rId3" Type="http://schemas.openxmlformats.org/officeDocument/2006/relationships/image" Target="../media/image62.wmf"/><Relationship Id="rId12" Type="http://schemas.openxmlformats.org/officeDocument/2006/relationships/image" Target="../media/image71.wmf"/><Relationship Id="rId17" Type="http://schemas.openxmlformats.org/officeDocument/2006/relationships/image" Target="../media/image76.wmf"/><Relationship Id="rId25" Type="http://schemas.openxmlformats.org/officeDocument/2006/relationships/image" Target="../media/image84.wmf"/><Relationship Id="rId33" Type="http://schemas.openxmlformats.org/officeDocument/2006/relationships/image" Target="../media/image92.wmf"/><Relationship Id="rId38" Type="http://schemas.openxmlformats.org/officeDocument/2006/relationships/image" Target="../media/image109.wmf"/><Relationship Id="rId46" Type="http://schemas.openxmlformats.org/officeDocument/2006/relationships/image" Target="../media/image121.wmf"/><Relationship Id="rId59" Type="http://schemas.openxmlformats.org/officeDocument/2006/relationships/image" Target="../media/image134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139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09.wmf"/><Relationship Id="rId18" Type="http://schemas.openxmlformats.org/officeDocument/2006/relationships/image" Target="../media/image116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12" Type="http://schemas.openxmlformats.org/officeDocument/2006/relationships/image" Target="../media/image107.wmf"/><Relationship Id="rId17" Type="http://schemas.openxmlformats.org/officeDocument/2006/relationships/image" Target="../media/image115.wmf"/><Relationship Id="rId2" Type="http://schemas.openxmlformats.org/officeDocument/2006/relationships/image" Target="../media/image141.wmf"/><Relationship Id="rId16" Type="http://schemas.openxmlformats.org/officeDocument/2006/relationships/image" Target="../media/image112.wmf"/><Relationship Id="rId20" Type="http://schemas.openxmlformats.org/officeDocument/2006/relationships/image" Target="../media/image118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5" Type="http://schemas.openxmlformats.org/officeDocument/2006/relationships/image" Target="../media/image114.wmf"/><Relationship Id="rId10" Type="http://schemas.openxmlformats.org/officeDocument/2006/relationships/image" Target="../media/image69.wmf"/><Relationship Id="rId19" Type="http://schemas.openxmlformats.org/officeDocument/2006/relationships/image" Target="../media/image117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110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09.wmf"/><Relationship Id="rId18" Type="http://schemas.openxmlformats.org/officeDocument/2006/relationships/image" Target="../media/image116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12" Type="http://schemas.openxmlformats.org/officeDocument/2006/relationships/image" Target="../media/image107.wmf"/><Relationship Id="rId17" Type="http://schemas.openxmlformats.org/officeDocument/2006/relationships/image" Target="../media/image115.wmf"/><Relationship Id="rId2" Type="http://schemas.openxmlformats.org/officeDocument/2006/relationships/image" Target="../media/image143.wmf"/><Relationship Id="rId16" Type="http://schemas.openxmlformats.org/officeDocument/2006/relationships/image" Target="../media/image112.wmf"/><Relationship Id="rId20" Type="http://schemas.openxmlformats.org/officeDocument/2006/relationships/image" Target="../media/image118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5" Type="http://schemas.openxmlformats.org/officeDocument/2006/relationships/image" Target="../media/image114.wmf"/><Relationship Id="rId10" Type="http://schemas.openxmlformats.org/officeDocument/2006/relationships/image" Target="../media/image69.wmf"/><Relationship Id="rId19" Type="http://schemas.openxmlformats.org/officeDocument/2006/relationships/image" Target="../media/image117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110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09.wmf"/><Relationship Id="rId18" Type="http://schemas.openxmlformats.org/officeDocument/2006/relationships/image" Target="../media/image116.wmf"/><Relationship Id="rId3" Type="http://schemas.openxmlformats.org/officeDocument/2006/relationships/image" Target="../media/image62.wmf"/><Relationship Id="rId21" Type="http://schemas.openxmlformats.org/officeDocument/2006/relationships/image" Target="../media/image145.wmf"/><Relationship Id="rId7" Type="http://schemas.openxmlformats.org/officeDocument/2006/relationships/image" Target="../media/image66.wmf"/><Relationship Id="rId12" Type="http://schemas.openxmlformats.org/officeDocument/2006/relationships/image" Target="../media/image107.wmf"/><Relationship Id="rId17" Type="http://schemas.openxmlformats.org/officeDocument/2006/relationships/image" Target="../media/image115.wmf"/><Relationship Id="rId25" Type="http://schemas.openxmlformats.org/officeDocument/2006/relationships/image" Target="../media/image149.wmf"/><Relationship Id="rId2" Type="http://schemas.openxmlformats.org/officeDocument/2006/relationships/image" Target="../media/image143.wmf"/><Relationship Id="rId16" Type="http://schemas.openxmlformats.org/officeDocument/2006/relationships/image" Target="../media/image112.wmf"/><Relationship Id="rId20" Type="http://schemas.openxmlformats.org/officeDocument/2006/relationships/image" Target="../media/image118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24" Type="http://schemas.openxmlformats.org/officeDocument/2006/relationships/image" Target="../media/image148.wmf"/><Relationship Id="rId5" Type="http://schemas.openxmlformats.org/officeDocument/2006/relationships/image" Target="../media/image64.wmf"/><Relationship Id="rId15" Type="http://schemas.openxmlformats.org/officeDocument/2006/relationships/image" Target="../media/image114.wmf"/><Relationship Id="rId23" Type="http://schemas.openxmlformats.org/officeDocument/2006/relationships/image" Target="../media/image147.wmf"/><Relationship Id="rId10" Type="http://schemas.openxmlformats.org/officeDocument/2006/relationships/image" Target="../media/image69.wmf"/><Relationship Id="rId19" Type="http://schemas.openxmlformats.org/officeDocument/2006/relationships/image" Target="../media/image117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110.wmf"/><Relationship Id="rId22" Type="http://schemas.openxmlformats.org/officeDocument/2006/relationships/image" Target="../media/image146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09.wmf"/><Relationship Id="rId18" Type="http://schemas.openxmlformats.org/officeDocument/2006/relationships/image" Target="../media/image116.wmf"/><Relationship Id="rId3" Type="http://schemas.openxmlformats.org/officeDocument/2006/relationships/image" Target="../media/image62.wmf"/><Relationship Id="rId21" Type="http://schemas.openxmlformats.org/officeDocument/2006/relationships/image" Target="../media/image145.wmf"/><Relationship Id="rId7" Type="http://schemas.openxmlformats.org/officeDocument/2006/relationships/image" Target="../media/image66.wmf"/><Relationship Id="rId12" Type="http://schemas.openxmlformats.org/officeDocument/2006/relationships/image" Target="../media/image107.wmf"/><Relationship Id="rId17" Type="http://schemas.openxmlformats.org/officeDocument/2006/relationships/image" Target="../media/image115.wmf"/><Relationship Id="rId25" Type="http://schemas.openxmlformats.org/officeDocument/2006/relationships/image" Target="../media/image149.wmf"/><Relationship Id="rId2" Type="http://schemas.openxmlformats.org/officeDocument/2006/relationships/image" Target="../media/image143.wmf"/><Relationship Id="rId16" Type="http://schemas.openxmlformats.org/officeDocument/2006/relationships/image" Target="../media/image112.wmf"/><Relationship Id="rId20" Type="http://schemas.openxmlformats.org/officeDocument/2006/relationships/image" Target="../media/image118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24" Type="http://schemas.openxmlformats.org/officeDocument/2006/relationships/image" Target="../media/image151.wmf"/><Relationship Id="rId5" Type="http://schemas.openxmlformats.org/officeDocument/2006/relationships/image" Target="../media/image64.wmf"/><Relationship Id="rId15" Type="http://schemas.openxmlformats.org/officeDocument/2006/relationships/image" Target="../media/image114.wmf"/><Relationship Id="rId23" Type="http://schemas.openxmlformats.org/officeDocument/2006/relationships/image" Target="../media/image147.wmf"/><Relationship Id="rId10" Type="http://schemas.openxmlformats.org/officeDocument/2006/relationships/image" Target="../media/image69.wmf"/><Relationship Id="rId19" Type="http://schemas.openxmlformats.org/officeDocument/2006/relationships/image" Target="../media/image117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110.wmf"/><Relationship Id="rId22" Type="http://schemas.openxmlformats.org/officeDocument/2006/relationships/image" Target="../media/image14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C120B-26D3-4816-8507-84A874B89AD4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1E8C-0BC9-4F26-8B80-5C26F2AF639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1E8C-0BC9-4F26-8B80-5C26F2AF639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1E8C-0BC9-4F26-8B80-5C26F2AF639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E1A-2CFD-4B62-84F0-3414F8C22FD0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8E1A-2CFD-4B62-84F0-3414F8C22FD0}" type="datetimeFigureOut">
              <a:rPr lang="ru-RU" smtClean="0"/>
              <a:pPr/>
              <a:t>23.02.2015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6D46-90E9-4370-A926-1B2F0B84E1B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A1%D1%82%D1%8D%D0%BD%D1%84%D0%BE%D1%80%D0%B4_(%D0%9A%D0%B0%D0%BB%D0%B8%D1%84%D0%BE%D1%80%D0%BD%D0%B8%D1%8F)" TargetMode="External"/><Relationship Id="rId13" Type="http://schemas.openxmlformats.org/officeDocument/2006/relationships/hyperlink" Target="http://ru.wikipedia.org/wiki/%D0%9D%D0%B0%D1%86%D0%B8%D0%BE%D0%BD%D0%B0%D0%BB%D1%8C%D0%BD%D0%B0%D1%8F_%D0%BD%D0%B0%D1%83%D1%87%D0%BD%D0%B0%D1%8F_%D0%BC%D0%B5%D0%B4%D0%B0%D0%BB%D1%8C_%D0%A1%D0%A8%D0%90" TargetMode="External"/><Relationship Id="rId3" Type="http://schemas.openxmlformats.org/officeDocument/2006/relationships/hyperlink" Target="http://ru.wikipedia.org/wiki/8_%D0%BD%D0%BE%D1%8F%D0%B1%D1%80%D1%8F" TargetMode="External"/><Relationship Id="rId7" Type="http://schemas.openxmlformats.org/officeDocument/2006/relationships/hyperlink" Target="http://ru.wikipedia.org/wiki/2005_%D0%B3%D0%BE%D0%B4" TargetMode="External"/><Relationship Id="rId12" Type="http://schemas.openxmlformats.org/officeDocument/2006/relationships/hyperlink" Target="http://ru.wikipedia.org/wiki/%D0%A1%D0%B8%D0%BC%D0%BF%D0%BB%D0%B5%D0%BA%D1%81-%D0%BC%D0%B5%D1%82%D0%BE%D0%B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13_%D0%BC%D0%B0%D1%8F" TargetMode="External"/><Relationship Id="rId11" Type="http://schemas.openxmlformats.org/officeDocument/2006/relationships/hyperlink" Target="http://ru.wikipedia.org/wiki/%D0%A1%D1%82%D0%B0%D1%82%D0%B8%D1%81%D1%82%D0%B8%D0%BA%D0%B0" TargetMode="External"/><Relationship Id="rId5" Type="http://schemas.openxmlformats.org/officeDocument/2006/relationships/hyperlink" Target="http://ru.wikipedia.org/wiki/%D0%9F%D0%BE%D1%80%D1%82%D0%BB%D0%B5%D0%BD%D0%B4_(%D0%9E%D1%80%D0%B5%D0%B3%D0%BE%D0%BD)" TargetMode="External"/><Relationship Id="rId10" Type="http://schemas.openxmlformats.org/officeDocument/2006/relationships/hyperlink" Target="http://ru.wikipedia.org/wiki/%D0%AD%D0%BA%D0%BE%D0%BD%D0%BE%D0%BC%D0%B8%D0%BA%D0%B0" TargetMode="External"/><Relationship Id="rId4" Type="http://schemas.openxmlformats.org/officeDocument/2006/relationships/hyperlink" Target="http://ru.wikipedia.org/wiki/1914_%D0%B3%D0%BE%D0%B4" TargetMode="External"/><Relationship Id="rId9" Type="http://schemas.openxmlformats.org/officeDocument/2006/relationships/hyperlink" Target="http://ru.wikipedia.org/wiki/%D0%A1%D0%BE%D0%B5%D0%B4%D0%B8%D0%BD%D1%91%D0%BD%D0%BD%D1%8B%D0%B5_%D0%A8%D1%82%D0%B0%D1%82%D1%8B_%D0%90%D0%BC%D0%B5%D1%80%D0%B8%D0%BA%D0%B8" TargetMode="External"/><Relationship Id="rId14" Type="http://schemas.openxmlformats.org/officeDocument/2006/relationships/hyperlink" Target="http://ru.wikipedia.org/wiki/%D0%9F%D1%80%D0%B5%D0%BC%D0%B8%D1%8F_%D0%A5%D0%B0%D1%80%D0%B2%D0%B8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1.bin"/><Relationship Id="rId18" Type="http://schemas.openxmlformats.org/officeDocument/2006/relationships/oleObject" Target="../embeddings/oleObject76.bin"/><Relationship Id="rId26" Type="http://schemas.openxmlformats.org/officeDocument/2006/relationships/oleObject" Target="../embeddings/oleObject84.bin"/><Relationship Id="rId39" Type="http://schemas.openxmlformats.org/officeDocument/2006/relationships/oleObject" Target="../embeddings/oleObject97.bin"/><Relationship Id="rId21" Type="http://schemas.openxmlformats.org/officeDocument/2006/relationships/oleObject" Target="../embeddings/oleObject79.bin"/><Relationship Id="rId34" Type="http://schemas.openxmlformats.org/officeDocument/2006/relationships/oleObject" Target="../embeddings/oleObject92.bin"/><Relationship Id="rId42" Type="http://schemas.openxmlformats.org/officeDocument/2006/relationships/oleObject" Target="../embeddings/oleObject100.bin"/><Relationship Id="rId47" Type="http://schemas.openxmlformats.org/officeDocument/2006/relationships/oleObject" Target="../embeddings/oleObject105.bin"/><Relationship Id="rId50" Type="http://schemas.openxmlformats.org/officeDocument/2006/relationships/oleObject" Target="../embeddings/oleObject108.bin"/><Relationship Id="rId55" Type="http://schemas.openxmlformats.org/officeDocument/2006/relationships/oleObject" Target="../embeddings/oleObject113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70.bin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83.bin"/><Relationship Id="rId33" Type="http://schemas.openxmlformats.org/officeDocument/2006/relationships/oleObject" Target="../embeddings/oleObject91.bin"/><Relationship Id="rId38" Type="http://schemas.openxmlformats.org/officeDocument/2006/relationships/oleObject" Target="../embeddings/oleObject96.bin"/><Relationship Id="rId46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8.bin"/><Relationship Id="rId29" Type="http://schemas.openxmlformats.org/officeDocument/2006/relationships/oleObject" Target="../embeddings/oleObject87.bin"/><Relationship Id="rId41" Type="http://schemas.openxmlformats.org/officeDocument/2006/relationships/oleObject" Target="../embeddings/oleObject99.bin"/><Relationship Id="rId54" Type="http://schemas.openxmlformats.org/officeDocument/2006/relationships/oleObject" Target="../embeddings/oleObject112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9.bin"/><Relationship Id="rId24" Type="http://schemas.openxmlformats.org/officeDocument/2006/relationships/oleObject" Target="../embeddings/oleObject82.bin"/><Relationship Id="rId32" Type="http://schemas.openxmlformats.org/officeDocument/2006/relationships/oleObject" Target="../embeddings/oleObject90.bin"/><Relationship Id="rId37" Type="http://schemas.openxmlformats.org/officeDocument/2006/relationships/oleObject" Target="../embeddings/oleObject95.bin"/><Relationship Id="rId40" Type="http://schemas.openxmlformats.org/officeDocument/2006/relationships/oleObject" Target="../embeddings/oleObject98.bin"/><Relationship Id="rId45" Type="http://schemas.openxmlformats.org/officeDocument/2006/relationships/oleObject" Target="../embeddings/oleObject103.bin"/><Relationship Id="rId53" Type="http://schemas.openxmlformats.org/officeDocument/2006/relationships/oleObject" Target="../embeddings/oleObject111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81.bin"/><Relationship Id="rId28" Type="http://schemas.openxmlformats.org/officeDocument/2006/relationships/oleObject" Target="../embeddings/oleObject86.bin"/><Relationship Id="rId36" Type="http://schemas.openxmlformats.org/officeDocument/2006/relationships/oleObject" Target="../embeddings/oleObject94.bin"/><Relationship Id="rId49" Type="http://schemas.openxmlformats.org/officeDocument/2006/relationships/oleObject" Target="../embeddings/oleObject107.bin"/><Relationship Id="rId10" Type="http://schemas.openxmlformats.org/officeDocument/2006/relationships/oleObject" Target="../embeddings/oleObject68.bin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9.bin"/><Relationship Id="rId44" Type="http://schemas.openxmlformats.org/officeDocument/2006/relationships/oleObject" Target="../embeddings/oleObject102.bin"/><Relationship Id="rId52" Type="http://schemas.openxmlformats.org/officeDocument/2006/relationships/oleObject" Target="../embeddings/oleObject110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Relationship Id="rId14" Type="http://schemas.openxmlformats.org/officeDocument/2006/relationships/oleObject" Target="../embeddings/oleObject72.bin"/><Relationship Id="rId22" Type="http://schemas.openxmlformats.org/officeDocument/2006/relationships/oleObject" Target="../embeddings/oleObject80.bin"/><Relationship Id="rId27" Type="http://schemas.openxmlformats.org/officeDocument/2006/relationships/oleObject" Target="../embeddings/oleObject85.bin"/><Relationship Id="rId30" Type="http://schemas.openxmlformats.org/officeDocument/2006/relationships/oleObject" Target="../embeddings/oleObject88.bin"/><Relationship Id="rId35" Type="http://schemas.openxmlformats.org/officeDocument/2006/relationships/oleObject" Target="../embeddings/oleObject93.bin"/><Relationship Id="rId43" Type="http://schemas.openxmlformats.org/officeDocument/2006/relationships/oleObject" Target="../embeddings/oleObject101.bin"/><Relationship Id="rId48" Type="http://schemas.openxmlformats.org/officeDocument/2006/relationships/oleObject" Target="../embeddings/oleObject106.bin"/><Relationship Id="rId56" Type="http://schemas.openxmlformats.org/officeDocument/2006/relationships/oleObject" Target="../embeddings/oleObject114.bin"/><Relationship Id="rId8" Type="http://schemas.openxmlformats.org/officeDocument/2006/relationships/oleObject" Target="../embeddings/oleObject66.bin"/><Relationship Id="rId51" Type="http://schemas.openxmlformats.org/officeDocument/2006/relationships/oleObject" Target="../embeddings/oleObject109.bin"/><Relationship Id="rId3" Type="http://schemas.openxmlformats.org/officeDocument/2006/relationships/oleObject" Target="../embeddings/oleObject61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5.bin"/><Relationship Id="rId18" Type="http://schemas.openxmlformats.org/officeDocument/2006/relationships/oleObject" Target="../embeddings/oleObject130.bin"/><Relationship Id="rId26" Type="http://schemas.openxmlformats.org/officeDocument/2006/relationships/oleObject" Target="../embeddings/oleObject138.bin"/><Relationship Id="rId39" Type="http://schemas.openxmlformats.org/officeDocument/2006/relationships/oleObject" Target="../embeddings/oleObject151.bin"/><Relationship Id="rId21" Type="http://schemas.openxmlformats.org/officeDocument/2006/relationships/oleObject" Target="../embeddings/oleObject133.bin"/><Relationship Id="rId34" Type="http://schemas.openxmlformats.org/officeDocument/2006/relationships/oleObject" Target="../embeddings/oleObject146.bin"/><Relationship Id="rId42" Type="http://schemas.openxmlformats.org/officeDocument/2006/relationships/oleObject" Target="../embeddings/oleObject154.bin"/><Relationship Id="rId47" Type="http://schemas.openxmlformats.org/officeDocument/2006/relationships/oleObject" Target="../embeddings/oleObject159.bin"/><Relationship Id="rId50" Type="http://schemas.openxmlformats.org/officeDocument/2006/relationships/oleObject" Target="../embeddings/oleObject162.bin"/><Relationship Id="rId55" Type="http://schemas.openxmlformats.org/officeDocument/2006/relationships/oleObject" Target="../embeddings/oleObject167.bin"/><Relationship Id="rId63" Type="http://schemas.openxmlformats.org/officeDocument/2006/relationships/oleObject" Target="../embeddings/oleObject175.bin"/><Relationship Id="rId68" Type="http://schemas.openxmlformats.org/officeDocument/2006/relationships/oleObject" Target="../embeddings/oleObject180.bin"/><Relationship Id="rId76" Type="http://schemas.openxmlformats.org/officeDocument/2006/relationships/oleObject" Target="../embeddings/oleObject188.bin"/><Relationship Id="rId7" Type="http://schemas.openxmlformats.org/officeDocument/2006/relationships/oleObject" Target="../embeddings/oleObject119.bin"/><Relationship Id="rId71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8.bin"/><Relationship Id="rId29" Type="http://schemas.openxmlformats.org/officeDocument/2006/relationships/oleObject" Target="../embeddings/oleObject141.bin"/><Relationship Id="rId11" Type="http://schemas.openxmlformats.org/officeDocument/2006/relationships/oleObject" Target="../embeddings/oleObject123.bin"/><Relationship Id="rId24" Type="http://schemas.openxmlformats.org/officeDocument/2006/relationships/oleObject" Target="../embeddings/oleObject136.bin"/><Relationship Id="rId32" Type="http://schemas.openxmlformats.org/officeDocument/2006/relationships/oleObject" Target="../embeddings/oleObject144.bin"/><Relationship Id="rId37" Type="http://schemas.openxmlformats.org/officeDocument/2006/relationships/oleObject" Target="../embeddings/oleObject149.bin"/><Relationship Id="rId40" Type="http://schemas.openxmlformats.org/officeDocument/2006/relationships/oleObject" Target="../embeddings/oleObject152.bin"/><Relationship Id="rId45" Type="http://schemas.openxmlformats.org/officeDocument/2006/relationships/oleObject" Target="../embeddings/oleObject157.bin"/><Relationship Id="rId53" Type="http://schemas.openxmlformats.org/officeDocument/2006/relationships/oleObject" Target="../embeddings/oleObject165.bin"/><Relationship Id="rId58" Type="http://schemas.openxmlformats.org/officeDocument/2006/relationships/oleObject" Target="../embeddings/oleObject170.bin"/><Relationship Id="rId66" Type="http://schemas.openxmlformats.org/officeDocument/2006/relationships/oleObject" Target="../embeddings/oleObject178.bin"/><Relationship Id="rId74" Type="http://schemas.openxmlformats.org/officeDocument/2006/relationships/oleObject" Target="../embeddings/oleObject186.bin"/><Relationship Id="rId79" Type="http://schemas.openxmlformats.org/officeDocument/2006/relationships/oleObject" Target="../embeddings/oleObject191.bin"/><Relationship Id="rId5" Type="http://schemas.openxmlformats.org/officeDocument/2006/relationships/oleObject" Target="../embeddings/oleObject117.bin"/><Relationship Id="rId61" Type="http://schemas.openxmlformats.org/officeDocument/2006/relationships/oleObject" Target="../embeddings/oleObject173.bin"/><Relationship Id="rId10" Type="http://schemas.openxmlformats.org/officeDocument/2006/relationships/oleObject" Target="../embeddings/oleObject122.bin"/><Relationship Id="rId19" Type="http://schemas.openxmlformats.org/officeDocument/2006/relationships/oleObject" Target="../embeddings/oleObject131.bin"/><Relationship Id="rId31" Type="http://schemas.openxmlformats.org/officeDocument/2006/relationships/oleObject" Target="../embeddings/oleObject143.bin"/><Relationship Id="rId44" Type="http://schemas.openxmlformats.org/officeDocument/2006/relationships/oleObject" Target="../embeddings/oleObject156.bin"/><Relationship Id="rId52" Type="http://schemas.openxmlformats.org/officeDocument/2006/relationships/oleObject" Target="../embeddings/oleObject164.bin"/><Relationship Id="rId60" Type="http://schemas.openxmlformats.org/officeDocument/2006/relationships/oleObject" Target="../embeddings/oleObject172.bin"/><Relationship Id="rId65" Type="http://schemas.openxmlformats.org/officeDocument/2006/relationships/oleObject" Target="../embeddings/oleObject177.bin"/><Relationship Id="rId73" Type="http://schemas.openxmlformats.org/officeDocument/2006/relationships/oleObject" Target="../embeddings/oleObject185.bin"/><Relationship Id="rId78" Type="http://schemas.openxmlformats.org/officeDocument/2006/relationships/oleObject" Target="../embeddings/oleObject190.bin"/><Relationship Id="rId81" Type="http://schemas.openxmlformats.org/officeDocument/2006/relationships/oleObject" Target="../embeddings/oleObject193.bin"/><Relationship Id="rId4" Type="http://schemas.openxmlformats.org/officeDocument/2006/relationships/oleObject" Target="../embeddings/oleObject116.bin"/><Relationship Id="rId9" Type="http://schemas.openxmlformats.org/officeDocument/2006/relationships/oleObject" Target="../embeddings/oleObject121.bin"/><Relationship Id="rId14" Type="http://schemas.openxmlformats.org/officeDocument/2006/relationships/oleObject" Target="../embeddings/oleObject126.bin"/><Relationship Id="rId22" Type="http://schemas.openxmlformats.org/officeDocument/2006/relationships/oleObject" Target="../embeddings/oleObject134.bin"/><Relationship Id="rId27" Type="http://schemas.openxmlformats.org/officeDocument/2006/relationships/oleObject" Target="../embeddings/oleObject139.bin"/><Relationship Id="rId30" Type="http://schemas.openxmlformats.org/officeDocument/2006/relationships/oleObject" Target="../embeddings/oleObject142.bin"/><Relationship Id="rId35" Type="http://schemas.openxmlformats.org/officeDocument/2006/relationships/oleObject" Target="../embeddings/oleObject147.bin"/><Relationship Id="rId43" Type="http://schemas.openxmlformats.org/officeDocument/2006/relationships/oleObject" Target="../embeddings/oleObject155.bin"/><Relationship Id="rId48" Type="http://schemas.openxmlformats.org/officeDocument/2006/relationships/oleObject" Target="../embeddings/oleObject160.bin"/><Relationship Id="rId56" Type="http://schemas.openxmlformats.org/officeDocument/2006/relationships/oleObject" Target="../embeddings/oleObject168.bin"/><Relationship Id="rId64" Type="http://schemas.openxmlformats.org/officeDocument/2006/relationships/oleObject" Target="../embeddings/oleObject176.bin"/><Relationship Id="rId69" Type="http://schemas.openxmlformats.org/officeDocument/2006/relationships/oleObject" Target="../embeddings/oleObject181.bin"/><Relationship Id="rId77" Type="http://schemas.openxmlformats.org/officeDocument/2006/relationships/oleObject" Target="../embeddings/oleObject189.bin"/><Relationship Id="rId8" Type="http://schemas.openxmlformats.org/officeDocument/2006/relationships/oleObject" Target="../embeddings/oleObject120.bin"/><Relationship Id="rId51" Type="http://schemas.openxmlformats.org/officeDocument/2006/relationships/oleObject" Target="../embeddings/oleObject163.bin"/><Relationship Id="rId72" Type="http://schemas.openxmlformats.org/officeDocument/2006/relationships/oleObject" Target="../embeddings/oleObject184.bin"/><Relationship Id="rId80" Type="http://schemas.openxmlformats.org/officeDocument/2006/relationships/oleObject" Target="../embeddings/oleObject192.bin"/><Relationship Id="rId3" Type="http://schemas.openxmlformats.org/officeDocument/2006/relationships/oleObject" Target="../embeddings/oleObject115.bin"/><Relationship Id="rId12" Type="http://schemas.openxmlformats.org/officeDocument/2006/relationships/oleObject" Target="../embeddings/oleObject124.bin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7.bin"/><Relationship Id="rId33" Type="http://schemas.openxmlformats.org/officeDocument/2006/relationships/oleObject" Target="../embeddings/oleObject145.bin"/><Relationship Id="rId38" Type="http://schemas.openxmlformats.org/officeDocument/2006/relationships/oleObject" Target="../embeddings/oleObject150.bin"/><Relationship Id="rId46" Type="http://schemas.openxmlformats.org/officeDocument/2006/relationships/oleObject" Target="../embeddings/oleObject158.bin"/><Relationship Id="rId59" Type="http://schemas.openxmlformats.org/officeDocument/2006/relationships/oleObject" Target="../embeddings/oleObject171.bin"/><Relationship Id="rId67" Type="http://schemas.openxmlformats.org/officeDocument/2006/relationships/oleObject" Target="../embeddings/oleObject179.bin"/><Relationship Id="rId20" Type="http://schemas.openxmlformats.org/officeDocument/2006/relationships/oleObject" Target="../embeddings/oleObject132.bin"/><Relationship Id="rId41" Type="http://schemas.openxmlformats.org/officeDocument/2006/relationships/oleObject" Target="../embeddings/oleObject153.bin"/><Relationship Id="rId54" Type="http://schemas.openxmlformats.org/officeDocument/2006/relationships/oleObject" Target="../embeddings/oleObject166.bin"/><Relationship Id="rId62" Type="http://schemas.openxmlformats.org/officeDocument/2006/relationships/oleObject" Target="../embeddings/oleObject174.bin"/><Relationship Id="rId70" Type="http://schemas.openxmlformats.org/officeDocument/2006/relationships/oleObject" Target="../embeddings/oleObject182.bin"/><Relationship Id="rId75" Type="http://schemas.openxmlformats.org/officeDocument/2006/relationships/oleObject" Target="../embeddings/oleObject187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8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5.bin"/><Relationship Id="rId28" Type="http://schemas.openxmlformats.org/officeDocument/2006/relationships/oleObject" Target="../embeddings/oleObject140.bin"/><Relationship Id="rId36" Type="http://schemas.openxmlformats.org/officeDocument/2006/relationships/oleObject" Target="../embeddings/oleObject148.bin"/><Relationship Id="rId49" Type="http://schemas.openxmlformats.org/officeDocument/2006/relationships/oleObject" Target="../embeddings/oleObject161.bin"/><Relationship Id="rId57" Type="http://schemas.openxmlformats.org/officeDocument/2006/relationships/oleObject" Target="../embeddings/oleObject16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97.bin"/><Relationship Id="rId5" Type="http://schemas.openxmlformats.org/officeDocument/2006/relationships/oleObject" Target="../embeddings/oleObject196.bin"/><Relationship Id="rId4" Type="http://schemas.openxmlformats.org/officeDocument/2006/relationships/oleObject" Target="../embeddings/oleObject195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8.bin"/><Relationship Id="rId18" Type="http://schemas.openxmlformats.org/officeDocument/2006/relationships/oleObject" Target="../embeddings/oleObject213.bin"/><Relationship Id="rId26" Type="http://schemas.openxmlformats.org/officeDocument/2006/relationships/oleObject" Target="../embeddings/oleObject221.bin"/><Relationship Id="rId39" Type="http://schemas.openxmlformats.org/officeDocument/2006/relationships/oleObject" Target="../embeddings/oleObject234.bin"/><Relationship Id="rId21" Type="http://schemas.openxmlformats.org/officeDocument/2006/relationships/oleObject" Target="../embeddings/oleObject216.bin"/><Relationship Id="rId34" Type="http://schemas.openxmlformats.org/officeDocument/2006/relationships/oleObject" Target="../embeddings/oleObject229.bin"/><Relationship Id="rId42" Type="http://schemas.openxmlformats.org/officeDocument/2006/relationships/oleObject" Target="../embeddings/oleObject237.bin"/><Relationship Id="rId47" Type="http://schemas.openxmlformats.org/officeDocument/2006/relationships/oleObject" Target="../embeddings/oleObject242.bin"/><Relationship Id="rId50" Type="http://schemas.openxmlformats.org/officeDocument/2006/relationships/oleObject" Target="../embeddings/oleObject245.bin"/><Relationship Id="rId55" Type="http://schemas.openxmlformats.org/officeDocument/2006/relationships/oleObject" Target="../embeddings/oleObject250.bin"/><Relationship Id="rId63" Type="http://schemas.openxmlformats.org/officeDocument/2006/relationships/oleObject" Target="../embeddings/oleObject258.bin"/><Relationship Id="rId68" Type="http://schemas.openxmlformats.org/officeDocument/2006/relationships/oleObject" Target="../embeddings/oleObject263.bin"/><Relationship Id="rId76" Type="http://schemas.openxmlformats.org/officeDocument/2006/relationships/oleObject" Target="../embeddings/oleObject271.bin"/><Relationship Id="rId7" Type="http://schemas.openxmlformats.org/officeDocument/2006/relationships/oleObject" Target="../embeddings/oleObject202.bin"/><Relationship Id="rId71" Type="http://schemas.openxmlformats.org/officeDocument/2006/relationships/oleObject" Target="../embeddings/oleObject26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1.bin"/><Relationship Id="rId29" Type="http://schemas.openxmlformats.org/officeDocument/2006/relationships/oleObject" Target="../embeddings/oleObject224.bin"/><Relationship Id="rId11" Type="http://schemas.openxmlformats.org/officeDocument/2006/relationships/oleObject" Target="../embeddings/oleObject206.bin"/><Relationship Id="rId24" Type="http://schemas.openxmlformats.org/officeDocument/2006/relationships/oleObject" Target="../embeddings/oleObject219.bin"/><Relationship Id="rId32" Type="http://schemas.openxmlformats.org/officeDocument/2006/relationships/oleObject" Target="../embeddings/oleObject227.bin"/><Relationship Id="rId37" Type="http://schemas.openxmlformats.org/officeDocument/2006/relationships/oleObject" Target="../embeddings/oleObject232.bin"/><Relationship Id="rId40" Type="http://schemas.openxmlformats.org/officeDocument/2006/relationships/oleObject" Target="../embeddings/oleObject235.bin"/><Relationship Id="rId45" Type="http://schemas.openxmlformats.org/officeDocument/2006/relationships/oleObject" Target="../embeddings/oleObject240.bin"/><Relationship Id="rId53" Type="http://schemas.openxmlformats.org/officeDocument/2006/relationships/oleObject" Target="../embeddings/oleObject248.bin"/><Relationship Id="rId58" Type="http://schemas.openxmlformats.org/officeDocument/2006/relationships/oleObject" Target="../embeddings/oleObject253.bin"/><Relationship Id="rId66" Type="http://schemas.openxmlformats.org/officeDocument/2006/relationships/oleObject" Target="../embeddings/oleObject261.bin"/><Relationship Id="rId74" Type="http://schemas.openxmlformats.org/officeDocument/2006/relationships/oleObject" Target="../embeddings/oleObject269.bin"/><Relationship Id="rId79" Type="http://schemas.openxmlformats.org/officeDocument/2006/relationships/oleObject" Target="../embeddings/oleObject274.bin"/><Relationship Id="rId5" Type="http://schemas.openxmlformats.org/officeDocument/2006/relationships/oleObject" Target="../embeddings/oleObject200.bin"/><Relationship Id="rId61" Type="http://schemas.openxmlformats.org/officeDocument/2006/relationships/oleObject" Target="../embeddings/oleObject256.bin"/><Relationship Id="rId10" Type="http://schemas.openxmlformats.org/officeDocument/2006/relationships/oleObject" Target="../embeddings/oleObject205.bin"/><Relationship Id="rId19" Type="http://schemas.openxmlformats.org/officeDocument/2006/relationships/oleObject" Target="../embeddings/oleObject214.bin"/><Relationship Id="rId31" Type="http://schemas.openxmlformats.org/officeDocument/2006/relationships/oleObject" Target="../embeddings/oleObject226.bin"/><Relationship Id="rId44" Type="http://schemas.openxmlformats.org/officeDocument/2006/relationships/oleObject" Target="../embeddings/oleObject239.bin"/><Relationship Id="rId52" Type="http://schemas.openxmlformats.org/officeDocument/2006/relationships/oleObject" Target="../embeddings/oleObject247.bin"/><Relationship Id="rId60" Type="http://schemas.openxmlformats.org/officeDocument/2006/relationships/oleObject" Target="../embeddings/oleObject255.bin"/><Relationship Id="rId65" Type="http://schemas.openxmlformats.org/officeDocument/2006/relationships/oleObject" Target="../embeddings/oleObject260.bin"/><Relationship Id="rId73" Type="http://schemas.openxmlformats.org/officeDocument/2006/relationships/oleObject" Target="../embeddings/oleObject268.bin"/><Relationship Id="rId78" Type="http://schemas.openxmlformats.org/officeDocument/2006/relationships/oleObject" Target="../embeddings/oleObject273.bin"/><Relationship Id="rId81" Type="http://schemas.openxmlformats.org/officeDocument/2006/relationships/oleObject" Target="../embeddings/oleObject276.bin"/><Relationship Id="rId4" Type="http://schemas.openxmlformats.org/officeDocument/2006/relationships/oleObject" Target="../embeddings/oleObject199.bin"/><Relationship Id="rId9" Type="http://schemas.openxmlformats.org/officeDocument/2006/relationships/oleObject" Target="../embeddings/oleObject204.bin"/><Relationship Id="rId14" Type="http://schemas.openxmlformats.org/officeDocument/2006/relationships/oleObject" Target="../embeddings/oleObject209.bin"/><Relationship Id="rId22" Type="http://schemas.openxmlformats.org/officeDocument/2006/relationships/oleObject" Target="../embeddings/oleObject217.bin"/><Relationship Id="rId27" Type="http://schemas.openxmlformats.org/officeDocument/2006/relationships/oleObject" Target="../embeddings/oleObject222.bin"/><Relationship Id="rId30" Type="http://schemas.openxmlformats.org/officeDocument/2006/relationships/oleObject" Target="../embeddings/oleObject225.bin"/><Relationship Id="rId35" Type="http://schemas.openxmlformats.org/officeDocument/2006/relationships/oleObject" Target="../embeddings/oleObject230.bin"/><Relationship Id="rId43" Type="http://schemas.openxmlformats.org/officeDocument/2006/relationships/oleObject" Target="../embeddings/oleObject238.bin"/><Relationship Id="rId48" Type="http://schemas.openxmlformats.org/officeDocument/2006/relationships/oleObject" Target="../embeddings/oleObject243.bin"/><Relationship Id="rId56" Type="http://schemas.openxmlformats.org/officeDocument/2006/relationships/oleObject" Target="../embeddings/oleObject251.bin"/><Relationship Id="rId64" Type="http://schemas.openxmlformats.org/officeDocument/2006/relationships/oleObject" Target="../embeddings/oleObject259.bin"/><Relationship Id="rId69" Type="http://schemas.openxmlformats.org/officeDocument/2006/relationships/oleObject" Target="../embeddings/oleObject264.bin"/><Relationship Id="rId77" Type="http://schemas.openxmlformats.org/officeDocument/2006/relationships/oleObject" Target="../embeddings/oleObject272.bin"/><Relationship Id="rId8" Type="http://schemas.openxmlformats.org/officeDocument/2006/relationships/oleObject" Target="../embeddings/oleObject203.bin"/><Relationship Id="rId51" Type="http://schemas.openxmlformats.org/officeDocument/2006/relationships/oleObject" Target="../embeddings/oleObject246.bin"/><Relationship Id="rId72" Type="http://schemas.openxmlformats.org/officeDocument/2006/relationships/oleObject" Target="../embeddings/oleObject267.bin"/><Relationship Id="rId80" Type="http://schemas.openxmlformats.org/officeDocument/2006/relationships/oleObject" Target="../embeddings/oleObject275.bin"/><Relationship Id="rId3" Type="http://schemas.openxmlformats.org/officeDocument/2006/relationships/oleObject" Target="../embeddings/oleObject198.bin"/><Relationship Id="rId12" Type="http://schemas.openxmlformats.org/officeDocument/2006/relationships/oleObject" Target="../embeddings/oleObject207.bin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20.bin"/><Relationship Id="rId33" Type="http://schemas.openxmlformats.org/officeDocument/2006/relationships/oleObject" Target="../embeddings/oleObject228.bin"/><Relationship Id="rId38" Type="http://schemas.openxmlformats.org/officeDocument/2006/relationships/oleObject" Target="../embeddings/oleObject233.bin"/><Relationship Id="rId46" Type="http://schemas.openxmlformats.org/officeDocument/2006/relationships/oleObject" Target="../embeddings/oleObject241.bin"/><Relationship Id="rId59" Type="http://schemas.openxmlformats.org/officeDocument/2006/relationships/oleObject" Target="../embeddings/oleObject254.bin"/><Relationship Id="rId67" Type="http://schemas.openxmlformats.org/officeDocument/2006/relationships/oleObject" Target="../embeddings/oleObject262.bin"/><Relationship Id="rId20" Type="http://schemas.openxmlformats.org/officeDocument/2006/relationships/oleObject" Target="../embeddings/oleObject215.bin"/><Relationship Id="rId41" Type="http://schemas.openxmlformats.org/officeDocument/2006/relationships/oleObject" Target="../embeddings/oleObject236.bin"/><Relationship Id="rId54" Type="http://schemas.openxmlformats.org/officeDocument/2006/relationships/oleObject" Target="../embeddings/oleObject249.bin"/><Relationship Id="rId62" Type="http://schemas.openxmlformats.org/officeDocument/2006/relationships/oleObject" Target="../embeddings/oleObject257.bin"/><Relationship Id="rId70" Type="http://schemas.openxmlformats.org/officeDocument/2006/relationships/oleObject" Target="../embeddings/oleObject265.bin"/><Relationship Id="rId75" Type="http://schemas.openxmlformats.org/officeDocument/2006/relationships/oleObject" Target="../embeddings/oleObject270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01.bin"/><Relationship Id="rId15" Type="http://schemas.openxmlformats.org/officeDocument/2006/relationships/oleObject" Target="../embeddings/oleObject210.bin"/><Relationship Id="rId23" Type="http://schemas.openxmlformats.org/officeDocument/2006/relationships/oleObject" Target="../embeddings/oleObject218.bin"/><Relationship Id="rId28" Type="http://schemas.openxmlformats.org/officeDocument/2006/relationships/oleObject" Target="../embeddings/oleObject223.bin"/><Relationship Id="rId36" Type="http://schemas.openxmlformats.org/officeDocument/2006/relationships/oleObject" Target="../embeddings/oleObject231.bin"/><Relationship Id="rId49" Type="http://schemas.openxmlformats.org/officeDocument/2006/relationships/oleObject" Target="../embeddings/oleObject244.bin"/><Relationship Id="rId57" Type="http://schemas.openxmlformats.org/officeDocument/2006/relationships/oleObject" Target="../embeddings/oleObject25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80.bin"/><Relationship Id="rId5" Type="http://schemas.openxmlformats.org/officeDocument/2006/relationships/oleObject" Target="../embeddings/oleObject279.bin"/><Relationship Id="rId4" Type="http://schemas.openxmlformats.org/officeDocument/2006/relationships/oleObject" Target="../embeddings/oleObject27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2.bin"/><Relationship Id="rId18" Type="http://schemas.openxmlformats.org/officeDocument/2006/relationships/oleObject" Target="../embeddings/oleObject297.bin"/><Relationship Id="rId26" Type="http://schemas.openxmlformats.org/officeDocument/2006/relationships/oleObject" Target="../embeddings/oleObject305.bin"/><Relationship Id="rId39" Type="http://schemas.openxmlformats.org/officeDocument/2006/relationships/oleObject" Target="../embeddings/oleObject318.bin"/><Relationship Id="rId21" Type="http://schemas.openxmlformats.org/officeDocument/2006/relationships/oleObject" Target="../embeddings/oleObject300.bin"/><Relationship Id="rId34" Type="http://schemas.openxmlformats.org/officeDocument/2006/relationships/oleObject" Target="../embeddings/oleObject313.bin"/><Relationship Id="rId42" Type="http://schemas.openxmlformats.org/officeDocument/2006/relationships/oleObject" Target="../embeddings/oleObject321.bin"/><Relationship Id="rId47" Type="http://schemas.openxmlformats.org/officeDocument/2006/relationships/oleObject" Target="../embeddings/oleObject326.bin"/><Relationship Id="rId50" Type="http://schemas.openxmlformats.org/officeDocument/2006/relationships/oleObject" Target="../embeddings/oleObject329.bin"/><Relationship Id="rId55" Type="http://schemas.openxmlformats.org/officeDocument/2006/relationships/oleObject" Target="../embeddings/oleObject334.bin"/><Relationship Id="rId63" Type="http://schemas.openxmlformats.org/officeDocument/2006/relationships/oleObject" Target="../embeddings/oleObject342.bin"/><Relationship Id="rId68" Type="http://schemas.openxmlformats.org/officeDocument/2006/relationships/oleObject" Target="../embeddings/oleObject347.bin"/><Relationship Id="rId76" Type="http://schemas.openxmlformats.org/officeDocument/2006/relationships/oleObject" Target="../embeddings/oleObject355.bin"/><Relationship Id="rId7" Type="http://schemas.openxmlformats.org/officeDocument/2006/relationships/oleObject" Target="../embeddings/oleObject286.bin"/><Relationship Id="rId71" Type="http://schemas.openxmlformats.org/officeDocument/2006/relationships/oleObject" Target="../embeddings/oleObject35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5.bin"/><Relationship Id="rId29" Type="http://schemas.openxmlformats.org/officeDocument/2006/relationships/oleObject" Target="../embeddings/oleObject308.bin"/><Relationship Id="rId11" Type="http://schemas.openxmlformats.org/officeDocument/2006/relationships/oleObject" Target="../embeddings/oleObject290.bin"/><Relationship Id="rId24" Type="http://schemas.openxmlformats.org/officeDocument/2006/relationships/oleObject" Target="../embeddings/oleObject303.bin"/><Relationship Id="rId32" Type="http://schemas.openxmlformats.org/officeDocument/2006/relationships/oleObject" Target="../embeddings/oleObject311.bin"/><Relationship Id="rId37" Type="http://schemas.openxmlformats.org/officeDocument/2006/relationships/oleObject" Target="../embeddings/oleObject316.bin"/><Relationship Id="rId40" Type="http://schemas.openxmlformats.org/officeDocument/2006/relationships/oleObject" Target="../embeddings/oleObject319.bin"/><Relationship Id="rId45" Type="http://schemas.openxmlformats.org/officeDocument/2006/relationships/oleObject" Target="../embeddings/oleObject324.bin"/><Relationship Id="rId53" Type="http://schemas.openxmlformats.org/officeDocument/2006/relationships/oleObject" Target="../embeddings/oleObject332.bin"/><Relationship Id="rId58" Type="http://schemas.openxmlformats.org/officeDocument/2006/relationships/oleObject" Target="../embeddings/oleObject337.bin"/><Relationship Id="rId66" Type="http://schemas.openxmlformats.org/officeDocument/2006/relationships/oleObject" Target="../embeddings/oleObject345.bin"/><Relationship Id="rId74" Type="http://schemas.openxmlformats.org/officeDocument/2006/relationships/oleObject" Target="../embeddings/oleObject353.bin"/><Relationship Id="rId79" Type="http://schemas.openxmlformats.org/officeDocument/2006/relationships/oleObject" Target="../embeddings/oleObject358.bin"/><Relationship Id="rId5" Type="http://schemas.openxmlformats.org/officeDocument/2006/relationships/oleObject" Target="../embeddings/oleObject284.bin"/><Relationship Id="rId61" Type="http://schemas.openxmlformats.org/officeDocument/2006/relationships/oleObject" Target="../embeddings/oleObject340.bin"/><Relationship Id="rId10" Type="http://schemas.openxmlformats.org/officeDocument/2006/relationships/oleObject" Target="../embeddings/oleObject289.bin"/><Relationship Id="rId19" Type="http://schemas.openxmlformats.org/officeDocument/2006/relationships/oleObject" Target="../embeddings/oleObject298.bin"/><Relationship Id="rId31" Type="http://schemas.openxmlformats.org/officeDocument/2006/relationships/oleObject" Target="../embeddings/oleObject310.bin"/><Relationship Id="rId44" Type="http://schemas.openxmlformats.org/officeDocument/2006/relationships/oleObject" Target="../embeddings/oleObject323.bin"/><Relationship Id="rId52" Type="http://schemas.openxmlformats.org/officeDocument/2006/relationships/oleObject" Target="../embeddings/oleObject331.bin"/><Relationship Id="rId60" Type="http://schemas.openxmlformats.org/officeDocument/2006/relationships/oleObject" Target="../embeddings/oleObject339.bin"/><Relationship Id="rId65" Type="http://schemas.openxmlformats.org/officeDocument/2006/relationships/oleObject" Target="../embeddings/oleObject344.bin"/><Relationship Id="rId73" Type="http://schemas.openxmlformats.org/officeDocument/2006/relationships/oleObject" Target="../embeddings/oleObject352.bin"/><Relationship Id="rId78" Type="http://schemas.openxmlformats.org/officeDocument/2006/relationships/oleObject" Target="../embeddings/oleObject357.bin"/><Relationship Id="rId81" Type="http://schemas.openxmlformats.org/officeDocument/2006/relationships/oleObject" Target="../embeddings/oleObject360.bin"/><Relationship Id="rId4" Type="http://schemas.openxmlformats.org/officeDocument/2006/relationships/oleObject" Target="../embeddings/oleObject283.bin"/><Relationship Id="rId9" Type="http://schemas.openxmlformats.org/officeDocument/2006/relationships/oleObject" Target="../embeddings/oleObject288.bin"/><Relationship Id="rId14" Type="http://schemas.openxmlformats.org/officeDocument/2006/relationships/oleObject" Target="../embeddings/oleObject293.bin"/><Relationship Id="rId22" Type="http://schemas.openxmlformats.org/officeDocument/2006/relationships/oleObject" Target="../embeddings/oleObject301.bin"/><Relationship Id="rId27" Type="http://schemas.openxmlformats.org/officeDocument/2006/relationships/oleObject" Target="../embeddings/oleObject306.bin"/><Relationship Id="rId30" Type="http://schemas.openxmlformats.org/officeDocument/2006/relationships/oleObject" Target="../embeddings/oleObject309.bin"/><Relationship Id="rId35" Type="http://schemas.openxmlformats.org/officeDocument/2006/relationships/oleObject" Target="../embeddings/oleObject314.bin"/><Relationship Id="rId43" Type="http://schemas.openxmlformats.org/officeDocument/2006/relationships/oleObject" Target="../embeddings/oleObject322.bin"/><Relationship Id="rId48" Type="http://schemas.openxmlformats.org/officeDocument/2006/relationships/oleObject" Target="../embeddings/oleObject327.bin"/><Relationship Id="rId56" Type="http://schemas.openxmlformats.org/officeDocument/2006/relationships/oleObject" Target="../embeddings/oleObject335.bin"/><Relationship Id="rId64" Type="http://schemas.openxmlformats.org/officeDocument/2006/relationships/oleObject" Target="../embeddings/oleObject343.bin"/><Relationship Id="rId69" Type="http://schemas.openxmlformats.org/officeDocument/2006/relationships/oleObject" Target="../embeddings/oleObject348.bin"/><Relationship Id="rId77" Type="http://schemas.openxmlformats.org/officeDocument/2006/relationships/oleObject" Target="../embeddings/oleObject356.bin"/><Relationship Id="rId8" Type="http://schemas.openxmlformats.org/officeDocument/2006/relationships/oleObject" Target="../embeddings/oleObject287.bin"/><Relationship Id="rId51" Type="http://schemas.openxmlformats.org/officeDocument/2006/relationships/oleObject" Target="../embeddings/oleObject330.bin"/><Relationship Id="rId72" Type="http://schemas.openxmlformats.org/officeDocument/2006/relationships/oleObject" Target="../embeddings/oleObject351.bin"/><Relationship Id="rId80" Type="http://schemas.openxmlformats.org/officeDocument/2006/relationships/oleObject" Target="../embeddings/oleObject359.bin"/><Relationship Id="rId3" Type="http://schemas.openxmlformats.org/officeDocument/2006/relationships/oleObject" Target="../embeddings/oleObject282.bin"/><Relationship Id="rId12" Type="http://schemas.openxmlformats.org/officeDocument/2006/relationships/oleObject" Target="../embeddings/oleObject291.bin"/><Relationship Id="rId17" Type="http://schemas.openxmlformats.org/officeDocument/2006/relationships/oleObject" Target="../embeddings/oleObject296.bin"/><Relationship Id="rId25" Type="http://schemas.openxmlformats.org/officeDocument/2006/relationships/oleObject" Target="../embeddings/oleObject304.bin"/><Relationship Id="rId33" Type="http://schemas.openxmlformats.org/officeDocument/2006/relationships/oleObject" Target="../embeddings/oleObject312.bin"/><Relationship Id="rId38" Type="http://schemas.openxmlformats.org/officeDocument/2006/relationships/oleObject" Target="../embeddings/oleObject317.bin"/><Relationship Id="rId46" Type="http://schemas.openxmlformats.org/officeDocument/2006/relationships/oleObject" Target="../embeddings/oleObject325.bin"/><Relationship Id="rId59" Type="http://schemas.openxmlformats.org/officeDocument/2006/relationships/oleObject" Target="../embeddings/oleObject338.bin"/><Relationship Id="rId67" Type="http://schemas.openxmlformats.org/officeDocument/2006/relationships/oleObject" Target="../embeddings/oleObject346.bin"/><Relationship Id="rId20" Type="http://schemas.openxmlformats.org/officeDocument/2006/relationships/oleObject" Target="../embeddings/oleObject299.bin"/><Relationship Id="rId41" Type="http://schemas.openxmlformats.org/officeDocument/2006/relationships/oleObject" Target="../embeddings/oleObject320.bin"/><Relationship Id="rId54" Type="http://schemas.openxmlformats.org/officeDocument/2006/relationships/oleObject" Target="../embeddings/oleObject333.bin"/><Relationship Id="rId62" Type="http://schemas.openxmlformats.org/officeDocument/2006/relationships/oleObject" Target="../embeddings/oleObject341.bin"/><Relationship Id="rId70" Type="http://schemas.openxmlformats.org/officeDocument/2006/relationships/oleObject" Target="../embeddings/oleObject349.bin"/><Relationship Id="rId75" Type="http://schemas.openxmlformats.org/officeDocument/2006/relationships/oleObject" Target="../embeddings/oleObject354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85.bin"/><Relationship Id="rId15" Type="http://schemas.openxmlformats.org/officeDocument/2006/relationships/oleObject" Target="../embeddings/oleObject294.bin"/><Relationship Id="rId23" Type="http://schemas.openxmlformats.org/officeDocument/2006/relationships/oleObject" Target="../embeddings/oleObject302.bin"/><Relationship Id="rId28" Type="http://schemas.openxmlformats.org/officeDocument/2006/relationships/oleObject" Target="../embeddings/oleObject307.bin"/><Relationship Id="rId36" Type="http://schemas.openxmlformats.org/officeDocument/2006/relationships/oleObject" Target="../embeddings/oleObject315.bin"/><Relationship Id="rId49" Type="http://schemas.openxmlformats.org/officeDocument/2006/relationships/oleObject" Target="../embeddings/oleObject328.bin"/><Relationship Id="rId57" Type="http://schemas.openxmlformats.org/officeDocument/2006/relationships/oleObject" Target="../embeddings/oleObject33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2.bin"/><Relationship Id="rId18" Type="http://schemas.openxmlformats.org/officeDocument/2006/relationships/oleObject" Target="../embeddings/oleObject377.bin"/><Relationship Id="rId26" Type="http://schemas.openxmlformats.org/officeDocument/2006/relationships/oleObject" Target="../embeddings/oleObject385.bin"/><Relationship Id="rId39" Type="http://schemas.openxmlformats.org/officeDocument/2006/relationships/oleObject" Target="../embeddings/oleObject398.bin"/><Relationship Id="rId21" Type="http://schemas.openxmlformats.org/officeDocument/2006/relationships/oleObject" Target="../embeddings/oleObject380.bin"/><Relationship Id="rId34" Type="http://schemas.openxmlformats.org/officeDocument/2006/relationships/oleObject" Target="../embeddings/oleObject393.bin"/><Relationship Id="rId42" Type="http://schemas.openxmlformats.org/officeDocument/2006/relationships/oleObject" Target="../embeddings/oleObject401.bin"/><Relationship Id="rId47" Type="http://schemas.openxmlformats.org/officeDocument/2006/relationships/oleObject" Target="../embeddings/oleObject406.bin"/><Relationship Id="rId50" Type="http://schemas.openxmlformats.org/officeDocument/2006/relationships/oleObject" Target="../embeddings/oleObject409.bin"/><Relationship Id="rId55" Type="http://schemas.openxmlformats.org/officeDocument/2006/relationships/oleObject" Target="../embeddings/oleObject414.bin"/><Relationship Id="rId63" Type="http://schemas.openxmlformats.org/officeDocument/2006/relationships/oleObject" Target="../embeddings/oleObject422.bin"/><Relationship Id="rId68" Type="http://schemas.openxmlformats.org/officeDocument/2006/relationships/oleObject" Target="../embeddings/oleObject427.bin"/><Relationship Id="rId76" Type="http://schemas.openxmlformats.org/officeDocument/2006/relationships/oleObject" Target="../embeddings/oleObject435.bin"/><Relationship Id="rId7" Type="http://schemas.openxmlformats.org/officeDocument/2006/relationships/oleObject" Target="../embeddings/oleObject366.bin"/><Relationship Id="rId71" Type="http://schemas.openxmlformats.org/officeDocument/2006/relationships/oleObject" Target="../embeddings/oleObject43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5.bin"/><Relationship Id="rId29" Type="http://schemas.openxmlformats.org/officeDocument/2006/relationships/oleObject" Target="../embeddings/oleObject388.bin"/><Relationship Id="rId11" Type="http://schemas.openxmlformats.org/officeDocument/2006/relationships/oleObject" Target="../embeddings/oleObject370.bin"/><Relationship Id="rId24" Type="http://schemas.openxmlformats.org/officeDocument/2006/relationships/oleObject" Target="../embeddings/oleObject383.bin"/><Relationship Id="rId32" Type="http://schemas.openxmlformats.org/officeDocument/2006/relationships/oleObject" Target="../embeddings/oleObject391.bin"/><Relationship Id="rId37" Type="http://schemas.openxmlformats.org/officeDocument/2006/relationships/oleObject" Target="../embeddings/oleObject396.bin"/><Relationship Id="rId40" Type="http://schemas.openxmlformats.org/officeDocument/2006/relationships/oleObject" Target="../embeddings/oleObject399.bin"/><Relationship Id="rId45" Type="http://schemas.openxmlformats.org/officeDocument/2006/relationships/oleObject" Target="../embeddings/oleObject404.bin"/><Relationship Id="rId53" Type="http://schemas.openxmlformats.org/officeDocument/2006/relationships/oleObject" Target="../embeddings/oleObject412.bin"/><Relationship Id="rId58" Type="http://schemas.openxmlformats.org/officeDocument/2006/relationships/oleObject" Target="../embeddings/oleObject417.bin"/><Relationship Id="rId66" Type="http://schemas.openxmlformats.org/officeDocument/2006/relationships/oleObject" Target="../embeddings/oleObject425.bin"/><Relationship Id="rId74" Type="http://schemas.openxmlformats.org/officeDocument/2006/relationships/oleObject" Target="../embeddings/oleObject433.bin"/><Relationship Id="rId79" Type="http://schemas.openxmlformats.org/officeDocument/2006/relationships/oleObject" Target="../embeddings/oleObject438.bin"/><Relationship Id="rId5" Type="http://schemas.openxmlformats.org/officeDocument/2006/relationships/oleObject" Target="../embeddings/oleObject364.bin"/><Relationship Id="rId61" Type="http://schemas.openxmlformats.org/officeDocument/2006/relationships/oleObject" Target="../embeddings/oleObject420.bin"/><Relationship Id="rId82" Type="http://schemas.openxmlformats.org/officeDocument/2006/relationships/oleObject" Target="../embeddings/oleObject441.bin"/><Relationship Id="rId10" Type="http://schemas.openxmlformats.org/officeDocument/2006/relationships/oleObject" Target="../embeddings/oleObject369.bin"/><Relationship Id="rId19" Type="http://schemas.openxmlformats.org/officeDocument/2006/relationships/oleObject" Target="../embeddings/oleObject378.bin"/><Relationship Id="rId31" Type="http://schemas.openxmlformats.org/officeDocument/2006/relationships/oleObject" Target="../embeddings/oleObject390.bin"/><Relationship Id="rId44" Type="http://schemas.openxmlformats.org/officeDocument/2006/relationships/oleObject" Target="../embeddings/oleObject403.bin"/><Relationship Id="rId52" Type="http://schemas.openxmlformats.org/officeDocument/2006/relationships/oleObject" Target="../embeddings/oleObject411.bin"/><Relationship Id="rId60" Type="http://schemas.openxmlformats.org/officeDocument/2006/relationships/oleObject" Target="../embeddings/oleObject419.bin"/><Relationship Id="rId65" Type="http://schemas.openxmlformats.org/officeDocument/2006/relationships/oleObject" Target="../embeddings/oleObject424.bin"/><Relationship Id="rId73" Type="http://schemas.openxmlformats.org/officeDocument/2006/relationships/oleObject" Target="../embeddings/oleObject432.bin"/><Relationship Id="rId78" Type="http://schemas.openxmlformats.org/officeDocument/2006/relationships/oleObject" Target="../embeddings/oleObject437.bin"/><Relationship Id="rId81" Type="http://schemas.openxmlformats.org/officeDocument/2006/relationships/oleObject" Target="../embeddings/oleObject440.bin"/><Relationship Id="rId4" Type="http://schemas.openxmlformats.org/officeDocument/2006/relationships/oleObject" Target="../embeddings/oleObject363.bin"/><Relationship Id="rId9" Type="http://schemas.openxmlformats.org/officeDocument/2006/relationships/oleObject" Target="../embeddings/oleObject368.bin"/><Relationship Id="rId14" Type="http://schemas.openxmlformats.org/officeDocument/2006/relationships/oleObject" Target="../embeddings/oleObject373.bin"/><Relationship Id="rId22" Type="http://schemas.openxmlformats.org/officeDocument/2006/relationships/oleObject" Target="../embeddings/oleObject381.bin"/><Relationship Id="rId27" Type="http://schemas.openxmlformats.org/officeDocument/2006/relationships/oleObject" Target="../embeddings/oleObject386.bin"/><Relationship Id="rId30" Type="http://schemas.openxmlformats.org/officeDocument/2006/relationships/oleObject" Target="../embeddings/oleObject389.bin"/><Relationship Id="rId35" Type="http://schemas.openxmlformats.org/officeDocument/2006/relationships/oleObject" Target="../embeddings/oleObject394.bin"/><Relationship Id="rId43" Type="http://schemas.openxmlformats.org/officeDocument/2006/relationships/oleObject" Target="../embeddings/oleObject402.bin"/><Relationship Id="rId48" Type="http://schemas.openxmlformats.org/officeDocument/2006/relationships/oleObject" Target="../embeddings/oleObject407.bin"/><Relationship Id="rId56" Type="http://schemas.openxmlformats.org/officeDocument/2006/relationships/oleObject" Target="../embeddings/oleObject415.bin"/><Relationship Id="rId64" Type="http://schemas.openxmlformats.org/officeDocument/2006/relationships/oleObject" Target="../embeddings/oleObject423.bin"/><Relationship Id="rId69" Type="http://schemas.openxmlformats.org/officeDocument/2006/relationships/oleObject" Target="../embeddings/oleObject428.bin"/><Relationship Id="rId77" Type="http://schemas.openxmlformats.org/officeDocument/2006/relationships/oleObject" Target="../embeddings/oleObject436.bin"/><Relationship Id="rId8" Type="http://schemas.openxmlformats.org/officeDocument/2006/relationships/oleObject" Target="../embeddings/oleObject367.bin"/><Relationship Id="rId51" Type="http://schemas.openxmlformats.org/officeDocument/2006/relationships/oleObject" Target="../embeddings/oleObject410.bin"/><Relationship Id="rId72" Type="http://schemas.openxmlformats.org/officeDocument/2006/relationships/oleObject" Target="../embeddings/oleObject431.bin"/><Relationship Id="rId80" Type="http://schemas.openxmlformats.org/officeDocument/2006/relationships/oleObject" Target="../embeddings/oleObject439.bin"/><Relationship Id="rId3" Type="http://schemas.openxmlformats.org/officeDocument/2006/relationships/oleObject" Target="../embeddings/oleObject362.bin"/><Relationship Id="rId12" Type="http://schemas.openxmlformats.org/officeDocument/2006/relationships/oleObject" Target="../embeddings/oleObject371.bin"/><Relationship Id="rId17" Type="http://schemas.openxmlformats.org/officeDocument/2006/relationships/oleObject" Target="../embeddings/oleObject376.bin"/><Relationship Id="rId25" Type="http://schemas.openxmlformats.org/officeDocument/2006/relationships/oleObject" Target="../embeddings/oleObject384.bin"/><Relationship Id="rId33" Type="http://schemas.openxmlformats.org/officeDocument/2006/relationships/oleObject" Target="../embeddings/oleObject392.bin"/><Relationship Id="rId38" Type="http://schemas.openxmlformats.org/officeDocument/2006/relationships/oleObject" Target="../embeddings/oleObject397.bin"/><Relationship Id="rId46" Type="http://schemas.openxmlformats.org/officeDocument/2006/relationships/oleObject" Target="../embeddings/oleObject405.bin"/><Relationship Id="rId59" Type="http://schemas.openxmlformats.org/officeDocument/2006/relationships/oleObject" Target="../embeddings/oleObject418.bin"/><Relationship Id="rId67" Type="http://schemas.openxmlformats.org/officeDocument/2006/relationships/oleObject" Target="../embeddings/oleObject426.bin"/><Relationship Id="rId20" Type="http://schemas.openxmlformats.org/officeDocument/2006/relationships/oleObject" Target="../embeddings/oleObject379.bin"/><Relationship Id="rId41" Type="http://schemas.openxmlformats.org/officeDocument/2006/relationships/oleObject" Target="../embeddings/oleObject400.bin"/><Relationship Id="rId54" Type="http://schemas.openxmlformats.org/officeDocument/2006/relationships/oleObject" Target="../embeddings/oleObject413.bin"/><Relationship Id="rId62" Type="http://schemas.openxmlformats.org/officeDocument/2006/relationships/oleObject" Target="../embeddings/oleObject421.bin"/><Relationship Id="rId70" Type="http://schemas.openxmlformats.org/officeDocument/2006/relationships/oleObject" Target="../embeddings/oleObject429.bin"/><Relationship Id="rId75" Type="http://schemas.openxmlformats.org/officeDocument/2006/relationships/oleObject" Target="../embeddings/oleObject434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65.bin"/><Relationship Id="rId15" Type="http://schemas.openxmlformats.org/officeDocument/2006/relationships/oleObject" Target="../embeddings/oleObject374.bin"/><Relationship Id="rId23" Type="http://schemas.openxmlformats.org/officeDocument/2006/relationships/oleObject" Target="../embeddings/oleObject382.bin"/><Relationship Id="rId28" Type="http://schemas.openxmlformats.org/officeDocument/2006/relationships/oleObject" Target="../embeddings/oleObject387.bin"/><Relationship Id="rId36" Type="http://schemas.openxmlformats.org/officeDocument/2006/relationships/oleObject" Target="../embeddings/oleObject395.bin"/><Relationship Id="rId49" Type="http://schemas.openxmlformats.org/officeDocument/2006/relationships/oleObject" Target="../embeddings/oleObject408.bin"/><Relationship Id="rId57" Type="http://schemas.openxmlformats.org/officeDocument/2006/relationships/oleObject" Target="../embeddings/oleObject41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3.bin"/><Relationship Id="rId18" Type="http://schemas.openxmlformats.org/officeDocument/2006/relationships/oleObject" Target="../embeddings/oleObject458.bin"/><Relationship Id="rId26" Type="http://schemas.openxmlformats.org/officeDocument/2006/relationships/oleObject" Target="../embeddings/oleObject466.bin"/><Relationship Id="rId39" Type="http://schemas.openxmlformats.org/officeDocument/2006/relationships/oleObject" Target="../embeddings/oleObject479.bin"/><Relationship Id="rId21" Type="http://schemas.openxmlformats.org/officeDocument/2006/relationships/oleObject" Target="../embeddings/oleObject461.bin"/><Relationship Id="rId34" Type="http://schemas.openxmlformats.org/officeDocument/2006/relationships/oleObject" Target="../embeddings/oleObject474.bin"/><Relationship Id="rId42" Type="http://schemas.openxmlformats.org/officeDocument/2006/relationships/oleObject" Target="../embeddings/oleObject482.bin"/><Relationship Id="rId47" Type="http://schemas.openxmlformats.org/officeDocument/2006/relationships/oleObject" Target="../embeddings/oleObject487.bin"/><Relationship Id="rId50" Type="http://schemas.openxmlformats.org/officeDocument/2006/relationships/oleObject" Target="../embeddings/oleObject490.bin"/><Relationship Id="rId55" Type="http://schemas.openxmlformats.org/officeDocument/2006/relationships/oleObject" Target="../embeddings/oleObject495.bin"/><Relationship Id="rId63" Type="http://schemas.openxmlformats.org/officeDocument/2006/relationships/oleObject" Target="../embeddings/oleObject503.bin"/><Relationship Id="rId68" Type="http://schemas.openxmlformats.org/officeDocument/2006/relationships/oleObject" Target="../embeddings/oleObject508.bin"/><Relationship Id="rId76" Type="http://schemas.openxmlformats.org/officeDocument/2006/relationships/oleObject" Target="../embeddings/oleObject516.bin"/><Relationship Id="rId84" Type="http://schemas.openxmlformats.org/officeDocument/2006/relationships/oleObject" Target="../embeddings/oleObject524.bin"/><Relationship Id="rId7" Type="http://schemas.openxmlformats.org/officeDocument/2006/relationships/oleObject" Target="../embeddings/oleObject447.bin"/><Relationship Id="rId71" Type="http://schemas.openxmlformats.org/officeDocument/2006/relationships/oleObject" Target="../embeddings/oleObject51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6.bin"/><Relationship Id="rId29" Type="http://schemas.openxmlformats.org/officeDocument/2006/relationships/oleObject" Target="../embeddings/oleObject469.bin"/><Relationship Id="rId11" Type="http://schemas.openxmlformats.org/officeDocument/2006/relationships/oleObject" Target="../embeddings/oleObject451.bin"/><Relationship Id="rId24" Type="http://schemas.openxmlformats.org/officeDocument/2006/relationships/oleObject" Target="../embeddings/oleObject464.bin"/><Relationship Id="rId32" Type="http://schemas.openxmlformats.org/officeDocument/2006/relationships/oleObject" Target="../embeddings/oleObject472.bin"/><Relationship Id="rId37" Type="http://schemas.openxmlformats.org/officeDocument/2006/relationships/oleObject" Target="../embeddings/oleObject477.bin"/><Relationship Id="rId40" Type="http://schemas.openxmlformats.org/officeDocument/2006/relationships/oleObject" Target="../embeddings/oleObject480.bin"/><Relationship Id="rId45" Type="http://schemas.openxmlformats.org/officeDocument/2006/relationships/oleObject" Target="../embeddings/oleObject485.bin"/><Relationship Id="rId53" Type="http://schemas.openxmlformats.org/officeDocument/2006/relationships/oleObject" Target="../embeddings/oleObject493.bin"/><Relationship Id="rId58" Type="http://schemas.openxmlformats.org/officeDocument/2006/relationships/oleObject" Target="../embeddings/oleObject498.bin"/><Relationship Id="rId66" Type="http://schemas.openxmlformats.org/officeDocument/2006/relationships/oleObject" Target="../embeddings/oleObject506.bin"/><Relationship Id="rId74" Type="http://schemas.openxmlformats.org/officeDocument/2006/relationships/oleObject" Target="../embeddings/oleObject514.bin"/><Relationship Id="rId79" Type="http://schemas.openxmlformats.org/officeDocument/2006/relationships/oleObject" Target="../embeddings/oleObject519.bin"/><Relationship Id="rId5" Type="http://schemas.openxmlformats.org/officeDocument/2006/relationships/oleObject" Target="../embeddings/oleObject445.bin"/><Relationship Id="rId61" Type="http://schemas.openxmlformats.org/officeDocument/2006/relationships/oleObject" Target="../embeddings/oleObject501.bin"/><Relationship Id="rId82" Type="http://schemas.openxmlformats.org/officeDocument/2006/relationships/oleObject" Target="../embeddings/oleObject522.bin"/><Relationship Id="rId19" Type="http://schemas.openxmlformats.org/officeDocument/2006/relationships/oleObject" Target="../embeddings/oleObject459.bin"/><Relationship Id="rId4" Type="http://schemas.openxmlformats.org/officeDocument/2006/relationships/oleObject" Target="../embeddings/oleObject444.bin"/><Relationship Id="rId9" Type="http://schemas.openxmlformats.org/officeDocument/2006/relationships/oleObject" Target="../embeddings/oleObject449.bin"/><Relationship Id="rId14" Type="http://schemas.openxmlformats.org/officeDocument/2006/relationships/oleObject" Target="../embeddings/oleObject454.bin"/><Relationship Id="rId22" Type="http://schemas.openxmlformats.org/officeDocument/2006/relationships/oleObject" Target="../embeddings/oleObject462.bin"/><Relationship Id="rId27" Type="http://schemas.openxmlformats.org/officeDocument/2006/relationships/oleObject" Target="../embeddings/oleObject467.bin"/><Relationship Id="rId30" Type="http://schemas.openxmlformats.org/officeDocument/2006/relationships/oleObject" Target="../embeddings/oleObject470.bin"/><Relationship Id="rId35" Type="http://schemas.openxmlformats.org/officeDocument/2006/relationships/oleObject" Target="../embeddings/oleObject475.bin"/><Relationship Id="rId43" Type="http://schemas.openxmlformats.org/officeDocument/2006/relationships/oleObject" Target="../embeddings/oleObject483.bin"/><Relationship Id="rId48" Type="http://schemas.openxmlformats.org/officeDocument/2006/relationships/oleObject" Target="../embeddings/oleObject488.bin"/><Relationship Id="rId56" Type="http://schemas.openxmlformats.org/officeDocument/2006/relationships/oleObject" Target="../embeddings/oleObject496.bin"/><Relationship Id="rId64" Type="http://schemas.openxmlformats.org/officeDocument/2006/relationships/oleObject" Target="../embeddings/oleObject504.bin"/><Relationship Id="rId69" Type="http://schemas.openxmlformats.org/officeDocument/2006/relationships/oleObject" Target="../embeddings/oleObject509.bin"/><Relationship Id="rId77" Type="http://schemas.openxmlformats.org/officeDocument/2006/relationships/oleObject" Target="../embeddings/oleObject517.bin"/><Relationship Id="rId8" Type="http://schemas.openxmlformats.org/officeDocument/2006/relationships/oleObject" Target="../embeddings/oleObject448.bin"/><Relationship Id="rId51" Type="http://schemas.openxmlformats.org/officeDocument/2006/relationships/oleObject" Target="../embeddings/oleObject491.bin"/><Relationship Id="rId72" Type="http://schemas.openxmlformats.org/officeDocument/2006/relationships/oleObject" Target="../embeddings/oleObject512.bin"/><Relationship Id="rId80" Type="http://schemas.openxmlformats.org/officeDocument/2006/relationships/oleObject" Target="../embeddings/oleObject520.bin"/><Relationship Id="rId85" Type="http://schemas.openxmlformats.org/officeDocument/2006/relationships/oleObject" Target="../embeddings/oleObject525.bin"/><Relationship Id="rId3" Type="http://schemas.openxmlformats.org/officeDocument/2006/relationships/oleObject" Target="../embeddings/oleObject443.bin"/><Relationship Id="rId12" Type="http://schemas.openxmlformats.org/officeDocument/2006/relationships/oleObject" Target="../embeddings/oleObject452.bin"/><Relationship Id="rId17" Type="http://schemas.openxmlformats.org/officeDocument/2006/relationships/oleObject" Target="../embeddings/oleObject457.bin"/><Relationship Id="rId25" Type="http://schemas.openxmlformats.org/officeDocument/2006/relationships/oleObject" Target="../embeddings/oleObject465.bin"/><Relationship Id="rId33" Type="http://schemas.openxmlformats.org/officeDocument/2006/relationships/oleObject" Target="../embeddings/oleObject473.bin"/><Relationship Id="rId38" Type="http://schemas.openxmlformats.org/officeDocument/2006/relationships/oleObject" Target="../embeddings/oleObject478.bin"/><Relationship Id="rId46" Type="http://schemas.openxmlformats.org/officeDocument/2006/relationships/oleObject" Target="../embeddings/oleObject486.bin"/><Relationship Id="rId59" Type="http://schemas.openxmlformats.org/officeDocument/2006/relationships/oleObject" Target="../embeddings/oleObject499.bin"/><Relationship Id="rId67" Type="http://schemas.openxmlformats.org/officeDocument/2006/relationships/oleObject" Target="../embeddings/oleObject507.bin"/><Relationship Id="rId20" Type="http://schemas.openxmlformats.org/officeDocument/2006/relationships/oleObject" Target="../embeddings/oleObject460.bin"/><Relationship Id="rId41" Type="http://schemas.openxmlformats.org/officeDocument/2006/relationships/oleObject" Target="../embeddings/oleObject481.bin"/><Relationship Id="rId54" Type="http://schemas.openxmlformats.org/officeDocument/2006/relationships/oleObject" Target="../embeddings/oleObject494.bin"/><Relationship Id="rId62" Type="http://schemas.openxmlformats.org/officeDocument/2006/relationships/oleObject" Target="../embeddings/oleObject502.bin"/><Relationship Id="rId70" Type="http://schemas.openxmlformats.org/officeDocument/2006/relationships/oleObject" Target="../embeddings/oleObject510.bin"/><Relationship Id="rId75" Type="http://schemas.openxmlformats.org/officeDocument/2006/relationships/oleObject" Target="../embeddings/oleObject515.bin"/><Relationship Id="rId83" Type="http://schemas.openxmlformats.org/officeDocument/2006/relationships/oleObject" Target="../embeddings/oleObject523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446.bin"/><Relationship Id="rId15" Type="http://schemas.openxmlformats.org/officeDocument/2006/relationships/oleObject" Target="../embeddings/oleObject455.bin"/><Relationship Id="rId23" Type="http://schemas.openxmlformats.org/officeDocument/2006/relationships/oleObject" Target="../embeddings/oleObject463.bin"/><Relationship Id="rId28" Type="http://schemas.openxmlformats.org/officeDocument/2006/relationships/oleObject" Target="../embeddings/oleObject468.bin"/><Relationship Id="rId36" Type="http://schemas.openxmlformats.org/officeDocument/2006/relationships/oleObject" Target="../embeddings/oleObject476.bin"/><Relationship Id="rId49" Type="http://schemas.openxmlformats.org/officeDocument/2006/relationships/oleObject" Target="../embeddings/oleObject489.bin"/><Relationship Id="rId57" Type="http://schemas.openxmlformats.org/officeDocument/2006/relationships/oleObject" Target="../embeddings/oleObject497.bin"/><Relationship Id="rId10" Type="http://schemas.openxmlformats.org/officeDocument/2006/relationships/oleObject" Target="../embeddings/oleObject450.bin"/><Relationship Id="rId31" Type="http://schemas.openxmlformats.org/officeDocument/2006/relationships/oleObject" Target="../embeddings/oleObject471.bin"/><Relationship Id="rId44" Type="http://schemas.openxmlformats.org/officeDocument/2006/relationships/oleObject" Target="../embeddings/oleObject484.bin"/><Relationship Id="rId52" Type="http://schemas.openxmlformats.org/officeDocument/2006/relationships/oleObject" Target="../embeddings/oleObject492.bin"/><Relationship Id="rId60" Type="http://schemas.openxmlformats.org/officeDocument/2006/relationships/oleObject" Target="../embeddings/oleObject500.bin"/><Relationship Id="rId65" Type="http://schemas.openxmlformats.org/officeDocument/2006/relationships/oleObject" Target="../embeddings/oleObject505.bin"/><Relationship Id="rId73" Type="http://schemas.openxmlformats.org/officeDocument/2006/relationships/oleObject" Target="../embeddings/oleObject513.bin"/><Relationship Id="rId78" Type="http://schemas.openxmlformats.org/officeDocument/2006/relationships/oleObject" Target="../embeddings/oleObject518.bin"/><Relationship Id="rId81" Type="http://schemas.openxmlformats.org/officeDocument/2006/relationships/oleObject" Target="../embeddings/oleObject521.bin"/><Relationship Id="rId86" Type="http://schemas.openxmlformats.org/officeDocument/2006/relationships/oleObject" Target="../embeddings/oleObject52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8.bin"/><Relationship Id="rId18" Type="http://schemas.openxmlformats.org/officeDocument/2006/relationships/oleObject" Target="../embeddings/oleObject543.bin"/><Relationship Id="rId26" Type="http://schemas.openxmlformats.org/officeDocument/2006/relationships/oleObject" Target="../embeddings/oleObject551.bin"/><Relationship Id="rId39" Type="http://schemas.openxmlformats.org/officeDocument/2006/relationships/oleObject" Target="../embeddings/oleObject564.bin"/><Relationship Id="rId21" Type="http://schemas.openxmlformats.org/officeDocument/2006/relationships/oleObject" Target="../embeddings/oleObject546.bin"/><Relationship Id="rId34" Type="http://schemas.openxmlformats.org/officeDocument/2006/relationships/oleObject" Target="../embeddings/oleObject559.bin"/><Relationship Id="rId42" Type="http://schemas.openxmlformats.org/officeDocument/2006/relationships/oleObject" Target="../embeddings/oleObject567.bin"/><Relationship Id="rId47" Type="http://schemas.openxmlformats.org/officeDocument/2006/relationships/oleObject" Target="../embeddings/oleObject572.bin"/><Relationship Id="rId50" Type="http://schemas.openxmlformats.org/officeDocument/2006/relationships/oleObject" Target="../embeddings/oleObject575.bin"/><Relationship Id="rId55" Type="http://schemas.openxmlformats.org/officeDocument/2006/relationships/oleObject" Target="../embeddings/oleObject580.bin"/><Relationship Id="rId63" Type="http://schemas.openxmlformats.org/officeDocument/2006/relationships/oleObject" Target="../embeddings/oleObject588.bin"/><Relationship Id="rId68" Type="http://schemas.openxmlformats.org/officeDocument/2006/relationships/oleObject" Target="../embeddings/oleObject593.bin"/><Relationship Id="rId76" Type="http://schemas.openxmlformats.org/officeDocument/2006/relationships/oleObject" Target="../embeddings/oleObject601.bin"/><Relationship Id="rId84" Type="http://schemas.openxmlformats.org/officeDocument/2006/relationships/oleObject" Target="../embeddings/oleObject609.bin"/><Relationship Id="rId89" Type="http://schemas.openxmlformats.org/officeDocument/2006/relationships/oleObject" Target="../embeddings/oleObject614.bin"/><Relationship Id="rId7" Type="http://schemas.openxmlformats.org/officeDocument/2006/relationships/oleObject" Target="../embeddings/oleObject532.bin"/><Relationship Id="rId71" Type="http://schemas.openxmlformats.org/officeDocument/2006/relationships/oleObject" Target="../embeddings/oleObject59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1.bin"/><Relationship Id="rId29" Type="http://schemas.openxmlformats.org/officeDocument/2006/relationships/oleObject" Target="../embeddings/oleObject554.bin"/><Relationship Id="rId11" Type="http://schemas.openxmlformats.org/officeDocument/2006/relationships/oleObject" Target="../embeddings/oleObject536.bin"/><Relationship Id="rId24" Type="http://schemas.openxmlformats.org/officeDocument/2006/relationships/oleObject" Target="../embeddings/oleObject549.bin"/><Relationship Id="rId32" Type="http://schemas.openxmlformats.org/officeDocument/2006/relationships/oleObject" Target="../embeddings/oleObject557.bin"/><Relationship Id="rId37" Type="http://schemas.openxmlformats.org/officeDocument/2006/relationships/oleObject" Target="../embeddings/oleObject562.bin"/><Relationship Id="rId40" Type="http://schemas.openxmlformats.org/officeDocument/2006/relationships/oleObject" Target="../embeddings/oleObject565.bin"/><Relationship Id="rId45" Type="http://schemas.openxmlformats.org/officeDocument/2006/relationships/oleObject" Target="../embeddings/oleObject570.bin"/><Relationship Id="rId53" Type="http://schemas.openxmlformats.org/officeDocument/2006/relationships/oleObject" Target="../embeddings/oleObject578.bin"/><Relationship Id="rId58" Type="http://schemas.openxmlformats.org/officeDocument/2006/relationships/oleObject" Target="../embeddings/oleObject583.bin"/><Relationship Id="rId66" Type="http://schemas.openxmlformats.org/officeDocument/2006/relationships/oleObject" Target="../embeddings/oleObject591.bin"/><Relationship Id="rId74" Type="http://schemas.openxmlformats.org/officeDocument/2006/relationships/oleObject" Target="../embeddings/oleObject599.bin"/><Relationship Id="rId79" Type="http://schemas.openxmlformats.org/officeDocument/2006/relationships/oleObject" Target="../embeddings/oleObject604.bin"/><Relationship Id="rId87" Type="http://schemas.openxmlformats.org/officeDocument/2006/relationships/oleObject" Target="../embeddings/oleObject612.bin"/><Relationship Id="rId5" Type="http://schemas.openxmlformats.org/officeDocument/2006/relationships/oleObject" Target="../embeddings/oleObject530.bin"/><Relationship Id="rId61" Type="http://schemas.openxmlformats.org/officeDocument/2006/relationships/oleObject" Target="../embeddings/oleObject586.bin"/><Relationship Id="rId82" Type="http://schemas.openxmlformats.org/officeDocument/2006/relationships/oleObject" Target="../embeddings/oleObject607.bin"/><Relationship Id="rId90" Type="http://schemas.openxmlformats.org/officeDocument/2006/relationships/oleObject" Target="../embeddings/oleObject615.bin"/><Relationship Id="rId19" Type="http://schemas.openxmlformats.org/officeDocument/2006/relationships/oleObject" Target="../embeddings/oleObject544.bin"/><Relationship Id="rId4" Type="http://schemas.openxmlformats.org/officeDocument/2006/relationships/oleObject" Target="../embeddings/oleObject529.bin"/><Relationship Id="rId9" Type="http://schemas.openxmlformats.org/officeDocument/2006/relationships/oleObject" Target="../embeddings/oleObject534.bin"/><Relationship Id="rId14" Type="http://schemas.openxmlformats.org/officeDocument/2006/relationships/oleObject" Target="../embeddings/oleObject539.bin"/><Relationship Id="rId22" Type="http://schemas.openxmlformats.org/officeDocument/2006/relationships/oleObject" Target="../embeddings/oleObject547.bin"/><Relationship Id="rId27" Type="http://schemas.openxmlformats.org/officeDocument/2006/relationships/oleObject" Target="../embeddings/oleObject552.bin"/><Relationship Id="rId30" Type="http://schemas.openxmlformats.org/officeDocument/2006/relationships/oleObject" Target="../embeddings/oleObject555.bin"/><Relationship Id="rId35" Type="http://schemas.openxmlformats.org/officeDocument/2006/relationships/oleObject" Target="../embeddings/oleObject560.bin"/><Relationship Id="rId43" Type="http://schemas.openxmlformats.org/officeDocument/2006/relationships/oleObject" Target="../embeddings/oleObject568.bin"/><Relationship Id="rId48" Type="http://schemas.openxmlformats.org/officeDocument/2006/relationships/oleObject" Target="../embeddings/oleObject573.bin"/><Relationship Id="rId56" Type="http://schemas.openxmlformats.org/officeDocument/2006/relationships/oleObject" Target="../embeddings/oleObject581.bin"/><Relationship Id="rId64" Type="http://schemas.openxmlformats.org/officeDocument/2006/relationships/oleObject" Target="../embeddings/oleObject589.bin"/><Relationship Id="rId69" Type="http://schemas.openxmlformats.org/officeDocument/2006/relationships/oleObject" Target="../embeddings/oleObject594.bin"/><Relationship Id="rId77" Type="http://schemas.openxmlformats.org/officeDocument/2006/relationships/oleObject" Target="../embeddings/oleObject602.bin"/><Relationship Id="rId8" Type="http://schemas.openxmlformats.org/officeDocument/2006/relationships/oleObject" Target="../embeddings/oleObject533.bin"/><Relationship Id="rId51" Type="http://schemas.openxmlformats.org/officeDocument/2006/relationships/oleObject" Target="../embeddings/oleObject576.bin"/><Relationship Id="rId72" Type="http://schemas.openxmlformats.org/officeDocument/2006/relationships/oleObject" Target="../embeddings/oleObject597.bin"/><Relationship Id="rId80" Type="http://schemas.openxmlformats.org/officeDocument/2006/relationships/oleObject" Target="../embeddings/oleObject605.bin"/><Relationship Id="rId85" Type="http://schemas.openxmlformats.org/officeDocument/2006/relationships/oleObject" Target="../embeddings/oleObject610.bin"/><Relationship Id="rId3" Type="http://schemas.openxmlformats.org/officeDocument/2006/relationships/oleObject" Target="../embeddings/oleObject528.bin"/><Relationship Id="rId12" Type="http://schemas.openxmlformats.org/officeDocument/2006/relationships/oleObject" Target="../embeddings/oleObject537.bin"/><Relationship Id="rId17" Type="http://schemas.openxmlformats.org/officeDocument/2006/relationships/oleObject" Target="../embeddings/oleObject542.bin"/><Relationship Id="rId25" Type="http://schemas.openxmlformats.org/officeDocument/2006/relationships/oleObject" Target="../embeddings/oleObject550.bin"/><Relationship Id="rId33" Type="http://schemas.openxmlformats.org/officeDocument/2006/relationships/oleObject" Target="../embeddings/oleObject558.bin"/><Relationship Id="rId38" Type="http://schemas.openxmlformats.org/officeDocument/2006/relationships/oleObject" Target="../embeddings/oleObject563.bin"/><Relationship Id="rId46" Type="http://schemas.openxmlformats.org/officeDocument/2006/relationships/oleObject" Target="../embeddings/oleObject571.bin"/><Relationship Id="rId59" Type="http://schemas.openxmlformats.org/officeDocument/2006/relationships/oleObject" Target="../embeddings/oleObject584.bin"/><Relationship Id="rId67" Type="http://schemas.openxmlformats.org/officeDocument/2006/relationships/oleObject" Target="../embeddings/oleObject592.bin"/><Relationship Id="rId20" Type="http://schemas.openxmlformats.org/officeDocument/2006/relationships/oleObject" Target="../embeddings/oleObject545.bin"/><Relationship Id="rId41" Type="http://schemas.openxmlformats.org/officeDocument/2006/relationships/oleObject" Target="../embeddings/oleObject566.bin"/><Relationship Id="rId54" Type="http://schemas.openxmlformats.org/officeDocument/2006/relationships/oleObject" Target="../embeddings/oleObject579.bin"/><Relationship Id="rId62" Type="http://schemas.openxmlformats.org/officeDocument/2006/relationships/oleObject" Target="../embeddings/oleObject587.bin"/><Relationship Id="rId70" Type="http://schemas.openxmlformats.org/officeDocument/2006/relationships/oleObject" Target="../embeddings/oleObject595.bin"/><Relationship Id="rId75" Type="http://schemas.openxmlformats.org/officeDocument/2006/relationships/oleObject" Target="../embeddings/oleObject600.bin"/><Relationship Id="rId83" Type="http://schemas.openxmlformats.org/officeDocument/2006/relationships/oleObject" Target="../embeddings/oleObject608.bin"/><Relationship Id="rId88" Type="http://schemas.openxmlformats.org/officeDocument/2006/relationships/oleObject" Target="../embeddings/oleObject613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531.bin"/><Relationship Id="rId15" Type="http://schemas.openxmlformats.org/officeDocument/2006/relationships/oleObject" Target="../embeddings/oleObject540.bin"/><Relationship Id="rId23" Type="http://schemas.openxmlformats.org/officeDocument/2006/relationships/oleObject" Target="../embeddings/oleObject548.bin"/><Relationship Id="rId28" Type="http://schemas.openxmlformats.org/officeDocument/2006/relationships/oleObject" Target="../embeddings/oleObject553.bin"/><Relationship Id="rId36" Type="http://schemas.openxmlformats.org/officeDocument/2006/relationships/oleObject" Target="../embeddings/oleObject561.bin"/><Relationship Id="rId49" Type="http://schemas.openxmlformats.org/officeDocument/2006/relationships/oleObject" Target="../embeddings/oleObject574.bin"/><Relationship Id="rId57" Type="http://schemas.openxmlformats.org/officeDocument/2006/relationships/oleObject" Target="../embeddings/oleObject582.bin"/><Relationship Id="rId10" Type="http://schemas.openxmlformats.org/officeDocument/2006/relationships/oleObject" Target="../embeddings/oleObject535.bin"/><Relationship Id="rId31" Type="http://schemas.openxmlformats.org/officeDocument/2006/relationships/oleObject" Target="../embeddings/oleObject556.bin"/><Relationship Id="rId44" Type="http://schemas.openxmlformats.org/officeDocument/2006/relationships/oleObject" Target="../embeddings/oleObject569.bin"/><Relationship Id="rId52" Type="http://schemas.openxmlformats.org/officeDocument/2006/relationships/oleObject" Target="../embeddings/oleObject577.bin"/><Relationship Id="rId60" Type="http://schemas.openxmlformats.org/officeDocument/2006/relationships/oleObject" Target="../embeddings/oleObject585.bin"/><Relationship Id="rId65" Type="http://schemas.openxmlformats.org/officeDocument/2006/relationships/oleObject" Target="../embeddings/oleObject590.bin"/><Relationship Id="rId73" Type="http://schemas.openxmlformats.org/officeDocument/2006/relationships/oleObject" Target="../embeddings/oleObject598.bin"/><Relationship Id="rId78" Type="http://schemas.openxmlformats.org/officeDocument/2006/relationships/oleObject" Target="../embeddings/oleObject603.bin"/><Relationship Id="rId81" Type="http://schemas.openxmlformats.org/officeDocument/2006/relationships/oleObject" Target="../embeddings/oleObject606.bin"/><Relationship Id="rId86" Type="http://schemas.openxmlformats.org/officeDocument/2006/relationships/oleObject" Target="../embeddings/oleObject61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26.bin"/><Relationship Id="rId18" Type="http://schemas.openxmlformats.org/officeDocument/2006/relationships/oleObject" Target="../embeddings/oleObject631.bin"/><Relationship Id="rId26" Type="http://schemas.openxmlformats.org/officeDocument/2006/relationships/oleObject" Target="../embeddings/oleObject639.bin"/><Relationship Id="rId39" Type="http://schemas.openxmlformats.org/officeDocument/2006/relationships/oleObject" Target="../embeddings/oleObject652.bin"/><Relationship Id="rId21" Type="http://schemas.openxmlformats.org/officeDocument/2006/relationships/oleObject" Target="../embeddings/oleObject634.bin"/><Relationship Id="rId34" Type="http://schemas.openxmlformats.org/officeDocument/2006/relationships/oleObject" Target="../embeddings/oleObject647.bin"/><Relationship Id="rId42" Type="http://schemas.openxmlformats.org/officeDocument/2006/relationships/oleObject" Target="../embeddings/oleObject655.bin"/><Relationship Id="rId47" Type="http://schemas.openxmlformats.org/officeDocument/2006/relationships/oleObject" Target="../embeddings/oleObject660.bin"/><Relationship Id="rId50" Type="http://schemas.openxmlformats.org/officeDocument/2006/relationships/oleObject" Target="../embeddings/oleObject663.bin"/><Relationship Id="rId55" Type="http://schemas.openxmlformats.org/officeDocument/2006/relationships/oleObject" Target="../embeddings/oleObject668.bin"/><Relationship Id="rId63" Type="http://schemas.openxmlformats.org/officeDocument/2006/relationships/oleObject" Target="../embeddings/oleObject676.bin"/><Relationship Id="rId68" Type="http://schemas.openxmlformats.org/officeDocument/2006/relationships/oleObject" Target="../embeddings/oleObject681.bin"/><Relationship Id="rId76" Type="http://schemas.openxmlformats.org/officeDocument/2006/relationships/oleObject" Target="../embeddings/oleObject689.bin"/><Relationship Id="rId84" Type="http://schemas.openxmlformats.org/officeDocument/2006/relationships/oleObject" Target="../embeddings/oleObject697.bin"/><Relationship Id="rId89" Type="http://schemas.openxmlformats.org/officeDocument/2006/relationships/oleObject" Target="../embeddings/oleObject702.bin"/><Relationship Id="rId7" Type="http://schemas.openxmlformats.org/officeDocument/2006/relationships/oleObject" Target="../embeddings/oleObject620.bin"/><Relationship Id="rId71" Type="http://schemas.openxmlformats.org/officeDocument/2006/relationships/oleObject" Target="../embeddings/oleObject68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9.bin"/><Relationship Id="rId29" Type="http://schemas.openxmlformats.org/officeDocument/2006/relationships/oleObject" Target="../embeddings/oleObject642.bin"/><Relationship Id="rId11" Type="http://schemas.openxmlformats.org/officeDocument/2006/relationships/oleObject" Target="../embeddings/oleObject624.bin"/><Relationship Id="rId24" Type="http://schemas.openxmlformats.org/officeDocument/2006/relationships/oleObject" Target="../embeddings/oleObject637.bin"/><Relationship Id="rId32" Type="http://schemas.openxmlformats.org/officeDocument/2006/relationships/oleObject" Target="../embeddings/oleObject645.bin"/><Relationship Id="rId37" Type="http://schemas.openxmlformats.org/officeDocument/2006/relationships/oleObject" Target="../embeddings/oleObject650.bin"/><Relationship Id="rId40" Type="http://schemas.openxmlformats.org/officeDocument/2006/relationships/oleObject" Target="../embeddings/oleObject653.bin"/><Relationship Id="rId45" Type="http://schemas.openxmlformats.org/officeDocument/2006/relationships/oleObject" Target="../embeddings/oleObject658.bin"/><Relationship Id="rId53" Type="http://schemas.openxmlformats.org/officeDocument/2006/relationships/oleObject" Target="../embeddings/oleObject666.bin"/><Relationship Id="rId58" Type="http://schemas.openxmlformats.org/officeDocument/2006/relationships/oleObject" Target="../embeddings/oleObject671.bin"/><Relationship Id="rId66" Type="http://schemas.openxmlformats.org/officeDocument/2006/relationships/oleObject" Target="../embeddings/oleObject679.bin"/><Relationship Id="rId74" Type="http://schemas.openxmlformats.org/officeDocument/2006/relationships/oleObject" Target="../embeddings/oleObject687.bin"/><Relationship Id="rId79" Type="http://schemas.openxmlformats.org/officeDocument/2006/relationships/oleObject" Target="../embeddings/oleObject692.bin"/><Relationship Id="rId87" Type="http://schemas.openxmlformats.org/officeDocument/2006/relationships/oleObject" Target="../embeddings/oleObject700.bin"/><Relationship Id="rId5" Type="http://schemas.openxmlformats.org/officeDocument/2006/relationships/oleObject" Target="../embeddings/oleObject618.bin"/><Relationship Id="rId61" Type="http://schemas.openxmlformats.org/officeDocument/2006/relationships/oleObject" Target="../embeddings/oleObject674.bin"/><Relationship Id="rId82" Type="http://schemas.openxmlformats.org/officeDocument/2006/relationships/oleObject" Target="../embeddings/oleObject695.bin"/><Relationship Id="rId90" Type="http://schemas.openxmlformats.org/officeDocument/2006/relationships/oleObject" Target="../embeddings/oleObject703.bin"/><Relationship Id="rId19" Type="http://schemas.openxmlformats.org/officeDocument/2006/relationships/oleObject" Target="../embeddings/oleObject632.bin"/><Relationship Id="rId4" Type="http://schemas.openxmlformats.org/officeDocument/2006/relationships/oleObject" Target="../embeddings/oleObject617.bin"/><Relationship Id="rId9" Type="http://schemas.openxmlformats.org/officeDocument/2006/relationships/oleObject" Target="../embeddings/oleObject622.bin"/><Relationship Id="rId14" Type="http://schemas.openxmlformats.org/officeDocument/2006/relationships/oleObject" Target="../embeddings/oleObject627.bin"/><Relationship Id="rId22" Type="http://schemas.openxmlformats.org/officeDocument/2006/relationships/oleObject" Target="../embeddings/oleObject635.bin"/><Relationship Id="rId27" Type="http://schemas.openxmlformats.org/officeDocument/2006/relationships/oleObject" Target="../embeddings/oleObject640.bin"/><Relationship Id="rId30" Type="http://schemas.openxmlformats.org/officeDocument/2006/relationships/oleObject" Target="../embeddings/oleObject643.bin"/><Relationship Id="rId35" Type="http://schemas.openxmlformats.org/officeDocument/2006/relationships/oleObject" Target="../embeddings/oleObject648.bin"/><Relationship Id="rId43" Type="http://schemas.openxmlformats.org/officeDocument/2006/relationships/oleObject" Target="../embeddings/oleObject656.bin"/><Relationship Id="rId48" Type="http://schemas.openxmlformats.org/officeDocument/2006/relationships/oleObject" Target="../embeddings/oleObject661.bin"/><Relationship Id="rId56" Type="http://schemas.openxmlformats.org/officeDocument/2006/relationships/oleObject" Target="../embeddings/oleObject669.bin"/><Relationship Id="rId64" Type="http://schemas.openxmlformats.org/officeDocument/2006/relationships/oleObject" Target="../embeddings/oleObject677.bin"/><Relationship Id="rId69" Type="http://schemas.openxmlformats.org/officeDocument/2006/relationships/oleObject" Target="../embeddings/oleObject682.bin"/><Relationship Id="rId77" Type="http://schemas.openxmlformats.org/officeDocument/2006/relationships/oleObject" Target="../embeddings/oleObject690.bin"/><Relationship Id="rId8" Type="http://schemas.openxmlformats.org/officeDocument/2006/relationships/oleObject" Target="../embeddings/oleObject621.bin"/><Relationship Id="rId51" Type="http://schemas.openxmlformats.org/officeDocument/2006/relationships/oleObject" Target="../embeddings/oleObject664.bin"/><Relationship Id="rId72" Type="http://schemas.openxmlformats.org/officeDocument/2006/relationships/oleObject" Target="../embeddings/oleObject685.bin"/><Relationship Id="rId80" Type="http://schemas.openxmlformats.org/officeDocument/2006/relationships/oleObject" Target="../embeddings/oleObject693.bin"/><Relationship Id="rId85" Type="http://schemas.openxmlformats.org/officeDocument/2006/relationships/oleObject" Target="../embeddings/oleObject698.bin"/><Relationship Id="rId3" Type="http://schemas.openxmlformats.org/officeDocument/2006/relationships/oleObject" Target="../embeddings/oleObject616.bin"/><Relationship Id="rId12" Type="http://schemas.openxmlformats.org/officeDocument/2006/relationships/oleObject" Target="../embeddings/oleObject625.bin"/><Relationship Id="rId17" Type="http://schemas.openxmlformats.org/officeDocument/2006/relationships/oleObject" Target="../embeddings/oleObject630.bin"/><Relationship Id="rId25" Type="http://schemas.openxmlformats.org/officeDocument/2006/relationships/oleObject" Target="../embeddings/oleObject638.bin"/><Relationship Id="rId33" Type="http://schemas.openxmlformats.org/officeDocument/2006/relationships/oleObject" Target="../embeddings/oleObject646.bin"/><Relationship Id="rId38" Type="http://schemas.openxmlformats.org/officeDocument/2006/relationships/oleObject" Target="../embeddings/oleObject651.bin"/><Relationship Id="rId46" Type="http://schemas.openxmlformats.org/officeDocument/2006/relationships/oleObject" Target="../embeddings/oleObject659.bin"/><Relationship Id="rId59" Type="http://schemas.openxmlformats.org/officeDocument/2006/relationships/oleObject" Target="../embeddings/oleObject672.bin"/><Relationship Id="rId67" Type="http://schemas.openxmlformats.org/officeDocument/2006/relationships/oleObject" Target="../embeddings/oleObject680.bin"/><Relationship Id="rId20" Type="http://schemas.openxmlformats.org/officeDocument/2006/relationships/oleObject" Target="../embeddings/oleObject633.bin"/><Relationship Id="rId41" Type="http://schemas.openxmlformats.org/officeDocument/2006/relationships/oleObject" Target="../embeddings/oleObject654.bin"/><Relationship Id="rId54" Type="http://schemas.openxmlformats.org/officeDocument/2006/relationships/oleObject" Target="../embeddings/oleObject667.bin"/><Relationship Id="rId62" Type="http://schemas.openxmlformats.org/officeDocument/2006/relationships/oleObject" Target="../embeddings/oleObject675.bin"/><Relationship Id="rId70" Type="http://schemas.openxmlformats.org/officeDocument/2006/relationships/oleObject" Target="../embeddings/oleObject683.bin"/><Relationship Id="rId75" Type="http://schemas.openxmlformats.org/officeDocument/2006/relationships/oleObject" Target="../embeddings/oleObject688.bin"/><Relationship Id="rId83" Type="http://schemas.openxmlformats.org/officeDocument/2006/relationships/oleObject" Target="../embeddings/oleObject696.bin"/><Relationship Id="rId88" Type="http://schemas.openxmlformats.org/officeDocument/2006/relationships/oleObject" Target="../embeddings/oleObject701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619.bin"/><Relationship Id="rId15" Type="http://schemas.openxmlformats.org/officeDocument/2006/relationships/oleObject" Target="../embeddings/oleObject628.bin"/><Relationship Id="rId23" Type="http://schemas.openxmlformats.org/officeDocument/2006/relationships/oleObject" Target="../embeddings/oleObject636.bin"/><Relationship Id="rId28" Type="http://schemas.openxmlformats.org/officeDocument/2006/relationships/oleObject" Target="../embeddings/oleObject641.bin"/><Relationship Id="rId36" Type="http://schemas.openxmlformats.org/officeDocument/2006/relationships/oleObject" Target="../embeddings/oleObject649.bin"/><Relationship Id="rId49" Type="http://schemas.openxmlformats.org/officeDocument/2006/relationships/oleObject" Target="../embeddings/oleObject662.bin"/><Relationship Id="rId57" Type="http://schemas.openxmlformats.org/officeDocument/2006/relationships/oleObject" Target="../embeddings/oleObject670.bin"/><Relationship Id="rId10" Type="http://schemas.openxmlformats.org/officeDocument/2006/relationships/oleObject" Target="../embeddings/oleObject623.bin"/><Relationship Id="rId31" Type="http://schemas.openxmlformats.org/officeDocument/2006/relationships/oleObject" Target="../embeddings/oleObject644.bin"/><Relationship Id="rId44" Type="http://schemas.openxmlformats.org/officeDocument/2006/relationships/oleObject" Target="../embeddings/oleObject657.bin"/><Relationship Id="rId52" Type="http://schemas.openxmlformats.org/officeDocument/2006/relationships/oleObject" Target="../embeddings/oleObject665.bin"/><Relationship Id="rId60" Type="http://schemas.openxmlformats.org/officeDocument/2006/relationships/oleObject" Target="../embeddings/oleObject673.bin"/><Relationship Id="rId65" Type="http://schemas.openxmlformats.org/officeDocument/2006/relationships/oleObject" Target="../embeddings/oleObject678.bin"/><Relationship Id="rId73" Type="http://schemas.openxmlformats.org/officeDocument/2006/relationships/oleObject" Target="../embeddings/oleObject686.bin"/><Relationship Id="rId78" Type="http://schemas.openxmlformats.org/officeDocument/2006/relationships/oleObject" Target="../embeddings/oleObject691.bin"/><Relationship Id="rId81" Type="http://schemas.openxmlformats.org/officeDocument/2006/relationships/oleObject" Target="../embeddings/oleObject694.bin"/><Relationship Id="rId86" Type="http://schemas.openxmlformats.org/officeDocument/2006/relationships/oleObject" Target="../embeddings/oleObject69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70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729.bin"/><Relationship Id="rId21" Type="http://schemas.openxmlformats.org/officeDocument/2006/relationships/oleObject" Target="../embeddings/oleObject724.bin"/><Relationship Id="rId42" Type="http://schemas.openxmlformats.org/officeDocument/2006/relationships/oleObject" Target="../embeddings/oleObject745.bin"/><Relationship Id="rId47" Type="http://schemas.openxmlformats.org/officeDocument/2006/relationships/oleObject" Target="../embeddings/oleObject750.bin"/><Relationship Id="rId63" Type="http://schemas.openxmlformats.org/officeDocument/2006/relationships/oleObject" Target="../embeddings/oleObject766.bin"/><Relationship Id="rId68" Type="http://schemas.openxmlformats.org/officeDocument/2006/relationships/oleObject" Target="../embeddings/oleObject771.bin"/><Relationship Id="rId84" Type="http://schemas.openxmlformats.org/officeDocument/2006/relationships/oleObject" Target="../embeddings/oleObject787.bin"/><Relationship Id="rId89" Type="http://schemas.openxmlformats.org/officeDocument/2006/relationships/oleObject" Target="../embeddings/oleObject792.bin"/><Relationship Id="rId7" Type="http://schemas.openxmlformats.org/officeDocument/2006/relationships/oleObject" Target="../embeddings/oleObject710.bin"/><Relationship Id="rId71" Type="http://schemas.openxmlformats.org/officeDocument/2006/relationships/oleObject" Target="../embeddings/oleObject774.bin"/><Relationship Id="rId92" Type="http://schemas.openxmlformats.org/officeDocument/2006/relationships/oleObject" Target="../embeddings/oleObject79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9.bin"/><Relationship Id="rId29" Type="http://schemas.openxmlformats.org/officeDocument/2006/relationships/oleObject" Target="../embeddings/oleObject732.bin"/><Relationship Id="rId11" Type="http://schemas.openxmlformats.org/officeDocument/2006/relationships/oleObject" Target="../embeddings/oleObject714.bin"/><Relationship Id="rId24" Type="http://schemas.openxmlformats.org/officeDocument/2006/relationships/oleObject" Target="../embeddings/oleObject727.bin"/><Relationship Id="rId32" Type="http://schemas.openxmlformats.org/officeDocument/2006/relationships/oleObject" Target="../embeddings/oleObject735.bin"/><Relationship Id="rId37" Type="http://schemas.openxmlformats.org/officeDocument/2006/relationships/oleObject" Target="../embeddings/oleObject740.bin"/><Relationship Id="rId40" Type="http://schemas.openxmlformats.org/officeDocument/2006/relationships/oleObject" Target="../embeddings/oleObject743.bin"/><Relationship Id="rId45" Type="http://schemas.openxmlformats.org/officeDocument/2006/relationships/oleObject" Target="../embeddings/oleObject748.bin"/><Relationship Id="rId53" Type="http://schemas.openxmlformats.org/officeDocument/2006/relationships/oleObject" Target="../embeddings/oleObject756.bin"/><Relationship Id="rId58" Type="http://schemas.openxmlformats.org/officeDocument/2006/relationships/oleObject" Target="../embeddings/oleObject761.bin"/><Relationship Id="rId66" Type="http://schemas.openxmlformats.org/officeDocument/2006/relationships/oleObject" Target="../embeddings/oleObject769.bin"/><Relationship Id="rId74" Type="http://schemas.openxmlformats.org/officeDocument/2006/relationships/oleObject" Target="../embeddings/oleObject777.bin"/><Relationship Id="rId79" Type="http://schemas.openxmlformats.org/officeDocument/2006/relationships/oleObject" Target="../embeddings/oleObject782.bin"/><Relationship Id="rId87" Type="http://schemas.openxmlformats.org/officeDocument/2006/relationships/oleObject" Target="../embeddings/oleObject790.bin"/><Relationship Id="rId102" Type="http://schemas.openxmlformats.org/officeDocument/2006/relationships/oleObject" Target="../embeddings/oleObject805.bin"/><Relationship Id="rId5" Type="http://schemas.openxmlformats.org/officeDocument/2006/relationships/oleObject" Target="../embeddings/oleObject708.bin"/><Relationship Id="rId61" Type="http://schemas.openxmlformats.org/officeDocument/2006/relationships/oleObject" Target="../embeddings/oleObject764.bin"/><Relationship Id="rId82" Type="http://schemas.openxmlformats.org/officeDocument/2006/relationships/oleObject" Target="../embeddings/oleObject785.bin"/><Relationship Id="rId90" Type="http://schemas.openxmlformats.org/officeDocument/2006/relationships/oleObject" Target="../embeddings/oleObject793.bin"/><Relationship Id="rId95" Type="http://schemas.openxmlformats.org/officeDocument/2006/relationships/oleObject" Target="../embeddings/oleObject798.bin"/><Relationship Id="rId19" Type="http://schemas.openxmlformats.org/officeDocument/2006/relationships/oleObject" Target="../embeddings/oleObject722.bin"/><Relationship Id="rId14" Type="http://schemas.openxmlformats.org/officeDocument/2006/relationships/oleObject" Target="../embeddings/oleObject717.bin"/><Relationship Id="rId22" Type="http://schemas.openxmlformats.org/officeDocument/2006/relationships/oleObject" Target="../embeddings/oleObject725.bin"/><Relationship Id="rId27" Type="http://schemas.openxmlformats.org/officeDocument/2006/relationships/oleObject" Target="../embeddings/oleObject730.bin"/><Relationship Id="rId30" Type="http://schemas.openxmlformats.org/officeDocument/2006/relationships/oleObject" Target="../embeddings/oleObject733.bin"/><Relationship Id="rId35" Type="http://schemas.openxmlformats.org/officeDocument/2006/relationships/oleObject" Target="../embeddings/oleObject738.bin"/><Relationship Id="rId43" Type="http://schemas.openxmlformats.org/officeDocument/2006/relationships/oleObject" Target="../embeddings/oleObject746.bin"/><Relationship Id="rId48" Type="http://schemas.openxmlformats.org/officeDocument/2006/relationships/oleObject" Target="../embeddings/oleObject751.bin"/><Relationship Id="rId56" Type="http://schemas.openxmlformats.org/officeDocument/2006/relationships/oleObject" Target="../embeddings/oleObject759.bin"/><Relationship Id="rId64" Type="http://schemas.openxmlformats.org/officeDocument/2006/relationships/oleObject" Target="../embeddings/oleObject767.bin"/><Relationship Id="rId69" Type="http://schemas.openxmlformats.org/officeDocument/2006/relationships/oleObject" Target="../embeddings/oleObject772.bin"/><Relationship Id="rId77" Type="http://schemas.openxmlformats.org/officeDocument/2006/relationships/oleObject" Target="../embeddings/oleObject780.bin"/><Relationship Id="rId100" Type="http://schemas.openxmlformats.org/officeDocument/2006/relationships/oleObject" Target="../embeddings/oleObject803.bin"/><Relationship Id="rId105" Type="http://schemas.openxmlformats.org/officeDocument/2006/relationships/oleObject" Target="../embeddings/oleObject808.bin"/><Relationship Id="rId8" Type="http://schemas.openxmlformats.org/officeDocument/2006/relationships/oleObject" Target="../embeddings/oleObject711.bin"/><Relationship Id="rId51" Type="http://schemas.openxmlformats.org/officeDocument/2006/relationships/oleObject" Target="../embeddings/oleObject754.bin"/><Relationship Id="rId72" Type="http://schemas.openxmlformats.org/officeDocument/2006/relationships/oleObject" Target="../embeddings/oleObject775.bin"/><Relationship Id="rId80" Type="http://schemas.openxmlformats.org/officeDocument/2006/relationships/oleObject" Target="../embeddings/oleObject783.bin"/><Relationship Id="rId85" Type="http://schemas.openxmlformats.org/officeDocument/2006/relationships/oleObject" Target="../embeddings/oleObject788.bin"/><Relationship Id="rId93" Type="http://schemas.openxmlformats.org/officeDocument/2006/relationships/oleObject" Target="../embeddings/oleObject796.bin"/><Relationship Id="rId98" Type="http://schemas.openxmlformats.org/officeDocument/2006/relationships/oleObject" Target="../embeddings/oleObject801.bin"/><Relationship Id="rId3" Type="http://schemas.openxmlformats.org/officeDocument/2006/relationships/oleObject" Target="../embeddings/oleObject706.bin"/><Relationship Id="rId12" Type="http://schemas.openxmlformats.org/officeDocument/2006/relationships/oleObject" Target="../embeddings/oleObject715.bin"/><Relationship Id="rId17" Type="http://schemas.openxmlformats.org/officeDocument/2006/relationships/oleObject" Target="../embeddings/oleObject720.bin"/><Relationship Id="rId25" Type="http://schemas.openxmlformats.org/officeDocument/2006/relationships/oleObject" Target="../embeddings/oleObject728.bin"/><Relationship Id="rId33" Type="http://schemas.openxmlformats.org/officeDocument/2006/relationships/oleObject" Target="../embeddings/oleObject736.bin"/><Relationship Id="rId38" Type="http://schemas.openxmlformats.org/officeDocument/2006/relationships/oleObject" Target="../embeddings/oleObject741.bin"/><Relationship Id="rId46" Type="http://schemas.openxmlformats.org/officeDocument/2006/relationships/oleObject" Target="../embeddings/oleObject749.bin"/><Relationship Id="rId59" Type="http://schemas.openxmlformats.org/officeDocument/2006/relationships/oleObject" Target="../embeddings/oleObject762.bin"/><Relationship Id="rId67" Type="http://schemas.openxmlformats.org/officeDocument/2006/relationships/oleObject" Target="../embeddings/oleObject770.bin"/><Relationship Id="rId103" Type="http://schemas.openxmlformats.org/officeDocument/2006/relationships/oleObject" Target="../embeddings/oleObject806.bin"/><Relationship Id="rId20" Type="http://schemas.openxmlformats.org/officeDocument/2006/relationships/oleObject" Target="../embeddings/oleObject723.bin"/><Relationship Id="rId41" Type="http://schemas.openxmlformats.org/officeDocument/2006/relationships/oleObject" Target="../embeddings/oleObject744.bin"/><Relationship Id="rId54" Type="http://schemas.openxmlformats.org/officeDocument/2006/relationships/oleObject" Target="../embeddings/oleObject757.bin"/><Relationship Id="rId62" Type="http://schemas.openxmlformats.org/officeDocument/2006/relationships/oleObject" Target="../embeddings/oleObject765.bin"/><Relationship Id="rId70" Type="http://schemas.openxmlformats.org/officeDocument/2006/relationships/oleObject" Target="../embeddings/oleObject773.bin"/><Relationship Id="rId75" Type="http://schemas.openxmlformats.org/officeDocument/2006/relationships/oleObject" Target="../embeddings/oleObject778.bin"/><Relationship Id="rId83" Type="http://schemas.openxmlformats.org/officeDocument/2006/relationships/oleObject" Target="../embeddings/oleObject786.bin"/><Relationship Id="rId88" Type="http://schemas.openxmlformats.org/officeDocument/2006/relationships/oleObject" Target="../embeddings/oleObject791.bin"/><Relationship Id="rId91" Type="http://schemas.openxmlformats.org/officeDocument/2006/relationships/oleObject" Target="../embeddings/oleObject794.bin"/><Relationship Id="rId96" Type="http://schemas.openxmlformats.org/officeDocument/2006/relationships/oleObject" Target="../embeddings/oleObject799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709.bin"/><Relationship Id="rId15" Type="http://schemas.openxmlformats.org/officeDocument/2006/relationships/oleObject" Target="../embeddings/oleObject718.bin"/><Relationship Id="rId23" Type="http://schemas.openxmlformats.org/officeDocument/2006/relationships/oleObject" Target="../embeddings/oleObject726.bin"/><Relationship Id="rId28" Type="http://schemas.openxmlformats.org/officeDocument/2006/relationships/oleObject" Target="../embeddings/oleObject731.bin"/><Relationship Id="rId36" Type="http://schemas.openxmlformats.org/officeDocument/2006/relationships/oleObject" Target="../embeddings/oleObject739.bin"/><Relationship Id="rId49" Type="http://schemas.openxmlformats.org/officeDocument/2006/relationships/oleObject" Target="../embeddings/oleObject752.bin"/><Relationship Id="rId57" Type="http://schemas.openxmlformats.org/officeDocument/2006/relationships/oleObject" Target="../embeddings/oleObject760.bin"/><Relationship Id="rId106" Type="http://schemas.openxmlformats.org/officeDocument/2006/relationships/oleObject" Target="../embeddings/oleObject809.bin"/><Relationship Id="rId10" Type="http://schemas.openxmlformats.org/officeDocument/2006/relationships/oleObject" Target="../embeddings/oleObject713.bin"/><Relationship Id="rId31" Type="http://schemas.openxmlformats.org/officeDocument/2006/relationships/oleObject" Target="../embeddings/oleObject734.bin"/><Relationship Id="rId44" Type="http://schemas.openxmlformats.org/officeDocument/2006/relationships/oleObject" Target="../embeddings/oleObject747.bin"/><Relationship Id="rId52" Type="http://schemas.openxmlformats.org/officeDocument/2006/relationships/oleObject" Target="../embeddings/oleObject755.bin"/><Relationship Id="rId60" Type="http://schemas.openxmlformats.org/officeDocument/2006/relationships/oleObject" Target="../embeddings/oleObject763.bin"/><Relationship Id="rId65" Type="http://schemas.openxmlformats.org/officeDocument/2006/relationships/oleObject" Target="../embeddings/oleObject768.bin"/><Relationship Id="rId73" Type="http://schemas.openxmlformats.org/officeDocument/2006/relationships/oleObject" Target="../embeddings/oleObject776.bin"/><Relationship Id="rId78" Type="http://schemas.openxmlformats.org/officeDocument/2006/relationships/oleObject" Target="../embeddings/oleObject781.bin"/><Relationship Id="rId81" Type="http://schemas.openxmlformats.org/officeDocument/2006/relationships/oleObject" Target="../embeddings/oleObject784.bin"/><Relationship Id="rId86" Type="http://schemas.openxmlformats.org/officeDocument/2006/relationships/oleObject" Target="../embeddings/oleObject789.bin"/><Relationship Id="rId94" Type="http://schemas.openxmlformats.org/officeDocument/2006/relationships/oleObject" Target="../embeddings/oleObject797.bin"/><Relationship Id="rId99" Type="http://schemas.openxmlformats.org/officeDocument/2006/relationships/oleObject" Target="../embeddings/oleObject802.bin"/><Relationship Id="rId101" Type="http://schemas.openxmlformats.org/officeDocument/2006/relationships/oleObject" Target="../embeddings/oleObject804.bin"/><Relationship Id="rId4" Type="http://schemas.openxmlformats.org/officeDocument/2006/relationships/oleObject" Target="../embeddings/oleObject707.bin"/><Relationship Id="rId9" Type="http://schemas.openxmlformats.org/officeDocument/2006/relationships/oleObject" Target="../embeddings/oleObject712.bin"/><Relationship Id="rId13" Type="http://schemas.openxmlformats.org/officeDocument/2006/relationships/oleObject" Target="../embeddings/oleObject716.bin"/><Relationship Id="rId18" Type="http://schemas.openxmlformats.org/officeDocument/2006/relationships/oleObject" Target="../embeddings/oleObject721.bin"/><Relationship Id="rId39" Type="http://schemas.openxmlformats.org/officeDocument/2006/relationships/oleObject" Target="../embeddings/oleObject742.bin"/><Relationship Id="rId34" Type="http://schemas.openxmlformats.org/officeDocument/2006/relationships/oleObject" Target="../embeddings/oleObject737.bin"/><Relationship Id="rId50" Type="http://schemas.openxmlformats.org/officeDocument/2006/relationships/oleObject" Target="../embeddings/oleObject753.bin"/><Relationship Id="rId55" Type="http://schemas.openxmlformats.org/officeDocument/2006/relationships/oleObject" Target="../embeddings/oleObject758.bin"/><Relationship Id="rId76" Type="http://schemas.openxmlformats.org/officeDocument/2006/relationships/oleObject" Target="../embeddings/oleObject779.bin"/><Relationship Id="rId97" Type="http://schemas.openxmlformats.org/officeDocument/2006/relationships/oleObject" Target="../embeddings/oleObject800.bin"/><Relationship Id="rId104" Type="http://schemas.openxmlformats.org/officeDocument/2006/relationships/oleObject" Target="../embeddings/oleObject80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811.bin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22.bin"/><Relationship Id="rId18" Type="http://schemas.openxmlformats.org/officeDocument/2006/relationships/oleObject" Target="../embeddings/oleObject827.bin"/><Relationship Id="rId26" Type="http://schemas.openxmlformats.org/officeDocument/2006/relationships/oleObject" Target="../embeddings/oleObject835.bin"/><Relationship Id="rId39" Type="http://schemas.openxmlformats.org/officeDocument/2006/relationships/oleObject" Target="../embeddings/oleObject848.bin"/><Relationship Id="rId21" Type="http://schemas.openxmlformats.org/officeDocument/2006/relationships/oleObject" Target="../embeddings/oleObject830.bin"/><Relationship Id="rId34" Type="http://schemas.openxmlformats.org/officeDocument/2006/relationships/oleObject" Target="../embeddings/oleObject843.bin"/><Relationship Id="rId42" Type="http://schemas.openxmlformats.org/officeDocument/2006/relationships/oleObject" Target="../embeddings/oleObject851.bin"/><Relationship Id="rId47" Type="http://schemas.openxmlformats.org/officeDocument/2006/relationships/oleObject" Target="../embeddings/oleObject856.bin"/><Relationship Id="rId50" Type="http://schemas.openxmlformats.org/officeDocument/2006/relationships/oleObject" Target="../embeddings/oleObject859.bin"/><Relationship Id="rId55" Type="http://schemas.openxmlformats.org/officeDocument/2006/relationships/oleObject" Target="../embeddings/oleObject864.bin"/><Relationship Id="rId7" Type="http://schemas.openxmlformats.org/officeDocument/2006/relationships/oleObject" Target="../embeddings/oleObject816.bin"/><Relationship Id="rId12" Type="http://schemas.openxmlformats.org/officeDocument/2006/relationships/oleObject" Target="../embeddings/oleObject821.bin"/><Relationship Id="rId17" Type="http://schemas.openxmlformats.org/officeDocument/2006/relationships/oleObject" Target="../embeddings/oleObject826.bin"/><Relationship Id="rId25" Type="http://schemas.openxmlformats.org/officeDocument/2006/relationships/oleObject" Target="../embeddings/oleObject834.bin"/><Relationship Id="rId33" Type="http://schemas.openxmlformats.org/officeDocument/2006/relationships/oleObject" Target="../embeddings/oleObject842.bin"/><Relationship Id="rId38" Type="http://schemas.openxmlformats.org/officeDocument/2006/relationships/oleObject" Target="../embeddings/oleObject847.bin"/><Relationship Id="rId46" Type="http://schemas.openxmlformats.org/officeDocument/2006/relationships/oleObject" Target="../embeddings/oleObject85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5.bin"/><Relationship Id="rId20" Type="http://schemas.openxmlformats.org/officeDocument/2006/relationships/oleObject" Target="../embeddings/oleObject829.bin"/><Relationship Id="rId29" Type="http://schemas.openxmlformats.org/officeDocument/2006/relationships/oleObject" Target="../embeddings/oleObject838.bin"/><Relationship Id="rId41" Type="http://schemas.openxmlformats.org/officeDocument/2006/relationships/oleObject" Target="../embeddings/oleObject850.bin"/><Relationship Id="rId54" Type="http://schemas.openxmlformats.org/officeDocument/2006/relationships/oleObject" Target="../embeddings/oleObject863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815.bin"/><Relationship Id="rId11" Type="http://schemas.openxmlformats.org/officeDocument/2006/relationships/oleObject" Target="../embeddings/oleObject820.bin"/><Relationship Id="rId24" Type="http://schemas.openxmlformats.org/officeDocument/2006/relationships/oleObject" Target="../embeddings/oleObject833.bin"/><Relationship Id="rId32" Type="http://schemas.openxmlformats.org/officeDocument/2006/relationships/oleObject" Target="../embeddings/oleObject841.bin"/><Relationship Id="rId37" Type="http://schemas.openxmlformats.org/officeDocument/2006/relationships/oleObject" Target="../embeddings/oleObject846.bin"/><Relationship Id="rId40" Type="http://schemas.openxmlformats.org/officeDocument/2006/relationships/oleObject" Target="../embeddings/oleObject849.bin"/><Relationship Id="rId45" Type="http://schemas.openxmlformats.org/officeDocument/2006/relationships/oleObject" Target="../embeddings/oleObject854.bin"/><Relationship Id="rId53" Type="http://schemas.openxmlformats.org/officeDocument/2006/relationships/oleObject" Target="../embeddings/oleObject862.bin"/><Relationship Id="rId5" Type="http://schemas.openxmlformats.org/officeDocument/2006/relationships/oleObject" Target="../embeddings/oleObject814.bin"/><Relationship Id="rId15" Type="http://schemas.openxmlformats.org/officeDocument/2006/relationships/oleObject" Target="../embeddings/oleObject824.bin"/><Relationship Id="rId23" Type="http://schemas.openxmlformats.org/officeDocument/2006/relationships/oleObject" Target="../embeddings/oleObject832.bin"/><Relationship Id="rId28" Type="http://schemas.openxmlformats.org/officeDocument/2006/relationships/oleObject" Target="../embeddings/oleObject837.bin"/><Relationship Id="rId36" Type="http://schemas.openxmlformats.org/officeDocument/2006/relationships/oleObject" Target="../embeddings/oleObject845.bin"/><Relationship Id="rId49" Type="http://schemas.openxmlformats.org/officeDocument/2006/relationships/oleObject" Target="../embeddings/oleObject858.bin"/><Relationship Id="rId10" Type="http://schemas.openxmlformats.org/officeDocument/2006/relationships/oleObject" Target="../embeddings/oleObject819.bin"/><Relationship Id="rId19" Type="http://schemas.openxmlformats.org/officeDocument/2006/relationships/oleObject" Target="../embeddings/oleObject828.bin"/><Relationship Id="rId31" Type="http://schemas.openxmlformats.org/officeDocument/2006/relationships/oleObject" Target="../embeddings/oleObject840.bin"/><Relationship Id="rId44" Type="http://schemas.openxmlformats.org/officeDocument/2006/relationships/oleObject" Target="../embeddings/oleObject853.bin"/><Relationship Id="rId52" Type="http://schemas.openxmlformats.org/officeDocument/2006/relationships/oleObject" Target="../embeddings/oleObject861.bin"/><Relationship Id="rId4" Type="http://schemas.openxmlformats.org/officeDocument/2006/relationships/oleObject" Target="../embeddings/oleObject813.bin"/><Relationship Id="rId9" Type="http://schemas.openxmlformats.org/officeDocument/2006/relationships/oleObject" Target="../embeddings/oleObject818.bin"/><Relationship Id="rId14" Type="http://schemas.openxmlformats.org/officeDocument/2006/relationships/oleObject" Target="../embeddings/oleObject823.bin"/><Relationship Id="rId22" Type="http://schemas.openxmlformats.org/officeDocument/2006/relationships/oleObject" Target="../embeddings/oleObject831.bin"/><Relationship Id="rId27" Type="http://schemas.openxmlformats.org/officeDocument/2006/relationships/oleObject" Target="../embeddings/oleObject836.bin"/><Relationship Id="rId30" Type="http://schemas.openxmlformats.org/officeDocument/2006/relationships/oleObject" Target="../embeddings/oleObject839.bin"/><Relationship Id="rId35" Type="http://schemas.openxmlformats.org/officeDocument/2006/relationships/oleObject" Target="../embeddings/oleObject844.bin"/><Relationship Id="rId43" Type="http://schemas.openxmlformats.org/officeDocument/2006/relationships/oleObject" Target="../embeddings/oleObject852.bin"/><Relationship Id="rId48" Type="http://schemas.openxmlformats.org/officeDocument/2006/relationships/oleObject" Target="../embeddings/oleObject857.bin"/><Relationship Id="rId56" Type="http://schemas.openxmlformats.org/officeDocument/2006/relationships/oleObject" Target="../embeddings/oleObject865.bin"/><Relationship Id="rId8" Type="http://schemas.openxmlformats.org/officeDocument/2006/relationships/oleObject" Target="../embeddings/oleObject817.bin"/><Relationship Id="rId51" Type="http://schemas.openxmlformats.org/officeDocument/2006/relationships/oleObject" Target="../embeddings/oleObject860.bin"/><Relationship Id="rId3" Type="http://schemas.openxmlformats.org/officeDocument/2006/relationships/oleObject" Target="../embeddings/oleObject81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76.bin"/><Relationship Id="rId18" Type="http://schemas.openxmlformats.org/officeDocument/2006/relationships/oleObject" Target="../embeddings/oleObject881.bin"/><Relationship Id="rId26" Type="http://schemas.openxmlformats.org/officeDocument/2006/relationships/oleObject" Target="../embeddings/oleObject889.bin"/><Relationship Id="rId39" Type="http://schemas.openxmlformats.org/officeDocument/2006/relationships/oleObject" Target="../embeddings/oleObject902.bin"/><Relationship Id="rId21" Type="http://schemas.openxmlformats.org/officeDocument/2006/relationships/oleObject" Target="../embeddings/oleObject884.bin"/><Relationship Id="rId34" Type="http://schemas.openxmlformats.org/officeDocument/2006/relationships/oleObject" Target="../embeddings/oleObject897.bin"/><Relationship Id="rId42" Type="http://schemas.openxmlformats.org/officeDocument/2006/relationships/oleObject" Target="../embeddings/oleObject905.bin"/><Relationship Id="rId47" Type="http://schemas.openxmlformats.org/officeDocument/2006/relationships/oleObject" Target="../embeddings/oleObject910.bin"/><Relationship Id="rId50" Type="http://schemas.openxmlformats.org/officeDocument/2006/relationships/oleObject" Target="../embeddings/oleObject913.bin"/><Relationship Id="rId55" Type="http://schemas.openxmlformats.org/officeDocument/2006/relationships/oleObject" Target="../embeddings/oleObject918.bin"/><Relationship Id="rId63" Type="http://schemas.openxmlformats.org/officeDocument/2006/relationships/oleObject" Target="../embeddings/oleObject926.bin"/><Relationship Id="rId7" Type="http://schemas.openxmlformats.org/officeDocument/2006/relationships/oleObject" Target="../embeddings/oleObject87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79.bin"/><Relationship Id="rId20" Type="http://schemas.openxmlformats.org/officeDocument/2006/relationships/oleObject" Target="../embeddings/oleObject883.bin"/><Relationship Id="rId29" Type="http://schemas.openxmlformats.org/officeDocument/2006/relationships/oleObject" Target="../embeddings/oleObject892.bin"/><Relationship Id="rId41" Type="http://schemas.openxmlformats.org/officeDocument/2006/relationships/oleObject" Target="../embeddings/oleObject904.bin"/><Relationship Id="rId54" Type="http://schemas.openxmlformats.org/officeDocument/2006/relationships/oleObject" Target="../embeddings/oleObject917.bin"/><Relationship Id="rId62" Type="http://schemas.openxmlformats.org/officeDocument/2006/relationships/oleObject" Target="../embeddings/oleObject925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869.bin"/><Relationship Id="rId11" Type="http://schemas.openxmlformats.org/officeDocument/2006/relationships/oleObject" Target="../embeddings/oleObject874.bin"/><Relationship Id="rId24" Type="http://schemas.openxmlformats.org/officeDocument/2006/relationships/oleObject" Target="../embeddings/oleObject887.bin"/><Relationship Id="rId32" Type="http://schemas.openxmlformats.org/officeDocument/2006/relationships/oleObject" Target="../embeddings/oleObject895.bin"/><Relationship Id="rId37" Type="http://schemas.openxmlformats.org/officeDocument/2006/relationships/oleObject" Target="../embeddings/oleObject900.bin"/><Relationship Id="rId40" Type="http://schemas.openxmlformats.org/officeDocument/2006/relationships/oleObject" Target="../embeddings/oleObject903.bin"/><Relationship Id="rId45" Type="http://schemas.openxmlformats.org/officeDocument/2006/relationships/oleObject" Target="../embeddings/oleObject908.bin"/><Relationship Id="rId53" Type="http://schemas.openxmlformats.org/officeDocument/2006/relationships/oleObject" Target="../embeddings/oleObject916.bin"/><Relationship Id="rId58" Type="http://schemas.openxmlformats.org/officeDocument/2006/relationships/oleObject" Target="../embeddings/oleObject921.bin"/><Relationship Id="rId5" Type="http://schemas.openxmlformats.org/officeDocument/2006/relationships/oleObject" Target="../embeddings/oleObject868.bin"/><Relationship Id="rId15" Type="http://schemas.openxmlformats.org/officeDocument/2006/relationships/oleObject" Target="../embeddings/oleObject878.bin"/><Relationship Id="rId23" Type="http://schemas.openxmlformats.org/officeDocument/2006/relationships/oleObject" Target="../embeddings/oleObject886.bin"/><Relationship Id="rId28" Type="http://schemas.openxmlformats.org/officeDocument/2006/relationships/oleObject" Target="../embeddings/oleObject891.bin"/><Relationship Id="rId36" Type="http://schemas.openxmlformats.org/officeDocument/2006/relationships/oleObject" Target="../embeddings/oleObject899.bin"/><Relationship Id="rId49" Type="http://schemas.openxmlformats.org/officeDocument/2006/relationships/oleObject" Target="../embeddings/oleObject912.bin"/><Relationship Id="rId57" Type="http://schemas.openxmlformats.org/officeDocument/2006/relationships/oleObject" Target="../embeddings/oleObject920.bin"/><Relationship Id="rId61" Type="http://schemas.openxmlformats.org/officeDocument/2006/relationships/oleObject" Target="../embeddings/oleObject924.bin"/><Relationship Id="rId10" Type="http://schemas.openxmlformats.org/officeDocument/2006/relationships/oleObject" Target="../embeddings/oleObject873.bin"/><Relationship Id="rId19" Type="http://schemas.openxmlformats.org/officeDocument/2006/relationships/oleObject" Target="../embeddings/oleObject882.bin"/><Relationship Id="rId31" Type="http://schemas.openxmlformats.org/officeDocument/2006/relationships/oleObject" Target="../embeddings/oleObject894.bin"/><Relationship Id="rId44" Type="http://schemas.openxmlformats.org/officeDocument/2006/relationships/oleObject" Target="../embeddings/oleObject907.bin"/><Relationship Id="rId52" Type="http://schemas.openxmlformats.org/officeDocument/2006/relationships/oleObject" Target="../embeddings/oleObject915.bin"/><Relationship Id="rId60" Type="http://schemas.openxmlformats.org/officeDocument/2006/relationships/oleObject" Target="../embeddings/oleObject923.bin"/><Relationship Id="rId65" Type="http://schemas.openxmlformats.org/officeDocument/2006/relationships/oleObject" Target="../embeddings/oleObject928.bin"/><Relationship Id="rId4" Type="http://schemas.openxmlformats.org/officeDocument/2006/relationships/oleObject" Target="../embeddings/oleObject867.bin"/><Relationship Id="rId9" Type="http://schemas.openxmlformats.org/officeDocument/2006/relationships/oleObject" Target="../embeddings/oleObject872.bin"/><Relationship Id="rId14" Type="http://schemas.openxmlformats.org/officeDocument/2006/relationships/oleObject" Target="../embeddings/oleObject877.bin"/><Relationship Id="rId22" Type="http://schemas.openxmlformats.org/officeDocument/2006/relationships/oleObject" Target="../embeddings/oleObject885.bin"/><Relationship Id="rId27" Type="http://schemas.openxmlformats.org/officeDocument/2006/relationships/oleObject" Target="../embeddings/oleObject890.bin"/><Relationship Id="rId30" Type="http://schemas.openxmlformats.org/officeDocument/2006/relationships/oleObject" Target="../embeddings/oleObject893.bin"/><Relationship Id="rId35" Type="http://schemas.openxmlformats.org/officeDocument/2006/relationships/oleObject" Target="../embeddings/oleObject898.bin"/><Relationship Id="rId43" Type="http://schemas.openxmlformats.org/officeDocument/2006/relationships/oleObject" Target="../embeddings/oleObject906.bin"/><Relationship Id="rId48" Type="http://schemas.openxmlformats.org/officeDocument/2006/relationships/oleObject" Target="../embeddings/oleObject911.bin"/><Relationship Id="rId56" Type="http://schemas.openxmlformats.org/officeDocument/2006/relationships/oleObject" Target="../embeddings/oleObject919.bin"/><Relationship Id="rId64" Type="http://schemas.openxmlformats.org/officeDocument/2006/relationships/oleObject" Target="../embeddings/oleObject927.bin"/><Relationship Id="rId8" Type="http://schemas.openxmlformats.org/officeDocument/2006/relationships/oleObject" Target="../embeddings/oleObject871.bin"/><Relationship Id="rId51" Type="http://schemas.openxmlformats.org/officeDocument/2006/relationships/oleObject" Target="../embeddings/oleObject914.bin"/><Relationship Id="rId3" Type="http://schemas.openxmlformats.org/officeDocument/2006/relationships/oleObject" Target="../embeddings/oleObject866.bin"/><Relationship Id="rId12" Type="http://schemas.openxmlformats.org/officeDocument/2006/relationships/oleObject" Target="../embeddings/oleObject875.bin"/><Relationship Id="rId17" Type="http://schemas.openxmlformats.org/officeDocument/2006/relationships/oleObject" Target="../embeddings/oleObject880.bin"/><Relationship Id="rId25" Type="http://schemas.openxmlformats.org/officeDocument/2006/relationships/oleObject" Target="../embeddings/oleObject888.bin"/><Relationship Id="rId33" Type="http://schemas.openxmlformats.org/officeDocument/2006/relationships/oleObject" Target="../embeddings/oleObject896.bin"/><Relationship Id="rId38" Type="http://schemas.openxmlformats.org/officeDocument/2006/relationships/oleObject" Target="../embeddings/oleObject901.bin"/><Relationship Id="rId46" Type="http://schemas.openxmlformats.org/officeDocument/2006/relationships/oleObject" Target="../embeddings/oleObject909.bin"/><Relationship Id="rId59" Type="http://schemas.openxmlformats.org/officeDocument/2006/relationships/oleObject" Target="../embeddings/oleObject922.bin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39.bin"/><Relationship Id="rId18" Type="http://schemas.openxmlformats.org/officeDocument/2006/relationships/oleObject" Target="../embeddings/oleObject944.bin"/><Relationship Id="rId26" Type="http://schemas.openxmlformats.org/officeDocument/2006/relationships/oleObject" Target="../embeddings/oleObject952.bin"/><Relationship Id="rId39" Type="http://schemas.openxmlformats.org/officeDocument/2006/relationships/oleObject" Target="../embeddings/oleObject965.bin"/><Relationship Id="rId21" Type="http://schemas.openxmlformats.org/officeDocument/2006/relationships/oleObject" Target="../embeddings/oleObject947.bin"/><Relationship Id="rId34" Type="http://schemas.openxmlformats.org/officeDocument/2006/relationships/oleObject" Target="../embeddings/oleObject960.bin"/><Relationship Id="rId42" Type="http://schemas.openxmlformats.org/officeDocument/2006/relationships/oleObject" Target="../embeddings/oleObject968.bin"/><Relationship Id="rId47" Type="http://schemas.openxmlformats.org/officeDocument/2006/relationships/oleObject" Target="../embeddings/oleObject973.bin"/><Relationship Id="rId50" Type="http://schemas.openxmlformats.org/officeDocument/2006/relationships/oleObject" Target="../embeddings/oleObject976.bin"/><Relationship Id="rId55" Type="http://schemas.openxmlformats.org/officeDocument/2006/relationships/oleObject" Target="../embeddings/oleObject981.bin"/><Relationship Id="rId63" Type="http://schemas.openxmlformats.org/officeDocument/2006/relationships/oleObject" Target="../embeddings/oleObject989.bin"/><Relationship Id="rId7" Type="http://schemas.openxmlformats.org/officeDocument/2006/relationships/oleObject" Target="../embeddings/oleObject93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42.bin"/><Relationship Id="rId20" Type="http://schemas.openxmlformats.org/officeDocument/2006/relationships/oleObject" Target="../embeddings/oleObject946.bin"/><Relationship Id="rId29" Type="http://schemas.openxmlformats.org/officeDocument/2006/relationships/oleObject" Target="../embeddings/oleObject955.bin"/><Relationship Id="rId41" Type="http://schemas.openxmlformats.org/officeDocument/2006/relationships/oleObject" Target="../embeddings/oleObject967.bin"/><Relationship Id="rId54" Type="http://schemas.openxmlformats.org/officeDocument/2006/relationships/oleObject" Target="../embeddings/oleObject980.bin"/><Relationship Id="rId62" Type="http://schemas.openxmlformats.org/officeDocument/2006/relationships/oleObject" Target="../embeddings/oleObject988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932.bin"/><Relationship Id="rId11" Type="http://schemas.openxmlformats.org/officeDocument/2006/relationships/oleObject" Target="../embeddings/oleObject937.bin"/><Relationship Id="rId24" Type="http://schemas.openxmlformats.org/officeDocument/2006/relationships/oleObject" Target="../embeddings/oleObject950.bin"/><Relationship Id="rId32" Type="http://schemas.openxmlformats.org/officeDocument/2006/relationships/oleObject" Target="../embeddings/oleObject958.bin"/><Relationship Id="rId37" Type="http://schemas.openxmlformats.org/officeDocument/2006/relationships/oleObject" Target="../embeddings/oleObject963.bin"/><Relationship Id="rId40" Type="http://schemas.openxmlformats.org/officeDocument/2006/relationships/oleObject" Target="../embeddings/oleObject966.bin"/><Relationship Id="rId45" Type="http://schemas.openxmlformats.org/officeDocument/2006/relationships/oleObject" Target="../embeddings/oleObject971.bin"/><Relationship Id="rId53" Type="http://schemas.openxmlformats.org/officeDocument/2006/relationships/oleObject" Target="../embeddings/oleObject979.bin"/><Relationship Id="rId58" Type="http://schemas.openxmlformats.org/officeDocument/2006/relationships/oleObject" Target="../embeddings/oleObject984.bin"/><Relationship Id="rId5" Type="http://schemas.openxmlformats.org/officeDocument/2006/relationships/oleObject" Target="../embeddings/oleObject931.bin"/><Relationship Id="rId15" Type="http://schemas.openxmlformats.org/officeDocument/2006/relationships/oleObject" Target="../embeddings/oleObject941.bin"/><Relationship Id="rId23" Type="http://schemas.openxmlformats.org/officeDocument/2006/relationships/oleObject" Target="../embeddings/oleObject949.bin"/><Relationship Id="rId28" Type="http://schemas.openxmlformats.org/officeDocument/2006/relationships/oleObject" Target="../embeddings/oleObject954.bin"/><Relationship Id="rId36" Type="http://schemas.openxmlformats.org/officeDocument/2006/relationships/oleObject" Target="../embeddings/oleObject962.bin"/><Relationship Id="rId49" Type="http://schemas.openxmlformats.org/officeDocument/2006/relationships/oleObject" Target="../embeddings/oleObject975.bin"/><Relationship Id="rId57" Type="http://schemas.openxmlformats.org/officeDocument/2006/relationships/oleObject" Target="../embeddings/oleObject983.bin"/><Relationship Id="rId61" Type="http://schemas.openxmlformats.org/officeDocument/2006/relationships/oleObject" Target="../embeddings/oleObject987.bin"/><Relationship Id="rId10" Type="http://schemas.openxmlformats.org/officeDocument/2006/relationships/oleObject" Target="../embeddings/oleObject936.bin"/><Relationship Id="rId19" Type="http://schemas.openxmlformats.org/officeDocument/2006/relationships/oleObject" Target="../embeddings/oleObject945.bin"/><Relationship Id="rId31" Type="http://schemas.openxmlformats.org/officeDocument/2006/relationships/oleObject" Target="../embeddings/oleObject957.bin"/><Relationship Id="rId44" Type="http://schemas.openxmlformats.org/officeDocument/2006/relationships/oleObject" Target="../embeddings/oleObject970.bin"/><Relationship Id="rId52" Type="http://schemas.openxmlformats.org/officeDocument/2006/relationships/oleObject" Target="../embeddings/oleObject978.bin"/><Relationship Id="rId60" Type="http://schemas.openxmlformats.org/officeDocument/2006/relationships/oleObject" Target="../embeddings/oleObject986.bin"/><Relationship Id="rId65" Type="http://schemas.openxmlformats.org/officeDocument/2006/relationships/oleObject" Target="../embeddings/oleObject991.bin"/><Relationship Id="rId4" Type="http://schemas.openxmlformats.org/officeDocument/2006/relationships/oleObject" Target="../embeddings/oleObject930.bin"/><Relationship Id="rId9" Type="http://schemas.openxmlformats.org/officeDocument/2006/relationships/oleObject" Target="../embeddings/oleObject935.bin"/><Relationship Id="rId14" Type="http://schemas.openxmlformats.org/officeDocument/2006/relationships/oleObject" Target="../embeddings/oleObject940.bin"/><Relationship Id="rId22" Type="http://schemas.openxmlformats.org/officeDocument/2006/relationships/oleObject" Target="../embeddings/oleObject948.bin"/><Relationship Id="rId27" Type="http://schemas.openxmlformats.org/officeDocument/2006/relationships/oleObject" Target="../embeddings/oleObject953.bin"/><Relationship Id="rId30" Type="http://schemas.openxmlformats.org/officeDocument/2006/relationships/oleObject" Target="../embeddings/oleObject956.bin"/><Relationship Id="rId35" Type="http://schemas.openxmlformats.org/officeDocument/2006/relationships/oleObject" Target="../embeddings/oleObject961.bin"/><Relationship Id="rId43" Type="http://schemas.openxmlformats.org/officeDocument/2006/relationships/oleObject" Target="../embeddings/oleObject969.bin"/><Relationship Id="rId48" Type="http://schemas.openxmlformats.org/officeDocument/2006/relationships/oleObject" Target="../embeddings/oleObject974.bin"/><Relationship Id="rId56" Type="http://schemas.openxmlformats.org/officeDocument/2006/relationships/oleObject" Target="../embeddings/oleObject982.bin"/><Relationship Id="rId64" Type="http://schemas.openxmlformats.org/officeDocument/2006/relationships/oleObject" Target="../embeddings/oleObject990.bin"/><Relationship Id="rId8" Type="http://schemas.openxmlformats.org/officeDocument/2006/relationships/oleObject" Target="../embeddings/oleObject934.bin"/><Relationship Id="rId51" Type="http://schemas.openxmlformats.org/officeDocument/2006/relationships/oleObject" Target="../embeddings/oleObject977.bin"/><Relationship Id="rId3" Type="http://schemas.openxmlformats.org/officeDocument/2006/relationships/oleObject" Target="../embeddings/oleObject929.bin"/><Relationship Id="rId12" Type="http://schemas.openxmlformats.org/officeDocument/2006/relationships/oleObject" Target="../embeddings/oleObject938.bin"/><Relationship Id="rId17" Type="http://schemas.openxmlformats.org/officeDocument/2006/relationships/oleObject" Target="../embeddings/oleObject943.bin"/><Relationship Id="rId25" Type="http://schemas.openxmlformats.org/officeDocument/2006/relationships/oleObject" Target="../embeddings/oleObject951.bin"/><Relationship Id="rId33" Type="http://schemas.openxmlformats.org/officeDocument/2006/relationships/oleObject" Target="../embeddings/oleObject959.bin"/><Relationship Id="rId38" Type="http://schemas.openxmlformats.org/officeDocument/2006/relationships/oleObject" Target="../embeddings/oleObject964.bin"/><Relationship Id="rId46" Type="http://schemas.openxmlformats.org/officeDocument/2006/relationships/oleObject" Target="../embeddings/oleObject972.bin"/><Relationship Id="rId59" Type="http://schemas.openxmlformats.org/officeDocument/2006/relationships/oleObject" Target="../embeddings/oleObject985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02.bin"/><Relationship Id="rId18" Type="http://schemas.openxmlformats.org/officeDocument/2006/relationships/oleObject" Target="../embeddings/oleObject1007.bin"/><Relationship Id="rId26" Type="http://schemas.openxmlformats.org/officeDocument/2006/relationships/oleObject" Target="../embeddings/oleObject1015.bin"/><Relationship Id="rId39" Type="http://schemas.openxmlformats.org/officeDocument/2006/relationships/oleObject" Target="../embeddings/oleObject1028.bin"/><Relationship Id="rId21" Type="http://schemas.openxmlformats.org/officeDocument/2006/relationships/oleObject" Target="../embeddings/oleObject1010.bin"/><Relationship Id="rId34" Type="http://schemas.openxmlformats.org/officeDocument/2006/relationships/oleObject" Target="../embeddings/oleObject1023.bin"/><Relationship Id="rId42" Type="http://schemas.openxmlformats.org/officeDocument/2006/relationships/oleObject" Target="../embeddings/oleObject1031.bin"/><Relationship Id="rId47" Type="http://schemas.openxmlformats.org/officeDocument/2006/relationships/oleObject" Target="../embeddings/oleObject1036.bin"/><Relationship Id="rId50" Type="http://schemas.openxmlformats.org/officeDocument/2006/relationships/oleObject" Target="../embeddings/oleObject1039.bin"/><Relationship Id="rId55" Type="http://schemas.openxmlformats.org/officeDocument/2006/relationships/oleObject" Target="../embeddings/oleObject1044.bin"/><Relationship Id="rId63" Type="http://schemas.openxmlformats.org/officeDocument/2006/relationships/oleObject" Target="../embeddings/oleObject1052.bin"/><Relationship Id="rId68" Type="http://schemas.openxmlformats.org/officeDocument/2006/relationships/oleObject" Target="../embeddings/oleObject1057.bin"/><Relationship Id="rId7" Type="http://schemas.openxmlformats.org/officeDocument/2006/relationships/oleObject" Target="../embeddings/oleObject99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05.bin"/><Relationship Id="rId29" Type="http://schemas.openxmlformats.org/officeDocument/2006/relationships/oleObject" Target="../embeddings/oleObject1018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995.bin"/><Relationship Id="rId11" Type="http://schemas.openxmlformats.org/officeDocument/2006/relationships/oleObject" Target="../embeddings/oleObject1000.bin"/><Relationship Id="rId24" Type="http://schemas.openxmlformats.org/officeDocument/2006/relationships/oleObject" Target="../embeddings/oleObject1013.bin"/><Relationship Id="rId32" Type="http://schemas.openxmlformats.org/officeDocument/2006/relationships/oleObject" Target="../embeddings/oleObject1021.bin"/><Relationship Id="rId37" Type="http://schemas.openxmlformats.org/officeDocument/2006/relationships/oleObject" Target="../embeddings/oleObject1026.bin"/><Relationship Id="rId40" Type="http://schemas.openxmlformats.org/officeDocument/2006/relationships/oleObject" Target="../embeddings/oleObject1029.bin"/><Relationship Id="rId45" Type="http://schemas.openxmlformats.org/officeDocument/2006/relationships/oleObject" Target="../embeddings/oleObject1034.bin"/><Relationship Id="rId53" Type="http://schemas.openxmlformats.org/officeDocument/2006/relationships/oleObject" Target="../embeddings/oleObject1042.bin"/><Relationship Id="rId58" Type="http://schemas.openxmlformats.org/officeDocument/2006/relationships/oleObject" Target="../embeddings/oleObject1047.bin"/><Relationship Id="rId66" Type="http://schemas.openxmlformats.org/officeDocument/2006/relationships/oleObject" Target="../embeddings/oleObject1055.bin"/><Relationship Id="rId5" Type="http://schemas.openxmlformats.org/officeDocument/2006/relationships/oleObject" Target="../embeddings/oleObject994.bin"/><Relationship Id="rId15" Type="http://schemas.openxmlformats.org/officeDocument/2006/relationships/oleObject" Target="../embeddings/oleObject1004.bin"/><Relationship Id="rId23" Type="http://schemas.openxmlformats.org/officeDocument/2006/relationships/oleObject" Target="../embeddings/oleObject1012.bin"/><Relationship Id="rId28" Type="http://schemas.openxmlformats.org/officeDocument/2006/relationships/oleObject" Target="../embeddings/oleObject1017.bin"/><Relationship Id="rId36" Type="http://schemas.openxmlformats.org/officeDocument/2006/relationships/oleObject" Target="../embeddings/oleObject1025.bin"/><Relationship Id="rId49" Type="http://schemas.openxmlformats.org/officeDocument/2006/relationships/oleObject" Target="../embeddings/oleObject1038.bin"/><Relationship Id="rId57" Type="http://schemas.openxmlformats.org/officeDocument/2006/relationships/oleObject" Target="../embeddings/oleObject1046.bin"/><Relationship Id="rId61" Type="http://schemas.openxmlformats.org/officeDocument/2006/relationships/oleObject" Target="../embeddings/oleObject1050.bin"/><Relationship Id="rId10" Type="http://schemas.openxmlformats.org/officeDocument/2006/relationships/oleObject" Target="../embeddings/oleObject999.bin"/><Relationship Id="rId19" Type="http://schemas.openxmlformats.org/officeDocument/2006/relationships/oleObject" Target="../embeddings/oleObject1008.bin"/><Relationship Id="rId31" Type="http://schemas.openxmlformats.org/officeDocument/2006/relationships/oleObject" Target="../embeddings/oleObject1020.bin"/><Relationship Id="rId44" Type="http://schemas.openxmlformats.org/officeDocument/2006/relationships/oleObject" Target="../embeddings/oleObject1033.bin"/><Relationship Id="rId52" Type="http://schemas.openxmlformats.org/officeDocument/2006/relationships/oleObject" Target="../embeddings/oleObject1041.bin"/><Relationship Id="rId60" Type="http://schemas.openxmlformats.org/officeDocument/2006/relationships/oleObject" Target="../embeddings/oleObject1049.bin"/><Relationship Id="rId65" Type="http://schemas.openxmlformats.org/officeDocument/2006/relationships/oleObject" Target="../embeddings/oleObject1054.bin"/><Relationship Id="rId4" Type="http://schemas.openxmlformats.org/officeDocument/2006/relationships/oleObject" Target="../embeddings/oleObject993.bin"/><Relationship Id="rId9" Type="http://schemas.openxmlformats.org/officeDocument/2006/relationships/oleObject" Target="../embeddings/oleObject998.bin"/><Relationship Id="rId14" Type="http://schemas.openxmlformats.org/officeDocument/2006/relationships/oleObject" Target="../embeddings/oleObject1003.bin"/><Relationship Id="rId22" Type="http://schemas.openxmlformats.org/officeDocument/2006/relationships/oleObject" Target="../embeddings/oleObject1011.bin"/><Relationship Id="rId27" Type="http://schemas.openxmlformats.org/officeDocument/2006/relationships/oleObject" Target="../embeddings/oleObject1016.bin"/><Relationship Id="rId30" Type="http://schemas.openxmlformats.org/officeDocument/2006/relationships/oleObject" Target="../embeddings/oleObject1019.bin"/><Relationship Id="rId35" Type="http://schemas.openxmlformats.org/officeDocument/2006/relationships/oleObject" Target="../embeddings/oleObject1024.bin"/><Relationship Id="rId43" Type="http://schemas.openxmlformats.org/officeDocument/2006/relationships/oleObject" Target="../embeddings/oleObject1032.bin"/><Relationship Id="rId48" Type="http://schemas.openxmlformats.org/officeDocument/2006/relationships/oleObject" Target="../embeddings/oleObject1037.bin"/><Relationship Id="rId56" Type="http://schemas.openxmlformats.org/officeDocument/2006/relationships/oleObject" Target="../embeddings/oleObject1045.bin"/><Relationship Id="rId64" Type="http://schemas.openxmlformats.org/officeDocument/2006/relationships/oleObject" Target="../embeddings/oleObject1053.bin"/><Relationship Id="rId69" Type="http://schemas.openxmlformats.org/officeDocument/2006/relationships/oleObject" Target="../embeddings/oleObject1058.bin"/><Relationship Id="rId8" Type="http://schemas.openxmlformats.org/officeDocument/2006/relationships/oleObject" Target="../embeddings/oleObject997.bin"/><Relationship Id="rId51" Type="http://schemas.openxmlformats.org/officeDocument/2006/relationships/oleObject" Target="../embeddings/oleObject1040.bin"/><Relationship Id="rId3" Type="http://schemas.openxmlformats.org/officeDocument/2006/relationships/oleObject" Target="../embeddings/oleObject992.bin"/><Relationship Id="rId12" Type="http://schemas.openxmlformats.org/officeDocument/2006/relationships/oleObject" Target="../embeddings/oleObject1001.bin"/><Relationship Id="rId17" Type="http://schemas.openxmlformats.org/officeDocument/2006/relationships/oleObject" Target="../embeddings/oleObject1006.bin"/><Relationship Id="rId25" Type="http://schemas.openxmlformats.org/officeDocument/2006/relationships/oleObject" Target="../embeddings/oleObject1014.bin"/><Relationship Id="rId33" Type="http://schemas.openxmlformats.org/officeDocument/2006/relationships/oleObject" Target="../embeddings/oleObject1022.bin"/><Relationship Id="rId38" Type="http://schemas.openxmlformats.org/officeDocument/2006/relationships/oleObject" Target="../embeddings/oleObject1027.bin"/><Relationship Id="rId46" Type="http://schemas.openxmlformats.org/officeDocument/2006/relationships/oleObject" Target="../embeddings/oleObject1035.bin"/><Relationship Id="rId59" Type="http://schemas.openxmlformats.org/officeDocument/2006/relationships/oleObject" Target="../embeddings/oleObject1048.bin"/><Relationship Id="rId67" Type="http://schemas.openxmlformats.org/officeDocument/2006/relationships/oleObject" Target="../embeddings/oleObject1056.bin"/><Relationship Id="rId20" Type="http://schemas.openxmlformats.org/officeDocument/2006/relationships/oleObject" Target="../embeddings/oleObject1009.bin"/><Relationship Id="rId41" Type="http://schemas.openxmlformats.org/officeDocument/2006/relationships/oleObject" Target="../embeddings/oleObject1030.bin"/><Relationship Id="rId54" Type="http://schemas.openxmlformats.org/officeDocument/2006/relationships/oleObject" Target="../embeddings/oleObject1043.bin"/><Relationship Id="rId62" Type="http://schemas.openxmlformats.org/officeDocument/2006/relationships/oleObject" Target="../embeddings/oleObject1051.bin"/><Relationship Id="rId70" Type="http://schemas.openxmlformats.org/officeDocument/2006/relationships/oleObject" Target="../embeddings/oleObject105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71.bin"/><Relationship Id="rId18" Type="http://schemas.openxmlformats.org/officeDocument/2006/relationships/oleObject" Target="../embeddings/oleObject1076.bin"/><Relationship Id="rId26" Type="http://schemas.openxmlformats.org/officeDocument/2006/relationships/oleObject" Target="../embeddings/oleObject1084.bin"/><Relationship Id="rId39" Type="http://schemas.openxmlformats.org/officeDocument/2006/relationships/oleObject" Target="../embeddings/oleObject1097.bin"/><Relationship Id="rId21" Type="http://schemas.openxmlformats.org/officeDocument/2006/relationships/oleObject" Target="../embeddings/oleObject1079.bin"/><Relationship Id="rId34" Type="http://schemas.openxmlformats.org/officeDocument/2006/relationships/oleObject" Target="../embeddings/oleObject1092.bin"/><Relationship Id="rId42" Type="http://schemas.openxmlformats.org/officeDocument/2006/relationships/oleObject" Target="../embeddings/oleObject1100.bin"/><Relationship Id="rId47" Type="http://schemas.openxmlformats.org/officeDocument/2006/relationships/oleObject" Target="../embeddings/oleObject1105.bin"/><Relationship Id="rId50" Type="http://schemas.openxmlformats.org/officeDocument/2006/relationships/oleObject" Target="../embeddings/oleObject1108.bin"/><Relationship Id="rId55" Type="http://schemas.openxmlformats.org/officeDocument/2006/relationships/oleObject" Target="../embeddings/oleObject1113.bin"/><Relationship Id="rId63" Type="http://schemas.openxmlformats.org/officeDocument/2006/relationships/oleObject" Target="../embeddings/oleObject1121.bin"/><Relationship Id="rId68" Type="http://schemas.openxmlformats.org/officeDocument/2006/relationships/oleObject" Target="../embeddings/oleObject1126.bin"/><Relationship Id="rId7" Type="http://schemas.openxmlformats.org/officeDocument/2006/relationships/oleObject" Target="../embeddings/oleObject106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74.bin"/><Relationship Id="rId29" Type="http://schemas.openxmlformats.org/officeDocument/2006/relationships/oleObject" Target="../embeddings/oleObject1087.bin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064.bin"/><Relationship Id="rId11" Type="http://schemas.openxmlformats.org/officeDocument/2006/relationships/oleObject" Target="../embeddings/oleObject1069.bin"/><Relationship Id="rId24" Type="http://schemas.openxmlformats.org/officeDocument/2006/relationships/oleObject" Target="../embeddings/oleObject1082.bin"/><Relationship Id="rId32" Type="http://schemas.openxmlformats.org/officeDocument/2006/relationships/oleObject" Target="../embeddings/oleObject1090.bin"/><Relationship Id="rId37" Type="http://schemas.openxmlformats.org/officeDocument/2006/relationships/oleObject" Target="../embeddings/oleObject1095.bin"/><Relationship Id="rId40" Type="http://schemas.openxmlformats.org/officeDocument/2006/relationships/oleObject" Target="../embeddings/oleObject1098.bin"/><Relationship Id="rId45" Type="http://schemas.openxmlformats.org/officeDocument/2006/relationships/oleObject" Target="../embeddings/oleObject1103.bin"/><Relationship Id="rId53" Type="http://schemas.openxmlformats.org/officeDocument/2006/relationships/oleObject" Target="../embeddings/oleObject1111.bin"/><Relationship Id="rId58" Type="http://schemas.openxmlformats.org/officeDocument/2006/relationships/oleObject" Target="../embeddings/oleObject1116.bin"/><Relationship Id="rId66" Type="http://schemas.openxmlformats.org/officeDocument/2006/relationships/oleObject" Target="../embeddings/oleObject1124.bin"/><Relationship Id="rId5" Type="http://schemas.openxmlformats.org/officeDocument/2006/relationships/oleObject" Target="../embeddings/oleObject1063.bin"/><Relationship Id="rId15" Type="http://schemas.openxmlformats.org/officeDocument/2006/relationships/oleObject" Target="../embeddings/oleObject1073.bin"/><Relationship Id="rId23" Type="http://schemas.openxmlformats.org/officeDocument/2006/relationships/oleObject" Target="../embeddings/oleObject1081.bin"/><Relationship Id="rId28" Type="http://schemas.openxmlformats.org/officeDocument/2006/relationships/oleObject" Target="../embeddings/oleObject1086.bin"/><Relationship Id="rId36" Type="http://schemas.openxmlformats.org/officeDocument/2006/relationships/oleObject" Target="../embeddings/oleObject1094.bin"/><Relationship Id="rId49" Type="http://schemas.openxmlformats.org/officeDocument/2006/relationships/oleObject" Target="../embeddings/oleObject1107.bin"/><Relationship Id="rId57" Type="http://schemas.openxmlformats.org/officeDocument/2006/relationships/oleObject" Target="../embeddings/oleObject1115.bin"/><Relationship Id="rId61" Type="http://schemas.openxmlformats.org/officeDocument/2006/relationships/oleObject" Target="../embeddings/oleObject1119.bin"/><Relationship Id="rId10" Type="http://schemas.openxmlformats.org/officeDocument/2006/relationships/oleObject" Target="../embeddings/oleObject1068.bin"/><Relationship Id="rId19" Type="http://schemas.openxmlformats.org/officeDocument/2006/relationships/oleObject" Target="../embeddings/oleObject1077.bin"/><Relationship Id="rId31" Type="http://schemas.openxmlformats.org/officeDocument/2006/relationships/oleObject" Target="../embeddings/oleObject1089.bin"/><Relationship Id="rId44" Type="http://schemas.openxmlformats.org/officeDocument/2006/relationships/oleObject" Target="../embeddings/oleObject1102.bin"/><Relationship Id="rId52" Type="http://schemas.openxmlformats.org/officeDocument/2006/relationships/oleObject" Target="../embeddings/oleObject1110.bin"/><Relationship Id="rId60" Type="http://schemas.openxmlformats.org/officeDocument/2006/relationships/oleObject" Target="../embeddings/oleObject1118.bin"/><Relationship Id="rId65" Type="http://schemas.openxmlformats.org/officeDocument/2006/relationships/oleObject" Target="../embeddings/oleObject1123.bin"/><Relationship Id="rId4" Type="http://schemas.openxmlformats.org/officeDocument/2006/relationships/oleObject" Target="../embeddings/oleObject1062.bin"/><Relationship Id="rId9" Type="http://schemas.openxmlformats.org/officeDocument/2006/relationships/oleObject" Target="../embeddings/oleObject1067.bin"/><Relationship Id="rId14" Type="http://schemas.openxmlformats.org/officeDocument/2006/relationships/oleObject" Target="../embeddings/oleObject1072.bin"/><Relationship Id="rId22" Type="http://schemas.openxmlformats.org/officeDocument/2006/relationships/oleObject" Target="../embeddings/oleObject1080.bin"/><Relationship Id="rId27" Type="http://schemas.openxmlformats.org/officeDocument/2006/relationships/oleObject" Target="../embeddings/oleObject1085.bin"/><Relationship Id="rId30" Type="http://schemas.openxmlformats.org/officeDocument/2006/relationships/oleObject" Target="../embeddings/oleObject1088.bin"/><Relationship Id="rId35" Type="http://schemas.openxmlformats.org/officeDocument/2006/relationships/oleObject" Target="../embeddings/oleObject1093.bin"/><Relationship Id="rId43" Type="http://schemas.openxmlformats.org/officeDocument/2006/relationships/oleObject" Target="../embeddings/oleObject1101.bin"/><Relationship Id="rId48" Type="http://schemas.openxmlformats.org/officeDocument/2006/relationships/oleObject" Target="../embeddings/oleObject1106.bin"/><Relationship Id="rId56" Type="http://schemas.openxmlformats.org/officeDocument/2006/relationships/oleObject" Target="../embeddings/oleObject1114.bin"/><Relationship Id="rId64" Type="http://schemas.openxmlformats.org/officeDocument/2006/relationships/oleObject" Target="../embeddings/oleObject1122.bin"/><Relationship Id="rId69" Type="http://schemas.openxmlformats.org/officeDocument/2006/relationships/oleObject" Target="../embeddings/oleObject1127.bin"/><Relationship Id="rId8" Type="http://schemas.openxmlformats.org/officeDocument/2006/relationships/oleObject" Target="../embeddings/oleObject1066.bin"/><Relationship Id="rId51" Type="http://schemas.openxmlformats.org/officeDocument/2006/relationships/oleObject" Target="../embeddings/oleObject1109.bin"/><Relationship Id="rId3" Type="http://schemas.openxmlformats.org/officeDocument/2006/relationships/oleObject" Target="../embeddings/oleObject1061.bin"/><Relationship Id="rId12" Type="http://schemas.openxmlformats.org/officeDocument/2006/relationships/oleObject" Target="../embeddings/oleObject1070.bin"/><Relationship Id="rId17" Type="http://schemas.openxmlformats.org/officeDocument/2006/relationships/oleObject" Target="../embeddings/oleObject1075.bin"/><Relationship Id="rId25" Type="http://schemas.openxmlformats.org/officeDocument/2006/relationships/oleObject" Target="../embeddings/oleObject1083.bin"/><Relationship Id="rId33" Type="http://schemas.openxmlformats.org/officeDocument/2006/relationships/oleObject" Target="../embeddings/oleObject1091.bin"/><Relationship Id="rId38" Type="http://schemas.openxmlformats.org/officeDocument/2006/relationships/oleObject" Target="../embeddings/oleObject1096.bin"/><Relationship Id="rId46" Type="http://schemas.openxmlformats.org/officeDocument/2006/relationships/oleObject" Target="../embeddings/oleObject1104.bin"/><Relationship Id="rId59" Type="http://schemas.openxmlformats.org/officeDocument/2006/relationships/oleObject" Target="../embeddings/oleObject1117.bin"/><Relationship Id="rId67" Type="http://schemas.openxmlformats.org/officeDocument/2006/relationships/oleObject" Target="../embeddings/oleObject1125.bin"/><Relationship Id="rId20" Type="http://schemas.openxmlformats.org/officeDocument/2006/relationships/oleObject" Target="../embeddings/oleObject1078.bin"/><Relationship Id="rId41" Type="http://schemas.openxmlformats.org/officeDocument/2006/relationships/oleObject" Target="../embeddings/oleObject1099.bin"/><Relationship Id="rId54" Type="http://schemas.openxmlformats.org/officeDocument/2006/relationships/oleObject" Target="../embeddings/oleObject1112.bin"/><Relationship Id="rId62" Type="http://schemas.openxmlformats.org/officeDocument/2006/relationships/oleObject" Target="../embeddings/oleObject1120.bin"/><Relationship Id="rId70" Type="http://schemas.openxmlformats.org/officeDocument/2006/relationships/oleObject" Target="../embeddings/oleObject112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oleObject" Target="../embeddings/oleObject1131.bin"/><Relationship Id="rId4" Type="http://schemas.openxmlformats.org/officeDocument/2006/relationships/oleObject" Target="../embeddings/oleObject1130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1154098"/>
          </a:xfrm>
        </p:spPr>
        <p:txBody>
          <a:bodyPr>
            <a:noAutofit/>
          </a:bodyPr>
          <a:lstStyle/>
          <a:p>
            <a:pPr algn="l"/>
            <a:r>
              <a:rPr lang="ru-RU" sz="4000" b="1" dirty="0" smtClean="0">
                <a:latin typeface="Arial" charset="0"/>
                <a:ea typeface="+mn-ea"/>
                <a:cs typeface="+mn-cs"/>
              </a:rPr>
              <a:t>Лекция 3.</a:t>
            </a:r>
            <a:r>
              <a:rPr lang="ru-RU" sz="4000" dirty="0" smtClean="0">
                <a:latin typeface="Arial" charset="0"/>
                <a:ea typeface="+mn-ea"/>
                <a:cs typeface="+mn-cs"/>
              </a:rPr>
              <a:t/>
            </a:r>
            <a:br>
              <a:rPr lang="ru-RU" sz="4000" dirty="0" smtClean="0">
                <a:latin typeface="Arial" charset="0"/>
                <a:ea typeface="+mn-ea"/>
                <a:cs typeface="+mn-cs"/>
              </a:rPr>
            </a:br>
            <a:r>
              <a:rPr lang="ru-RU" sz="4000" b="1" dirty="0" smtClean="0">
                <a:latin typeface="Arial" charset="0"/>
                <a:ea typeface="+mn-ea"/>
                <a:cs typeface="+mn-cs"/>
              </a:rPr>
              <a:t>Алгебра симплекс-метода.</a:t>
            </a:r>
            <a:endParaRPr lang="ru-RU" sz="4000" b="1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ru-RU" sz="4000" dirty="0" smtClean="0"/>
          </a:p>
          <a:p>
            <a:pPr>
              <a:lnSpc>
                <a:spcPct val="90000"/>
              </a:lnSpc>
              <a:buNone/>
            </a:pPr>
            <a:endParaRPr lang="ru-RU" sz="4000" dirty="0" smtClean="0"/>
          </a:p>
          <a:p>
            <a:pPr algn="just">
              <a:buFontTx/>
              <a:buChar char="-"/>
            </a:pPr>
            <a:endParaRPr lang="ru-RU" sz="2800" dirty="0"/>
          </a:p>
          <a:p>
            <a:pPr algn="just">
              <a:buNone/>
            </a:pPr>
            <a:endParaRPr lang="ru-RU" sz="2800" dirty="0" smtClean="0"/>
          </a:p>
          <a:p>
            <a:pPr algn="just">
              <a:buNone/>
            </a:pPr>
            <a:endParaRPr lang="ru-RU" sz="2800" dirty="0"/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71612"/>
            <a:ext cx="3214710" cy="393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3643306" y="1357298"/>
            <a:ext cx="5072098" cy="53553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Джордж Данциг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George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Bernard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Dantzig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Дата рождения:    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  <a:hlinkClick r:id="rId3" tooltip="8 ноября"/>
              </a:rPr>
              <a:t>8 ноября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  <a:hlinkClick r:id="rId4" tooltip="1914 год"/>
              </a:rPr>
              <a:t>1914</a:t>
            </a:r>
            <a:endParaRPr kumimoji="0" lang="ru-RU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Место рождения:  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  <a:hlinkClick r:id="rId5" tooltip="Портленд (Орегон)"/>
              </a:rPr>
              <a:t>Портленд (Орегон)</a:t>
            </a:r>
            <a:endParaRPr kumimoji="0" lang="ru-RU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Дата смерти:          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  <a:hlinkClick r:id="rId6" tooltip="13 мая"/>
              </a:rPr>
              <a:t>13 мая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  <a:hlinkClick r:id="rId7" tooltip="2005 год"/>
              </a:rPr>
              <a:t>2005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 (90 лет)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Место смерти:       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  <a:hlinkClick r:id="rId8" tooltip="Стэнфорд (Калифорния)"/>
              </a:rPr>
              <a:t>Стэнфорд (Калифорния)</a:t>
            </a:r>
            <a:endParaRPr kumimoji="0" lang="ru-RU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Страна:                    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  <a:hlinkClick r:id="rId9" tooltip="Соединённые Штаты Америки"/>
              </a:rPr>
              <a:t>США</a:t>
            </a:r>
            <a:endParaRPr kumimoji="0" lang="ru-RU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Научная сфера: 	</a:t>
            </a:r>
            <a:r>
              <a:rPr kumimoji="0" lang="ru-RU" b="0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Математика,</a:t>
            </a:r>
            <a:r>
              <a:rPr kumimoji="0" lang="ru-RU" b="0" i="0" u="sng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  <a:hlinkClick r:id="rId10" tooltip="Экономика"/>
              </a:rPr>
              <a:t>Экономика</a:t>
            </a:r>
            <a:endParaRPr kumimoji="0" lang="ru-RU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Arial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  <a:hlinkClick r:id="rId11" tooltip="Статистика"/>
              </a:rPr>
              <a:t>Статистика</a:t>
            </a:r>
            <a:endParaRPr kumimoji="0" lang="ru-RU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Известен как: создатель алгоритма решения ЗЛП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  <a:hlinkClick r:id="rId12" tooltip="Симплекс-метод"/>
              </a:rPr>
              <a:t>симплекс-методом</a:t>
            </a:r>
            <a:endParaRPr kumimoji="0" lang="ru-RU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Награды и премии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  <a:hlinkClick r:id="rId13" tooltip="Национальная научная медаль США"/>
              </a:rPr>
              <a:t>Национальная научная медаль США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,</a:t>
            </a:r>
            <a:r>
              <a:rPr kumimoji="0" lang="ru-RU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  <a:hlinkClick r:id="rId14" tooltip="Премия Харви"/>
              </a:rPr>
              <a:t>Премия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  <a:hlinkClick r:id="rId14" tooltip="Премия Харви"/>
              </a:rPr>
              <a:t>Харви</a:t>
            </a:r>
            <a:endParaRPr kumimoji="0" lang="ru-RU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В системе (6) имеем: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	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500034" y="1142984"/>
          <a:ext cx="2838444" cy="4629548"/>
        </p:xfrm>
        <a:graphic>
          <a:graphicData uri="http://schemas.openxmlformats.org/presentationml/2006/ole">
            <p:oleObj spid="_x0000_s64514" name="Формула" r:id="rId3" imgW="2374560" imgH="38732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43306" y="1000108"/>
            <a:ext cx="5214974" cy="5723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1.Если           , то        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вызы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-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вает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только лишь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увеличе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-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ние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базисной переменной,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 не нарушает условия неотрицательности.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2.При            переменная  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не изменится.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3. Необходимо рассматривать только те ба-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зисные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переменные            , которые имеют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929190" y="1071546"/>
          <a:ext cx="952500" cy="482600"/>
        </p:xfrm>
        <a:graphic>
          <a:graphicData uri="http://schemas.openxmlformats.org/presentationml/2006/ole">
            <p:oleObj spid="_x0000_s64515" name="Формула" r:id="rId4" imgW="952200" imgH="48240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715140" y="994499"/>
          <a:ext cx="714380" cy="597747"/>
        </p:xfrm>
        <a:graphic>
          <a:graphicData uri="http://schemas.openxmlformats.org/presentationml/2006/ole">
            <p:oleObj spid="_x0000_s64516" name="Формула" r:id="rId5" imgW="622080" imgH="52056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4857752" y="3571876"/>
          <a:ext cx="965200" cy="482600"/>
        </p:xfrm>
        <a:graphic>
          <a:graphicData uri="http://schemas.openxmlformats.org/presentationml/2006/ole">
            <p:oleObj spid="_x0000_s64517" name="Формула" r:id="rId6" imgW="965160" imgH="48240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8143900" y="3429000"/>
          <a:ext cx="777503" cy="574676"/>
        </p:xfrm>
        <a:graphic>
          <a:graphicData uri="http://schemas.openxmlformats.org/presentationml/2006/ole">
            <p:oleObj spid="_x0000_s64518" name="Формула" r:id="rId7" imgW="583920" imgH="43164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7500958" y="5429264"/>
          <a:ext cx="777503" cy="574676"/>
        </p:xfrm>
        <a:graphic>
          <a:graphicData uri="http://schemas.openxmlformats.org/presentationml/2006/ole">
            <p:oleObj spid="_x0000_s64519" name="Формула" r:id="rId8" imgW="583920" imgH="43164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6494463" y="6000750"/>
          <a:ext cx="965200" cy="482600"/>
        </p:xfrm>
        <a:graphic>
          <a:graphicData uri="http://schemas.openxmlformats.org/presentationml/2006/ole">
            <p:oleObj spid="_x0000_s64520" name="Формула" r:id="rId9" imgW="9651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428760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Базисная переменная            обратиться в нуль только при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414340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Составим отношения:</a:t>
            </a:r>
          </a:p>
          <a:p>
            <a:pPr marL="514350" indent="-514350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628" y="500042"/>
          <a:ext cx="773211" cy="571504"/>
        </p:xfrm>
        <a:graphic>
          <a:graphicData uri="http://schemas.openxmlformats.org/presentationml/2006/ole">
            <p:oleObj spid="_x0000_s49157" name="Формула" r:id="rId3" imgW="5839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143239" y="1714488"/>
          <a:ext cx="2295259" cy="1643074"/>
        </p:xfrm>
        <a:graphic>
          <a:graphicData uri="http://schemas.openxmlformats.org/presentationml/2006/ole">
            <p:oleObj spid="_x0000_s49158" name="Формула" r:id="rId4" imgW="1155600" imgH="96516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214414" y="4500570"/>
          <a:ext cx="6612032" cy="1714512"/>
        </p:xfrm>
        <a:graphic>
          <a:graphicData uri="http://schemas.openxmlformats.org/presentationml/2006/ole">
            <p:oleObj spid="_x0000_s49159" name="Формула" r:id="rId5" imgW="3187440" imgH="965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Выберем среди всех отношений наименьшее – </a:t>
            </a:r>
            <a:r>
              <a:rPr lang="en-US" sz="36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                    базисная переменная            </a:t>
            </a:r>
          </a:p>
          <a:p>
            <a:pPr marL="514350" indent="-514350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первой обратиться в нуль, остальные базисные переменные будут при этом неотрицательные.</a:t>
            </a:r>
          </a:p>
          <a:p>
            <a:pPr marL="514350" indent="-514350"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285984" y="1643050"/>
          <a:ext cx="4340274" cy="1357322"/>
        </p:xfrm>
        <a:graphic>
          <a:graphicData uri="http://schemas.openxmlformats.org/presentationml/2006/ole">
            <p:oleObj spid="_x0000_s101381" name="Формула" r:id="rId3" imgW="3492360" imgH="109188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785918" y="3286124"/>
          <a:ext cx="1500198" cy="1073925"/>
        </p:xfrm>
        <a:graphic>
          <a:graphicData uri="http://schemas.openxmlformats.org/presentationml/2006/ole">
            <p:oleObj spid="_x0000_s101382" name="Формула" r:id="rId4" imgW="1155600" imgH="96516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86710" y="3429000"/>
          <a:ext cx="966514" cy="714380"/>
        </p:xfrm>
        <a:graphic>
          <a:graphicData uri="http://schemas.openxmlformats.org/presentationml/2006/ole">
            <p:oleObj spid="_x0000_s101383" name="Формула" r:id="rId5" imgW="5839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smtClean="0">
                <a:latin typeface="Times New Roman" pitchFamily="18" charset="0"/>
                <a:cs typeface="Times New Roman" pitchFamily="18" charset="0"/>
              </a:rPr>
              <a:t>Назовем коэффициент            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генеральным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Выведем переменную 	      из свободных, </a:t>
            </a:r>
          </a:p>
          <a:p>
            <a:pPr marL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 в их число введем     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Получим 	новый набор переменных:	</a:t>
            </a: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786314" y="214290"/>
          <a:ext cx="692152" cy="821930"/>
        </p:xfrm>
        <a:graphic>
          <a:graphicData uri="http://schemas.openxmlformats.org/presentationml/2006/ole">
            <p:oleObj spid="_x0000_s50180" name="Формула" r:id="rId3" imgW="406080" imgH="48240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000628" y="928670"/>
          <a:ext cx="571504" cy="804339"/>
        </p:xfrm>
        <a:graphic>
          <a:graphicData uri="http://schemas.openxmlformats.org/presentationml/2006/ole">
            <p:oleObj spid="_x0000_s50181" name="Формула" r:id="rId4" imgW="342720" imgH="48240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714876" y="2000240"/>
          <a:ext cx="987526" cy="714380"/>
        </p:xfrm>
        <a:graphic>
          <a:graphicData uri="http://schemas.openxmlformats.org/presentationml/2006/ole">
            <p:oleObj spid="_x0000_s50182" name="Формула" r:id="rId5" imgW="59688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14348" y="4071942"/>
          <a:ext cx="7715304" cy="2143133"/>
        </p:xfrm>
        <a:graphic>
          <a:graphicData uri="http://schemas.openxmlformats.org/presentationml/2006/ole">
            <p:oleObj spid="_x0000_s50183" name="Формула" r:id="rId6" imgW="466056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Выразим новый набор базисных </a:t>
            </a:r>
          </a:p>
          <a:p>
            <a:pPr marL="0" algn="just">
              <a:spcBef>
                <a:spcPts val="0"/>
              </a:spcBef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переменных через новые свободные.</a:t>
            </a:r>
          </a:p>
          <a:p>
            <a:pPr marL="0" algn="just">
              <a:spcBef>
                <a:spcPts val="0"/>
              </a:spcBef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en-US" sz="4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-го уравнения выразим             :</a:t>
            </a: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6929454" y="3214686"/>
          <a:ext cx="785818" cy="1105966"/>
        </p:xfrm>
        <a:graphic>
          <a:graphicData uri="http://schemas.openxmlformats.org/presentationml/2006/ole">
            <p:oleObj spid="_x0000_s102406" name="Формула" r:id="rId3" imgW="3427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42910" y="1071546"/>
          <a:ext cx="7345128" cy="2786082"/>
        </p:xfrm>
        <a:graphic>
          <a:graphicData uri="http://schemas.openxmlformats.org/presentationml/2006/ole">
            <p:oleObj spid="_x0000_s66561" name="Формула" r:id="rId3" imgW="1904760" imgH="6858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3571876"/>
            <a:ext cx="8143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Выразим остальные базисные переменные через свободные. Для этого выражение для подставим во все уравнения системы (6). Для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-го уравнения будем иметь: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8286776" y="4572008"/>
          <a:ext cx="444417" cy="625476"/>
        </p:xfrm>
        <a:graphic>
          <a:graphicData uri="http://schemas.openxmlformats.org/presentationml/2006/ole">
            <p:oleObj spid="_x0000_s66562" name="Формула" r:id="rId4" imgW="3427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spcBef>
                <a:spcPts val="0"/>
              </a:spcBef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714375" y="477838"/>
          <a:ext cx="7896225" cy="4616450"/>
        </p:xfrm>
        <a:graphic>
          <a:graphicData uri="http://schemas.openxmlformats.org/presentationml/2006/ole">
            <p:oleObj spid="_x0000_s51205" name="Формула" r:id="rId3" imgW="2971800" imgH="1587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Аналогично получаем новое выражение для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ми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ними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зируемой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формы 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3536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74625" y="2071688"/>
          <a:ext cx="8524875" cy="2643187"/>
        </p:xfrm>
        <a:graphic>
          <a:graphicData uri="http://schemas.openxmlformats.org/presentationml/2006/ole">
            <p:oleObj spid="_x0000_s52227" name="Формула" r:id="rId3" imgW="276840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Получаем новое базисное решение: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857224" y="1428736"/>
          <a:ext cx="4873627" cy="714375"/>
        </p:xfrm>
        <a:graphic>
          <a:graphicData uri="http://schemas.openxmlformats.org/presentationml/2006/ole">
            <p:oleObj spid="_x0000_s67585" name="Формула" r:id="rId3" imgW="3987720" imgH="55872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00760" y="1142984"/>
            <a:ext cx="25202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- свободные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переменные, 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равные 0.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500166" y="2357430"/>
          <a:ext cx="7032178" cy="2500330"/>
        </p:xfrm>
        <a:graphic>
          <a:graphicData uri="http://schemas.openxmlformats.org/presentationml/2006/ole">
            <p:oleObj spid="_x0000_s67586" name="Формула" r:id="rId4" imgW="6273720" imgH="213336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58" y="2357430"/>
            <a:ext cx="1162498" cy="224676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Базис-</a:t>
            </a: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ные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пере-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мен</a:t>
            </a: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ные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214677" y="4929198"/>
          <a:ext cx="2629811" cy="1357322"/>
        </p:xfrm>
        <a:graphic>
          <a:graphicData uri="http://schemas.openxmlformats.org/presentationml/2006/ole">
            <p:oleObj spid="_x0000_s67587" name="Формула" r:id="rId5" imgW="1968480" imgH="101592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1538" y="5072074"/>
            <a:ext cx="1504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Целевая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функция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Полученное решение является допустимым, кроме того, значение 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становится меньше. Подтвердим: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1714488"/>
            <a:ext cx="81439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Для        :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все                 по условию,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                      в соответствии с выбором, </a:t>
            </a:r>
          </a:p>
          <a:p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значит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500166" y="1785926"/>
          <a:ext cx="500066" cy="703797"/>
        </p:xfrm>
        <a:graphic>
          <a:graphicData uri="http://schemas.openxmlformats.org/presentationml/2006/ole">
            <p:oleObj spid="_x0000_s53251" name="Формула" r:id="rId3" imgW="342720" imgH="48240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357290" y="2762311"/>
          <a:ext cx="1214446" cy="598423"/>
        </p:xfrm>
        <a:graphic>
          <a:graphicData uri="http://schemas.openxmlformats.org/presentationml/2006/ole">
            <p:oleObj spid="_x0000_s53252" name="Формула" r:id="rId4" imgW="876240" imgH="4316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285852" y="3786190"/>
          <a:ext cx="1285884" cy="651515"/>
        </p:xfrm>
        <a:graphic>
          <a:graphicData uri="http://schemas.openxmlformats.org/presentationml/2006/ole">
            <p:oleObj spid="_x0000_s53253" name="Формула" r:id="rId5" imgW="952200" imgH="48240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2143108" y="4572008"/>
          <a:ext cx="1285884" cy="1269184"/>
        </p:xfrm>
        <a:graphic>
          <a:graphicData uri="http://schemas.openxmlformats.org/presentationml/2006/ole">
            <p:oleObj spid="_x0000_s53254" name="Формула" r:id="rId6" imgW="977760" imgH="965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285752"/>
          </a:xfrm>
        </p:spPr>
        <p:txBody>
          <a:bodyPr>
            <a:noAutofit/>
          </a:bodyPr>
          <a:lstStyle/>
          <a:p>
            <a:pPr algn="l"/>
            <a:r>
              <a:rPr lang="ru-RU" sz="4000" b="1" dirty="0" smtClean="0">
                <a:latin typeface="Arial" charset="0"/>
                <a:ea typeface="+mn-ea"/>
                <a:cs typeface="+mn-cs"/>
              </a:rPr>
              <a:t>  </a:t>
            </a:r>
            <a:endParaRPr lang="ru-RU" sz="4000" b="1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4000" dirty="0" smtClean="0"/>
              <a:t>Имеется ЗЛП, представленная в форме с ограничениями-равенствами: </a:t>
            </a:r>
          </a:p>
          <a:p>
            <a:pPr>
              <a:lnSpc>
                <a:spcPct val="90000"/>
              </a:lnSpc>
              <a:buNone/>
            </a:pPr>
            <a:endParaRPr lang="ru-RU" sz="4000" dirty="0" smtClean="0"/>
          </a:p>
          <a:p>
            <a:pPr>
              <a:lnSpc>
                <a:spcPct val="90000"/>
              </a:lnSpc>
              <a:buNone/>
            </a:pPr>
            <a:endParaRPr lang="ru-RU" sz="4000" dirty="0" smtClean="0"/>
          </a:p>
          <a:p>
            <a:pPr algn="just">
              <a:buFontTx/>
              <a:buChar char="-"/>
            </a:pPr>
            <a:endParaRPr lang="ru-RU" sz="2800" dirty="0"/>
          </a:p>
          <a:p>
            <a:pPr algn="just">
              <a:buNone/>
            </a:pPr>
            <a:endParaRPr lang="ru-RU" sz="2800" dirty="0" smtClean="0"/>
          </a:p>
          <a:p>
            <a:pPr algn="just">
              <a:buNone/>
            </a:pPr>
            <a:endParaRPr lang="ru-RU" sz="2800" dirty="0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714348" y="2214554"/>
          <a:ext cx="7468817" cy="642942"/>
        </p:xfrm>
        <a:graphic>
          <a:graphicData uri="http://schemas.openxmlformats.org/presentationml/2006/ole">
            <p:oleObj spid="_x0000_s105474" name="Формула" r:id="rId3" imgW="6638760" imgH="571680" progId="Equation.3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47644" y="3286124"/>
          <a:ext cx="6363209" cy="3143272"/>
        </p:xfrm>
        <a:graphic>
          <a:graphicData uri="http://schemas.openxmlformats.org/presentationml/2006/ole">
            <p:oleObj spid="_x0000_s105475" name="Формула" r:id="rId4" imgW="4216320" imgH="2082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Для                                    :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005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а) Если                             ,   </a:t>
            </a:r>
          </a:p>
          <a:p>
            <a:pPr marL="0" indent="0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то и                             , а </a:t>
            </a:r>
          </a:p>
          <a:p>
            <a:pPr marL="0" indent="0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500166" y="357166"/>
          <a:ext cx="3635464" cy="1571636"/>
        </p:xfrm>
        <a:graphic>
          <a:graphicData uri="http://schemas.openxmlformats.org/presentationml/2006/ole">
            <p:oleObj spid="_x0000_s54279" name="Формула" r:id="rId3" imgW="2349360" imgH="101592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143240" y="2428868"/>
          <a:ext cx="1691952" cy="857256"/>
        </p:xfrm>
        <a:graphic>
          <a:graphicData uri="http://schemas.openxmlformats.org/presentationml/2006/ole">
            <p:oleObj spid="_x0000_s54280" name="Формула" r:id="rId4" imgW="952200" imgH="48240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928794" y="3643314"/>
          <a:ext cx="2000264" cy="1584874"/>
        </p:xfrm>
        <a:graphic>
          <a:graphicData uri="http://schemas.openxmlformats.org/presentationml/2006/ole">
            <p:oleObj spid="_x0000_s54281" name="Формула" r:id="rId5" imgW="1282680" imgH="101592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500694" y="4071942"/>
          <a:ext cx="2228621" cy="841391"/>
        </p:xfrm>
        <a:graphic>
          <a:graphicData uri="http://schemas.openxmlformats.org/presentationml/2006/ole">
            <p:oleObj spid="_x0000_s54282" name="Формула" r:id="rId6" imgW="11430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21510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б) Если                         , то в силу условия выбора 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минимального отношения:  </a:t>
            </a:r>
          </a:p>
          <a:p>
            <a:pPr marL="0" indent="0">
              <a:spcBef>
                <a:spcPts val="0"/>
              </a:spcBef>
              <a:buFont typeface="Arial" pitchFamily="34" charset="0"/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Коэффициент              , поэтому для                                    </a:t>
            </a:r>
          </a:p>
          <a:p>
            <a:pPr marL="514350" indent="-51435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Значение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не увеличивается, а, если                    , </a:t>
            </a:r>
          </a:p>
          <a:p>
            <a:pPr marL="514350" indent="-51435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строго уменьшается.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000232" y="714356"/>
          <a:ext cx="1714512" cy="857256"/>
        </p:xfrm>
        <a:graphic>
          <a:graphicData uri="http://schemas.openxmlformats.org/presentationml/2006/ole">
            <p:oleObj spid="_x0000_s103430" name="Формула" r:id="rId3" imgW="965160" imgH="48240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3071802" y="2071678"/>
          <a:ext cx="3959225" cy="1270000"/>
        </p:xfrm>
        <a:graphic>
          <a:graphicData uri="http://schemas.openxmlformats.org/presentationml/2006/ole">
            <p:oleObj spid="_x0000_s103431" name="Формула" r:id="rId4" imgW="3403440" imgH="109188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2714612" y="3643314"/>
          <a:ext cx="1067810" cy="571504"/>
        </p:xfrm>
        <a:graphic>
          <a:graphicData uri="http://schemas.openxmlformats.org/presentationml/2006/ole">
            <p:oleObj spid="_x0000_s103432" name="Формула" r:id="rId5" imgW="901440" imgH="482400" progId="Equation.3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2643173" y="4143380"/>
          <a:ext cx="3495469" cy="1357322"/>
        </p:xfrm>
        <a:graphic>
          <a:graphicData uri="http://schemas.openxmlformats.org/presentationml/2006/ole">
            <p:oleObj spid="_x0000_s103433" name="Формула" r:id="rId6" imgW="2616120" imgH="1015920" progId="Equation.3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6643702" y="5143512"/>
          <a:ext cx="1214446" cy="589874"/>
        </p:xfrm>
        <a:graphic>
          <a:graphicData uri="http://schemas.openxmlformats.org/presentationml/2006/ole">
            <p:oleObj spid="_x0000_s103434" name="Формула" r:id="rId7" imgW="8888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Замечания: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5197493"/>
          </a:xfrm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Условие                                     обеспечивает </a:t>
            </a:r>
          </a:p>
          <a:p>
            <a:pPr marL="514350" indent="-51435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допустимость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нового базисного решения.</a:t>
            </a:r>
          </a:p>
          <a:p>
            <a:pPr marL="514350" indent="-51435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Положительность           гарантирует </a:t>
            </a:r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невозрастание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линейной формы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514350" indent="-51435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Если            , то при переходе к новому базисному решению значение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не изменится.</a:t>
            </a:r>
          </a:p>
          <a:p>
            <a:pPr marL="514350" indent="-51435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500298" y="1214422"/>
          <a:ext cx="3643338" cy="1219171"/>
        </p:xfrm>
        <a:graphic>
          <a:graphicData uri="http://schemas.openxmlformats.org/presentationml/2006/ole">
            <p:oleObj spid="_x0000_s55300" name="Формула" r:id="rId3" imgW="3263760" imgH="109188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355976" y="3212976"/>
          <a:ext cx="571504" cy="804339"/>
        </p:xfrm>
        <a:graphic>
          <a:graphicData uri="http://schemas.openxmlformats.org/presentationml/2006/ole">
            <p:oleObj spid="_x0000_s55301" name="Формула" r:id="rId4" imgW="342720" imgH="48240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928794" y="4429132"/>
          <a:ext cx="1029548" cy="500066"/>
        </p:xfrm>
        <a:graphic>
          <a:graphicData uri="http://schemas.openxmlformats.org/presentationml/2006/ole">
            <p:oleObj spid="_x0000_s55302" name="Формула" r:id="rId5" imgW="8888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Решение ЗЛП с использованием симплекс- таблицы.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69742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ЗЛП должна быть представлена в форме: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428728" y="2143116"/>
          <a:ext cx="6569075" cy="3857625"/>
        </p:xfrm>
        <a:graphic>
          <a:graphicData uri="http://schemas.openxmlformats.org/presentationml/2006/ole">
            <p:oleObj spid="_x0000_s56325" name="Формула" r:id="rId3" imgW="5600520" imgH="3149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Свободные переменные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071546"/>
            <a:ext cx="8643998" cy="5572164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Базисные переменные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!!!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Базисное решение должно быть допустимым.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заданного набора коэффициентов в линейной форме (5) и в системе линейных ограничений (6) строится симплекс-таблица.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572131" y="428604"/>
          <a:ext cx="2350001" cy="785818"/>
        </p:xfrm>
        <a:graphic>
          <a:graphicData uri="http://schemas.openxmlformats.org/presentationml/2006/ole">
            <p:oleObj spid="_x0000_s57351" name="Формула" r:id="rId3" imgW="1193760" imgH="43164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4429124" y="1571981"/>
          <a:ext cx="2928958" cy="787033"/>
        </p:xfrm>
        <a:graphic>
          <a:graphicData uri="http://schemas.openxmlformats.org/presentationml/2006/ole">
            <p:oleObj spid="_x0000_s57352" name="Формула" r:id="rId4" imgW="1485720" imgH="4316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142976" y="2786058"/>
          <a:ext cx="5994489" cy="642942"/>
        </p:xfrm>
        <a:graphic>
          <a:graphicData uri="http://schemas.openxmlformats.org/presentationml/2006/ole">
            <p:oleObj spid="_x0000_s57353" name="Формула" r:id="rId5" imgW="40258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85729"/>
          <a:ext cx="8503841" cy="646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2944"/>
                <a:gridCol w="742944"/>
                <a:gridCol w="535785"/>
                <a:gridCol w="535785"/>
                <a:gridCol w="214314"/>
                <a:gridCol w="214314"/>
                <a:gridCol w="464347"/>
                <a:gridCol w="464347"/>
                <a:gridCol w="214314"/>
                <a:gridCol w="214314"/>
                <a:gridCol w="607223"/>
                <a:gridCol w="607223"/>
                <a:gridCol w="250033"/>
                <a:gridCol w="250033"/>
                <a:gridCol w="669201"/>
                <a:gridCol w="116840"/>
                <a:gridCol w="116840"/>
                <a:gridCol w="628640"/>
              </a:tblGrid>
              <a:tr h="414400"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2533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4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rowSpan="2">
                  <a:txBody>
                    <a:bodyPr/>
                    <a:lstStyle/>
                    <a:p>
                      <a:endParaRPr lang="ru-RU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67">
                <a:tc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1472" y="2214554"/>
          <a:ext cx="857256" cy="528020"/>
        </p:xfrm>
        <a:graphic>
          <a:graphicData uri="http://schemas.openxmlformats.org/presentationml/2006/ole">
            <p:oleObj spid="_x0000_s97282" name="Формула" r:id="rId3" imgW="58392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71472" y="4714884"/>
          <a:ext cx="857256" cy="528020"/>
        </p:xfrm>
        <a:graphic>
          <a:graphicData uri="http://schemas.openxmlformats.org/presentationml/2006/ole">
            <p:oleObj spid="_x0000_s97283" name="Формула" r:id="rId4" imgW="583920" imgH="4316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34" y="3643314"/>
          <a:ext cx="857256" cy="528020"/>
        </p:xfrm>
        <a:graphic>
          <a:graphicData uri="http://schemas.openxmlformats.org/presentationml/2006/ole">
            <p:oleObj spid="_x0000_s97284" name="Формула" r:id="rId5" imgW="5839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14348" y="6000768"/>
          <a:ext cx="503238" cy="528637"/>
        </p:xfrm>
        <a:graphic>
          <a:graphicData uri="http://schemas.openxmlformats.org/presentationml/2006/ole">
            <p:oleObj spid="_x0000_s97285" name="Формула" r:id="rId6" imgW="34272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28794" y="285728"/>
          <a:ext cx="279400" cy="381000"/>
        </p:xfrm>
        <a:graphic>
          <a:graphicData uri="http://schemas.openxmlformats.org/presentationml/2006/ole">
            <p:oleObj spid="_x0000_s97286" name="Формула" r:id="rId7" imgW="279360" imgH="38088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143240" y="214290"/>
          <a:ext cx="428625" cy="512763"/>
        </p:xfrm>
        <a:graphic>
          <a:graphicData uri="http://schemas.openxmlformats.org/presentationml/2006/ole">
            <p:oleObj spid="_x0000_s97287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552950" y="206375"/>
          <a:ext cx="466725" cy="528638"/>
        </p:xfrm>
        <a:graphic>
          <a:graphicData uri="http://schemas.openxmlformats.org/presentationml/2006/ole">
            <p:oleObj spid="_x0000_s97288" name="Формула" r:id="rId9" imgW="317160" imgH="431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035675" y="176213"/>
          <a:ext cx="503238" cy="590550"/>
        </p:xfrm>
        <a:graphic>
          <a:graphicData uri="http://schemas.openxmlformats.org/presentationml/2006/ole">
            <p:oleObj spid="_x0000_s97289" name="Формула" r:id="rId10" imgW="342720" imgH="48240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821613" y="206375"/>
          <a:ext cx="503237" cy="528638"/>
        </p:xfrm>
        <a:graphic>
          <a:graphicData uri="http://schemas.openxmlformats.org/presentationml/2006/ole">
            <p:oleObj spid="_x0000_s97290" name="Формула" r:id="rId11" imgW="34272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929058" y="428604"/>
          <a:ext cx="450852" cy="122238"/>
        </p:xfrm>
        <a:graphic>
          <a:graphicData uri="http://schemas.openxmlformats.org/presentationml/2006/ole">
            <p:oleObj spid="_x0000_s97291" name="Формула" r:id="rId12" imgW="330120" imgH="10152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000892" y="428604"/>
          <a:ext cx="450852" cy="122238"/>
        </p:xfrm>
        <a:graphic>
          <a:graphicData uri="http://schemas.openxmlformats.org/presentationml/2006/ole">
            <p:oleObj spid="_x0000_s97292" name="Формула" r:id="rId13" imgW="330120" imgH="10152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286380" y="428604"/>
          <a:ext cx="450852" cy="122238"/>
        </p:xfrm>
        <a:graphic>
          <a:graphicData uri="http://schemas.openxmlformats.org/presentationml/2006/ole">
            <p:oleObj spid="_x0000_s97293" name="Формула" r:id="rId14" imgW="330120" imgH="101520" progId="Equation.3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714348" y="3071810"/>
          <a:ext cx="450852" cy="122238"/>
        </p:xfrm>
        <a:graphic>
          <a:graphicData uri="http://schemas.openxmlformats.org/presentationml/2006/ole">
            <p:oleObj spid="_x0000_s97294" name="Формула" r:id="rId15" imgW="330120" imgH="101520" progId="Equation.3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14348" y="4429132"/>
          <a:ext cx="450852" cy="122238"/>
        </p:xfrm>
        <a:graphic>
          <a:graphicData uri="http://schemas.openxmlformats.org/presentationml/2006/ole">
            <p:oleObj spid="_x0000_s97295" name="Формула" r:id="rId16" imgW="330120" imgH="10152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472" y="5500702"/>
          <a:ext cx="450852" cy="122238"/>
        </p:xfrm>
        <a:graphic>
          <a:graphicData uri="http://schemas.openxmlformats.org/presentationml/2006/ole">
            <p:oleObj spid="_x0000_s97296" name="Формула" r:id="rId17" imgW="330120" imgH="101520" progId="Equation.3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857356" y="3071810"/>
          <a:ext cx="450852" cy="122238"/>
        </p:xfrm>
        <a:graphic>
          <a:graphicData uri="http://schemas.openxmlformats.org/presentationml/2006/ole">
            <p:oleObj spid="_x0000_s97297" name="Формула" r:id="rId18" imgW="330120" imgH="10152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071802" y="3071810"/>
          <a:ext cx="450852" cy="122238"/>
        </p:xfrm>
        <a:graphic>
          <a:graphicData uri="http://schemas.openxmlformats.org/presentationml/2006/ole">
            <p:oleObj spid="_x0000_s97298" name="Формула" r:id="rId19" imgW="330120" imgH="101520" progId="Equation.3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4572000" y="3071810"/>
          <a:ext cx="450852" cy="122238"/>
        </p:xfrm>
        <a:graphic>
          <a:graphicData uri="http://schemas.openxmlformats.org/presentationml/2006/ole">
            <p:oleObj spid="_x0000_s97299" name="Формула" r:id="rId20" imgW="330120" imgH="101520" progId="Equation.3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072198" y="3071810"/>
          <a:ext cx="450852" cy="122238"/>
        </p:xfrm>
        <a:graphic>
          <a:graphicData uri="http://schemas.openxmlformats.org/presentationml/2006/ole">
            <p:oleObj spid="_x0000_s97300" name="Формула" r:id="rId21" imgW="330120" imgH="101520" progId="Equation.3">
              <p:embed/>
            </p:oleObj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7572396" y="3071810"/>
          <a:ext cx="450852" cy="122238"/>
        </p:xfrm>
        <a:graphic>
          <a:graphicData uri="http://schemas.openxmlformats.org/presentationml/2006/ole">
            <p:oleObj spid="_x0000_s97301" name="Формула" r:id="rId22" imgW="330120" imgH="101520" progId="Equation.3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929454" y="3071810"/>
          <a:ext cx="450852" cy="122238"/>
        </p:xfrm>
        <a:graphic>
          <a:graphicData uri="http://schemas.openxmlformats.org/presentationml/2006/ole">
            <p:oleObj spid="_x0000_s97302" name="Формула" r:id="rId23" imgW="330120" imgH="10152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286380" y="3071810"/>
          <a:ext cx="450852" cy="122238"/>
        </p:xfrm>
        <a:graphic>
          <a:graphicData uri="http://schemas.openxmlformats.org/presentationml/2006/ole">
            <p:oleObj spid="_x0000_s97303" name="Формула" r:id="rId24" imgW="330120" imgH="101520" progId="Equation.3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929058" y="3071810"/>
          <a:ext cx="450852" cy="122238"/>
        </p:xfrm>
        <a:graphic>
          <a:graphicData uri="http://schemas.openxmlformats.org/presentationml/2006/ole">
            <p:oleObj spid="_x0000_s97304" name="Формула" r:id="rId25" imgW="330120" imgH="101520" progId="Equation.3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1928794" y="4429132"/>
          <a:ext cx="450852" cy="122238"/>
        </p:xfrm>
        <a:graphic>
          <a:graphicData uri="http://schemas.openxmlformats.org/presentationml/2006/ole">
            <p:oleObj spid="_x0000_s97305" name="Формула" r:id="rId26" imgW="330120" imgH="101520" progId="Equation.3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2000232" y="5500702"/>
          <a:ext cx="450852" cy="122238"/>
        </p:xfrm>
        <a:graphic>
          <a:graphicData uri="http://schemas.openxmlformats.org/presentationml/2006/ole">
            <p:oleObj spid="_x0000_s97306" name="Формула" r:id="rId27" imgW="330120" imgH="101520" progId="Equation.3">
              <p:embed/>
            </p:oleObj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3214678" y="4429132"/>
          <a:ext cx="450852" cy="122238"/>
        </p:xfrm>
        <a:graphic>
          <a:graphicData uri="http://schemas.openxmlformats.org/presentationml/2006/ole">
            <p:oleObj spid="_x0000_s97307" name="Формула" r:id="rId28" imgW="330120" imgH="101520" progId="Equation.3">
              <p:embed/>
            </p:oleObj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214678" y="5572140"/>
          <a:ext cx="450852" cy="122238"/>
        </p:xfrm>
        <a:graphic>
          <a:graphicData uri="http://schemas.openxmlformats.org/presentationml/2006/ole">
            <p:oleObj spid="_x0000_s97308" name="Формула" r:id="rId29" imgW="330120" imgH="101520" progId="Equation.3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929058" y="4429132"/>
          <a:ext cx="450852" cy="122238"/>
        </p:xfrm>
        <a:graphic>
          <a:graphicData uri="http://schemas.openxmlformats.org/presentationml/2006/ole">
            <p:oleObj spid="_x0000_s97309" name="Формула" r:id="rId30" imgW="330120" imgH="101520" progId="Equation.3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643438" y="4429132"/>
          <a:ext cx="450852" cy="122238"/>
        </p:xfrm>
        <a:graphic>
          <a:graphicData uri="http://schemas.openxmlformats.org/presentationml/2006/ole">
            <p:oleObj spid="_x0000_s97310" name="Формула" r:id="rId31" imgW="330120" imgH="101520" progId="Equation.3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6143636" y="4429132"/>
          <a:ext cx="450852" cy="122238"/>
        </p:xfrm>
        <a:graphic>
          <a:graphicData uri="http://schemas.openxmlformats.org/presentationml/2006/ole">
            <p:oleObj spid="_x0000_s97311" name="Формула" r:id="rId32" imgW="330120" imgH="101520" progId="Equation.3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7858148" y="4429132"/>
          <a:ext cx="450852" cy="122238"/>
        </p:xfrm>
        <a:graphic>
          <a:graphicData uri="http://schemas.openxmlformats.org/presentationml/2006/ole">
            <p:oleObj spid="_x0000_s97312" name="Формула" r:id="rId33" imgW="330120" imgH="101520" progId="Equation.3">
              <p:embed/>
            </p:oleObj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6929454" y="4429132"/>
          <a:ext cx="450852" cy="122238"/>
        </p:xfrm>
        <a:graphic>
          <a:graphicData uri="http://schemas.openxmlformats.org/presentationml/2006/ole">
            <p:oleObj spid="_x0000_s97313" name="Формула" r:id="rId34" imgW="330120" imgH="101520" progId="Equation.3">
              <p:embed/>
            </p:oleObj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5286380" y="4429132"/>
          <a:ext cx="450852" cy="122238"/>
        </p:xfrm>
        <a:graphic>
          <a:graphicData uri="http://schemas.openxmlformats.org/presentationml/2006/ole">
            <p:oleObj spid="_x0000_s97314" name="Формула" r:id="rId35" imgW="330120" imgH="101520" progId="Equation.3">
              <p:embed/>
            </p:oleObj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3929058" y="5572140"/>
          <a:ext cx="450852" cy="122238"/>
        </p:xfrm>
        <a:graphic>
          <a:graphicData uri="http://schemas.openxmlformats.org/presentationml/2006/ole">
            <p:oleObj spid="_x0000_s97315" name="Формула" r:id="rId36" imgW="330120" imgH="101520" progId="Equation.3">
              <p:embed/>
            </p:oleObj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4714876" y="5572140"/>
          <a:ext cx="450852" cy="122238"/>
        </p:xfrm>
        <a:graphic>
          <a:graphicData uri="http://schemas.openxmlformats.org/presentationml/2006/ole">
            <p:oleObj spid="_x0000_s97316" name="Формула" r:id="rId37" imgW="330120" imgH="101520" progId="Equation.3">
              <p:embed/>
            </p:oleObj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6072198" y="5572140"/>
          <a:ext cx="642942" cy="142876"/>
        </p:xfrm>
        <a:graphic>
          <a:graphicData uri="http://schemas.openxmlformats.org/presentationml/2006/ole">
            <p:oleObj spid="_x0000_s97317" name="Формула" r:id="rId38" imgW="330120" imgH="101520" progId="Equation.3">
              <p:embed/>
            </p:oleObj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5214942" y="5500702"/>
          <a:ext cx="642942" cy="142876"/>
        </p:xfrm>
        <a:graphic>
          <a:graphicData uri="http://schemas.openxmlformats.org/presentationml/2006/ole">
            <p:oleObj spid="_x0000_s97318" name="Формула" r:id="rId39" imgW="330120" imgH="101520" progId="Equation.3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6929454" y="5572140"/>
          <a:ext cx="642942" cy="142876"/>
        </p:xfrm>
        <a:graphic>
          <a:graphicData uri="http://schemas.openxmlformats.org/presentationml/2006/ole">
            <p:oleObj spid="_x0000_s97319" name="Формула" r:id="rId40" imgW="330120" imgH="101520" progId="Equation.3">
              <p:embed/>
            </p:oleObj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7715272" y="5500702"/>
          <a:ext cx="642942" cy="142876"/>
        </p:xfrm>
        <a:graphic>
          <a:graphicData uri="http://schemas.openxmlformats.org/presentationml/2006/ole">
            <p:oleObj spid="_x0000_s97320" name="Формула" r:id="rId41" imgW="330120" imgH="101520" progId="Equation.3">
              <p:embed/>
            </p:oleObj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3929058" y="1071546"/>
          <a:ext cx="450852" cy="122238"/>
        </p:xfrm>
        <a:graphic>
          <a:graphicData uri="http://schemas.openxmlformats.org/presentationml/2006/ole">
            <p:oleObj spid="_x0000_s97330" name="Формула" r:id="rId42" imgW="330120" imgH="101520" progId="Equation.3">
              <p:embed/>
            </p:oleObj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3929058" y="2357430"/>
          <a:ext cx="450852" cy="122238"/>
        </p:xfrm>
        <a:graphic>
          <a:graphicData uri="http://schemas.openxmlformats.org/presentationml/2006/ole">
            <p:oleObj spid="_x0000_s97331" name="Формула" r:id="rId43" imgW="330120" imgH="101520" progId="Equation.3">
              <p:embed/>
            </p:oleObj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929058" y="3714752"/>
          <a:ext cx="450852" cy="122238"/>
        </p:xfrm>
        <a:graphic>
          <a:graphicData uri="http://schemas.openxmlformats.org/presentationml/2006/ole">
            <p:oleObj spid="_x0000_s97332" name="Формула" r:id="rId44" imgW="330120" imgH="101520" progId="Equation.3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3929058" y="4929198"/>
          <a:ext cx="450852" cy="122238"/>
        </p:xfrm>
        <a:graphic>
          <a:graphicData uri="http://schemas.openxmlformats.org/presentationml/2006/ole">
            <p:oleObj spid="_x0000_s97333" name="Формула" r:id="rId45" imgW="330120" imgH="101520" progId="Equation.3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3929058" y="6143644"/>
          <a:ext cx="450852" cy="122238"/>
        </p:xfrm>
        <a:graphic>
          <a:graphicData uri="http://schemas.openxmlformats.org/presentationml/2006/ole">
            <p:oleObj spid="_x0000_s97334" name="Формула" r:id="rId46" imgW="330120" imgH="101520" progId="Equation.3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286380" y="1142984"/>
          <a:ext cx="450852" cy="122238"/>
        </p:xfrm>
        <a:graphic>
          <a:graphicData uri="http://schemas.openxmlformats.org/presentationml/2006/ole">
            <p:oleObj spid="_x0000_s97335" name="Формула" r:id="rId47" imgW="330120" imgH="101520" progId="Equation.3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5286380" y="2357430"/>
          <a:ext cx="450852" cy="122238"/>
        </p:xfrm>
        <a:graphic>
          <a:graphicData uri="http://schemas.openxmlformats.org/presentationml/2006/ole">
            <p:oleObj spid="_x0000_s97336" name="Формула" r:id="rId48" imgW="330120" imgH="101520" progId="Equation.3">
              <p:embed/>
            </p:oleObj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5286380" y="3714752"/>
          <a:ext cx="450852" cy="122238"/>
        </p:xfrm>
        <a:graphic>
          <a:graphicData uri="http://schemas.openxmlformats.org/presentationml/2006/ole">
            <p:oleObj spid="_x0000_s97337" name="Формула" r:id="rId49" imgW="330120" imgH="101520" progId="Equation.3">
              <p:embed/>
            </p:oleObj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/>
        </p:nvGraphicFramePr>
        <p:xfrm>
          <a:off x="5286380" y="5000636"/>
          <a:ext cx="450852" cy="122238"/>
        </p:xfrm>
        <a:graphic>
          <a:graphicData uri="http://schemas.openxmlformats.org/presentationml/2006/ole">
            <p:oleObj spid="_x0000_s97338" name="Формула" r:id="rId50" imgW="330120" imgH="101520" progId="Equation.3">
              <p:embed/>
            </p:oleObj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/>
        </p:nvGraphicFramePr>
        <p:xfrm>
          <a:off x="5286380" y="6143644"/>
          <a:ext cx="450852" cy="122238"/>
        </p:xfrm>
        <a:graphic>
          <a:graphicData uri="http://schemas.openxmlformats.org/presentationml/2006/ole">
            <p:oleObj spid="_x0000_s97339" name="Формула" r:id="rId51" imgW="330120" imgH="101520" progId="Equation.3">
              <p:embed/>
            </p:oleObj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6929454" y="1214422"/>
          <a:ext cx="450852" cy="122238"/>
        </p:xfrm>
        <a:graphic>
          <a:graphicData uri="http://schemas.openxmlformats.org/presentationml/2006/ole">
            <p:oleObj spid="_x0000_s97340" name="Формула" r:id="rId52" imgW="330120" imgH="101520" progId="Equation.3">
              <p:embed/>
            </p:oleObj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6929454" y="2428868"/>
          <a:ext cx="450852" cy="122238"/>
        </p:xfrm>
        <a:graphic>
          <a:graphicData uri="http://schemas.openxmlformats.org/presentationml/2006/ole">
            <p:oleObj spid="_x0000_s97341" name="Формула" r:id="rId53" imgW="330120" imgH="101520" progId="Equation.3">
              <p:embed/>
            </p:oleObj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6929454" y="3786190"/>
          <a:ext cx="450852" cy="122238"/>
        </p:xfrm>
        <a:graphic>
          <a:graphicData uri="http://schemas.openxmlformats.org/presentationml/2006/ole">
            <p:oleObj spid="_x0000_s97342" name="Формула" r:id="rId54" imgW="330120" imgH="101520" progId="Equation.3">
              <p:embed/>
            </p:oleObj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/>
        </p:nvGraphicFramePr>
        <p:xfrm>
          <a:off x="6929454" y="5072074"/>
          <a:ext cx="450852" cy="122238"/>
        </p:xfrm>
        <a:graphic>
          <a:graphicData uri="http://schemas.openxmlformats.org/presentationml/2006/ole">
            <p:oleObj spid="_x0000_s97343" name="Формула" r:id="rId55" imgW="330120" imgH="101520" progId="Equation.3">
              <p:embed/>
            </p:oleObj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/>
        </p:nvGraphicFramePr>
        <p:xfrm>
          <a:off x="7000892" y="6215082"/>
          <a:ext cx="450852" cy="122238"/>
        </p:xfrm>
        <a:graphic>
          <a:graphicData uri="http://schemas.openxmlformats.org/presentationml/2006/ole">
            <p:oleObj spid="_x0000_s97344" name="Формула" r:id="rId56" imgW="330120" imgH="101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85729"/>
          <a:ext cx="8503841" cy="646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2944"/>
                <a:gridCol w="742944"/>
                <a:gridCol w="535785"/>
                <a:gridCol w="535785"/>
                <a:gridCol w="214314"/>
                <a:gridCol w="214314"/>
                <a:gridCol w="464347"/>
                <a:gridCol w="464347"/>
                <a:gridCol w="214314"/>
                <a:gridCol w="214314"/>
                <a:gridCol w="607223"/>
                <a:gridCol w="607223"/>
                <a:gridCol w="250033"/>
                <a:gridCol w="250033"/>
                <a:gridCol w="669201"/>
                <a:gridCol w="116840"/>
                <a:gridCol w="116840"/>
                <a:gridCol w="628640"/>
              </a:tblGrid>
              <a:tr h="414400"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2533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4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rowSpan="2">
                  <a:txBody>
                    <a:bodyPr/>
                    <a:lstStyle/>
                    <a:p>
                      <a:endParaRPr lang="ru-RU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67">
                <a:tc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1472" y="2214554"/>
          <a:ext cx="857256" cy="528020"/>
        </p:xfrm>
        <a:graphic>
          <a:graphicData uri="http://schemas.openxmlformats.org/presentationml/2006/ole">
            <p:oleObj spid="_x0000_s68609" name="Формула" r:id="rId3" imgW="58392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71472" y="4714884"/>
          <a:ext cx="857256" cy="528020"/>
        </p:xfrm>
        <a:graphic>
          <a:graphicData uri="http://schemas.openxmlformats.org/presentationml/2006/ole">
            <p:oleObj spid="_x0000_s68610" name="Формула" r:id="rId4" imgW="583920" imgH="4316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34" y="3643314"/>
          <a:ext cx="857256" cy="528020"/>
        </p:xfrm>
        <a:graphic>
          <a:graphicData uri="http://schemas.openxmlformats.org/presentationml/2006/ole">
            <p:oleObj spid="_x0000_s68611" name="Формула" r:id="rId5" imgW="5839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14348" y="6000768"/>
          <a:ext cx="503238" cy="528637"/>
        </p:xfrm>
        <a:graphic>
          <a:graphicData uri="http://schemas.openxmlformats.org/presentationml/2006/ole">
            <p:oleObj spid="_x0000_s68612" name="Формула" r:id="rId6" imgW="34272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28794" y="285728"/>
          <a:ext cx="279400" cy="381000"/>
        </p:xfrm>
        <a:graphic>
          <a:graphicData uri="http://schemas.openxmlformats.org/presentationml/2006/ole">
            <p:oleObj spid="_x0000_s68613" name="Формула" r:id="rId7" imgW="279360" imgH="38088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143240" y="214290"/>
          <a:ext cx="428625" cy="512763"/>
        </p:xfrm>
        <a:graphic>
          <a:graphicData uri="http://schemas.openxmlformats.org/presentationml/2006/ole">
            <p:oleObj spid="_x0000_s68614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552950" y="206375"/>
          <a:ext cx="466725" cy="528638"/>
        </p:xfrm>
        <a:graphic>
          <a:graphicData uri="http://schemas.openxmlformats.org/presentationml/2006/ole">
            <p:oleObj spid="_x0000_s68615" name="Формула" r:id="rId9" imgW="317160" imgH="431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035675" y="176213"/>
          <a:ext cx="503238" cy="590550"/>
        </p:xfrm>
        <a:graphic>
          <a:graphicData uri="http://schemas.openxmlformats.org/presentationml/2006/ole">
            <p:oleObj spid="_x0000_s68616" name="Формула" r:id="rId10" imgW="342720" imgH="48240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821613" y="206375"/>
          <a:ext cx="503237" cy="528638"/>
        </p:xfrm>
        <a:graphic>
          <a:graphicData uri="http://schemas.openxmlformats.org/presentationml/2006/ole">
            <p:oleObj spid="_x0000_s68617" name="Формула" r:id="rId11" imgW="34272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929058" y="428604"/>
          <a:ext cx="450852" cy="122238"/>
        </p:xfrm>
        <a:graphic>
          <a:graphicData uri="http://schemas.openxmlformats.org/presentationml/2006/ole">
            <p:oleObj spid="_x0000_s68618" name="Формула" r:id="rId12" imgW="330120" imgH="10152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000892" y="428604"/>
          <a:ext cx="450852" cy="122238"/>
        </p:xfrm>
        <a:graphic>
          <a:graphicData uri="http://schemas.openxmlformats.org/presentationml/2006/ole">
            <p:oleObj spid="_x0000_s68619" name="Формула" r:id="rId13" imgW="330120" imgH="10152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286380" y="428604"/>
          <a:ext cx="450852" cy="122238"/>
        </p:xfrm>
        <a:graphic>
          <a:graphicData uri="http://schemas.openxmlformats.org/presentationml/2006/ole">
            <p:oleObj spid="_x0000_s68620" name="Формула" r:id="rId14" imgW="330120" imgH="101520" progId="Equation.3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714348" y="3071810"/>
          <a:ext cx="450852" cy="122238"/>
        </p:xfrm>
        <a:graphic>
          <a:graphicData uri="http://schemas.openxmlformats.org/presentationml/2006/ole">
            <p:oleObj spid="_x0000_s68621" name="Формула" r:id="rId15" imgW="330120" imgH="101520" progId="Equation.3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14348" y="4429132"/>
          <a:ext cx="450852" cy="122238"/>
        </p:xfrm>
        <a:graphic>
          <a:graphicData uri="http://schemas.openxmlformats.org/presentationml/2006/ole">
            <p:oleObj spid="_x0000_s68622" name="Формула" r:id="rId16" imgW="330120" imgH="10152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472" y="5500702"/>
          <a:ext cx="450852" cy="122238"/>
        </p:xfrm>
        <a:graphic>
          <a:graphicData uri="http://schemas.openxmlformats.org/presentationml/2006/ole">
            <p:oleObj spid="_x0000_s68623" name="Формула" r:id="rId17" imgW="330120" imgH="101520" progId="Equation.3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857356" y="3071810"/>
          <a:ext cx="450852" cy="122238"/>
        </p:xfrm>
        <a:graphic>
          <a:graphicData uri="http://schemas.openxmlformats.org/presentationml/2006/ole">
            <p:oleObj spid="_x0000_s68624" name="Формула" r:id="rId18" imgW="330120" imgH="10152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071802" y="3071810"/>
          <a:ext cx="450852" cy="122238"/>
        </p:xfrm>
        <a:graphic>
          <a:graphicData uri="http://schemas.openxmlformats.org/presentationml/2006/ole">
            <p:oleObj spid="_x0000_s68625" name="Формула" r:id="rId19" imgW="330120" imgH="101520" progId="Equation.3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4572000" y="3071810"/>
          <a:ext cx="450852" cy="122238"/>
        </p:xfrm>
        <a:graphic>
          <a:graphicData uri="http://schemas.openxmlformats.org/presentationml/2006/ole">
            <p:oleObj spid="_x0000_s68626" name="Формула" r:id="rId20" imgW="330120" imgH="101520" progId="Equation.3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072198" y="3071810"/>
          <a:ext cx="450852" cy="122238"/>
        </p:xfrm>
        <a:graphic>
          <a:graphicData uri="http://schemas.openxmlformats.org/presentationml/2006/ole">
            <p:oleObj spid="_x0000_s68627" name="Формула" r:id="rId21" imgW="330120" imgH="101520" progId="Equation.3">
              <p:embed/>
            </p:oleObj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7572396" y="3071810"/>
          <a:ext cx="450852" cy="122238"/>
        </p:xfrm>
        <a:graphic>
          <a:graphicData uri="http://schemas.openxmlformats.org/presentationml/2006/ole">
            <p:oleObj spid="_x0000_s68628" name="Формула" r:id="rId22" imgW="330120" imgH="101520" progId="Equation.3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929454" y="3071810"/>
          <a:ext cx="450852" cy="122238"/>
        </p:xfrm>
        <a:graphic>
          <a:graphicData uri="http://schemas.openxmlformats.org/presentationml/2006/ole">
            <p:oleObj spid="_x0000_s68629" name="Формула" r:id="rId23" imgW="330120" imgH="10152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286380" y="3071810"/>
          <a:ext cx="450852" cy="122238"/>
        </p:xfrm>
        <a:graphic>
          <a:graphicData uri="http://schemas.openxmlformats.org/presentationml/2006/ole">
            <p:oleObj spid="_x0000_s68630" name="Формула" r:id="rId24" imgW="330120" imgH="101520" progId="Equation.3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929058" y="3071810"/>
          <a:ext cx="450852" cy="122238"/>
        </p:xfrm>
        <a:graphic>
          <a:graphicData uri="http://schemas.openxmlformats.org/presentationml/2006/ole">
            <p:oleObj spid="_x0000_s68631" name="Формула" r:id="rId25" imgW="330120" imgH="101520" progId="Equation.3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1928794" y="4429132"/>
          <a:ext cx="450852" cy="122238"/>
        </p:xfrm>
        <a:graphic>
          <a:graphicData uri="http://schemas.openxmlformats.org/presentationml/2006/ole">
            <p:oleObj spid="_x0000_s68632" name="Формула" r:id="rId26" imgW="330120" imgH="101520" progId="Equation.3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2000232" y="5500702"/>
          <a:ext cx="450852" cy="122238"/>
        </p:xfrm>
        <a:graphic>
          <a:graphicData uri="http://schemas.openxmlformats.org/presentationml/2006/ole">
            <p:oleObj spid="_x0000_s68633" name="Формула" r:id="rId27" imgW="330120" imgH="101520" progId="Equation.3">
              <p:embed/>
            </p:oleObj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3214678" y="4429132"/>
          <a:ext cx="450852" cy="122238"/>
        </p:xfrm>
        <a:graphic>
          <a:graphicData uri="http://schemas.openxmlformats.org/presentationml/2006/ole">
            <p:oleObj spid="_x0000_s68634" name="Формула" r:id="rId28" imgW="330120" imgH="101520" progId="Equation.3">
              <p:embed/>
            </p:oleObj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214678" y="5572140"/>
          <a:ext cx="450852" cy="122238"/>
        </p:xfrm>
        <a:graphic>
          <a:graphicData uri="http://schemas.openxmlformats.org/presentationml/2006/ole">
            <p:oleObj spid="_x0000_s68635" name="Формула" r:id="rId29" imgW="330120" imgH="101520" progId="Equation.3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929058" y="4429132"/>
          <a:ext cx="450852" cy="122238"/>
        </p:xfrm>
        <a:graphic>
          <a:graphicData uri="http://schemas.openxmlformats.org/presentationml/2006/ole">
            <p:oleObj spid="_x0000_s68636" name="Формула" r:id="rId30" imgW="330120" imgH="101520" progId="Equation.3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643438" y="4429132"/>
          <a:ext cx="450852" cy="122238"/>
        </p:xfrm>
        <a:graphic>
          <a:graphicData uri="http://schemas.openxmlformats.org/presentationml/2006/ole">
            <p:oleObj spid="_x0000_s68637" name="Формула" r:id="rId31" imgW="330120" imgH="101520" progId="Equation.3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6143636" y="4429132"/>
          <a:ext cx="450852" cy="122238"/>
        </p:xfrm>
        <a:graphic>
          <a:graphicData uri="http://schemas.openxmlformats.org/presentationml/2006/ole">
            <p:oleObj spid="_x0000_s68638" name="Формула" r:id="rId32" imgW="330120" imgH="101520" progId="Equation.3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7858148" y="4429132"/>
          <a:ext cx="450852" cy="122238"/>
        </p:xfrm>
        <a:graphic>
          <a:graphicData uri="http://schemas.openxmlformats.org/presentationml/2006/ole">
            <p:oleObj spid="_x0000_s68639" name="Формула" r:id="rId33" imgW="330120" imgH="101520" progId="Equation.3">
              <p:embed/>
            </p:oleObj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6929454" y="4429132"/>
          <a:ext cx="450852" cy="122238"/>
        </p:xfrm>
        <a:graphic>
          <a:graphicData uri="http://schemas.openxmlformats.org/presentationml/2006/ole">
            <p:oleObj spid="_x0000_s68640" name="Формула" r:id="rId34" imgW="330120" imgH="101520" progId="Equation.3">
              <p:embed/>
            </p:oleObj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5286380" y="4429132"/>
          <a:ext cx="450852" cy="122238"/>
        </p:xfrm>
        <a:graphic>
          <a:graphicData uri="http://schemas.openxmlformats.org/presentationml/2006/ole">
            <p:oleObj spid="_x0000_s68641" name="Формула" r:id="rId35" imgW="330120" imgH="101520" progId="Equation.3">
              <p:embed/>
            </p:oleObj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3929058" y="5572140"/>
          <a:ext cx="450852" cy="122238"/>
        </p:xfrm>
        <a:graphic>
          <a:graphicData uri="http://schemas.openxmlformats.org/presentationml/2006/ole">
            <p:oleObj spid="_x0000_s68642" name="Формула" r:id="rId36" imgW="330120" imgH="101520" progId="Equation.3">
              <p:embed/>
            </p:oleObj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4714876" y="5572140"/>
          <a:ext cx="450852" cy="122238"/>
        </p:xfrm>
        <a:graphic>
          <a:graphicData uri="http://schemas.openxmlformats.org/presentationml/2006/ole">
            <p:oleObj spid="_x0000_s68643" name="Формула" r:id="rId37" imgW="330120" imgH="101520" progId="Equation.3">
              <p:embed/>
            </p:oleObj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6072198" y="5572140"/>
          <a:ext cx="642942" cy="142876"/>
        </p:xfrm>
        <a:graphic>
          <a:graphicData uri="http://schemas.openxmlformats.org/presentationml/2006/ole">
            <p:oleObj spid="_x0000_s68644" name="Формула" r:id="rId38" imgW="330120" imgH="101520" progId="Equation.3">
              <p:embed/>
            </p:oleObj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5214942" y="5500702"/>
          <a:ext cx="642942" cy="142876"/>
        </p:xfrm>
        <a:graphic>
          <a:graphicData uri="http://schemas.openxmlformats.org/presentationml/2006/ole">
            <p:oleObj spid="_x0000_s68645" name="Формула" r:id="rId39" imgW="330120" imgH="101520" progId="Equation.3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6929454" y="5572140"/>
          <a:ext cx="642942" cy="142876"/>
        </p:xfrm>
        <a:graphic>
          <a:graphicData uri="http://schemas.openxmlformats.org/presentationml/2006/ole">
            <p:oleObj spid="_x0000_s68646" name="Формула" r:id="rId40" imgW="330120" imgH="101520" progId="Equation.3">
              <p:embed/>
            </p:oleObj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7715272" y="5500702"/>
          <a:ext cx="642942" cy="142876"/>
        </p:xfrm>
        <a:graphic>
          <a:graphicData uri="http://schemas.openxmlformats.org/presentationml/2006/ole">
            <p:oleObj spid="_x0000_s68647" name="Формула" r:id="rId41" imgW="330120" imgH="101520" progId="Equation.3">
              <p:embed/>
            </p:oleObj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/>
        </p:nvGraphicFramePr>
        <p:xfrm>
          <a:off x="1428728" y="714356"/>
          <a:ext cx="428628" cy="539754"/>
        </p:xfrm>
        <a:graphic>
          <a:graphicData uri="http://schemas.openxmlformats.org/presentationml/2006/ole">
            <p:oleObj spid="_x0000_s68648" name="Формула" r:id="rId42" imgW="342720" imgH="431640" progId="Equation.3">
              <p:embed/>
            </p:oleObj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/>
        </p:nvGraphicFramePr>
        <p:xfrm>
          <a:off x="1428728" y="1785926"/>
          <a:ext cx="357190" cy="500066"/>
        </p:xfrm>
        <a:graphic>
          <a:graphicData uri="http://schemas.openxmlformats.org/presentationml/2006/ole">
            <p:oleObj spid="_x0000_s68649" name="Формула" r:id="rId43" imgW="330120" imgH="419040" progId="Equation.3">
              <p:embed/>
            </p:oleObj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/>
        </p:nvGraphicFramePr>
        <p:xfrm>
          <a:off x="1428750" y="3206750"/>
          <a:ext cx="357188" cy="515938"/>
        </p:xfrm>
        <a:graphic>
          <a:graphicData uri="http://schemas.openxmlformats.org/presentationml/2006/ole">
            <p:oleObj spid="_x0000_s68651" name="Формула" r:id="rId44" imgW="330120" imgH="431640" progId="Equation.3">
              <p:embed/>
            </p:oleObj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/>
        </p:nvGraphicFramePr>
        <p:xfrm>
          <a:off x="1428750" y="4637088"/>
          <a:ext cx="357188" cy="514350"/>
        </p:xfrm>
        <a:graphic>
          <a:graphicData uri="http://schemas.openxmlformats.org/presentationml/2006/ole">
            <p:oleObj spid="_x0000_s68652" name="Формула" r:id="rId45" imgW="330120" imgH="431640" progId="Equation.3">
              <p:embed/>
            </p:oleObj>
          </a:graphicData>
        </a:graphic>
      </p:graphicFrame>
      <p:graphicFrame>
        <p:nvGraphicFramePr>
          <p:cNvPr id="55" name="Объект 54"/>
          <p:cNvGraphicFramePr>
            <a:graphicFrameLocks noChangeAspect="1"/>
          </p:cNvGraphicFramePr>
          <p:nvPr/>
        </p:nvGraphicFramePr>
        <p:xfrm>
          <a:off x="1408113" y="5786438"/>
          <a:ext cx="398462" cy="500062"/>
        </p:xfrm>
        <a:graphic>
          <a:graphicData uri="http://schemas.openxmlformats.org/presentationml/2006/ole">
            <p:oleObj spid="_x0000_s68653" name="Формула" r:id="rId46" imgW="368280" imgH="419040" progId="Equation.3">
              <p:embed/>
            </p:oleObj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/>
        </p:nvGraphicFramePr>
        <p:xfrm>
          <a:off x="2889250" y="722313"/>
          <a:ext cx="365125" cy="523875"/>
        </p:xfrm>
        <a:graphic>
          <a:graphicData uri="http://schemas.openxmlformats.org/presentationml/2006/ole">
            <p:oleObj spid="_x0000_s68654" name="Формула" r:id="rId47" imgW="291960" imgH="419040" progId="Equation.3">
              <p:embed/>
            </p:oleObj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/>
        </p:nvGraphicFramePr>
        <p:xfrm>
          <a:off x="4365625" y="714375"/>
          <a:ext cx="412750" cy="539750"/>
        </p:xfrm>
        <a:graphic>
          <a:graphicData uri="http://schemas.openxmlformats.org/presentationml/2006/ole">
            <p:oleObj spid="_x0000_s68655" name="Формула" r:id="rId48" imgW="330120" imgH="431640" progId="Equation.3">
              <p:embed/>
            </p:oleObj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/>
        </p:nvGraphicFramePr>
        <p:xfrm>
          <a:off x="5857875" y="682625"/>
          <a:ext cx="428625" cy="603250"/>
        </p:xfrm>
        <a:graphic>
          <a:graphicData uri="http://schemas.openxmlformats.org/presentationml/2006/ole">
            <p:oleObj spid="_x0000_s68656" name="Формула" r:id="rId49" imgW="342720" imgH="482400" progId="Equation.3">
              <p:embed/>
            </p:oleObj>
          </a:graphicData>
        </a:graphic>
      </p:graphicFrame>
      <p:graphicFrame>
        <p:nvGraphicFramePr>
          <p:cNvPr id="59" name="Объект 58"/>
          <p:cNvGraphicFramePr>
            <a:graphicFrameLocks noChangeAspect="1"/>
          </p:cNvGraphicFramePr>
          <p:nvPr/>
        </p:nvGraphicFramePr>
        <p:xfrm>
          <a:off x="7429520" y="714356"/>
          <a:ext cx="428628" cy="539754"/>
        </p:xfrm>
        <a:graphic>
          <a:graphicData uri="http://schemas.openxmlformats.org/presentationml/2006/ole">
            <p:oleObj spid="_x0000_s68657" name="Формула" r:id="rId50" imgW="342720" imgH="431640" progId="Equation.3">
              <p:embed/>
            </p:oleObj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3929058" y="1071546"/>
          <a:ext cx="450852" cy="122238"/>
        </p:xfrm>
        <a:graphic>
          <a:graphicData uri="http://schemas.openxmlformats.org/presentationml/2006/ole">
            <p:oleObj spid="_x0000_s68658" name="Формула" r:id="rId51" imgW="330120" imgH="101520" progId="Equation.3">
              <p:embed/>
            </p:oleObj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3929058" y="2357430"/>
          <a:ext cx="450852" cy="122238"/>
        </p:xfrm>
        <a:graphic>
          <a:graphicData uri="http://schemas.openxmlformats.org/presentationml/2006/ole">
            <p:oleObj spid="_x0000_s68659" name="Формула" r:id="rId52" imgW="330120" imgH="101520" progId="Equation.3">
              <p:embed/>
            </p:oleObj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929058" y="3714752"/>
          <a:ext cx="450852" cy="122238"/>
        </p:xfrm>
        <a:graphic>
          <a:graphicData uri="http://schemas.openxmlformats.org/presentationml/2006/ole">
            <p:oleObj spid="_x0000_s68660" name="Формула" r:id="rId53" imgW="330120" imgH="101520" progId="Equation.3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3929058" y="4929198"/>
          <a:ext cx="450852" cy="122238"/>
        </p:xfrm>
        <a:graphic>
          <a:graphicData uri="http://schemas.openxmlformats.org/presentationml/2006/ole">
            <p:oleObj spid="_x0000_s68661" name="Формула" r:id="rId54" imgW="330120" imgH="101520" progId="Equation.3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3929058" y="6143644"/>
          <a:ext cx="450852" cy="122238"/>
        </p:xfrm>
        <a:graphic>
          <a:graphicData uri="http://schemas.openxmlformats.org/presentationml/2006/ole">
            <p:oleObj spid="_x0000_s68662" name="Формула" r:id="rId55" imgW="330120" imgH="101520" progId="Equation.3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286380" y="1142984"/>
          <a:ext cx="450852" cy="122238"/>
        </p:xfrm>
        <a:graphic>
          <a:graphicData uri="http://schemas.openxmlformats.org/presentationml/2006/ole">
            <p:oleObj spid="_x0000_s68663" name="Формула" r:id="rId56" imgW="330120" imgH="101520" progId="Equation.3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5286380" y="2357430"/>
          <a:ext cx="450852" cy="122238"/>
        </p:xfrm>
        <a:graphic>
          <a:graphicData uri="http://schemas.openxmlformats.org/presentationml/2006/ole">
            <p:oleObj spid="_x0000_s68664" name="Формула" r:id="rId57" imgW="330120" imgH="101520" progId="Equation.3">
              <p:embed/>
            </p:oleObj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5286380" y="3714752"/>
          <a:ext cx="450852" cy="122238"/>
        </p:xfrm>
        <a:graphic>
          <a:graphicData uri="http://schemas.openxmlformats.org/presentationml/2006/ole">
            <p:oleObj spid="_x0000_s68665" name="Формула" r:id="rId58" imgW="330120" imgH="101520" progId="Equation.3">
              <p:embed/>
            </p:oleObj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/>
        </p:nvGraphicFramePr>
        <p:xfrm>
          <a:off x="5286380" y="5000636"/>
          <a:ext cx="450852" cy="122238"/>
        </p:xfrm>
        <a:graphic>
          <a:graphicData uri="http://schemas.openxmlformats.org/presentationml/2006/ole">
            <p:oleObj spid="_x0000_s68666" name="Формула" r:id="rId59" imgW="330120" imgH="101520" progId="Equation.3">
              <p:embed/>
            </p:oleObj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/>
        </p:nvGraphicFramePr>
        <p:xfrm>
          <a:off x="5286380" y="6143644"/>
          <a:ext cx="450852" cy="122238"/>
        </p:xfrm>
        <a:graphic>
          <a:graphicData uri="http://schemas.openxmlformats.org/presentationml/2006/ole">
            <p:oleObj spid="_x0000_s68667" name="Формула" r:id="rId60" imgW="330120" imgH="101520" progId="Equation.3">
              <p:embed/>
            </p:oleObj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6929454" y="1214422"/>
          <a:ext cx="450852" cy="122238"/>
        </p:xfrm>
        <a:graphic>
          <a:graphicData uri="http://schemas.openxmlformats.org/presentationml/2006/ole">
            <p:oleObj spid="_x0000_s68668" name="Формула" r:id="rId61" imgW="330120" imgH="101520" progId="Equation.3">
              <p:embed/>
            </p:oleObj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6929454" y="2428868"/>
          <a:ext cx="450852" cy="122238"/>
        </p:xfrm>
        <a:graphic>
          <a:graphicData uri="http://schemas.openxmlformats.org/presentationml/2006/ole">
            <p:oleObj spid="_x0000_s68669" name="Формула" r:id="rId62" imgW="330120" imgH="101520" progId="Equation.3">
              <p:embed/>
            </p:oleObj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6929454" y="3786190"/>
          <a:ext cx="450852" cy="122238"/>
        </p:xfrm>
        <a:graphic>
          <a:graphicData uri="http://schemas.openxmlformats.org/presentationml/2006/ole">
            <p:oleObj spid="_x0000_s68670" name="Формула" r:id="rId63" imgW="330120" imgH="101520" progId="Equation.3">
              <p:embed/>
            </p:oleObj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/>
        </p:nvGraphicFramePr>
        <p:xfrm>
          <a:off x="6929454" y="5072074"/>
          <a:ext cx="450852" cy="122238"/>
        </p:xfrm>
        <a:graphic>
          <a:graphicData uri="http://schemas.openxmlformats.org/presentationml/2006/ole">
            <p:oleObj spid="_x0000_s68671" name="Формула" r:id="rId64" imgW="330120" imgH="101520" progId="Equation.3">
              <p:embed/>
            </p:oleObj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/>
        </p:nvGraphicFramePr>
        <p:xfrm>
          <a:off x="7000892" y="6215082"/>
          <a:ext cx="450852" cy="122238"/>
        </p:xfrm>
        <a:graphic>
          <a:graphicData uri="http://schemas.openxmlformats.org/presentationml/2006/ole">
            <p:oleObj spid="_x0000_s68672" name="Формула" r:id="rId65" imgW="330120" imgH="101520" progId="Equation.3">
              <p:embed/>
            </p:oleObj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/>
        </p:nvGraphicFramePr>
        <p:xfrm>
          <a:off x="2857488" y="1785926"/>
          <a:ext cx="469900" cy="419100"/>
        </p:xfrm>
        <a:graphic>
          <a:graphicData uri="http://schemas.openxmlformats.org/presentationml/2006/ole">
            <p:oleObj spid="_x0000_s68673" name="Формула" r:id="rId66" imgW="469800" imgH="419040" progId="Equation.3">
              <p:embed/>
            </p:oleObj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/>
        </p:nvGraphicFramePr>
        <p:xfrm>
          <a:off x="4364038" y="1779588"/>
          <a:ext cx="457200" cy="431800"/>
        </p:xfrm>
        <a:graphic>
          <a:graphicData uri="http://schemas.openxmlformats.org/presentationml/2006/ole">
            <p:oleObj spid="_x0000_s68674" name="Формула" r:id="rId67" imgW="457200" imgH="431640" progId="Equation.3">
              <p:embed/>
            </p:oleObj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/>
        </p:nvGraphicFramePr>
        <p:xfrm>
          <a:off x="5851525" y="1754188"/>
          <a:ext cx="482600" cy="482600"/>
        </p:xfrm>
        <a:graphic>
          <a:graphicData uri="http://schemas.openxmlformats.org/presentationml/2006/ole">
            <p:oleObj spid="_x0000_s68675" name="Формула" r:id="rId68" imgW="482400" imgH="482400" progId="Equation.3">
              <p:embed/>
            </p:oleObj>
          </a:graphicData>
        </a:graphic>
      </p:graphicFrame>
      <p:graphicFrame>
        <p:nvGraphicFramePr>
          <p:cNvPr id="77" name="Объект 76"/>
          <p:cNvGraphicFramePr>
            <a:graphicFrameLocks noChangeAspect="1"/>
          </p:cNvGraphicFramePr>
          <p:nvPr/>
        </p:nvGraphicFramePr>
        <p:xfrm>
          <a:off x="7423150" y="1779588"/>
          <a:ext cx="482600" cy="431800"/>
        </p:xfrm>
        <a:graphic>
          <a:graphicData uri="http://schemas.openxmlformats.org/presentationml/2006/ole">
            <p:oleObj spid="_x0000_s68676" name="Формула" r:id="rId69" imgW="482400" imgH="431640" progId="Equation.3">
              <p:embed/>
            </p:oleObj>
          </a:graphicData>
        </a:graphic>
      </p:graphicFrame>
      <p:graphicFrame>
        <p:nvGraphicFramePr>
          <p:cNvPr id="78" name="Объект 77"/>
          <p:cNvGraphicFramePr>
            <a:graphicFrameLocks noChangeAspect="1"/>
          </p:cNvGraphicFramePr>
          <p:nvPr/>
        </p:nvGraphicFramePr>
        <p:xfrm>
          <a:off x="2876550" y="3208338"/>
          <a:ext cx="431800" cy="431800"/>
        </p:xfrm>
        <a:graphic>
          <a:graphicData uri="http://schemas.openxmlformats.org/presentationml/2006/ole">
            <p:oleObj spid="_x0000_s68677" name="Формула" r:id="rId70" imgW="431640" imgH="431640" progId="Equation.3">
              <p:embed/>
            </p:oleObj>
          </a:graphicData>
        </a:graphic>
      </p:graphicFrame>
      <p:graphicFrame>
        <p:nvGraphicFramePr>
          <p:cNvPr id="79" name="Объект 78"/>
          <p:cNvGraphicFramePr>
            <a:graphicFrameLocks noChangeAspect="1"/>
          </p:cNvGraphicFramePr>
          <p:nvPr/>
        </p:nvGraphicFramePr>
        <p:xfrm>
          <a:off x="2882900" y="4637088"/>
          <a:ext cx="419100" cy="431800"/>
        </p:xfrm>
        <a:graphic>
          <a:graphicData uri="http://schemas.openxmlformats.org/presentationml/2006/ole">
            <p:oleObj spid="_x0000_s68678" name="Формула" r:id="rId71" imgW="419040" imgH="431640" progId="Equation.3">
              <p:embed/>
            </p:oleObj>
          </a:graphicData>
        </a:graphic>
      </p:graphicFrame>
      <p:graphicFrame>
        <p:nvGraphicFramePr>
          <p:cNvPr id="80" name="Объект 79"/>
          <p:cNvGraphicFramePr>
            <a:graphicFrameLocks noChangeAspect="1"/>
          </p:cNvGraphicFramePr>
          <p:nvPr/>
        </p:nvGraphicFramePr>
        <p:xfrm>
          <a:off x="2857488" y="5786454"/>
          <a:ext cx="469900" cy="419100"/>
        </p:xfrm>
        <a:graphic>
          <a:graphicData uri="http://schemas.openxmlformats.org/presentationml/2006/ole">
            <p:oleObj spid="_x0000_s68679" name="Формула" r:id="rId72" imgW="469800" imgH="419040" progId="Equation.3">
              <p:embed/>
            </p:oleObj>
          </a:graphicData>
        </a:graphic>
      </p:graphicFrame>
      <p:graphicFrame>
        <p:nvGraphicFramePr>
          <p:cNvPr id="81" name="Объект 80"/>
          <p:cNvGraphicFramePr>
            <a:graphicFrameLocks noChangeAspect="1"/>
          </p:cNvGraphicFramePr>
          <p:nvPr/>
        </p:nvGraphicFramePr>
        <p:xfrm>
          <a:off x="4376738" y="3208338"/>
          <a:ext cx="431800" cy="431800"/>
        </p:xfrm>
        <a:graphic>
          <a:graphicData uri="http://schemas.openxmlformats.org/presentationml/2006/ole">
            <p:oleObj spid="_x0000_s68680" name="Формула" r:id="rId73" imgW="431640" imgH="431640" progId="Equation.3">
              <p:embed/>
            </p:oleObj>
          </a:graphicData>
        </a:graphic>
      </p:graphicFrame>
      <p:graphicFrame>
        <p:nvGraphicFramePr>
          <p:cNvPr id="82" name="Объект 81"/>
          <p:cNvGraphicFramePr>
            <a:graphicFrameLocks noChangeAspect="1"/>
          </p:cNvGraphicFramePr>
          <p:nvPr/>
        </p:nvGraphicFramePr>
        <p:xfrm>
          <a:off x="5715008" y="3214686"/>
          <a:ext cx="406400" cy="482600"/>
        </p:xfrm>
        <a:graphic>
          <a:graphicData uri="http://schemas.openxmlformats.org/presentationml/2006/ole">
            <p:oleObj spid="_x0000_s68681" name="Формула" r:id="rId74" imgW="406080" imgH="482400" progId="Equation.3">
              <p:embed/>
            </p:oleObj>
          </a:graphicData>
        </a:graphic>
      </p:graphicFrame>
      <p:graphicFrame>
        <p:nvGraphicFramePr>
          <p:cNvPr id="83" name="Объект 82"/>
          <p:cNvGraphicFramePr>
            <a:graphicFrameLocks noChangeAspect="1"/>
          </p:cNvGraphicFramePr>
          <p:nvPr/>
        </p:nvGraphicFramePr>
        <p:xfrm>
          <a:off x="7429520" y="3214686"/>
          <a:ext cx="457200" cy="431800"/>
        </p:xfrm>
        <a:graphic>
          <a:graphicData uri="http://schemas.openxmlformats.org/presentationml/2006/ole">
            <p:oleObj spid="_x0000_s68682" name="Формула" r:id="rId75" imgW="457200" imgH="431640" progId="Equation.3">
              <p:embed/>
            </p:oleObj>
          </a:graphicData>
        </a:graphic>
      </p:graphicFrame>
      <p:graphicFrame>
        <p:nvGraphicFramePr>
          <p:cNvPr id="84" name="Объект 83"/>
          <p:cNvGraphicFramePr>
            <a:graphicFrameLocks noChangeAspect="1"/>
          </p:cNvGraphicFramePr>
          <p:nvPr/>
        </p:nvGraphicFramePr>
        <p:xfrm>
          <a:off x="4376738" y="4565650"/>
          <a:ext cx="431800" cy="431800"/>
        </p:xfrm>
        <a:graphic>
          <a:graphicData uri="http://schemas.openxmlformats.org/presentationml/2006/ole">
            <p:oleObj spid="_x0000_s68683" name="Формула" r:id="rId76" imgW="431640" imgH="431640" progId="Equation.3">
              <p:embed/>
            </p:oleObj>
          </a:graphicData>
        </a:graphic>
      </p:graphicFrame>
      <p:graphicFrame>
        <p:nvGraphicFramePr>
          <p:cNvPr id="85" name="Объект 84"/>
          <p:cNvGraphicFramePr>
            <a:graphicFrameLocks noChangeAspect="1"/>
          </p:cNvGraphicFramePr>
          <p:nvPr/>
        </p:nvGraphicFramePr>
        <p:xfrm>
          <a:off x="5746750" y="4540250"/>
          <a:ext cx="406400" cy="482600"/>
        </p:xfrm>
        <a:graphic>
          <a:graphicData uri="http://schemas.openxmlformats.org/presentationml/2006/ole">
            <p:oleObj spid="_x0000_s68684" name="Формула" r:id="rId77" imgW="406080" imgH="482400" progId="Equation.3">
              <p:embed/>
            </p:oleObj>
          </a:graphicData>
        </a:graphic>
      </p:graphicFrame>
      <p:graphicFrame>
        <p:nvGraphicFramePr>
          <p:cNvPr id="86" name="Объект 85"/>
          <p:cNvGraphicFramePr>
            <a:graphicFrameLocks noChangeAspect="1"/>
          </p:cNvGraphicFramePr>
          <p:nvPr/>
        </p:nvGraphicFramePr>
        <p:xfrm>
          <a:off x="7435850" y="4565650"/>
          <a:ext cx="457200" cy="431800"/>
        </p:xfrm>
        <a:graphic>
          <a:graphicData uri="http://schemas.openxmlformats.org/presentationml/2006/ole">
            <p:oleObj spid="_x0000_s68685" name="Формула" r:id="rId78" imgW="457200" imgH="431640" progId="Equation.3">
              <p:embed/>
            </p:oleObj>
          </a:graphicData>
        </a:graphic>
      </p:graphicFrame>
      <p:graphicFrame>
        <p:nvGraphicFramePr>
          <p:cNvPr id="87" name="Объект 86"/>
          <p:cNvGraphicFramePr>
            <a:graphicFrameLocks noChangeAspect="1"/>
          </p:cNvGraphicFramePr>
          <p:nvPr/>
        </p:nvGraphicFramePr>
        <p:xfrm>
          <a:off x="4357688" y="5780088"/>
          <a:ext cx="469900" cy="431800"/>
        </p:xfrm>
        <a:graphic>
          <a:graphicData uri="http://schemas.openxmlformats.org/presentationml/2006/ole">
            <p:oleObj spid="_x0000_s68686" name="Формула" r:id="rId79" imgW="469800" imgH="431640" progId="Equation.3">
              <p:embed/>
            </p:oleObj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/>
        </p:nvGraphicFramePr>
        <p:xfrm>
          <a:off x="5727700" y="5754688"/>
          <a:ext cx="444500" cy="482600"/>
        </p:xfrm>
        <a:graphic>
          <a:graphicData uri="http://schemas.openxmlformats.org/presentationml/2006/ole">
            <p:oleObj spid="_x0000_s68687" name="Формула" r:id="rId80" imgW="444240" imgH="482400" progId="Equation.3">
              <p:embed/>
            </p:oleObj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/>
        </p:nvGraphicFramePr>
        <p:xfrm>
          <a:off x="7416800" y="5780088"/>
          <a:ext cx="495300" cy="431800"/>
        </p:xfrm>
        <a:graphic>
          <a:graphicData uri="http://schemas.openxmlformats.org/presentationml/2006/ole">
            <p:oleObj spid="_x0000_s68688" name="Формула" r:id="rId81" imgW="4950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Выбрать генеральный элемент согласно правилам: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Найти столбцы с положительными коэффициентами                                 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 этом             не учитывается.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Пусть это будет                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Если все                , то базисное решение будет оптимальным. 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929057" y="2285992"/>
          <a:ext cx="2853761" cy="785818"/>
        </p:xfrm>
        <a:graphic>
          <a:graphicData uri="http://schemas.openxmlformats.org/presentationml/2006/ole">
            <p:oleObj spid="_x0000_s59395" name="Формула" r:id="rId3" imgW="1752480" imgH="48240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571736" y="3017501"/>
          <a:ext cx="571504" cy="717028"/>
        </p:xfrm>
        <a:graphic>
          <a:graphicData uri="http://schemas.openxmlformats.org/presentationml/2006/ole">
            <p:oleObj spid="_x0000_s59396" name="Формула" r:id="rId4" imgW="342720" imgH="4316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000496" y="3714752"/>
          <a:ext cx="571504" cy="803677"/>
        </p:xfrm>
        <a:graphic>
          <a:graphicData uri="http://schemas.openxmlformats.org/presentationml/2006/ole">
            <p:oleObj spid="_x0000_s59397" name="Формула" r:id="rId5" imgW="342720" imgH="48240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571736" y="4500570"/>
          <a:ext cx="1357322" cy="726057"/>
        </p:xfrm>
        <a:graphic>
          <a:graphicData uri="http://schemas.openxmlformats.org/presentationml/2006/ole">
            <p:oleObj spid="_x0000_s59398" name="Формула" r:id="rId6" imgW="9014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85729"/>
          <a:ext cx="8503841" cy="646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2944"/>
                <a:gridCol w="742944"/>
                <a:gridCol w="535785"/>
                <a:gridCol w="535785"/>
                <a:gridCol w="214314"/>
                <a:gridCol w="214314"/>
                <a:gridCol w="464347"/>
                <a:gridCol w="464347"/>
                <a:gridCol w="214314"/>
                <a:gridCol w="214314"/>
                <a:gridCol w="607223"/>
                <a:gridCol w="607223"/>
                <a:gridCol w="250033"/>
                <a:gridCol w="250033"/>
                <a:gridCol w="669201"/>
                <a:gridCol w="116840"/>
                <a:gridCol w="116840"/>
                <a:gridCol w="628640"/>
              </a:tblGrid>
              <a:tr h="414400"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2533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4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rowSpan="2">
                  <a:txBody>
                    <a:bodyPr/>
                    <a:lstStyle/>
                    <a:p>
                      <a:endParaRPr lang="ru-RU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67">
                <a:tc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1472" y="2214554"/>
          <a:ext cx="857256" cy="528020"/>
        </p:xfrm>
        <a:graphic>
          <a:graphicData uri="http://schemas.openxmlformats.org/presentationml/2006/ole">
            <p:oleObj spid="_x0000_s75778" name="Формула" r:id="rId3" imgW="58392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71472" y="4714884"/>
          <a:ext cx="857256" cy="528020"/>
        </p:xfrm>
        <a:graphic>
          <a:graphicData uri="http://schemas.openxmlformats.org/presentationml/2006/ole">
            <p:oleObj spid="_x0000_s75779" name="Формула" r:id="rId4" imgW="583920" imgH="4316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34" y="3643314"/>
          <a:ext cx="857256" cy="528020"/>
        </p:xfrm>
        <a:graphic>
          <a:graphicData uri="http://schemas.openxmlformats.org/presentationml/2006/ole">
            <p:oleObj spid="_x0000_s75780" name="Формула" r:id="rId5" imgW="5839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14348" y="6000768"/>
          <a:ext cx="503238" cy="528637"/>
        </p:xfrm>
        <a:graphic>
          <a:graphicData uri="http://schemas.openxmlformats.org/presentationml/2006/ole">
            <p:oleObj spid="_x0000_s75781" name="Формула" r:id="rId6" imgW="34272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28794" y="285728"/>
          <a:ext cx="279400" cy="381000"/>
        </p:xfrm>
        <a:graphic>
          <a:graphicData uri="http://schemas.openxmlformats.org/presentationml/2006/ole">
            <p:oleObj spid="_x0000_s75782" name="Формула" r:id="rId7" imgW="279360" imgH="38088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143240" y="214290"/>
          <a:ext cx="428625" cy="512763"/>
        </p:xfrm>
        <a:graphic>
          <a:graphicData uri="http://schemas.openxmlformats.org/presentationml/2006/ole">
            <p:oleObj spid="_x0000_s75783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552950" y="206375"/>
          <a:ext cx="466725" cy="528638"/>
        </p:xfrm>
        <a:graphic>
          <a:graphicData uri="http://schemas.openxmlformats.org/presentationml/2006/ole">
            <p:oleObj spid="_x0000_s75784" name="Формула" r:id="rId9" imgW="317160" imgH="431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035675" y="176213"/>
          <a:ext cx="503238" cy="590550"/>
        </p:xfrm>
        <a:graphic>
          <a:graphicData uri="http://schemas.openxmlformats.org/presentationml/2006/ole">
            <p:oleObj spid="_x0000_s75785" name="Формула" r:id="rId10" imgW="342720" imgH="48240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821613" y="206375"/>
          <a:ext cx="503237" cy="528638"/>
        </p:xfrm>
        <a:graphic>
          <a:graphicData uri="http://schemas.openxmlformats.org/presentationml/2006/ole">
            <p:oleObj spid="_x0000_s75786" name="Формула" r:id="rId11" imgW="34272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929058" y="428604"/>
          <a:ext cx="450852" cy="122238"/>
        </p:xfrm>
        <a:graphic>
          <a:graphicData uri="http://schemas.openxmlformats.org/presentationml/2006/ole">
            <p:oleObj spid="_x0000_s75787" name="Формула" r:id="rId12" imgW="330120" imgH="10152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000892" y="428604"/>
          <a:ext cx="450852" cy="122238"/>
        </p:xfrm>
        <a:graphic>
          <a:graphicData uri="http://schemas.openxmlformats.org/presentationml/2006/ole">
            <p:oleObj spid="_x0000_s75788" name="Формула" r:id="rId13" imgW="330120" imgH="10152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286380" y="428604"/>
          <a:ext cx="450852" cy="122238"/>
        </p:xfrm>
        <a:graphic>
          <a:graphicData uri="http://schemas.openxmlformats.org/presentationml/2006/ole">
            <p:oleObj spid="_x0000_s75789" name="Формула" r:id="rId14" imgW="330120" imgH="101520" progId="Equation.3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714348" y="3071810"/>
          <a:ext cx="450852" cy="122238"/>
        </p:xfrm>
        <a:graphic>
          <a:graphicData uri="http://schemas.openxmlformats.org/presentationml/2006/ole">
            <p:oleObj spid="_x0000_s75790" name="Формула" r:id="rId15" imgW="330120" imgH="101520" progId="Equation.3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14348" y="4429132"/>
          <a:ext cx="450852" cy="122238"/>
        </p:xfrm>
        <a:graphic>
          <a:graphicData uri="http://schemas.openxmlformats.org/presentationml/2006/ole">
            <p:oleObj spid="_x0000_s75791" name="Формула" r:id="rId16" imgW="330120" imgH="10152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472" y="5500702"/>
          <a:ext cx="450852" cy="122238"/>
        </p:xfrm>
        <a:graphic>
          <a:graphicData uri="http://schemas.openxmlformats.org/presentationml/2006/ole">
            <p:oleObj spid="_x0000_s75792" name="Формула" r:id="rId17" imgW="330120" imgH="101520" progId="Equation.3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857356" y="3071810"/>
          <a:ext cx="450852" cy="122238"/>
        </p:xfrm>
        <a:graphic>
          <a:graphicData uri="http://schemas.openxmlformats.org/presentationml/2006/ole">
            <p:oleObj spid="_x0000_s75793" name="Формула" r:id="rId18" imgW="330120" imgH="10152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071802" y="3071810"/>
          <a:ext cx="450852" cy="122238"/>
        </p:xfrm>
        <a:graphic>
          <a:graphicData uri="http://schemas.openxmlformats.org/presentationml/2006/ole">
            <p:oleObj spid="_x0000_s75794" name="Формула" r:id="rId19" imgW="330120" imgH="101520" progId="Equation.3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4572000" y="3071810"/>
          <a:ext cx="450852" cy="122238"/>
        </p:xfrm>
        <a:graphic>
          <a:graphicData uri="http://schemas.openxmlformats.org/presentationml/2006/ole">
            <p:oleObj spid="_x0000_s75795" name="Формула" r:id="rId20" imgW="330120" imgH="101520" progId="Equation.3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072198" y="3071810"/>
          <a:ext cx="450852" cy="122238"/>
        </p:xfrm>
        <a:graphic>
          <a:graphicData uri="http://schemas.openxmlformats.org/presentationml/2006/ole">
            <p:oleObj spid="_x0000_s75796" name="Формула" r:id="rId21" imgW="330120" imgH="101520" progId="Equation.3">
              <p:embed/>
            </p:oleObj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7572396" y="3071810"/>
          <a:ext cx="450852" cy="122238"/>
        </p:xfrm>
        <a:graphic>
          <a:graphicData uri="http://schemas.openxmlformats.org/presentationml/2006/ole">
            <p:oleObj spid="_x0000_s75797" name="Формула" r:id="rId22" imgW="330120" imgH="101520" progId="Equation.3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929454" y="3071810"/>
          <a:ext cx="450852" cy="122238"/>
        </p:xfrm>
        <a:graphic>
          <a:graphicData uri="http://schemas.openxmlformats.org/presentationml/2006/ole">
            <p:oleObj spid="_x0000_s75798" name="Формула" r:id="rId23" imgW="330120" imgH="10152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286380" y="3071810"/>
          <a:ext cx="450852" cy="122238"/>
        </p:xfrm>
        <a:graphic>
          <a:graphicData uri="http://schemas.openxmlformats.org/presentationml/2006/ole">
            <p:oleObj spid="_x0000_s75799" name="Формула" r:id="rId24" imgW="330120" imgH="101520" progId="Equation.3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929058" y="3071810"/>
          <a:ext cx="450852" cy="122238"/>
        </p:xfrm>
        <a:graphic>
          <a:graphicData uri="http://schemas.openxmlformats.org/presentationml/2006/ole">
            <p:oleObj spid="_x0000_s75800" name="Формула" r:id="rId25" imgW="330120" imgH="101520" progId="Equation.3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1928794" y="4429132"/>
          <a:ext cx="450852" cy="122238"/>
        </p:xfrm>
        <a:graphic>
          <a:graphicData uri="http://schemas.openxmlformats.org/presentationml/2006/ole">
            <p:oleObj spid="_x0000_s75801" name="Формула" r:id="rId26" imgW="330120" imgH="101520" progId="Equation.3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2000232" y="5500702"/>
          <a:ext cx="450852" cy="122238"/>
        </p:xfrm>
        <a:graphic>
          <a:graphicData uri="http://schemas.openxmlformats.org/presentationml/2006/ole">
            <p:oleObj spid="_x0000_s75802" name="Формула" r:id="rId27" imgW="330120" imgH="101520" progId="Equation.3">
              <p:embed/>
            </p:oleObj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3214678" y="4429132"/>
          <a:ext cx="450852" cy="122238"/>
        </p:xfrm>
        <a:graphic>
          <a:graphicData uri="http://schemas.openxmlformats.org/presentationml/2006/ole">
            <p:oleObj spid="_x0000_s75803" name="Формула" r:id="rId28" imgW="330120" imgH="101520" progId="Equation.3">
              <p:embed/>
            </p:oleObj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214678" y="5572140"/>
          <a:ext cx="450852" cy="122238"/>
        </p:xfrm>
        <a:graphic>
          <a:graphicData uri="http://schemas.openxmlformats.org/presentationml/2006/ole">
            <p:oleObj spid="_x0000_s75804" name="Формула" r:id="rId29" imgW="330120" imgH="101520" progId="Equation.3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929058" y="4429132"/>
          <a:ext cx="450852" cy="122238"/>
        </p:xfrm>
        <a:graphic>
          <a:graphicData uri="http://schemas.openxmlformats.org/presentationml/2006/ole">
            <p:oleObj spid="_x0000_s75805" name="Формула" r:id="rId30" imgW="330120" imgH="101520" progId="Equation.3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643438" y="4429132"/>
          <a:ext cx="450852" cy="122238"/>
        </p:xfrm>
        <a:graphic>
          <a:graphicData uri="http://schemas.openxmlformats.org/presentationml/2006/ole">
            <p:oleObj spid="_x0000_s75806" name="Формула" r:id="rId31" imgW="330120" imgH="101520" progId="Equation.3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6143636" y="4429132"/>
          <a:ext cx="450852" cy="122238"/>
        </p:xfrm>
        <a:graphic>
          <a:graphicData uri="http://schemas.openxmlformats.org/presentationml/2006/ole">
            <p:oleObj spid="_x0000_s75807" name="Формула" r:id="rId32" imgW="330120" imgH="101520" progId="Equation.3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7858148" y="4429132"/>
          <a:ext cx="450852" cy="122238"/>
        </p:xfrm>
        <a:graphic>
          <a:graphicData uri="http://schemas.openxmlformats.org/presentationml/2006/ole">
            <p:oleObj spid="_x0000_s75808" name="Формула" r:id="rId33" imgW="330120" imgH="101520" progId="Equation.3">
              <p:embed/>
            </p:oleObj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6929454" y="4429132"/>
          <a:ext cx="450852" cy="122238"/>
        </p:xfrm>
        <a:graphic>
          <a:graphicData uri="http://schemas.openxmlformats.org/presentationml/2006/ole">
            <p:oleObj spid="_x0000_s75809" name="Формула" r:id="rId34" imgW="330120" imgH="101520" progId="Equation.3">
              <p:embed/>
            </p:oleObj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5286380" y="4429132"/>
          <a:ext cx="450852" cy="122238"/>
        </p:xfrm>
        <a:graphic>
          <a:graphicData uri="http://schemas.openxmlformats.org/presentationml/2006/ole">
            <p:oleObj spid="_x0000_s75810" name="Формула" r:id="rId35" imgW="330120" imgH="101520" progId="Equation.3">
              <p:embed/>
            </p:oleObj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3929058" y="5572140"/>
          <a:ext cx="450852" cy="122238"/>
        </p:xfrm>
        <a:graphic>
          <a:graphicData uri="http://schemas.openxmlformats.org/presentationml/2006/ole">
            <p:oleObj spid="_x0000_s75811" name="Формула" r:id="rId36" imgW="330120" imgH="101520" progId="Equation.3">
              <p:embed/>
            </p:oleObj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4714876" y="5572140"/>
          <a:ext cx="450852" cy="122238"/>
        </p:xfrm>
        <a:graphic>
          <a:graphicData uri="http://schemas.openxmlformats.org/presentationml/2006/ole">
            <p:oleObj spid="_x0000_s75812" name="Формула" r:id="rId37" imgW="330120" imgH="101520" progId="Equation.3">
              <p:embed/>
            </p:oleObj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6072198" y="5572140"/>
          <a:ext cx="642942" cy="142876"/>
        </p:xfrm>
        <a:graphic>
          <a:graphicData uri="http://schemas.openxmlformats.org/presentationml/2006/ole">
            <p:oleObj spid="_x0000_s75813" name="Формула" r:id="rId38" imgW="330120" imgH="101520" progId="Equation.3">
              <p:embed/>
            </p:oleObj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5214942" y="5500702"/>
          <a:ext cx="642942" cy="142876"/>
        </p:xfrm>
        <a:graphic>
          <a:graphicData uri="http://schemas.openxmlformats.org/presentationml/2006/ole">
            <p:oleObj spid="_x0000_s75814" name="Формула" r:id="rId39" imgW="330120" imgH="101520" progId="Equation.3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6929454" y="5572140"/>
          <a:ext cx="642942" cy="142876"/>
        </p:xfrm>
        <a:graphic>
          <a:graphicData uri="http://schemas.openxmlformats.org/presentationml/2006/ole">
            <p:oleObj spid="_x0000_s75815" name="Формула" r:id="rId40" imgW="330120" imgH="101520" progId="Equation.3">
              <p:embed/>
            </p:oleObj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7715272" y="5500702"/>
          <a:ext cx="642942" cy="142876"/>
        </p:xfrm>
        <a:graphic>
          <a:graphicData uri="http://schemas.openxmlformats.org/presentationml/2006/ole">
            <p:oleObj spid="_x0000_s75816" name="Формула" r:id="rId41" imgW="330120" imgH="101520" progId="Equation.3">
              <p:embed/>
            </p:oleObj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/>
        </p:nvGraphicFramePr>
        <p:xfrm>
          <a:off x="1428728" y="714356"/>
          <a:ext cx="428628" cy="539754"/>
        </p:xfrm>
        <a:graphic>
          <a:graphicData uri="http://schemas.openxmlformats.org/presentationml/2006/ole">
            <p:oleObj spid="_x0000_s75817" name="Формула" r:id="rId42" imgW="342720" imgH="431640" progId="Equation.3">
              <p:embed/>
            </p:oleObj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/>
        </p:nvGraphicFramePr>
        <p:xfrm>
          <a:off x="1428728" y="1785926"/>
          <a:ext cx="357190" cy="500066"/>
        </p:xfrm>
        <a:graphic>
          <a:graphicData uri="http://schemas.openxmlformats.org/presentationml/2006/ole">
            <p:oleObj spid="_x0000_s75818" name="Формула" r:id="rId43" imgW="330120" imgH="419040" progId="Equation.3">
              <p:embed/>
            </p:oleObj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/>
        </p:nvGraphicFramePr>
        <p:xfrm>
          <a:off x="1428750" y="3206750"/>
          <a:ext cx="357188" cy="515938"/>
        </p:xfrm>
        <a:graphic>
          <a:graphicData uri="http://schemas.openxmlformats.org/presentationml/2006/ole">
            <p:oleObj spid="_x0000_s75819" name="Формула" r:id="rId44" imgW="330120" imgH="431640" progId="Equation.3">
              <p:embed/>
            </p:oleObj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/>
        </p:nvGraphicFramePr>
        <p:xfrm>
          <a:off x="1428750" y="4637088"/>
          <a:ext cx="357188" cy="514350"/>
        </p:xfrm>
        <a:graphic>
          <a:graphicData uri="http://schemas.openxmlformats.org/presentationml/2006/ole">
            <p:oleObj spid="_x0000_s75820" name="Формула" r:id="rId45" imgW="330120" imgH="431640" progId="Equation.3">
              <p:embed/>
            </p:oleObj>
          </a:graphicData>
        </a:graphic>
      </p:graphicFrame>
      <p:graphicFrame>
        <p:nvGraphicFramePr>
          <p:cNvPr id="55" name="Объект 54"/>
          <p:cNvGraphicFramePr>
            <a:graphicFrameLocks noChangeAspect="1"/>
          </p:cNvGraphicFramePr>
          <p:nvPr/>
        </p:nvGraphicFramePr>
        <p:xfrm>
          <a:off x="1408113" y="5786438"/>
          <a:ext cx="398462" cy="500062"/>
        </p:xfrm>
        <a:graphic>
          <a:graphicData uri="http://schemas.openxmlformats.org/presentationml/2006/ole">
            <p:oleObj spid="_x0000_s75821" name="Формула" r:id="rId46" imgW="368280" imgH="419040" progId="Equation.3">
              <p:embed/>
            </p:oleObj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/>
        </p:nvGraphicFramePr>
        <p:xfrm>
          <a:off x="2889250" y="722313"/>
          <a:ext cx="365125" cy="523875"/>
        </p:xfrm>
        <a:graphic>
          <a:graphicData uri="http://schemas.openxmlformats.org/presentationml/2006/ole">
            <p:oleObj spid="_x0000_s75822" name="Формула" r:id="rId47" imgW="291960" imgH="419040" progId="Equation.3">
              <p:embed/>
            </p:oleObj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/>
        </p:nvGraphicFramePr>
        <p:xfrm>
          <a:off x="4365625" y="714375"/>
          <a:ext cx="412750" cy="539750"/>
        </p:xfrm>
        <a:graphic>
          <a:graphicData uri="http://schemas.openxmlformats.org/presentationml/2006/ole">
            <p:oleObj spid="_x0000_s75823" name="Формула" r:id="rId48" imgW="330120" imgH="431640" progId="Equation.3">
              <p:embed/>
            </p:oleObj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/>
        </p:nvGraphicFramePr>
        <p:xfrm>
          <a:off x="5857875" y="682625"/>
          <a:ext cx="428625" cy="603250"/>
        </p:xfrm>
        <a:graphic>
          <a:graphicData uri="http://schemas.openxmlformats.org/presentationml/2006/ole">
            <p:oleObj spid="_x0000_s75824" name="Формула" r:id="rId49" imgW="342720" imgH="482400" progId="Equation.3">
              <p:embed/>
            </p:oleObj>
          </a:graphicData>
        </a:graphic>
      </p:graphicFrame>
      <p:graphicFrame>
        <p:nvGraphicFramePr>
          <p:cNvPr id="59" name="Объект 58"/>
          <p:cNvGraphicFramePr>
            <a:graphicFrameLocks noChangeAspect="1"/>
          </p:cNvGraphicFramePr>
          <p:nvPr/>
        </p:nvGraphicFramePr>
        <p:xfrm>
          <a:off x="7429520" y="714356"/>
          <a:ext cx="428628" cy="539754"/>
        </p:xfrm>
        <a:graphic>
          <a:graphicData uri="http://schemas.openxmlformats.org/presentationml/2006/ole">
            <p:oleObj spid="_x0000_s75825" name="Формула" r:id="rId50" imgW="342720" imgH="431640" progId="Equation.3">
              <p:embed/>
            </p:oleObj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3929058" y="1071546"/>
          <a:ext cx="450852" cy="122238"/>
        </p:xfrm>
        <a:graphic>
          <a:graphicData uri="http://schemas.openxmlformats.org/presentationml/2006/ole">
            <p:oleObj spid="_x0000_s75826" name="Формула" r:id="rId51" imgW="330120" imgH="101520" progId="Equation.3">
              <p:embed/>
            </p:oleObj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3929058" y="2357430"/>
          <a:ext cx="450852" cy="122238"/>
        </p:xfrm>
        <a:graphic>
          <a:graphicData uri="http://schemas.openxmlformats.org/presentationml/2006/ole">
            <p:oleObj spid="_x0000_s75827" name="Формула" r:id="rId52" imgW="330120" imgH="101520" progId="Equation.3">
              <p:embed/>
            </p:oleObj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929058" y="3714752"/>
          <a:ext cx="450852" cy="122238"/>
        </p:xfrm>
        <a:graphic>
          <a:graphicData uri="http://schemas.openxmlformats.org/presentationml/2006/ole">
            <p:oleObj spid="_x0000_s75828" name="Формула" r:id="rId53" imgW="330120" imgH="101520" progId="Equation.3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3929058" y="4929198"/>
          <a:ext cx="450852" cy="122238"/>
        </p:xfrm>
        <a:graphic>
          <a:graphicData uri="http://schemas.openxmlformats.org/presentationml/2006/ole">
            <p:oleObj spid="_x0000_s75829" name="Формула" r:id="rId54" imgW="330120" imgH="101520" progId="Equation.3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3929058" y="6143644"/>
          <a:ext cx="450852" cy="122238"/>
        </p:xfrm>
        <a:graphic>
          <a:graphicData uri="http://schemas.openxmlformats.org/presentationml/2006/ole">
            <p:oleObj spid="_x0000_s75830" name="Формула" r:id="rId55" imgW="330120" imgH="101520" progId="Equation.3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286380" y="1142984"/>
          <a:ext cx="450852" cy="122238"/>
        </p:xfrm>
        <a:graphic>
          <a:graphicData uri="http://schemas.openxmlformats.org/presentationml/2006/ole">
            <p:oleObj spid="_x0000_s75831" name="Формула" r:id="rId56" imgW="330120" imgH="101520" progId="Equation.3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5286380" y="2357430"/>
          <a:ext cx="450852" cy="122238"/>
        </p:xfrm>
        <a:graphic>
          <a:graphicData uri="http://schemas.openxmlformats.org/presentationml/2006/ole">
            <p:oleObj spid="_x0000_s75832" name="Формула" r:id="rId57" imgW="330120" imgH="101520" progId="Equation.3">
              <p:embed/>
            </p:oleObj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5286380" y="3714752"/>
          <a:ext cx="450852" cy="122238"/>
        </p:xfrm>
        <a:graphic>
          <a:graphicData uri="http://schemas.openxmlformats.org/presentationml/2006/ole">
            <p:oleObj spid="_x0000_s75833" name="Формула" r:id="rId58" imgW="330120" imgH="101520" progId="Equation.3">
              <p:embed/>
            </p:oleObj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/>
        </p:nvGraphicFramePr>
        <p:xfrm>
          <a:off x="5286380" y="5000636"/>
          <a:ext cx="450852" cy="122238"/>
        </p:xfrm>
        <a:graphic>
          <a:graphicData uri="http://schemas.openxmlformats.org/presentationml/2006/ole">
            <p:oleObj spid="_x0000_s75834" name="Формула" r:id="rId59" imgW="330120" imgH="101520" progId="Equation.3">
              <p:embed/>
            </p:oleObj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/>
        </p:nvGraphicFramePr>
        <p:xfrm>
          <a:off x="5286380" y="6143644"/>
          <a:ext cx="450852" cy="122238"/>
        </p:xfrm>
        <a:graphic>
          <a:graphicData uri="http://schemas.openxmlformats.org/presentationml/2006/ole">
            <p:oleObj spid="_x0000_s75835" name="Формула" r:id="rId60" imgW="330120" imgH="101520" progId="Equation.3">
              <p:embed/>
            </p:oleObj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6929454" y="1214422"/>
          <a:ext cx="450852" cy="122238"/>
        </p:xfrm>
        <a:graphic>
          <a:graphicData uri="http://schemas.openxmlformats.org/presentationml/2006/ole">
            <p:oleObj spid="_x0000_s75836" name="Формула" r:id="rId61" imgW="330120" imgH="101520" progId="Equation.3">
              <p:embed/>
            </p:oleObj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6929454" y="2428868"/>
          <a:ext cx="450852" cy="122238"/>
        </p:xfrm>
        <a:graphic>
          <a:graphicData uri="http://schemas.openxmlformats.org/presentationml/2006/ole">
            <p:oleObj spid="_x0000_s75837" name="Формула" r:id="rId62" imgW="330120" imgH="101520" progId="Equation.3">
              <p:embed/>
            </p:oleObj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6929454" y="3786190"/>
          <a:ext cx="450852" cy="122238"/>
        </p:xfrm>
        <a:graphic>
          <a:graphicData uri="http://schemas.openxmlformats.org/presentationml/2006/ole">
            <p:oleObj spid="_x0000_s75838" name="Формула" r:id="rId63" imgW="330120" imgH="101520" progId="Equation.3">
              <p:embed/>
            </p:oleObj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/>
        </p:nvGraphicFramePr>
        <p:xfrm>
          <a:off x="6929454" y="5072074"/>
          <a:ext cx="450852" cy="122238"/>
        </p:xfrm>
        <a:graphic>
          <a:graphicData uri="http://schemas.openxmlformats.org/presentationml/2006/ole">
            <p:oleObj spid="_x0000_s75839" name="Формула" r:id="rId64" imgW="330120" imgH="101520" progId="Equation.3">
              <p:embed/>
            </p:oleObj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/>
        </p:nvGraphicFramePr>
        <p:xfrm>
          <a:off x="7000892" y="6215082"/>
          <a:ext cx="450852" cy="122238"/>
        </p:xfrm>
        <a:graphic>
          <a:graphicData uri="http://schemas.openxmlformats.org/presentationml/2006/ole">
            <p:oleObj spid="_x0000_s75840" name="Формула" r:id="rId65" imgW="330120" imgH="101520" progId="Equation.3">
              <p:embed/>
            </p:oleObj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/>
        </p:nvGraphicFramePr>
        <p:xfrm>
          <a:off x="2857488" y="1785926"/>
          <a:ext cx="469900" cy="419100"/>
        </p:xfrm>
        <a:graphic>
          <a:graphicData uri="http://schemas.openxmlformats.org/presentationml/2006/ole">
            <p:oleObj spid="_x0000_s75841" name="Формула" r:id="rId66" imgW="469800" imgH="419040" progId="Equation.3">
              <p:embed/>
            </p:oleObj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/>
        </p:nvGraphicFramePr>
        <p:xfrm>
          <a:off x="4364038" y="1779588"/>
          <a:ext cx="457200" cy="431800"/>
        </p:xfrm>
        <a:graphic>
          <a:graphicData uri="http://schemas.openxmlformats.org/presentationml/2006/ole">
            <p:oleObj spid="_x0000_s75842" name="Формула" r:id="rId67" imgW="457200" imgH="431640" progId="Equation.3">
              <p:embed/>
            </p:oleObj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/>
        </p:nvGraphicFramePr>
        <p:xfrm>
          <a:off x="5851525" y="1754188"/>
          <a:ext cx="482600" cy="482600"/>
        </p:xfrm>
        <a:graphic>
          <a:graphicData uri="http://schemas.openxmlformats.org/presentationml/2006/ole">
            <p:oleObj spid="_x0000_s75843" name="Формула" r:id="rId68" imgW="482400" imgH="482400" progId="Equation.3">
              <p:embed/>
            </p:oleObj>
          </a:graphicData>
        </a:graphic>
      </p:graphicFrame>
      <p:graphicFrame>
        <p:nvGraphicFramePr>
          <p:cNvPr id="77" name="Объект 76"/>
          <p:cNvGraphicFramePr>
            <a:graphicFrameLocks noChangeAspect="1"/>
          </p:cNvGraphicFramePr>
          <p:nvPr/>
        </p:nvGraphicFramePr>
        <p:xfrm>
          <a:off x="7423150" y="1779588"/>
          <a:ext cx="482600" cy="431800"/>
        </p:xfrm>
        <a:graphic>
          <a:graphicData uri="http://schemas.openxmlformats.org/presentationml/2006/ole">
            <p:oleObj spid="_x0000_s75844" name="Формула" r:id="rId69" imgW="482400" imgH="431640" progId="Equation.3">
              <p:embed/>
            </p:oleObj>
          </a:graphicData>
        </a:graphic>
      </p:graphicFrame>
      <p:graphicFrame>
        <p:nvGraphicFramePr>
          <p:cNvPr id="78" name="Объект 77"/>
          <p:cNvGraphicFramePr>
            <a:graphicFrameLocks noChangeAspect="1"/>
          </p:cNvGraphicFramePr>
          <p:nvPr/>
        </p:nvGraphicFramePr>
        <p:xfrm>
          <a:off x="2876550" y="3208338"/>
          <a:ext cx="431800" cy="431800"/>
        </p:xfrm>
        <a:graphic>
          <a:graphicData uri="http://schemas.openxmlformats.org/presentationml/2006/ole">
            <p:oleObj spid="_x0000_s75845" name="Формула" r:id="rId70" imgW="431640" imgH="431640" progId="Equation.3">
              <p:embed/>
            </p:oleObj>
          </a:graphicData>
        </a:graphic>
      </p:graphicFrame>
      <p:graphicFrame>
        <p:nvGraphicFramePr>
          <p:cNvPr id="79" name="Объект 78"/>
          <p:cNvGraphicFramePr>
            <a:graphicFrameLocks noChangeAspect="1"/>
          </p:cNvGraphicFramePr>
          <p:nvPr/>
        </p:nvGraphicFramePr>
        <p:xfrm>
          <a:off x="2882900" y="4637088"/>
          <a:ext cx="419100" cy="431800"/>
        </p:xfrm>
        <a:graphic>
          <a:graphicData uri="http://schemas.openxmlformats.org/presentationml/2006/ole">
            <p:oleObj spid="_x0000_s75846" name="Формула" r:id="rId71" imgW="419040" imgH="431640" progId="Equation.3">
              <p:embed/>
            </p:oleObj>
          </a:graphicData>
        </a:graphic>
      </p:graphicFrame>
      <p:graphicFrame>
        <p:nvGraphicFramePr>
          <p:cNvPr id="80" name="Объект 79"/>
          <p:cNvGraphicFramePr>
            <a:graphicFrameLocks noChangeAspect="1"/>
          </p:cNvGraphicFramePr>
          <p:nvPr/>
        </p:nvGraphicFramePr>
        <p:xfrm>
          <a:off x="2857488" y="5786454"/>
          <a:ext cx="469900" cy="419100"/>
        </p:xfrm>
        <a:graphic>
          <a:graphicData uri="http://schemas.openxmlformats.org/presentationml/2006/ole">
            <p:oleObj spid="_x0000_s75847" name="Формула" r:id="rId72" imgW="469800" imgH="419040" progId="Equation.3">
              <p:embed/>
            </p:oleObj>
          </a:graphicData>
        </a:graphic>
      </p:graphicFrame>
      <p:graphicFrame>
        <p:nvGraphicFramePr>
          <p:cNvPr id="81" name="Объект 80"/>
          <p:cNvGraphicFramePr>
            <a:graphicFrameLocks noChangeAspect="1"/>
          </p:cNvGraphicFramePr>
          <p:nvPr/>
        </p:nvGraphicFramePr>
        <p:xfrm>
          <a:off x="4376738" y="3208338"/>
          <a:ext cx="431800" cy="431800"/>
        </p:xfrm>
        <a:graphic>
          <a:graphicData uri="http://schemas.openxmlformats.org/presentationml/2006/ole">
            <p:oleObj spid="_x0000_s75848" name="Формула" r:id="rId73" imgW="431640" imgH="431640" progId="Equation.3">
              <p:embed/>
            </p:oleObj>
          </a:graphicData>
        </a:graphic>
      </p:graphicFrame>
      <p:graphicFrame>
        <p:nvGraphicFramePr>
          <p:cNvPr id="82" name="Объект 81"/>
          <p:cNvGraphicFramePr>
            <a:graphicFrameLocks noChangeAspect="1"/>
          </p:cNvGraphicFramePr>
          <p:nvPr/>
        </p:nvGraphicFramePr>
        <p:xfrm>
          <a:off x="5715008" y="3214686"/>
          <a:ext cx="406400" cy="482600"/>
        </p:xfrm>
        <a:graphic>
          <a:graphicData uri="http://schemas.openxmlformats.org/presentationml/2006/ole">
            <p:oleObj spid="_x0000_s75849" name="Формула" r:id="rId74" imgW="406080" imgH="482400" progId="Equation.3">
              <p:embed/>
            </p:oleObj>
          </a:graphicData>
        </a:graphic>
      </p:graphicFrame>
      <p:graphicFrame>
        <p:nvGraphicFramePr>
          <p:cNvPr id="83" name="Объект 82"/>
          <p:cNvGraphicFramePr>
            <a:graphicFrameLocks noChangeAspect="1"/>
          </p:cNvGraphicFramePr>
          <p:nvPr/>
        </p:nvGraphicFramePr>
        <p:xfrm>
          <a:off x="7429520" y="3214686"/>
          <a:ext cx="457200" cy="431800"/>
        </p:xfrm>
        <a:graphic>
          <a:graphicData uri="http://schemas.openxmlformats.org/presentationml/2006/ole">
            <p:oleObj spid="_x0000_s75850" name="Формула" r:id="rId75" imgW="457200" imgH="431640" progId="Equation.3">
              <p:embed/>
            </p:oleObj>
          </a:graphicData>
        </a:graphic>
      </p:graphicFrame>
      <p:graphicFrame>
        <p:nvGraphicFramePr>
          <p:cNvPr id="84" name="Объект 83"/>
          <p:cNvGraphicFramePr>
            <a:graphicFrameLocks noChangeAspect="1"/>
          </p:cNvGraphicFramePr>
          <p:nvPr/>
        </p:nvGraphicFramePr>
        <p:xfrm>
          <a:off x="4376738" y="4565650"/>
          <a:ext cx="431800" cy="431800"/>
        </p:xfrm>
        <a:graphic>
          <a:graphicData uri="http://schemas.openxmlformats.org/presentationml/2006/ole">
            <p:oleObj spid="_x0000_s75851" name="Формула" r:id="rId76" imgW="431640" imgH="431640" progId="Equation.3">
              <p:embed/>
            </p:oleObj>
          </a:graphicData>
        </a:graphic>
      </p:graphicFrame>
      <p:graphicFrame>
        <p:nvGraphicFramePr>
          <p:cNvPr id="85" name="Объект 84"/>
          <p:cNvGraphicFramePr>
            <a:graphicFrameLocks noChangeAspect="1"/>
          </p:cNvGraphicFramePr>
          <p:nvPr/>
        </p:nvGraphicFramePr>
        <p:xfrm>
          <a:off x="5746750" y="4540250"/>
          <a:ext cx="406400" cy="482600"/>
        </p:xfrm>
        <a:graphic>
          <a:graphicData uri="http://schemas.openxmlformats.org/presentationml/2006/ole">
            <p:oleObj spid="_x0000_s75852" name="Формула" r:id="rId77" imgW="406080" imgH="482400" progId="Equation.3">
              <p:embed/>
            </p:oleObj>
          </a:graphicData>
        </a:graphic>
      </p:graphicFrame>
      <p:graphicFrame>
        <p:nvGraphicFramePr>
          <p:cNvPr id="86" name="Объект 85"/>
          <p:cNvGraphicFramePr>
            <a:graphicFrameLocks noChangeAspect="1"/>
          </p:cNvGraphicFramePr>
          <p:nvPr/>
        </p:nvGraphicFramePr>
        <p:xfrm>
          <a:off x="7435850" y="4565650"/>
          <a:ext cx="457200" cy="431800"/>
        </p:xfrm>
        <a:graphic>
          <a:graphicData uri="http://schemas.openxmlformats.org/presentationml/2006/ole">
            <p:oleObj spid="_x0000_s75853" name="Формула" r:id="rId78" imgW="457200" imgH="431640" progId="Equation.3">
              <p:embed/>
            </p:oleObj>
          </a:graphicData>
        </a:graphic>
      </p:graphicFrame>
      <p:graphicFrame>
        <p:nvGraphicFramePr>
          <p:cNvPr id="87" name="Объект 86"/>
          <p:cNvGraphicFramePr>
            <a:graphicFrameLocks noChangeAspect="1"/>
          </p:cNvGraphicFramePr>
          <p:nvPr/>
        </p:nvGraphicFramePr>
        <p:xfrm>
          <a:off x="4357688" y="5780088"/>
          <a:ext cx="469900" cy="431800"/>
        </p:xfrm>
        <a:graphic>
          <a:graphicData uri="http://schemas.openxmlformats.org/presentationml/2006/ole">
            <p:oleObj spid="_x0000_s75854" name="Формула" r:id="rId79" imgW="469800" imgH="431640" progId="Equation.3">
              <p:embed/>
            </p:oleObj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/>
        </p:nvGraphicFramePr>
        <p:xfrm>
          <a:off x="5727700" y="5754688"/>
          <a:ext cx="444500" cy="482600"/>
        </p:xfrm>
        <a:graphic>
          <a:graphicData uri="http://schemas.openxmlformats.org/presentationml/2006/ole">
            <p:oleObj spid="_x0000_s75855" name="Формула" r:id="rId80" imgW="444240" imgH="482400" progId="Equation.3">
              <p:embed/>
            </p:oleObj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/>
        </p:nvGraphicFramePr>
        <p:xfrm>
          <a:off x="7416800" y="5780088"/>
          <a:ext cx="495300" cy="431800"/>
        </p:xfrm>
        <a:graphic>
          <a:graphicData uri="http://schemas.openxmlformats.org/presentationml/2006/ole">
            <p:oleObj spid="_x0000_s75856" name="Формула" r:id="rId81" imgW="495000" imgH="431640" progId="Equation.3">
              <p:embed/>
            </p:oleObj>
          </a:graphicData>
        </a:graphic>
      </p:graphicFrame>
      <p:cxnSp>
        <p:nvCxnSpPr>
          <p:cNvPr id="91" name="Прямая со стрелкой 90"/>
          <p:cNvCxnSpPr/>
          <p:nvPr/>
        </p:nvCxnSpPr>
        <p:spPr>
          <a:xfrm rot="5400000" flipH="1" flipV="1">
            <a:off x="6393681" y="178583"/>
            <a:ext cx="35716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- Составить отношения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для тех строк симплекс-таблицы, в которых                  . </a:t>
            </a:r>
          </a:p>
          <a:p>
            <a:pPr marL="0" indent="0" algn="just">
              <a:spcBef>
                <a:spcPts val="0"/>
              </a:spcBef>
              <a:buFontTx/>
              <a:buChar char="-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Выбрать наименьшее среди этих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Отношений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- генеральный элемент.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Вычислить     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286380" y="214290"/>
          <a:ext cx="642942" cy="1357322"/>
        </p:xfrm>
        <a:graphic>
          <a:graphicData uri="http://schemas.openxmlformats.org/presentationml/2006/ole">
            <p:oleObj spid="_x0000_s74753" name="Формула" r:id="rId3" imgW="457200" imgH="96516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500298" y="2000240"/>
          <a:ext cx="1357322" cy="678661"/>
        </p:xfrm>
        <a:graphic>
          <a:graphicData uri="http://schemas.openxmlformats.org/presentationml/2006/ole">
            <p:oleObj spid="_x0000_s74754" name="Формула" r:id="rId4" imgW="965160" imgH="48240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143240" y="3214686"/>
          <a:ext cx="2571768" cy="1293404"/>
        </p:xfrm>
        <a:graphic>
          <a:graphicData uri="http://schemas.openxmlformats.org/presentationml/2006/ole">
            <p:oleObj spid="_x0000_s74755" name="Формула" r:id="rId5" imgW="2171520" imgH="109188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34" y="4572008"/>
          <a:ext cx="642942" cy="763493"/>
        </p:xfrm>
        <a:graphic>
          <a:graphicData uri="http://schemas.openxmlformats.org/presentationml/2006/ole">
            <p:oleObj spid="_x0000_s74756" name="Формула" r:id="rId6" imgW="406080" imgH="48240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214678" y="5500702"/>
          <a:ext cx="1218206" cy="1143008"/>
        </p:xfrm>
        <a:graphic>
          <a:graphicData uri="http://schemas.openxmlformats.org/presentationml/2006/ole">
            <p:oleObj spid="_x0000_s74757" name="Формула" r:id="rId7" imgW="1028520" imgH="965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279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Пусть ранг системы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где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свободные переменные,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базисные.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571744"/>
            <a:ext cx="8229600" cy="407196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	Пронумеруем переменные так, чтобы первые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из них были бы свободными, и выразим через них остальные - базисные:</a:t>
            </a:r>
            <a:endParaRPr lang="ru-RU" sz="3600" b="1" dirty="0" smtClean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572000" y="571480"/>
          <a:ext cx="2775824" cy="465138"/>
        </p:xfrm>
        <a:graphic>
          <a:graphicData uri="http://schemas.openxmlformats.org/presentationml/2006/ole">
            <p:oleObj spid="_x0000_s43009" name="Формула" r:id="rId4" imgW="23493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85729"/>
          <a:ext cx="8503841" cy="646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2944"/>
                <a:gridCol w="742944"/>
                <a:gridCol w="535785"/>
                <a:gridCol w="535785"/>
                <a:gridCol w="214314"/>
                <a:gridCol w="214314"/>
                <a:gridCol w="464347"/>
                <a:gridCol w="464347"/>
                <a:gridCol w="214314"/>
                <a:gridCol w="214314"/>
                <a:gridCol w="607223"/>
                <a:gridCol w="607223"/>
                <a:gridCol w="250033"/>
                <a:gridCol w="250033"/>
                <a:gridCol w="669201"/>
                <a:gridCol w="116840"/>
                <a:gridCol w="116840"/>
                <a:gridCol w="628640"/>
              </a:tblGrid>
              <a:tr h="414400"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2533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4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rowSpan="2">
                  <a:txBody>
                    <a:bodyPr/>
                    <a:lstStyle/>
                    <a:p>
                      <a:endParaRPr lang="ru-RU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67">
                <a:tc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1472" y="2214554"/>
          <a:ext cx="857256" cy="528020"/>
        </p:xfrm>
        <a:graphic>
          <a:graphicData uri="http://schemas.openxmlformats.org/presentationml/2006/ole">
            <p:oleObj spid="_x0000_s76802" name="Формула" r:id="rId3" imgW="58392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00034" y="4714884"/>
          <a:ext cx="857256" cy="528020"/>
        </p:xfrm>
        <a:graphic>
          <a:graphicData uri="http://schemas.openxmlformats.org/presentationml/2006/ole">
            <p:oleObj spid="_x0000_s76803" name="Формула" r:id="rId4" imgW="583920" imgH="4316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34" y="3643314"/>
          <a:ext cx="857256" cy="528020"/>
        </p:xfrm>
        <a:graphic>
          <a:graphicData uri="http://schemas.openxmlformats.org/presentationml/2006/ole">
            <p:oleObj spid="_x0000_s76804" name="Формула" r:id="rId5" imgW="5839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14348" y="6000768"/>
          <a:ext cx="503238" cy="528637"/>
        </p:xfrm>
        <a:graphic>
          <a:graphicData uri="http://schemas.openxmlformats.org/presentationml/2006/ole">
            <p:oleObj spid="_x0000_s76805" name="Формула" r:id="rId6" imgW="34272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28794" y="285728"/>
          <a:ext cx="279400" cy="381000"/>
        </p:xfrm>
        <a:graphic>
          <a:graphicData uri="http://schemas.openxmlformats.org/presentationml/2006/ole">
            <p:oleObj spid="_x0000_s76806" name="Формула" r:id="rId7" imgW="279360" imgH="38088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143240" y="214290"/>
          <a:ext cx="428625" cy="512763"/>
        </p:xfrm>
        <a:graphic>
          <a:graphicData uri="http://schemas.openxmlformats.org/presentationml/2006/ole">
            <p:oleObj spid="_x0000_s76807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552950" y="206375"/>
          <a:ext cx="466725" cy="528638"/>
        </p:xfrm>
        <a:graphic>
          <a:graphicData uri="http://schemas.openxmlformats.org/presentationml/2006/ole">
            <p:oleObj spid="_x0000_s76808" name="Формула" r:id="rId9" imgW="317160" imgH="431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035675" y="176213"/>
          <a:ext cx="503238" cy="590550"/>
        </p:xfrm>
        <a:graphic>
          <a:graphicData uri="http://schemas.openxmlformats.org/presentationml/2006/ole">
            <p:oleObj spid="_x0000_s76809" name="Формула" r:id="rId10" imgW="342720" imgH="48240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821613" y="206375"/>
          <a:ext cx="503237" cy="528638"/>
        </p:xfrm>
        <a:graphic>
          <a:graphicData uri="http://schemas.openxmlformats.org/presentationml/2006/ole">
            <p:oleObj spid="_x0000_s76810" name="Формула" r:id="rId11" imgW="34272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929058" y="428604"/>
          <a:ext cx="450852" cy="122238"/>
        </p:xfrm>
        <a:graphic>
          <a:graphicData uri="http://schemas.openxmlformats.org/presentationml/2006/ole">
            <p:oleObj spid="_x0000_s76811" name="Формула" r:id="rId12" imgW="330120" imgH="10152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000892" y="428604"/>
          <a:ext cx="450852" cy="122238"/>
        </p:xfrm>
        <a:graphic>
          <a:graphicData uri="http://schemas.openxmlformats.org/presentationml/2006/ole">
            <p:oleObj spid="_x0000_s76812" name="Формула" r:id="rId13" imgW="330120" imgH="10152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286380" y="428604"/>
          <a:ext cx="450852" cy="122238"/>
        </p:xfrm>
        <a:graphic>
          <a:graphicData uri="http://schemas.openxmlformats.org/presentationml/2006/ole">
            <p:oleObj spid="_x0000_s76813" name="Формула" r:id="rId14" imgW="330120" imgH="101520" progId="Equation.3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714348" y="3071810"/>
          <a:ext cx="450852" cy="122238"/>
        </p:xfrm>
        <a:graphic>
          <a:graphicData uri="http://schemas.openxmlformats.org/presentationml/2006/ole">
            <p:oleObj spid="_x0000_s76814" name="Формула" r:id="rId15" imgW="330120" imgH="101520" progId="Equation.3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14348" y="4429132"/>
          <a:ext cx="450852" cy="122238"/>
        </p:xfrm>
        <a:graphic>
          <a:graphicData uri="http://schemas.openxmlformats.org/presentationml/2006/ole">
            <p:oleObj spid="_x0000_s76815" name="Формула" r:id="rId16" imgW="330120" imgH="10152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472" y="5500702"/>
          <a:ext cx="450852" cy="122238"/>
        </p:xfrm>
        <a:graphic>
          <a:graphicData uri="http://schemas.openxmlformats.org/presentationml/2006/ole">
            <p:oleObj spid="_x0000_s76816" name="Формула" r:id="rId17" imgW="330120" imgH="101520" progId="Equation.3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857356" y="3071810"/>
          <a:ext cx="450852" cy="122238"/>
        </p:xfrm>
        <a:graphic>
          <a:graphicData uri="http://schemas.openxmlformats.org/presentationml/2006/ole">
            <p:oleObj spid="_x0000_s76817" name="Формула" r:id="rId18" imgW="330120" imgH="10152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071802" y="3071810"/>
          <a:ext cx="450852" cy="122238"/>
        </p:xfrm>
        <a:graphic>
          <a:graphicData uri="http://schemas.openxmlformats.org/presentationml/2006/ole">
            <p:oleObj spid="_x0000_s76818" name="Формула" r:id="rId19" imgW="330120" imgH="101520" progId="Equation.3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4572000" y="3071810"/>
          <a:ext cx="450852" cy="122238"/>
        </p:xfrm>
        <a:graphic>
          <a:graphicData uri="http://schemas.openxmlformats.org/presentationml/2006/ole">
            <p:oleObj spid="_x0000_s76819" name="Формула" r:id="rId20" imgW="330120" imgH="101520" progId="Equation.3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072198" y="3071810"/>
          <a:ext cx="450852" cy="122238"/>
        </p:xfrm>
        <a:graphic>
          <a:graphicData uri="http://schemas.openxmlformats.org/presentationml/2006/ole">
            <p:oleObj spid="_x0000_s76820" name="Формула" r:id="rId21" imgW="330120" imgH="101520" progId="Equation.3">
              <p:embed/>
            </p:oleObj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7572396" y="3071810"/>
          <a:ext cx="450852" cy="122238"/>
        </p:xfrm>
        <a:graphic>
          <a:graphicData uri="http://schemas.openxmlformats.org/presentationml/2006/ole">
            <p:oleObj spid="_x0000_s76821" name="Формула" r:id="rId22" imgW="330120" imgH="101520" progId="Equation.3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929454" y="3071810"/>
          <a:ext cx="450852" cy="122238"/>
        </p:xfrm>
        <a:graphic>
          <a:graphicData uri="http://schemas.openxmlformats.org/presentationml/2006/ole">
            <p:oleObj spid="_x0000_s76822" name="Формула" r:id="rId23" imgW="330120" imgH="10152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286380" y="3071810"/>
          <a:ext cx="450852" cy="122238"/>
        </p:xfrm>
        <a:graphic>
          <a:graphicData uri="http://schemas.openxmlformats.org/presentationml/2006/ole">
            <p:oleObj spid="_x0000_s76823" name="Формула" r:id="rId24" imgW="330120" imgH="101520" progId="Equation.3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929058" y="3071810"/>
          <a:ext cx="450852" cy="122238"/>
        </p:xfrm>
        <a:graphic>
          <a:graphicData uri="http://schemas.openxmlformats.org/presentationml/2006/ole">
            <p:oleObj spid="_x0000_s76824" name="Формула" r:id="rId25" imgW="330120" imgH="101520" progId="Equation.3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1928794" y="4429132"/>
          <a:ext cx="450852" cy="122238"/>
        </p:xfrm>
        <a:graphic>
          <a:graphicData uri="http://schemas.openxmlformats.org/presentationml/2006/ole">
            <p:oleObj spid="_x0000_s76825" name="Формула" r:id="rId26" imgW="330120" imgH="101520" progId="Equation.3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2000232" y="5500702"/>
          <a:ext cx="450852" cy="122238"/>
        </p:xfrm>
        <a:graphic>
          <a:graphicData uri="http://schemas.openxmlformats.org/presentationml/2006/ole">
            <p:oleObj spid="_x0000_s76826" name="Формула" r:id="rId27" imgW="330120" imgH="101520" progId="Equation.3">
              <p:embed/>
            </p:oleObj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3214678" y="4429132"/>
          <a:ext cx="450852" cy="122238"/>
        </p:xfrm>
        <a:graphic>
          <a:graphicData uri="http://schemas.openxmlformats.org/presentationml/2006/ole">
            <p:oleObj spid="_x0000_s76827" name="Формула" r:id="rId28" imgW="330120" imgH="101520" progId="Equation.3">
              <p:embed/>
            </p:oleObj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214678" y="5572140"/>
          <a:ext cx="450852" cy="122238"/>
        </p:xfrm>
        <a:graphic>
          <a:graphicData uri="http://schemas.openxmlformats.org/presentationml/2006/ole">
            <p:oleObj spid="_x0000_s76828" name="Формула" r:id="rId29" imgW="330120" imgH="101520" progId="Equation.3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929058" y="4429132"/>
          <a:ext cx="450852" cy="122238"/>
        </p:xfrm>
        <a:graphic>
          <a:graphicData uri="http://schemas.openxmlformats.org/presentationml/2006/ole">
            <p:oleObj spid="_x0000_s76829" name="Формула" r:id="rId30" imgW="330120" imgH="101520" progId="Equation.3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643438" y="4429132"/>
          <a:ext cx="450852" cy="122238"/>
        </p:xfrm>
        <a:graphic>
          <a:graphicData uri="http://schemas.openxmlformats.org/presentationml/2006/ole">
            <p:oleObj spid="_x0000_s76830" name="Формула" r:id="rId31" imgW="330120" imgH="101520" progId="Equation.3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6143636" y="4429132"/>
          <a:ext cx="450852" cy="122238"/>
        </p:xfrm>
        <a:graphic>
          <a:graphicData uri="http://schemas.openxmlformats.org/presentationml/2006/ole">
            <p:oleObj spid="_x0000_s76831" name="Формула" r:id="rId32" imgW="330120" imgH="101520" progId="Equation.3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7858148" y="4429132"/>
          <a:ext cx="450852" cy="122238"/>
        </p:xfrm>
        <a:graphic>
          <a:graphicData uri="http://schemas.openxmlformats.org/presentationml/2006/ole">
            <p:oleObj spid="_x0000_s76832" name="Формула" r:id="rId33" imgW="330120" imgH="101520" progId="Equation.3">
              <p:embed/>
            </p:oleObj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6929454" y="4429132"/>
          <a:ext cx="450852" cy="122238"/>
        </p:xfrm>
        <a:graphic>
          <a:graphicData uri="http://schemas.openxmlformats.org/presentationml/2006/ole">
            <p:oleObj spid="_x0000_s76833" name="Формула" r:id="rId34" imgW="330120" imgH="101520" progId="Equation.3">
              <p:embed/>
            </p:oleObj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5286380" y="4429132"/>
          <a:ext cx="450852" cy="122238"/>
        </p:xfrm>
        <a:graphic>
          <a:graphicData uri="http://schemas.openxmlformats.org/presentationml/2006/ole">
            <p:oleObj spid="_x0000_s76834" name="Формула" r:id="rId35" imgW="330120" imgH="101520" progId="Equation.3">
              <p:embed/>
            </p:oleObj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3929058" y="5572140"/>
          <a:ext cx="450852" cy="122238"/>
        </p:xfrm>
        <a:graphic>
          <a:graphicData uri="http://schemas.openxmlformats.org/presentationml/2006/ole">
            <p:oleObj spid="_x0000_s76835" name="Формула" r:id="rId36" imgW="330120" imgH="101520" progId="Equation.3">
              <p:embed/>
            </p:oleObj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4714876" y="5572140"/>
          <a:ext cx="450852" cy="122238"/>
        </p:xfrm>
        <a:graphic>
          <a:graphicData uri="http://schemas.openxmlformats.org/presentationml/2006/ole">
            <p:oleObj spid="_x0000_s76836" name="Формула" r:id="rId37" imgW="330120" imgH="101520" progId="Equation.3">
              <p:embed/>
            </p:oleObj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6072198" y="5572140"/>
          <a:ext cx="642942" cy="142876"/>
        </p:xfrm>
        <a:graphic>
          <a:graphicData uri="http://schemas.openxmlformats.org/presentationml/2006/ole">
            <p:oleObj spid="_x0000_s76837" name="Формула" r:id="rId38" imgW="330120" imgH="101520" progId="Equation.3">
              <p:embed/>
            </p:oleObj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5214942" y="5500702"/>
          <a:ext cx="642942" cy="142876"/>
        </p:xfrm>
        <a:graphic>
          <a:graphicData uri="http://schemas.openxmlformats.org/presentationml/2006/ole">
            <p:oleObj spid="_x0000_s76838" name="Формула" r:id="rId39" imgW="330120" imgH="101520" progId="Equation.3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6929454" y="5572140"/>
          <a:ext cx="642942" cy="142876"/>
        </p:xfrm>
        <a:graphic>
          <a:graphicData uri="http://schemas.openxmlformats.org/presentationml/2006/ole">
            <p:oleObj spid="_x0000_s76839" name="Формула" r:id="rId40" imgW="330120" imgH="101520" progId="Equation.3">
              <p:embed/>
            </p:oleObj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7715272" y="5500702"/>
          <a:ext cx="642942" cy="142876"/>
        </p:xfrm>
        <a:graphic>
          <a:graphicData uri="http://schemas.openxmlformats.org/presentationml/2006/ole">
            <p:oleObj spid="_x0000_s76840" name="Формула" r:id="rId41" imgW="330120" imgH="101520" progId="Equation.3">
              <p:embed/>
            </p:oleObj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/>
        </p:nvGraphicFramePr>
        <p:xfrm>
          <a:off x="1428728" y="714356"/>
          <a:ext cx="428628" cy="539754"/>
        </p:xfrm>
        <a:graphic>
          <a:graphicData uri="http://schemas.openxmlformats.org/presentationml/2006/ole">
            <p:oleObj spid="_x0000_s76841" name="Формула" r:id="rId42" imgW="342720" imgH="431640" progId="Equation.3">
              <p:embed/>
            </p:oleObj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/>
        </p:nvGraphicFramePr>
        <p:xfrm>
          <a:off x="1428728" y="1785926"/>
          <a:ext cx="357190" cy="500066"/>
        </p:xfrm>
        <a:graphic>
          <a:graphicData uri="http://schemas.openxmlformats.org/presentationml/2006/ole">
            <p:oleObj spid="_x0000_s76842" name="Формула" r:id="rId43" imgW="330120" imgH="419040" progId="Equation.3">
              <p:embed/>
            </p:oleObj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/>
        </p:nvGraphicFramePr>
        <p:xfrm>
          <a:off x="1428750" y="3206750"/>
          <a:ext cx="357188" cy="515938"/>
        </p:xfrm>
        <a:graphic>
          <a:graphicData uri="http://schemas.openxmlformats.org/presentationml/2006/ole">
            <p:oleObj spid="_x0000_s76843" name="Формула" r:id="rId44" imgW="330120" imgH="431640" progId="Equation.3">
              <p:embed/>
            </p:oleObj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/>
        </p:nvGraphicFramePr>
        <p:xfrm>
          <a:off x="1428750" y="4637088"/>
          <a:ext cx="357188" cy="514350"/>
        </p:xfrm>
        <a:graphic>
          <a:graphicData uri="http://schemas.openxmlformats.org/presentationml/2006/ole">
            <p:oleObj spid="_x0000_s76844" name="Формула" r:id="rId45" imgW="330120" imgH="431640" progId="Equation.3">
              <p:embed/>
            </p:oleObj>
          </a:graphicData>
        </a:graphic>
      </p:graphicFrame>
      <p:graphicFrame>
        <p:nvGraphicFramePr>
          <p:cNvPr id="55" name="Объект 54"/>
          <p:cNvGraphicFramePr>
            <a:graphicFrameLocks noChangeAspect="1"/>
          </p:cNvGraphicFramePr>
          <p:nvPr/>
        </p:nvGraphicFramePr>
        <p:xfrm>
          <a:off x="1408113" y="5786438"/>
          <a:ext cx="398462" cy="500062"/>
        </p:xfrm>
        <a:graphic>
          <a:graphicData uri="http://schemas.openxmlformats.org/presentationml/2006/ole">
            <p:oleObj spid="_x0000_s76845" name="Формула" r:id="rId46" imgW="368280" imgH="419040" progId="Equation.3">
              <p:embed/>
            </p:oleObj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/>
        </p:nvGraphicFramePr>
        <p:xfrm>
          <a:off x="2889250" y="722313"/>
          <a:ext cx="365125" cy="523875"/>
        </p:xfrm>
        <a:graphic>
          <a:graphicData uri="http://schemas.openxmlformats.org/presentationml/2006/ole">
            <p:oleObj spid="_x0000_s76846" name="Формула" r:id="rId47" imgW="291960" imgH="419040" progId="Equation.3">
              <p:embed/>
            </p:oleObj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/>
        </p:nvGraphicFramePr>
        <p:xfrm>
          <a:off x="4365625" y="714375"/>
          <a:ext cx="412750" cy="539750"/>
        </p:xfrm>
        <a:graphic>
          <a:graphicData uri="http://schemas.openxmlformats.org/presentationml/2006/ole">
            <p:oleObj spid="_x0000_s76847" name="Формула" r:id="rId48" imgW="330120" imgH="431640" progId="Equation.3">
              <p:embed/>
            </p:oleObj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/>
        </p:nvGraphicFramePr>
        <p:xfrm>
          <a:off x="5857875" y="682625"/>
          <a:ext cx="428625" cy="603250"/>
        </p:xfrm>
        <a:graphic>
          <a:graphicData uri="http://schemas.openxmlformats.org/presentationml/2006/ole">
            <p:oleObj spid="_x0000_s76848" name="Формула" r:id="rId49" imgW="342720" imgH="482400" progId="Equation.3">
              <p:embed/>
            </p:oleObj>
          </a:graphicData>
        </a:graphic>
      </p:graphicFrame>
      <p:graphicFrame>
        <p:nvGraphicFramePr>
          <p:cNvPr id="59" name="Объект 58"/>
          <p:cNvGraphicFramePr>
            <a:graphicFrameLocks noChangeAspect="1"/>
          </p:cNvGraphicFramePr>
          <p:nvPr/>
        </p:nvGraphicFramePr>
        <p:xfrm>
          <a:off x="7429520" y="714356"/>
          <a:ext cx="428628" cy="539754"/>
        </p:xfrm>
        <a:graphic>
          <a:graphicData uri="http://schemas.openxmlformats.org/presentationml/2006/ole">
            <p:oleObj spid="_x0000_s76849" name="Формула" r:id="rId50" imgW="342720" imgH="431640" progId="Equation.3">
              <p:embed/>
            </p:oleObj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3929058" y="1071546"/>
          <a:ext cx="450852" cy="122238"/>
        </p:xfrm>
        <a:graphic>
          <a:graphicData uri="http://schemas.openxmlformats.org/presentationml/2006/ole">
            <p:oleObj spid="_x0000_s76850" name="Формула" r:id="rId51" imgW="330120" imgH="101520" progId="Equation.3">
              <p:embed/>
            </p:oleObj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3929058" y="2357430"/>
          <a:ext cx="450852" cy="122238"/>
        </p:xfrm>
        <a:graphic>
          <a:graphicData uri="http://schemas.openxmlformats.org/presentationml/2006/ole">
            <p:oleObj spid="_x0000_s76851" name="Формула" r:id="rId52" imgW="330120" imgH="101520" progId="Equation.3">
              <p:embed/>
            </p:oleObj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929058" y="3714752"/>
          <a:ext cx="450852" cy="122238"/>
        </p:xfrm>
        <a:graphic>
          <a:graphicData uri="http://schemas.openxmlformats.org/presentationml/2006/ole">
            <p:oleObj spid="_x0000_s76852" name="Формула" r:id="rId53" imgW="330120" imgH="101520" progId="Equation.3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3929058" y="4929198"/>
          <a:ext cx="450852" cy="122238"/>
        </p:xfrm>
        <a:graphic>
          <a:graphicData uri="http://schemas.openxmlformats.org/presentationml/2006/ole">
            <p:oleObj spid="_x0000_s76853" name="Формула" r:id="rId54" imgW="330120" imgH="101520" progId="Equation.3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3929058" y="6143644"/>
          <a:ext cx="450852" cy="122238"/>
        </p:xfrm>
        <a:graphic>
          <a:graphicData uri="http://schemas.openxmlformats.org/presentationml/2006/ole">
            <p:oleObj spid="_x0000_s76854" name="Формула" r:id="rId55" imgW="330120" imgH="101520" progId="Equation.3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286380" y="1142984"/>
          <a:ext cx="450852" cy="122238"/>
        </p:xfrm>
        <a:graphic>
          <a:graphicData uri="http://schemas.openxmlformats.org/presentationml/2006/ole">
            <p:oleObj spid="_x0000_s76855" name="Формула" r:id="rId56" imgW="330120" imgH="101520" progId="Equation.3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5286380" y="2357430"/>
          <a:ext cx="450852" cy="122238"/>
        </p:xfrm>
        <a:graphic>
          <a:graphicData uri="http://schemas.openxmlformats.org/presentationml/2006/ole">
            <p:oleObj spid="_x0000_s76856" name="Формула" r:id="rId57" imgW="330120" imgH="101520" progId="Equation.3">
              <p:embed/>
            </p:oleObj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5286380" y="3714752"/>
          <a:ext cx="450852" cy="122238"/>
        </p:xfrm>
        <a:graphic>
          <a:graphicData uri="http://schemas.openxmlformats.org/presentationml/2006/ole">
            <p:oleObj spid="_x0000_s76857" name="Формула" r:id="rId58" imgW="330120" imgH="101520" progId="Equation.3">
              <p:embed/>
            </p:oleObj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/>
        </p:nvGraphicFramePr>
        <p:xfrm>
          <a:off x="5286380" y="5000636"/>
          <a:ext cx="450852" cy="122238"/>
        </p:xfrm>
        <a:graphic>
          <a:graphicData uri="http://schemas.openxmlformats.org/presentationml/2006/ole">
            <p:oleObj spid="_x0000_s76858" name="Формула" r:id="rId59" imgW="330120" imgH="101520" progId="Equation.3">
              <p:embed/>
            </p:oleObj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/>
        </p:nvGraphicFramePr>
        <p:xfrm>
          <a:off x="5286380" y="6143644"/>
          <a:ext cx="450852" cy="122238"/>
        </p:xfrm>
        <a:graphic>
          <a:graphicData uri="http://schemas.openxmlformats.org/presentationml/2006/ole">
            <p:oleObj spid="_x0000_s76859" name="Формула" r:id="rId60" imgW="330120" imgH="101520" progId="Equation.3">
              <p:embed/>
            </p:oleObj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6929454" y="1214422"/>
          <a:ext cx="450852" cy="122238"/>
        </p:xfrm>
        <a:graphic>
          <a:graphicData uri="http://schemas.openxmlformats.org/presentationml/2006/ole">
            <p:oleObj spid="_x0000_s76860" name="Формула" r:id="rId61" imgW="330120" imgH="101520" progId="Equation.3">
              <p:embed/>
            </p:oleObj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6929454" y="2428868"/>
          <a:ext cx="450852" cy="122238"/>
        </p:xfrm>
        <a:graphic>
          <a:graphicData uri="http://schemas.openxmlformats.org/presentationml/2006/ole">
            <p:oleObj spid="_x0000_s76861" name="Формула" r:id="rId62" imgW="330120" imgH="101520" progId="Equation.3">
              <p:embed/>
            </p:oleObj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6929454" y="3786190"/>
          <a:ext cx="450852" cy="122238"/>
        </p:xfrm>
        <a:graphic>
          <a:graphicData uri="http://schemas.openxmlformats.org/presentationml/2006/ole">
            <p:oleObj spid="_x0000_s76862" name="Формула" r:id="rId63" imgW="330120" imgH="101520" progId="Equation.3">
              <p:embed/>
            </p:oleObj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/>
        </p:nvGraphicFramePr>
        <p:xfrm>
          <a:off x="6929454" y="5072074"/>
          <a:ext cx="450852" cy="122238"/>
        </p:xfrm>
        <a:graphic>
          <a:graphicData uri="http://schemas.openxmlformats.org/presentationml/2006/ole">
            <p:oleObj spid="_x0000_s76863" name="Формула" r:id="rId64" imgW="330120" imgH="101520" progId="Equation.3">
              <p:embed/>
            </p:oleObj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/>
        </p:nvGraphicFramePr>
        <p:xfrm>
          <a:off x="7000892" y="6215082"/>
          <a:ext cx="450852" cy="122238"/>
        </p:xfrm>
        <a:graphic>
          <a:graphicData uri="http://schemas.openxmlformats.org/presentationml/2006/ole">
            <p:oleObj spid="_x0000_s76864" name="Формула" r:id="rId65" imgW="330120" imgH="101520" progId="Equation.3">
              <p:embed/>
            </p:oleObj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/>
        </p:nvGraphicFramePr>
        <p:xfrm>
          <a:off x="2857488" y="1785926"/>
          <a:ext cx="469900" cy="419100"/>
        </p:xfrm>
        <a:graphic>
          <a:graphicData uri="http://schemas.openxmlformats.org/presentationml/2006/ole">
            <p:oleObj spid="_x0000_s76865" name="Формула" r:id="rId66" imgW="469800" imgH="419040" progId="Equation.3">
              <p:embed/>
            </p:oleObj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/>
        </p:nvGraphicFramePr>
        <p:xfrm>
          <a:off x="4364038" y="1779588"/>
          <a:ext cx="457200" cy="431800"/>
        </p:xfrm>
        <a:graphic>
          <a:graphicData uri="http://schemas.openxmlformats.org/presentationml/2006/ole">
            <p:oleObj spid="_x0000_s76866" name="Формула" r:id="rId67" imgW="457200" imgH="431640" progId="Equation.3">
              <p:embed/>
            </p:oleObj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/>
        </p:nvGraphicFramePr>
        <p:xfrm>
          <a:off x="5851525" y="1754188"/>
          <a:ext cx="482600" cy="482600"/>
        </p:xfrm>
        <a:graphic>
          <a:graphicData uri="http://schemas.openxmlformats.org/presentationml/2006/ole">
            <p:oleObj spid="_x0000_s76867" name="Формула" r:id="rId68" imgW="482400" imgH="482400" progId="Equation.3">
              <p:embed/>
            </p:oleObj>
          </a:graphicData>
        </a:graphic>
      </p:graphicFrame>
      <p:graphicFrame>
        <p:nvGraphicFramePr>
          <p:cNvPr id="77" name="Объект 76"/>
          <p:cNvGraphicFramePr>
            <a:graphicFrameLocks noChangeAspect="1"/>
          </p:cNvGraphicFramePr>
          <p:nvPr/>
        </p:nvGraphicFramePr>
        <p:xfrm>
          <a:off x="7423150" y="1779588"/>
          <a:ext cx="482600" cy="431800"/>
        </p:xfrm>
        <a:graphic>
          <a:graphicData uri="http://schemas.openxmlformats.org/presentationml/2006/ole">
            <p:oleObj spid="_x0000_s76868" name="Формула" r:id="rId69" imgW="482400" imgH="431640" progId="Equation.3">
              <p:embed/>
            </p:oleObj>
          </a:graphicData>
        </a:graphic>
      </p:graphicFrame>
      <p:graphicFrame>
        <p:nvGraphicFramePr>
          <p:cNvPr id="78" name="Объект 77"/>
          <p:cNvGraphicFramePr>
            <a:graphicFrameLocks noChangeAspect="1"/>
          </p:cNvGraphicFramePr>
          <p:nvPr/>
        </p:nvGraphicFramePr>
        <p:xfrm>
          <a:off x="2876550" y="3208338"/>
          <a:ext cx="431800" cy="431800"/>
        </p:xfrm>
        <a:graphic>
          <a:graphicData uri="http://schemas.openxmlformats.org/presentationml/2006/ole">
            <p:oleObj spid="_x0000_s76869" name="Формула" r:id="rId70" imgW="431640" imgH="431640" progId="Equation.3">
              <p:embed/>
            </p:oleObj>
          </a:graphicData>
        </a:graphic>
      </p:graphicFrame>
      <p:graphicFrame>
        <p:nvGraphicFramePr>
          <p:cNvPr id="79" name="Объект 78"/>
          <p:cNvGraphicFramePr>
            <a:graphicFrameLocks noChangeAspect="1"/>
          </p:cNvGraphicFramePr>
          <p:nvPr/>
        </p:nvGraphicFramePr>
        <p:xfrm>
          <a:off x="2882900" y="4637088"/>
          <a:ext cx="419100" cy="431800"/>
        </p:xfrm>
        <a:graphic>
          <a:graphicData uri="http://schemas.openxmlformats.org/presentationml/2006/ole">
            <p:oleObj spid="_x0000_s76870" name="Формула" r:id="rId71" imgW="419040" imgH="431640" progId="Equation.3">
              <p:embed/>
            </p:oleObj>
          </a:graphicData>
        </a:graphic>
      </p:graphicFrame>
      <p:graphicFrame>
        <p:nvGraphicFramePr>
          <p:cNvPr id="80" name="Объект 79"/>
          <p:cNvGraphicFramePr>
            <a:graphicFrameLocks noChangeAspect="1"/>
          </p:cNvGraphicFramePr>
          <p:nvPr/>
        </p:nvGraphicFramePr>
        <p:xfrm>
          <a:off x="2857488" y="5786454"/>
          <a:ext cx="469900" cy="419100"/>
        </p:xfrm>
        <a:graphic>
          <a:graphicData uri="http://schemas.openxmlformats.org/presentationml/2006/ole">
            <p:oleObj spid="_x0000_s76871" name="Формула" r:id="rId72" imgW="469800" imgH="419040" progId="Equation.3">
              <p:embed/>
            </p:oleObj>
          </a:graphicData>
        </a:graphic>
      </p:graphicFrame>
      <p:graphicFrame>
        <p:nvGraphicFramePr>
          <p:cNvPr id="81" name="Объект 80"/>
          <p:cNvGraphicFramePr>
            <a:graphicFrameLocks noChangeAspect="1"/>
          </p:cNvGraphicFramePr>
          <p:nvPr/>
        </p:nvGraphicFramePr>
        <p:xfrm>
          <a:off x="4376738" y="3208338"/>
          <a:ext cx="431800" cy="431800"/>
        </p:xfrm>
        <a:graphic>
          <a:graphicData uri="http://schemas.openxmlformats.org/presentationml/2006/ole">
            <p:oleObj spid="_x0000_s76872" name="Формула" r:id="rId73" imgW="431640" imgH="431640" progId="Equation.3">
              <p:embed/>
            </p:oleObj>
          </a:graphicData>
        </a:graphic>
      </p:graphicFrame>
      <p:graphicFrame>
        <p:nvGraphicFramePr>
          <p:cNvPr id="82" name="Объект 81"/>
          <p:cNvGraphicFramePr>
            <a:graphicFrameLocks noChangeAspect="1"/>
          </p:cNvGraphicFramePr>
          <p:nvPr/>
        </p:nvGraphicFramePr>
        <p:xfrm>
          <a:off x="5715008" y="3214686"/>
          <a:ext cx="406400" cy="482600"/>
        </p:xfrm>
        <a:graphic>
          <a:graphicData uri="http://schemas.openxmlformats.org/presentationml/2006/ole">
            <p:oleObj spid="_x0000_s76873" name="Формула" r:id="rId74" imgW="406080" imgH="482400" progId="Equation.3">
              <p:embed/>
            </p:oleObj>
          </a:graphicData>
        </a:graphic>
      </p:graphicFrame>
      <p:graphicFrame>
        <p:nvGraphicFramePr>
          <p:cNvPr id="83" name="Объект 82"/>
          <p:cNvGraphicFramePr>
            <a:graphicFrameLocks noChangeAspect="1"/>
          </p:cNvGraphicFramePr>
          <p:nvPr/>
        </p:nvGraphicFramePr>
        <p:xfrm>
          <a:off x="7429520" y="3214686"/>
          <a:ext cx="457200" cy="431800"/>
        </p:xfrm>
        <a:graphic>
          <a:graphicData uri="http://schemas.openxmlformats.org/presentationml/2006/ole">
            <p:oleObj spid="_x0000_s76874" name="Формула" r:id="rId75" imgW="457200" imgH="431640" progId="Equation.3">
              <p:embed/>
            </p:oleObj>
          </a:graphicData>
        </a:graphic>
      </p:graphicFrame>
      <p:graphicFrame>
        <p:nvGraphicFramePr>
          <p:cNvPr id="84" name="Объект 83"/>
          <p:cNvGraphicFramePr>
            <a:graphicFrameLocks noChangeAspect="1"/>
          </p:cNvGraphicFramePr>
          <p:nvPr/>
        </p:nvGraphicFramePr>
        <p:xfrm>
          <a:off x="4376738" y="4565650"/>
          <a:ext cx="431800" cy="431800"/>
        </p:xfrm>
        <a:graphic>
          <a:graphicData uri="http://schemas.openxmlformats.org/presentationml/2006/ole">
            <p:oleObj spid="_x0000_s76875" name="Формула" r:id="rId76" imgW="431640" imgH="431640" progId="Equation.3">
              <p:embed/>
            </p:oleObj>
          </a:graphicData>
        </a:graphic>
      </p:graphicFrame>
      <p:graphicFrame>
        <p:nvGraphicFramePr>
          <p:cNvPr id="85" name="Объект 84"/>
          <p:cNvGraphicFramePr>
            <a:graphicFrameLocks noChangeAspect="1"/>
          </p:cNvGraphicFramePr>
          <p:nvPr/>
        </p:nvGraphicFramePr>
        <p:xfrm>
          <a:off x="5746750" y="4540250"/>
          <a:ext cx="406400" cy="482600"/>
        </p:xfrm>
        <a:graphic>
          <a:graphicData uri="http://schemas.openxmlformats.org/presentationml/2006/ole">
            <p:oleObj spid="_x0000_s76876" name="Формула" r:id="rId77" imgW="406080" imgH="482400" progId="Equation.3">
              <p:embed/>
            </p:oleObj>
          </a:graphicData>
        </a:graphic>
      </p:graphicFrame>
      <p:graphicFrame>
        <p:nvGraphicFramePr>
          <p:cNvPr id="86" name="Объект 85"/>
          <p:cNvGraphicFramePr>
            <a:graphicFrameLocks noChangeAspect="1"/>
          </p:cNvGraphicFramePr>
          <p:nvPr/>
        </p:nvGraphicFramePr>
        <p:xfrm>
          <a:off x="7435850" y="4565650"/>
          <a:ext cx="457200" cy="431800"/>
        </p:xfrm>
        <a:graphic>
          <a:graphicData uri="http://schemas.openxmlformats.org/presentationml/2006/ole">
            <p:oleObj spid="_x0000_s76877" name="Формула" r:id="rId78" imgW="457200" imgH="431640" progId="Equation.3">
              <p:embed/>
            </p:oleObj>
          </a:graphicData>
        </a:graphic>
      </p:graphicFrame>
      <p:graphicFrame>
        <p:nvGraphicFramePr>
          <p:cNvPr id="87" name="Объект 86"/>
          <p:cNvGraphicFramePr>
            <a:graphicFrameLocks noChangeAspect="1"/>
          </p:cNvGraphicFramePr>
          <p:nvPr/>
        </p:nvGraphicFramePr>
        <p:xfrm>
          <a:off x="4357688" y="5780088"/>
          <a:ext cx="469900" cy="431800"/>
        </p:xfrm>
        <a:graphic>
          <a:graphicData uri="http://schemas.openxmlformats.org/presentationml/2006/ole">
            <p:oleObj spid="_x0000_s76878" name="Формула" r:id="rId79" imgW="469800" imgH="431640" progId="Equation.3">
              <p:embed/>
            </p:oleObj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/>
        </p:nvGraphicFramePr>
        <p:xfrm>
          <a:off x="5727700" y="5754688"/>
          <a:ext cx="444500" cy="482600"/>
        </p:xfrm>
        <a:graphic>
          <a:graphicData uri="http://schemas.openxmlformats.org/presentationml/2006/ole">
            <p:oleObj spid="_x0000_s76879" name="Формула" r:id="rId80" imgW="444240" imgH="482400" progId="Equation.3">
              <p:embed/>
            </p:oleObj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/>
        </p:nvGraphicFramePr>
        <p:xfrm>
          <a:off x="7416800" y="5780088"/>
          <a:ext cx="495300" cy="431800"/>
        </p:xfrm>
        <a:graphic>
          <a:graphicData uri="http://schemas.openxmlformats.org/presentationml/2006/ole">
            <p:oleObj spid="_x0000_s76880" name="Формула" r:id="rId81" imgW="495000" imgH="431640" progId="Equation.3">
              <p:embed/>
            </p:oleObj>
          </a:graphicData>
        </a:graphic>
      </p:graphicFrame>
      <p:cxnSp>
        <p:nvCxnSpPr>
          <p:cNvPr id="91" name="Прямая со стрелкой 90"/>
          <p:cNvCxnSpPr/>
          <p:nvPr/>
        </p:nvCxnSpPr>
        <p:spPr>
          <a:xfrm rot="5400000" flipH="1" flipV="1">
            <a:off x="6393681" y="178583"/>
            <a:ext cx="35716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 rot="10800000">
            <a:off x="142844" y="4786322"/>
            <a:ext cx="42862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54098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Величину                   заносим в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правый нижний угол   </a:t>
            </a:r>
            <a:r>
              <a:rPr lang="en-US" sz="4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строки и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-го столбца.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143372" y="1643049"/>
          <a:ext cx="571504" cy="714381"/>
        </p:xfrm>
        <a:graphic>
          <a:graphicData uri="http://schemas.openxmlformats.org/presentationml/2006/ole">
            <p:oleObj spid="_x0000_s78850" name="Формула" r:id="rId3" imgW="25380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85729"/>
          <a:ext cx="8503841" cy="646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2944"/>
                <a:gridCol w="742944"/>
                <a:gridCol w="535785"/>
                <a:gridCol w="535785"/>
                <a:gridCol w="214314"/>
                <a:gridCol w="214314"/>
                <a:gridCol w="464347"/>
                <a:gridCol w="464347"/>
                <a:gridCol w="214314"/>
                <a:gridCol w="214314"/>
                <a:gridCol w="607223"/>
                <a:gridCol w="607223"/>
                <a:gridCol w="250033"/>
                <a:gridCol w="250033"/>
                <a:gridCol w="669201"/>
                <a:gridCol w="116840"/>
                <a:gridCol w="116840"/>
                <a:gridCol w="628640"/>
              </a:tblGrid>
              <a:tr h="414400"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2533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4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rowSpan="2">
                  <a:txBody>
                    <a:bodyPr/>
                    <a:lstStyle/>
                    <a:p>
                      <a:endParaRPr lang="ru-RU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67">
                <a:tc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1472" y="2214554"/>
          <a:ext cx="857256" cy="528020"/>
        </p:xfrm>
        <a:graphic>
          <a:graphicData uri="http://schemas.openxmlformats.org/presentationml/2006/ole">
            <p:oleObj spid="_x0000_s77826" name="Формула" r:id="rId3" imgW="58392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00034" y="4714884"/>
          <a:ext cx="857256" cy="528020"/>
        </p:xfrm>
        <a:graphic>
          <a:graphicData uri="http://schemas.openxmlformats.org/presentationml/2006/ole">
            <p:oleObj spid="_x0000_s77827" name="Формула" r:id="rId4" imgW="583920" imgH="4316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34" y="3643314"/>
          <a:ext cx="857256" cy="528020"/>
        </p:xfrm>
        <a:graphic>
          <a:graphicData uri="http://schemas.openxmlformats.org/presentationml/2006/ole">
            <p:oleObj spid="_x0000_s77828" name="Формула" r:id="rId5" imgW="5839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14348" y="6000768"/>
          <a:ext cx="503238" cy="528637"/>
        </p:xfrm>
        <a:graphic>
          <a:graphicData uri="http://schemas.openxmlformats.org/presentationml/2006/ole">
            <p:oleObj spid="_x0000_s77829" name="Формула" r:id="rId6" imgW="34272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28794" y="285728"/>
          <a:ext cx="279400" cy="381000"/>
        </p:xfrm>
        <a:graphic>
          <a:graphicData uri="http://schemas.openxmlformats.org/presentationml/2006/ole">
            <p:oleObj spid="_x0000_s77830" name="Формула" r:id="rId7" imgW="279360" imgH="38088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143240" y="214290"/>
          <a:ext cx="428625" cy="512763"/>
        </p:xfrm>
        <a:graphic>
          <a:graphicData uri="http://schemas.openxmlformats.org/presentationml/2006/ole">
            <p:oleObj spid="_x0000_s77831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552950" y="206375"/>
          <a:ext cx="466725" cy="528638"/>
        </p:xfrm>
        <a:graphic>
          <a:graphicData uri="http://schemas.openxmlformats.org/presentationml/2006/ole">
            <p:oleObj spid="_x0000_s77832" name="Формула" r:id="rId9" imgW="317160" imgH="431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035675" y="176213"/>
          <a:ext cx="503238" cy="590550"/>
        </p:xfrm>
        <a:graphic>
          <a:graphicData uri="http://schemas.openxmlformats.org/presentationml/2006/ole">
            <p:oleObj spid="_x0000_s77833" name="Формула" r:id="rId10" imgW="342720" imgH="48240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821613" y="206375"/>
          <a:ext cx="503237" cy="528638"/>
        </p:xfrm>
        <a:graphic>
          <a:graphicData uri="http://schemas.openxmlformats.org/presentationml/2006/ole">
            <p:oleObj spid="_x0000_s77834" name="Формула" r:id="rId11" imgW="34272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929058" y="428604"/>
          <a:ext cx="450852" cy="122238"/>
        </p:xfrm>
        <a:graphic>
          <a:graphicData uri="http://schemas.openxmlformats.org/presentationml/2006/ole">
            <p:oleObj spid="_x0000_s77835" name="Формула" r:id="rId12" imgW="330120" imgH="10152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000892" y="428604"/>
          <a:ext cx="450852" cy="122238"/>
        </p:xfrm>
        <a:graphic>
          <a:graphicData uri="http://schemas.openxmlformats.org/presentationml/2006/ole">
            <p:oleObj spid="_x0000_s77836" name="Формула" r:id="rId13" imgW="330120" imgH="10152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286380" y="428604"/>
          <a:ext cx="450852" cy="122238"/>
        </p:xfrm>
        <a:graphic>
          <a:graphicData uri="http://schemas.openxmlformats.org/presentationml/2006/ole">
            <p:oleObj spid="_x0000_s77837" name="Формула" r:id="rId14" imgW="330120" imgH="101520" progId="Equation.3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714348" y="3071810"/>
          <a:ext cx="450852" cy="122238"/>
        </p:xfrm>
        <a:graphic>
          <a:graphicData uri="http://schemas.openxmlformats.org/presentationml/2006/ole">
            <p:oleObj spid="_x0000_s77838" name="Формула" r:id="rId15" imgW="330120" imgH="101520" progId="Equation.3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14348" y="4429132"/>
          <a:ext cx="450852" cy="122238"/>
        </p:xfrm>
        <a:graphic>
          <a:graphicData uri="http://schemas.openxmlformats.org/presentationml/2006/ole">
            <p:oleObj spid="_x0000_s77839" name="Формула" r:id="rId16" imgW="330120" imgH="10152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472" y="5500702"/>
          <a:ext cx="450852" cy="122238"/>
        </p:xfrm>
        <a:graphic>
          <a:graphicData uri="http://schemas.openxmlformats.org/presentationml/2006/ole">
            <p:oleObj spid="_x0000_s77840" name="Формула" r:id="rId17" imgW="330120" imgH="101520" progId="Equation.3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857356" y="3071810"/>
          <a:ext cx="450852" cy="122238"/>
        </p:xfrm>
        <a:graphic>
          <a:graphicData uri="http://schemas.openxmlformats.org/presentationml/2006/ole">
            <p:oleObj spid="_x0000_s77841" name="Формула" r:id="rId18" imgW="330120" imgH="10152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071802" y="3071810"/>
          <a:ext cx="450852" cy="122238"/>
        </p:xfrm>
        <a:graphic>
          <a:graphicData uri="http://schemas.openxmlformats.org/presentationml/2006/ole">
            <p:oleObj spid="_x0000_s77842" name="Формула" r:id="rId19" imgW="330120" imgH="101520" progId="Equation.3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4572000" y="3071810"/>
          <a:ext cx="450852" cy="122238"/>
        </p:xfrm>
        <a:graphic>
          <a:graphicData uri="http://schemas.openxmlformats.org/presentationml/2006/ole">
            <p:oleObj spid="_x0000_s77843" name="Формула" r:id="rId20" imgW="330120" imgH="101520" progId="Equation.3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072198" y="3071810"/>
          <a:ext cx="450852" cy="122238"/>
        </p:xfrm>
        <a:graphic>
          <a:graphicData uri="http://schemas.openxmlformats.org/presentationml/2006/ole">
            <p:oleObj spid="_x0000_s77844" name="Формула" r:id="rId21" imgW="330120" imgH="101520" progId="Equation.3">
              <p:embed/>
            </p:oleObj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7572396" y="3071810"/>
          <a:ext cx="450852" cy="122238"/>
        </p:xfrm>
        <a:graphic>
          <a:graphicData uri="http://schemas.openxmlformats.org/presentationml/2006/ole">
            <p:oleObj spid="_x0000_s77845" name="Формула" r:id="rId22" imgW="330120" imgH="101520" progId="Equation.3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929454" y="3071810"/>
          <a:ext cx="450852" cy="122238"/>
        </p:xfrm>
        <a:graphic>
          <a:graphicData uri="http://schemas.openxmlformats.org/presentationml/2006/ole">
            <p:oleObj spid="_x0000_s77846" name="Формула" r:id="rId23" imgW="330120" imgH="10152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286380" y="3071810"/>
          <a:ext cx="450852" cy="122238"/>
        </p:xfrm>
        <a:graphic>
          <a:graphicData uri="http://schemas.openxmlformats.org/presentationml/2006/ole">
            <p:oleObj spid="_x0000_s77847" name="Формула" r:id="rId24" imgW="330120" imgH="101520" progId="Equation.3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929058" y="3071810"/>
          <a:ext cx="450852" cy="122238"/>
        </p:xfrm>
        <a:graphic>
          <a:graphicData uri="http://schemas.openxmlformats.org/presentationml/2006/ole">
            <p:oleObj spid="_x0000_s77848" name="Формула" r:id="rId25" imgW="330120" imgH="101520" progId="Equation.3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1928794" y="4429132"/>
          <a:ext cx="450852" cy="122238"/>
        </p:xfrm>
        <a:graphic>
          <a:graphicData uri="http://schemas.openxmlformats.org/presentationml/2006/ole">
            <p:oleObj spid="_x0000_s77849" name="Формула" r:id="rId26" imgW="330120" imgH="101520" progId="Equation.3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2000232" y="5500702"/>
          <a:ext cx="450852" cy="122238"/>
        </p:xfrm>
        <a:graphic>
          <a:graphicData uri="http://schemas.openxmlformats.org/presentationml/2006/ole">
            <p:oleObj spid="_x0000_s77850" name="Формула" r:id="rId27" imgW="330120" imgH="101520" progId="Equation.3">
              <p:embed/>
            </p:oleObj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3214678" y="4429132"/>
          <a:ext cx="450852" cy="122238"/>
        </p:xfrm>
        <a:graphic>
          <a:graphicData uri="http://schemas.openxmlformats.org/presentationml/2006/ole">
            <p:oleObj spid="_x0000_s77851" name="Формула" r:id="rId28" imgW="330120" imgH="101520" progId="Equation.3">
              <p:embed/>
            </p:oleObj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214678" y="5572140"/>
          <a:ext cx="450852" cy="122238"/>
        </p:xfrm>
        <a:graphic>
          <a:graphicData uri="http://schemas.openxmlformats.org/presentationml/2006/ole">
            <p:oleObj spid="_x0000_s77852" name="Формула" r:id="rId29" imgW="330120" imgH="101520" progId="Equation.3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929058" y="4429132"/>
          <a:ext cx="450852" cy="122238"/>
        </p:xfrm>
        <a:graphic>
          <a:graphicData uri="http://schemas.openxmlformats.org/presentationml/2006/ole">
            <p:oleObj spid="_x0000_s77853" name="Формула" r:id="rId30" imgW="330120" imgH="101520" progId="Equation.3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643438" y="4429132"/>
          <a:ext cx="450852" cy="122238"/>
        </p:xfrm>
        <a:graphic>
          <a:graphicData uri="http://schemas.openxmlformats.org/presentationml/2006/ole">
            <p:oleObj spid="_x0000_s77854" name="Формула" r:id="rId31" imgW="330120" imgH="101520" progId="Equation.3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6143636" y="4429132"/>
          <a:ext cx="450852" cy="122238"/>
        </p:xfrm>
        <a:graphic>
          <a:graphicData uri="http://schemas.openxmlformats.org/presentationml/2006/ole">
            <p:oleObj spid="_x0000_s77855" name="Формула" r:id="rId32" imgW="330120" imgH="101520" progId="Equation.3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7858148" y="4429132"/>
          <a:ext cx="450852" cy="122238"/>
        </p:xfrm>
        <a:graphic>
          <a:graphicData uri="http://schemas.openxmlformats.org/presentationml/2006/ole">
            <p:oleObj spid="_x0000_s77856" name="Формула" r:id="rId33" imgW="330120" imgH="101520" progId="Equation.3">
              <p:embed/>
            </p:oleObj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6929454" y="4429132"/>
          <a:ext cx="450852" cy="122238"/>
        </p:xfrm>
        <a:graphic>
          <a:graphicData uri="http://schemas.openxmlformats.org/presentationml/2006/ole">
            <p:oleObj spid="_x0000_s77857" name="Формула" r:id="rId34" imgW="330120" imgH="101520" progId="Equation.3">
              <p:embed/>
            </p:oleObj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5286380" y="4429132"/>
          <a:ext cx="450852" cy="122238"/>
        </p:xfrm>
        <a:graphic>
          <a:graphicData uri="http://schemas.openxmlformats.org/presentationml/2006/ole">
            <p:oleObj spid="_x0000_s77858" name="Формула" r:id="rId35" imgW="330120" imgH="101520" progId="Equation.3">
              <p:embed/>
            </p:oleObj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3929058" y="5572140"/>
          <a:ext cx="450852" cy="122238"/>
        </p:xfrm>
        <a:graphic>
          <a:graphicData uri="http://schemas.openxmlformats.org/presentationml/2006/ole">
            <p:oleObj spid="_x0000_s77859" name="Формула" r:id="rId36" imgW="330120" imgH="101520" progId="Equation.3">
              <p:embed/>
            </p:oleObj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4714876" y="5572140"/>
          <a:ext cx="450852" cy="122238"/>
        </p:xfrm>
        <a:graphic>
          <a:graphicData uri="http://schemas.openxmlformats.org/presentationml/2006/ole">
            <p:oleObj spid="_x0000_s77860" name="Формула" r:id="rId37" imgW="330120" imgH="101520" progId="Equation.3">
              <p:embed/>
            </p:oleObj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6072198" y="5572140"/>
          <a:ext cx="642942" cy="142876"/>
        </p:xfrm>
        <a:graphic>
          <a:graphicData uri="http://schemas.openxmlformats.org/presentationml/2006/ole">
            <p:oleObj spid="_x0000_s77861" name="Формула" r:id="rId38" imgW="330120" imgH="101520" progId="Equation.3">
              <p:embed/>
            </p:oleObj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5214942" y="5500702"/>
          <a:ext cx="642942" cy="142876"/>
        </p:xfrm>
        <a:graphic>
          <a:graphicData uri="http://schemas.openxmlformats.org/presentationml/2006/ole">
            <p:oleObj spid="_x0000_s77862" name="Формула" r:id="rId39" imgW="330120" imgH="101520" progId="Equation.3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6929454" y="5572140"/>
          <a:ext cx="642942" cy="142876"/>
        </p:xfrm>
        <a:graphic>
          <a:graphicData uri="http://schemas.openxmlformats.org/presentationml/2006/ole">
            <p:oleObj spid="_x0000_s77863" name="Формула" r:id="rId40" imgW="330120" imgH="101520" progId="Equation.3">
              <p:embed/>
            </p:oleObj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7715272" y="5500702"/>
          <a:ext cx="642942" cy="142876"/>
        </p:xfrm>
        <a:graphic>
          <a:graphicData uri="http://schemas.openxmlformats.org/presentationml/2006/ole">
            <p:oleObj spid="_x0000_s77864" name="Формула" r:id="rId41" imgW="330120" imgH="101520" progId="Equation.3">
              <p:embed/>
            </p:oleObj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/>
        </p:nvGraphicFramePr>
        <p:xfrm>
          <a:off x="1428728" y="714356"/>
          <a:ext cx="428628" cy="539754"/>
        </p:xfrm>
        <a:graphic>
          <a:graphicData uri="http://schemas.openxmlformats.org/presentationml/2006/ole">
            <p:oleObj spid="_x0000_s77865" name="Формула" r:id="rId42" imgW="342720" imgH="431640" progId="Equation.3">
              <p:embed/>
            </p:oleObj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/>
        </p:nvGraphicFramePr>
        <p:xfrm>
          <a:off x="1428728" y="1785926"/>
          <a:ext cx="357190" cy="500066"/>
        </p:xfrm>
        <a:graphic>
          <a:graphicData uri="http://schemas.openxmlformats.org/presentationml/2006/ole">
            <p:oleObj spid="_x0000_s77866" name="Формула" r:id="rId43" imgW="330120" imgH="419040" progId="Equation.3">
              <p:embed/>
            </p:oleObj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/>
        </p:nvGraphicFramePr>
        <p:xfrm>
          <a:off x="1428750" y="3206750"/>
          <a:ext cx="357188" cy="515938"/>
        </p:xfrm>
        <a:graphic>
          <a:graphicData uri="http://schemas.openxmlformats.org/presentationml/2006/ole">
            <p:oleObj spid="_x0000_s77867" name="Формула" r:id="rId44" imgW="330120" imgH="431640" progId="Equation.3">
              <p:embed/>
            </p:oleObj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/>
        </p:nvGraphicFramePr>
        <p:xfrm>
          <a:off x="1428750" y="4637088"/>
          <a:ext cx="357188" cy="514350"/>
        </p:xfrm>
        <a:graphic>
          <a:graphicData uri="http://schemas.openxmlformats.org/presentationml/2006/ole">
            <p:oleObj spid="_x0000_s77868" name="Формула" r:id="rId45" imgW="330120" imgH="431640" progId="Equation.3">
              <p:embed/>
            </p:oleObj>
          </a:graphicData>
        </a:graphic>
      </p:graphicFrame>
      <p:graphicFrame>
        <p:nvGraphicFramePr>
          <p:cNvPr id="55" name="Объект 54"/>
          <p:cNvGraphicFramePr>
            <a:graphicFrameLocks noChangeAspect="1"/>
          </p:cNvGraphicFramePr>
          <p:nvPr/>
        </p:nvGraphicFramePr>
        <p:xfrm>
          <a:off x="1408113" y="5786438"/>
          <a:ext cx="398462" cy="500062"/>
        </p:xfrm>
        <a:graphic>
          <a:graphicData uri="http://schemas.openxmlformats.org/presentationml/2006/ole">
            <p:oleObj spid="_x0000_s77869" name="Формула" r:id="rId46" imgW="368280" imgH="419040" progId="Equation.3">
              <p:embed/>
            </p:oleObj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/>
        </p:nvGraphicFramePr>
        <p:xfrm>
          <a:off x="2889250" y="722313"/>
          <a:ext cx="365125" cy="523875"/>
        </p:xfrm>
        <a:graphic>
          <a:graphicData uri="http://schemas.openxmlformats.org/presentationml/2006/ole">
            <p:oleObj spid="_x0000_s77870" name="Формула" r:id="rId47" imgW="291960" imgH="419040" progId="Equation.3">
              <p:embed/>
            </p:oleObj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/>
        </p:nvGraphicFramePr>
        <p:xfrm>
          <a:off x="4365625" y="714375"/>
          <a:ext cx="412750" cy="539750"/>
        </p:xfrm>
        <a:graphic>
          <a:graphicData uri="http://schemas.openxmlformats.org/presentationml/2006/ole">
            <p:oleObj spid="_x0000_s77871" name="Формула" r:id="rId48" imgW="330120" imgH="431640" progId="Equation.3">
              <p:embed/>
            </p:oleObj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/>
        </p:nvGraphicFramePr>
        <p:xfrm>
          <a:off x="5857875" y="682625"/>
          <a:ext cx="428625" cy="603250"/>
        </p:xfrm>
        <a:graphic>
          <a:graphicData uri="http://schemas.openxmlformats.org/presentationml/2006/ole">
            <p:oleObj spid="_x0000_s77872" name="Формула" r:id="rId49" imgW="342720" imgH="482400" progId="Equation.3">
              <p:embed/>
            </p:oleObj>
          </a:graphicData>
        </a:graphic>
      </p:graphicFrame>
      <p:graphicFrame>
        <p:nvGraphicFramePr>
          <p:cNvPr id="59" name="Объект 58"/>
          <p:cNvGraphicFramePr>
            <a:graphicFrameLocks noChangeAspect="1"/>
          </p:cNvGraphicFramePr>
          <p:nvPr/>
        </p:nvGraphicFramePr>
        <p:xfrm>
          <a:off x="7429520" y="714356"/>
          <a:ext cx="428628" cy="539754"/>
        </p:xfrm>
        <a:graphic>
          <a:graphicData uri="http://schemas.openxmlformats.org/presentationml/2006/ole">
            <p:oleObj spid="_x0000_s77873" name="Формула" r:id="rId50" imgW="342720" imgH="431640" progId="Equation.3">
              <p:embed/>
            </p:oleObj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3929058" y="1071546"/>
          <a:ext cx="450852" cy="122238"/>
        </p:xfrm>
        <a:graphic>
          <a:graphicData uri="http://schemas.openxmlformats.org/presentationml/2006/ole">
            <p:oleObj spid="_x0000_s77874" name="Формула" r:id="rId51" imgW="330120" imgH="101520" progId="Equation.3">
              <p:embed/>
            </p:oleObj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3929058" y="2357430"/>
          <a:ext cx="450852" cy="122238"/>
        </p:xfrm>
        <a:graphic>
          <a:graphicData uri="http://schemas.openxmlformats.org/presentationml/2006/ole">
            <p:oleObj spid="_x0000_s77875" name="Формула" r:id="rId52" imgW="330120" imgH="101520" progId="Equation.3">
              <p:embed/>
            </p:oleObj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929058" y="3714752"/>
          <a:ext cx="450852" cy="122238"/>
        </p:xfrm>
        <a:graphic>
          <a:graphicData uri="http://schemas.openxmlformats.org/presentationml/2006/ole">
            <p:oleObj spid="_x0000_s77876" name="Формула" r:id="rId53" imgW="330120" imgH="101520" progId="Equation.3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3929058" y="4929198"/>
          <a:ext cx="450852" cy="122238"/>
        </p:xfrm>
        <a:graphic>
          <a:graphicData uri="http://schemas.openxmlformats.org/presentationml/2006/ole">
            <p:oleObj spid="_x0000_s77877" name="Формула" r:id="rId54" imgW="330120" imgH="101520" progId="Equation.3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3929058" y="6143644"/>
          <a:ext cx="450852" cy="122238"/>
        </p:xfrm>
        <a:graphic>
          <a:graphicData uri="http://schemas.openxmlformats.org/presentationml/2006/ole">
            <p:oleObj spid="_x0000_s77878" name="Формула" r:id="rId55" imgW="330120" imgH="101520" progId="Equation.3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286380" y="1142984"/>
          <a:ext cx="450852" cy="122238"/>
        </p:xfrm>
        <a:graphic>
          <a:graphicData uri="http://schemas.openxmlformats.org/presentationml/2006/ole">
            <p:oleObj spid="_x0000_s77879" name="Формула" r:id="rId56" imgW="330120" imgH="101520" progId="Equation.3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5286380" y="2357430"/>
          <a:ext cx="450852" cy="122238"/>
        </p:xfrm>
        <a:graphic>
          <a:graphicData uri="http://schemas.openxmlformats.org/presentationml/2006/ole">
            <p:oleObj spid="_x0000_s77880" name="Формула" r:id="rId57" imgW="330120" imgH="101520" progId="Equation.3">
              <p:embed/>
            </p:oleObj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5286380" y="3714752"/>
          <a:ext cx="450852" cy="122238"/>
        </p:xfrm>
        <a:graphic>
          <a:graphicData uri="http://schemas.openxmlformats.org/presentationml/2006/ole">
            <p:oleObj spid="_x0000_s77881" name="Формула" r:id="rId58" imgW="330120" imgH="101520" progId="Equation.3">
              <p:embed/>
            </p:oleObj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/>
        </p:nvGraphicFramePr>
        <p:xfrm>
          <a:off x="5286380" y="5000636"/>
          <a:ext cx="450852" cy="122238"/>
        </p:xfrm>
        <a:graphic>
          <a:graphicData uri="http://schemas.openxmlformats.org/presentationml/2006/ole">
            <p:oleObj spid="_x0000_s77882" name="Формула" r:id="rId59" imgW="330120" imgH="101520" progId="Equation.3">
              <p:embed/>
            </p:oleObj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/>
        </p:nvGraphicFramePr>
        <p:xfrm>
          <a:off x="5286380" y="6143644"/>
          <a:ext cx="450852" cy="122238"/>
        </p:xfrm>
        <a:graphic>
          <a:graphicData uri="http://schemas.openxmlformats.org/presentationml/2006/ole">
            <p:oleObj spid="_x0000_s77883" name="Формула" r:id="rId60" imgW="330120" imgH="101520" progId="Equation.3">
              <p:embed/>
            </p:oleObj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6929454" y="1214422"/>
          <a:ext cx="450852" cy="122238"/>
        </p:xfrm>
        <a:graphic>
          <a:graphicData uri="http://schemas.openxmlformats.org/presentationml/2006/ole">
            <p:oleObj spid="_x0000_s77884" name="Формула" r:id="rId61" imgW="330120" imgH="101520" progId="Equation.3">
              <p:embed/>
            </p:oleObj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6929454" y="2428868"/>
          <a:ext cx="450852" cy="122238"/>
        </p:xfrm>
        <a:graphic>
          <a:graphicData uri="http://schemas.openxmlformats.org/presentationml/2006/ole">
            <p:oleObj spid="_x0000_s77885" name="Формула" r:id="rId62" imgW="330120" imgH="101520" progId="Equation.3">
              <p:embed/>
            </p:oleObj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6929454" y="3786190"/>
          <a:ext cx="450852" cy="122238"/>
        </p:xfrm>
        <a:graphic>
          <a:graphicData uri="http://schemas.openxmlformats.org/presentationml/2006/ole">
            <p:oleObj spid="_x0000_s77886" name="Формула" r:id="rId63" imgW="330120" imgH="101520" progId="Equation.3">
              <p:embed/>
            </p:oleObj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/>
        </p:nvGraphicFramePr>
        <p:xfrm>
          <a:off x="6929454" y="5072074"/>
          <a:ext cx="450852" cy="122238"/>
        </p:xfrm>
        <a:graphic>
          <a:graphicData uri="http://schemas.openxmlformats.org/presentationml/2006/ole">
            <p:oleObj spid="_x0000_s77887" name="Формула" r:id="rId64" imgW="330120" imgH="101520" progId="Equation.3">
              <p:embed/>
            </p:oleObj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/>
        </p:nvGraphicFramePr>
        <p:xfrm>
          <a:off x="7000892" y="6215082"/>
          <a:ext cx="450852" cy="122238"/>
        </p:xfrm>
        <a:graphic>
          <a:graphicData uri="http://schemas.openxmlformats.org/presentationml/2006/ole">
            <p:oleObj spid="_x0000_s77888" name="Формула" r:id="rId65" imgW="330120" imgH="101520" progId="Equation.3">
              <p:embed/>
            </p:oleObj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/>
        </p:nvGraphicFramePr>
        <p:xfrm>
          <a:off x="2857488" y="1785926"/>
          <a:ext cx="469900" cy="419100"/>
        </p:xfrm>
        <a:graphic>
          <a:graphicData uri="http://schemas.openxmlformats.org/presentationml/2006/ole">
            <p:oleObj spid="_x0000_s77889" name="Формула" r:id="rId66" imgW="469800" imgH="419040" progId="Equation.3">
              <p:embed/>
            </p:oleObj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/>
        </p:nvGraphicFramePr>
        <p:xfrm>
          <a:off x="4364038" y="1779588"/>
          <a:ext cx="457200" cy="431800"/>
        </p:xfrm>
        <a:graphic>
          <a:graphicData uri="http://schemas.openxmlformats.org/presentationml/2006/ole">
            <p:oleObj spid="_x0000_s77890" name="Формула" r:id="rId67" imgW="457200" imgH="431640" progId="Equation.3">
              <p:embed/>
            </p:oleObj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/>
        </p:nvGraphicFramePr>
        <p:xfrm>
          <a:off x="5851525" y="1754188"/>
          <a:ext cx="482600" cy="482600"/>
        </p:xfrm>
        <a:graphic>
          <a:graphicData uri="http://schemas.openxmlformats.org/presentationml/2006/ole">
            <p:oleObj spid="_x0000_s77891" name="Формула" r:id="rId68" imgW="482400" imgH="482400" progId="Equation.3">
              <p:embed/>
            </p:oleObj>
          </a:graphicData>
        </a:graphic>
      </p:graphicFrame>
      <p:graphicFrame>
        <p:nvGraphicFramePr>
          <p:cNvPr id="77" name="Объект 76"/>
          <p:cNvGraphicFramePr>
            <a:graphicFrameLocks noChangeAspect="1"/>
          </p:cNvGraphicFramePr>
          <p:nvPr/>
        </p:nvGraphicFramePr>
        <p:xfrm>
          <a:off x="7423150" y="1779588"/>
          <a:ext cx="482600" cy="431800"/>
        </p:xfrm>
        <a:graphic>
          <a:graphicData uri="http://schemas.openxmlformats.org/presentationml/2006/ole">
            <p:oleObj spid="_x0000_s77892" name="Формула" r:id="rId69" imgW="482400" imgH="431640" progId="Equation.3">
              <p:embed/>
            </p:oleObj>
          </a:graphicData>
        </a:graphic>
      </p:graphicFrame>
      <p:graphicFrame>
        <p:nvGraphicFramePr>
          <p:cNvPr id="78" name="Объект 77"/>
          <p:cNvGraphicFramePr>
            <a:graphicFrameLocks noChangeAspect="1"/>
          </p:cNvGraphicFramePr>
          <p:nvPr/>
        </p:nvGraphicFramePr>
        <p:xfrm>
          <a:off x="2876550" y="3208338"/>
          <a:ext cx="431800" cy="431800"/>
        </p:xfrm>
        <a:graphic>
          <a:graphicData uri="http://schemas.openxmlformats.org/presentationml/2006/ole">
            <p:oleObj spid="_x0000_s77893" name="Формула" r:id="rId70" imgW="431640" imgH="431640" progId="Equation.3">
              <p:embed/>
            </p:oleObj>
          </a:graphicData>
        </a:graphic>
      </p:graphicFrame>
      <p:graphicFrame>
        <p:nvGraphicFramePr>
          <p:cNvPr id="79" name="Объект 78"/>
          <p:cNvGraphicFramePr>
            <a:graphicFrameLocks noChangeAspect="1"/>
          </p:cNvGraphicFramePr>
          <p:nvPr/>
        </p:nvGraphicFramePr>
        <p:xfrm>
          <a:off x="2882900" y="4637088"/>
          <a:ext cx="419100" cy="431800"/>
        </p:xfrm>
        <a:graphic>
          <a:graphicData uri="http://schemas.openxmlformats.org/presentationml/2006/ole">
            <p:oleObj spid="_x0000_s77894" name="Формула" r:id="rId71" imgW="419040" imgH="431640" progId="Equation.3">
              <p:embed/>
            </p:oleObj>
          </a:graphicData>
        </a:graphic>
      </p:graphicFrame>
      <p:graphicFrame>
        <p:nvGraphicFramePr>
          <p:cNvPr id="80" name="Объект 79"/>
          <p:cNvGraphicFramePr>
            <a:graphicFrameLocks noChangeAspect="1"/>
          </p:cNvGraphicFramePr>
          <p:nvPr/>
        </p:nvGraphicFramePr>
        <p:xfrm>
          <a:off x="2857488" y="5786454"/>
          <a:ext cx="469900" cy="419100"/>
        </p:xfrm>
        <a:graphic>
          <a:graphicData uri="http://schemas.openxmlformats.org/presentationml/2006/ole">
            <p:oleObj spid="_x0000_s77895" name="Формула" r:id="rId72" imgW="469800" imgH="419040" progId="Equation.3">
              <p:embed/>
            </p:oleObj>
          </a:graphicData>
        </a:graphic>
      </p:graphicFrame>
      <p:graphicFrame>
        <p:nvGraphicFramePr>
          <p:cNvPr id="81" name="Объект 80"/>
          <p:cNvGraphicFramePr>
            <a:graphicFrameLocks noChangeAspect="1"/>
          </p:cNvGraphicFramePr>
          <p:nvPr/>
        </p:nvGraphicFramePr>
        <p:xfrm>
          <a:off x="4376738" y="3208338"/>
          <a:ext cx="431800" cy="431800"/>
        </p:xfrm>
        <a:graphic>
          <a:graphicData uri="http://schemas.openxmlformats.org/presentationml/2006/ole">
            <p:oleObj spid="_x0000_s77896" name="Формула" r:id="rId73" imgW="431640" imgH="431640" progId="Equation.3">
              <p:embed/>
            </p:oleObj>
          </a:graphicData>
        </a:graphic>
      </p:graphicFrame>
      <p:graphicFrame>
        <p:nvGraphicFramePr>
          <p:cNvPr id="82" name="Объект 81"/>
          <p:cNvGraphicFramePr>
            <a:graphicFrameLocks noChangeAspect="1"/>
          </p:cNvGraphicFramePr>
          <p:nvPr/>
        </p:nvGraphicFramePr>
        <p:xfrm>
          <a:off x="5715008" y="3214686"/>
          <a:ext cx="406400" cy="482600"/>
        </p:xfrm>
        <a:graphic>
          <a:graphicData uri="http://schemas.openxmlformats.org/presentationml/2006/ole">
            <p:oleObj spid="_x0000_s77897" name="Формула" r:id="rId74" imgW="406080" imgH="482400" progId="Equation.3">
              <p:embed/>
            </p:oleObj>
          </a:graphicData>
        </a:graphic>
      </p:graphicFrame>
      <p:graphicFrame>
        <p:nvGraphicFramePr>
          <p:cNvPr id="83" name="Объект 82"/>
          <p:cNvGraphicFramePr>
            <a:graphicFrameLocks noChangeAspect="1"/>
          </p:cNvGraphicFramePr>
          <p:nvPr/>
        </p:nvGraphicFramePr>
        <p:xfrm>
          <a:off x="7429520" y="3214686"/>
          <a:ext cx="457200" cy="431800"/>
        </p:xfrm>
        <a:graphic>
          <a:graphicData uri="http://schemas.openxmlformats.org/presentationml/2006/ole">
            <p:oleObj spid="_x0000_s77898" name="Формула" r:id="rId75" imgW="457200" imgH="431640" progId="Equation.3">
              <p:embed/>
            </p:oleObj>
          </a:graphicData>
        </a:graphic>
      </p:graphicFrame>
      <p:graphicFrame>
        <p:nvGraphicFramePr>
          <p:cNvPr id="84" name="Объект 83"/>
          <p:cNvGraphicFramePr>
            <a:graphicFrameLocks noChangeAspect="1"/>
          </p:cNvGraphicFramePr>
          <p:nvPr/>
        </p:nvGraphicFramePr>
        <p:xfrm>
          <a:off x="4376738" y="4565650"/>
          <a:ext cx="431800" cy="431800"/>
        </p:xfrm>
        <a:graphic>
          <a:graphicData uri="http://schemas.openxmlformats.org/presentationml/2006/ole">
            <p:oleObj spid="_x0000_s77899" name="Формула" r:id="rId76" imgW="431640" imgH="431640" progId="Equation.3">
              <p:embed/>
            </p:oleObj>
          </a:graphicData>
        </a:graphic>
      </p:graphicFrame>
      <p:graphicFrame>
        <p:nvGraphicFramePr>
          <p:cNvPr id="85" name="Объект 84"/>
          <p:cNvGraphicFramePr>
            <a:graphicFrameLocks noChangeAspect="1"/>
          </p:cNvGraphicFramePr>
          <p:nvPr/>
        </p:nvGraphicFramePr>
        <p:xfrm>
          <a:off x="5715008" y="4572008"/>
          <a:ext cx="406400" cy="482600"/>
        </p:xfrm>
        <a:graphic>
          <a:graphicData uri="http://schemas.openxmlformats.org/presentationml/2006/ole">
            <p:oleObj spid="_x0000_s77900" name="Формула" r:id="rId77" imgW="406080" imgH="482400" progId="Equation.3">
              <p:embed/>
            </p:oleObj>
          </a:graphicData>
        </a:graphic>
      </p:graphicFrame>
      <p:graphicFrame>
        <p:nvGraphicFramePr>
          <p:cNvPr id="86" name="Объект 85"/>
          <p:cNvGraphicFramePr>
            <a:graphicFrameLocks noChangeAspect="1"/>
          </p:cNvGraphicFramePr>
          <p:nvPr/>
        </p:nvGraphicFramePr>
        <p:xfrm>
          <a:off x="7435850" y="4565650"/>
          <a:ext cx="457200" cy="431800"/>
        </p:xfrm>
        <a:graphic>
          <a:graphicData uri="http://schemas.openxmlformats.org/presentationml/2006/ole">
            <p:oleObj spid="_x0000_s77901" name="Формула" r:id="rId78" imgW="457200" imgH="431640" progId="Equation.3">
              <p:embed/>
            </p:oleObj>
          </a:graphicData>
        </a:graphic>
      </p:graphicFrame>
      <p:graphicFrame>
        <p:nvGraphicFramePr>
          <p:cNvPr id="87" name="Объект 86"/>
          <p:cNvGraphicFramePr>
            <a:graphicFrameLocks noChangeAspect="1"/>
          </p:cNvGraphicFramePr>
          <p:nvPr/>
        </p:nvGraphicFramePr>
        <p:xfrm>
          <a:off x="4357688" y="5780088"/>
          <a:ext cx="469900" cy="431800"/>
        </p:xfrm>
        <a:graphic>
          <a:graphicData uri="http://schemas.openxmlformats.org/presentationml/2006/ole">
            <p:oleObj spid="_x0000_s77902" name="Формула" r:id="rId79" imgW="469800" imgH="431640" progId="Equation.3">
              <p:embed/>
            </p:oleObj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/>
        </p:nvGraphicFramePr>
        <p:xfrm>
          <a:off x="5727700" y="5754688"/>
          <a:ext cx="444500" cy="482600"/>
        </p:xfrm>
        <a:graphic>
          <a:graphicData uri="http://schemas.openxmlformats.org/presentationml/2006/ole">
            <p:oleObj spid="_x0000_s77903" name="Формула" r:id="rId80" imgW="444240" imgH="482400" progId="Equation.3">
              <p:embed/>
            </p:oleObj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/>
        </p:nvGraphicFramePr>
        <p:xfrm>
          <a:off x="7416800" y="5780088"/>
          <a:ext cx="495300" cy="431800"/>
        </p:xfrm>
        <a:graphic>
          <a:graphicData uri="http://schemas.openxmlformats.org/presentationml/2006/ole">
            <p:oleObj spid="_x0000_s77904" name="Формула" r:id="rId81" imgW="495000" imgH="431640" progId="Equation.3">
              <p:embed/>
            </p:oleObj>
          </a:graphicData>
        </a:graphic>
      </p:graphicFrame>
      <p:graphicFrame>
        <p:nvGraphicFramePr>
          <p:cNvPr id="90" name="Объект 89"/>
          <p:cNvGraphicFramePr>
            <a:graphicFrameLocks noChangeAspect="1"/>
          </p:cNvGraphicFramePr>
          <p:nvPr/>
        </p:nvGraphicFramePr>
        <p:xfrm>
          <a:off x="6572264" y="5072074"/>
          <a:ext cx="311150" cy="388938"/>
        </p:xfrm>
        <a:graphic>
          <a:graphicData uri="http://schemas.openxmlformats.org/presentationml/2006/ole">
            <p:oleObj spid="_x0000_s77905" name="Формула" r:id="rId82" imgW="25380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54098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4.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В нижние углы   </a:t>
            </a:r>
            <a:r>
              <a:rPr lang="en-US" sz="4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строки  записываем произведения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500298" y="3071810"/>
          <a:ext cx="3829255" cy="644528"/>
        </p:xfrm>
        <a:graphic>
          <a:graphicData uri="http://schemas.openxmlformats.org/presentationml/2006/ole">
            <p:oleObj spid="_x0000_s79875" name="Формула" r:id="rId3" imgW="2565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85729"/>
          <a:ext cx="8503841" cy="646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2944"/>
                <a:gridCol w="742944"/>
                <a:gridCol w="535785"/>
                <a:gridCol w="535785"/>
                <a:gridCol w="214314"/>
                <a:gridCol w="214314"/>
                <a:gridCol w="464347"/>
                <a:gridCol w="464347"/>
                <a:gridCol w="214314"/>
                <a:gridCol w="214314"/>
                <a:gridCol w="607223"/>
                <a:gridCol w="607223"/>
                <a:gridCol w="250033"/>
                <a:gridCol w="250033"/>
                <a:gridCol w="669201"/>
                <a:gridCol w="116840"/>
                <a:gridCol w="116840"/>
                <a:gridCol w="628640"/>
              </a:tblGrid>
              <a:tr h="414400"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2533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4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rowSpan="2">
                  <a:txBody>
                    <a:bodyPr/>
                    <a:lstStyle/>
                    <a:p>
                      <a:endParaRPr lang="ru-RU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67">
                <a:tc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1472" y="2214554"/>
          <a:ext cx="857256" cy="528020"/>
        </p:xfrm>
        <a:graphic>
          <a:graphicData uri="http://schemas.openxmlformats.org/presentationml/2006/ole">
            <p:oleObj spid="_x0000_s80898" name="Формула" r:id="rId3" imgW="58392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00034" y="4714884"/>
          <a:ext cx="857256" cy="528020"/>
        </p:xfrm>
        <a:graphic>
          <a:graphicData uri="http://schemas.openxmlformats.org/presentationml/2006/ole">
            <p:oleObj spid="_x0000_s80899" name="Формула" r:id="rId4" imgW="583920" imgH="4316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34" y="3643314"/>
          <a:ext cx="857256" cy="528020"/>
        </p:xfrm>
        <a:graphic>
          <a:graphicData uri="http://schemas.openxmlformats.org/presentationml/2006/ole">
            <p:oleObj spid="_x0000_s80900" name="Формула" r:id="rId5" imgW="5839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14348" y="6000768"/>
          <a:ext cx="503238" cy="528637"/>
        </p:xfrm>
        <a:graphic>
          <a:graphicData uri="http://schemas.openxmlformats.org/presentationml/2006/ole">
            <p:oleObj spid="_x0000_s80901" name="Формула" r:id="rId6" imgW="34272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28794" y="285728"/>
          <a:ext cx="279400" cy="381000"/>
        </p:xfrm>
        <a:graphic>
          <a:graphicData uri="http://schemas.openxmlformats.org/presentationml/2006/ole">
            <p:oleObj spid="_x0000_s80902" name="Формула" r:id="rId7" imgW="279360" imgH="38088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143240" y="214290"/>
          <a:ext cx="428625" cy="512763"/>
        </p:xfrm>
        <a:graphic>
          <a:graphicData uri="http://schemas.openxmlformats.org/presentationml/2006/ole">
            <p:oleObj spid="_x0000_s80903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552950" y="206375"/>
          <a:ext cx="466725" cy="528638"/>
        </p:xfrm>
        <a:graphic>
          <a:graphicData uri="http://schemas.openxmlformats.org/presentationml/2006/ole">
            <p:oleObj spid="_x0000_s80904" name="Формула" r:id="rId9" imgW="317160" imgH="431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035675" y="176213"/>
          <a:ext cx="503238" cy="590550"/>
        </p:xfrm>
        <a:graphic>
          <a:graphicData uri="http://schemas.openxmlformats.org/presentationml/2006/ole">
            <p:oleObj spid="_x0000_s80905" name="Формула" r:id="rId10" imgW="342720" imgH="48240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821613" y="206375"/>
          <a:ext cx="503237" cy="528638"/>
        </p:xfrm>
        <a:graphic>
          <a:graphicData uri="http://schemas.openxmlformats.org/presentationml/2006/ole">
            <p:oleObj spid="_x0000_s80906" name="Формула" r:id="rId11" imgW="34272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929058" y="428604"/>
          <a:ext cx="450852" cy="122238"/>
        </p:xfrm>
        <a:graphic>
          <a:graphicData uri="http://schemas.openxmlformats.org/presentationml/2006/ole">
            <p:oleObj spid="_x0000_s80907" name="Формула" r:id="rId12" imgW="330120" imgH="10152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000892" y="428604"/>
          <a:ext cx="450852" cy="122238"/>
        </p:xfrm>
        <a:graphic>
          <a:graphicData uri="http://schemas.openxmlformats.org/presentationml/2006/ole">
            <p:oleObj spid="_x0000_s80908" name="Формула" r:id="rId13" imgW="330120" imgH="10152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286380" y="428604"/>
          <a:ext cx="450852" cy="122238"/>
        </p:xfrm>
        <a:graphic>
          <a:graphicData uri="http://schemas.openxmlformats.org/presentationml/2006/ole">
            <p:oleObj spid="_x0000_s80909" name="Формула" r:id="rId14" imgW="330120" imgH="101520" progId="Equation.3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714348" y="3071810"/>
          <a:ext cx="450852" cy="122238"/>
        </p:xfrm>
        <a:graphic>
          <a:graphicData uri="http://schemas.openxmlformats.org/presentationml/2006/ole">
            <p:oleObj spid="_x0000_s80910" name="Формула" r:id="rId15" imgW="330120" imgH="101520" progId="Equation.3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14348" y="4429132"/>
          <a:ext cx="450852" cy="122238"/>
        </p:xfrm>
        <a:graphic>
          <a:graphicData uri="http://schemas.openxmlformats.org/presentationml/2006/ole">
            <p:oleObj spid="_x0000_s80911" name="Формула" r:id="rId16" imgW="330120" imgH="10152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472" y="5500702"/>
          <a:ext cx="450852" cy="122238"/>
        </p:xfrm>
        <a:graphic>
          <a:graphicData uri="http://schemas.openxmlformats.org/presentationml/2006/ole">
            <p:oleObj spid="_x0000_s80912" name="Формула" r:id="rId17" imgW="330120" imgH="101520" progId="Equation.3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857356" y="3071810"/>
          <a:ext cx="450852" cy="122238"/>
        </p:xfrm>
        <a:graphic>
          <a:graphicData uri="http://schemas.openxmlformats.org/presentationml/2006/ole">
            <p:oleObj spid="_x0000_s80913" name="Формула" r:id="rId18" imgW="330120" imgH="10152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071802" y="3071810"/>
          <a:ext cx="450852" cy="122238"/>
        </p:xfrm>
        <a:graphic>
          <a:graphicData uri="http://schemas.openxmlformats.org/presentationml/2006/ole">
            <p:oleObj spid="_x0000_s80914" name="Формула" r:id="rId19" imgW="330120" imgH="101520" progId="Equation.3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4572000" y="3071810"/>
          <a:ext cx="450852" cy="122238"/>
        </p:xfrm>
        <a:graphic>
          <a:graphicData uri="http://schemas.openxmlformats.org/presentationml/2006/ole">
            <p:oleObj spid="_x0000_s80915" name="Формула" r:id="rId20" imgW="330120" imgH="101520" progId="Equation.3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072198" y="3071810"/>
          <a:ext cx="450852" cy="122238"/>
        </p:xfrm>
        <a:graphic>
          <a:graphicData uri="http://schemas.openxmlformats.org/presentationml/2006/ole">
            <p:oleObj spid="_x0000_s80916" name="Формула" r:id="rId21" imgW="330120" imgH="101520" progId="Equation.3">
              <p:embed/>
            </p:oleObj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7572396" y="3071810"/>
          <a:ext cx="450852" cy="122238"/>
        </p:xfrm>
        <a:graphic>
          <a:graphicData uri="http://schemas.openxmlformats.org/presentationml/2006/ole">
            <p:oleObj spid="_x0000_s80917" name="Формула" r:id="rId22" imgW="330120" imgH="101520" progId="Equation.3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929454" y="3071810"/>
          <a:ext cx="450852" cy="122238"/>
        </p:xfrm>
        <a:graphic>
          <a:graphicData uri="http://schemas.openxmlformats.org/presentationml/2006/ole">
            <p:oleObj spid="_x0000_s80918" name="Формула" r:id="rId23" imgW="330120" imgH="10152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286380" y="3071810"/>
          <a:ext cx="450852" cy="122238"/>
        </p:xfrm>
        <a:graphic>
          <a:graphicData uri="http://schemas.openxmlformats.org/presentationml/2006/ole">
            <p:oleObj spid="_x0000_s80919" name="Формула" r:id="rId24" imgW="330120" imgH="101520" progId="Equation.3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929058" y="3071810"/>
          <a:ext cx="450852" cy="122238"/>
        </p:xfrm>
        <a:graphic>
          <a:graphicData uri="http://schemas.openxmlformats.org/presentationml/2006/ole">
            <p:oleObj spid="_x0000_s80920" name="Формула" r:id="rId25" imgW="330120" imgH="101520" progId="Equation.3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1928794" y="4429132"/>
          <a:ext cx="450852" cy="122238"/>
        </p:xfrm>
        <a:graphic>
          <a:graphicData uri="http://schemas.openxmlformats.org/presentationml/2006/ole">
            <p:oleObj spid="_x0000_s80921" name="Формула" r:id="rId26" imgW="330120" imgH="101520" progId="Equation.3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2000232" y="5500702"/>
          <a:ext cx="450852" cy="122238"/>
        </p:xfrm>
        <a:graphic>
          <a:graphicData uri="http://schemas.openxmlformats.org/presentationml/2006/ole">
            <p:oleObj spid="_x0000_s80922" name="Формула" r:id="rId27" imgW="330120" imgH="101520" progId="Equation.3">
              <p:embed/>
            </p:oleObj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3214678" y="4429132"/>
          <a:ext cx="450852" cy="122238"/>
        </p:xfrm>
        <a:graphic>
          <a:graphicData uri="http://schemas.openxmlformats.org/presentationml/2006/ole">
            <p:oleObj spid="_x0000_s80923" name="Формула" r:id="rId28" imgW="330120" imgH="101520" progId="Equation.3">
              <p:embed/>
            </p:oleObj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214678" y="5572140"/>
          <a:ext cx="450852" cy="122238"/>
        </p:xfrm>
        <a:graphic>
          <a:graphicData uri="http://schemas.openxmlformats.org/presentationml/2006/ole">
            <p:oleObj spid="_x0000_s80924" name="Формула" r:id="rId29" imgW="330120" imgH="101520" progId="Equation.3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929058" y="4429132"/>
          <a:ext cx="450852" cy="122238"/>
        </p:xfrm>
        <a:graphic>
          <a:graphicData uri="http://schemas.openxmlformats.org/presentationml/2006/ole">
            <p:oleObj spid="_x0000_s80925" name="Формула" r:id="rId30" imgW="330120" imgH="101520" progId="Equation.3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643438" y="4429132"/>
          <a:ext cx="450852" cy="122238"/>
        </p:xfrm>
        <a:graphic>
          <a:graphicData uri="http://schemas.openxmlformats.org/presentationml/2006/ole">
            <p:oleObj spid="_x0000_s80926" name="Формула" r:id="rId31" imgW="330120" imgH="101520" progId="Equation.3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6143636" y="4429132"/>
          <a:ext cx="450852" cy="122238"/>
        </p:xfrm>
        <a:graphic>
          <a:graphicData uri="http://schemas.openxmlformats.org/presentationml/2006/ole">
            <p:oleObj spid="_x0000_s80927" name="Формула" r:id="rId32" imgW="330120" imgH="101520" progId="Equation.3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7858148" y="4429132"/>
          <a:ext cx="450852" cy="122238"/>
        </p:xfrm>
        <a:graphic>
          <a:graphicData uri="http://schemas.openxmlformats.org/presentationml/2006/ole">
            <p:oleObj spid="_x0000_s80928" name="Формула" r:id="rId33" imgW="330120" imgH="101520" progId="Equation.3">
              <p:embed/>
            </p:oleObj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6929454" y="4429132"/>
          <a:ext cx="450852" cy="122238"/>
        </p:xfrm>
        <a:graphic>
          <a:graphicData uri="http://schemas.openxmlformats.org/presentationml/2006/ole">
            <p:oleObj spid="_x0000_s80929" name="Формула" r:id="rId34" imgW="330120" imgH="101520" progId="Equation.3">
              <p:embed/>
            </p:oleObj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5286380" y="4429132"/>
          <a:ext cx="450852" cy="122238"/>
        </p:xfrm>
        <a:graphic>
          <a:graphicData uri="http://schemas.openxmlformats.org/presentationml/2006/ole">
            <p:oleObj spid="_x0000_s80930" name="Формула" r:id="rId35" imgW="330120" imgH="101520" progId="Equation.3">
              <p:embed/>
            </p:oleObj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3929058" y="5572140"/>
          <a:ext cx="450852" cy="122238"/>
        </p:xfrm>
        <a:graphic>
          <a:graphicData uri="http://schemas.openxmlformats.org/presentationml/2006/ole">
            <p:oleObj spid="_x0000_s80931" name="Формула" r:id="rId36" imgW="330120" imgH="101520" progId="Equation.3">
              <p:embed/>
            </p:oleObj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4714876" y="5572140"/>
          <a:ext cx="450852" cy="122238"/>
        </p:xfrm>
        <a:graphic>
          <a:graphicData uri="http://schemas.openxmlformats.org/presentationml/2006/ole">
            <p:oleObj spid="_x0000_s80932" name="Формула" r:id="rId37" imgW="330120" imgH="101520" progId="Equation.3">
              <p:embed/>
            </p:oleObj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6072198" y="5572140"/>
          <a:ext cx="642942" cy="142876"/>
        </p:xfrm>
        <a:graphic>
          <a:graphicData uri="http://schemas.openxmlformats.org/presentationml/2006/ole">
            <p:oleObj spid="_x0000_s80933" name="Формула" r:id="rId38" imgW="330120" imgH="101520" progId="Equation.3">
              <p:embed/>
            </p:oleObj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5214942" y="5500702"/>
          <a:ext cx="642942" cy="142876"/>
        </p:xfrm>
        <a:graphic>
          <a:graphicData uri="http://schemas.openxmlformats.org/presentationml/2006/ole">
            <p:oleObj spid="_x0000_s80934" name="Формула" r:id="rId39" imgW="330120" imgH="101520" progId="Equation.3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6929454" y="5572140"/>
          <a:ext cx="642942" cy="142876"/>
        </p:xfrm>
        <a:graphic>
          <a:graphicData uri="http://schemas.openxmlformats.org/presentationml/2006/ole">
            <p:oleObj spid="_x0000_s80935" name="Формула" r:id="rId40" imgW="330120" imgH="101520" progId="Equation.3">
              <p:embed/>
            </p:oleObj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7715272" y="5500702"/>
          <a:ext cx="642942" cy="142876"/>
        </p:xfrm>
        <a:graphic>
          <a:graphicData uri="http://schemas.openxmlformats.org/presentationml/2006/ole">
            <p:oleObj spid="_x0000_s80936" name="Формула" r:id="rId41" imgW="330120" imgH="101520" progId="Equation.3">
              <p:embed/>
            </p:oleObj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/>
        </p:nvGraphicFramePr>
        <p:xfrm>
          <a:off x="1428728" y="714356"/>
          <a:ext cx="428628" cy="539754"/>
        </p:xfrm>
        <a:graphic>
          <a:graphicData uri="http://schemas.openxmlformats.org/presentationml/2006/ole">
            <p:oleObj spid="_x0000_s80937" name="Формула" r:id="rId42" imgW="342720" imgH="431640" progId="Equation.3">
              <p:embed/>
            </p:oleObj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/>
        </p:nvGraphicFramePr>
        <p:xfrm>
          <a:off x="1428728" y="1785926"/>
          <a:ext cx="357190" cy="500066"/>
        </p:xfrm>
        <a:graphic>
          <a:graphicData uri="http://schemas.openxmlformats.org/presentationml/2006/ole">
            <p:oleObj spid="_x0000_s80938" name="Формула" r:id="rId43" imgW="330120" imgH="419040" progId="Equation.3">
              <p:embed/>
            </p:oleObj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/>
        </p:nvGraphicFramePr>
        <p:xfrm>
          <a:off x="1428750" y="3206750"/>
          <a:ext cx="357188" cy="515938"/>
        </p:xfrm>
        <a:graphic>
          <a:graphicData uri="http://schemas.openxmlformats.org/presentationml/2006/ole">
            <p:oleObj spid="_x0000_s80939" name="Формула" r:id="rId44" imgW="330120" imgH="431640" progId="Equation.3">
              <p:embed/>
            </p:oleObj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/>
        </p:nvGraphicFramePr>
        <p:xfrm>
          <a:off x="1428750" y="4637088"/>
          <a:ext cx="357188" cy="514350"/>
        </p:xfrm>
        <a:graphic>
          <a:graphicData uri="http://schemas.openxmlformats.org/presentationml/2006/ole">
            <p:oleObj spid="_x0000_s80940" name="Формула" r:id="rId45" imgW="330120" imgH="431640" progId="Equation.3">
              <p:embed/>
            </p:oleObj>
          </a:graphicData>
        </a:graphic>
      </p:graphicFrame>
      <p:graphicFrame>
        <p:nvGraphicFramePr>
          <p:cNvPr id="55" name="Объект 54"/>
          <p:cNvGraphicFramePr>
            <a:graphicFrameLocks noChangeAspect="1"/>
          </p:cNvGraphicFramePr>
          <p:nvPr/>
        </p:nvGraphicFramePr>
        <p:xfrm>
          <a:off x="1408113" y="5786438"/>
          <a:ext cx="398462" cy="500062"/>
        </p:xfrm>
        <a:graphic>
          <a:graphicData uri="http://schemas.openxmlformats.org/presentationml/2006/ole">
            <p:oleObj spid="_x0000_s80941" name="Формула" r:id="rId46" imgW="368280" imgH="419040" progId="Equation.3">
              <p:embed/>
            </p:oleObj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/>
        </p:nvGraphicFramePr>
        <p:xfrm>
          <a:off x="2889250" y="722313"/>
          <a:ext cx="365125" cy="523875"/>
        </p:xfrm>
        <a:graphic>
          <a:graphicData uri="http://schemas.openxmlformats.org/presentationml/2006/ole">
            <p:oleObj spid="_x0000_s80942" name="Формула" r:id="rId47" imgW="291960" imgH="419040" progId="Equation.3">
              <p:embed/>
            </p:oleObj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/>
        </p:nvGraphicFramePr>
        <p:xfrm>
          <a:off x="4365625" y="714375"/>
          <a:ext cx="412750" cy="539750"/>
        </p:xfrm>
        <a:graphic>
          <a:graphicData uri="http://schemas.openxmlformats.org/presentationml/2006/ole">
            <p:oleObj spid="_x0000_s80943" name="Формула" r:id="rId48" imgW="330120" imgH="431640" progId="Equation.3">
              <p:embed/>
            </p:oleObj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/>
        </p:nvGraphicFramePr>
        <p:xfrm>
          <a:off x="5857875" y="682625"/>
          <a:ext cx="428625" cy="603250"/>
        </p:xfrm>
        <a:graphic>
          <a:graphicData uri="http://schemas.openxmlformats.org/presentationml/2006/ole">
            <p:oleObj spid="_x0000_s80944" name="Формула" r:id="rId49" imgW="342720" imgH="482400" progId="Equation.3">
              <p:embed/>
            </p:oleObj>
          </a:graphicData>
        </a:graphic>
      </p:graphicFrame>
      <p:graphicFrame>
        <p:nvGraphicFramePr>
          <p:cNvPr id="59" name="Объект 58"/>
          <p:cNvGraphicFramePr>
            <a:graphicFrameLocks noChangeAspect="1"/>
          </p:cNvGraphicFramePr>
          <p:nvPr/>
        </p:nvGraphicFramePr>
        <p:xfrm>
          <a:off x="7429520" y="714356"/>
          <a:ext cx="428628" cy="539754"/>
        </p:xfrm>
        <a:graphic>
          <a:graphicData uri="http://schemas.openxmlformats.org/presentationml/2006/ole">
            <p:oleObj spid="_x0000_s80945" name="Формула" r:id="rId50" imgW="342720" imgH="431640" progId="Equation.3">
              <p:embed/>
            </p:oleObj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3929058" y="1071546"/>
          <a:ext cx="450852" cy="122238"/>
        </p:xfrm>
        <a:graphic>
          <a:graphicData uri="http://schemas.openxmlformats.org/presentationml/2006/ole">
            <p:oleObj spid="_x0000_s80946" name="Формула" r:id="rId51" imgW="330120" imgH="101520" progId="Equation.3">
              <p:embed/>
            </p:oleObj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3929058" y="2357430"/>
          <a:ext cx="450852" cy="122238"/>
        </p:xfrm>
        <a:graphic>
          <a:graphicData uri="http://schemas.openxmlformats.org/presentationml/2006/ole">
            <p:oleObj spid="_x0000_s80947" name="Формула" r:id="rId52" imgW="330120" imgH="101520" progId="Equation.3">
              <p:embed/>
            </p:oleObj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929058" y="3714752"/>
          <a:ext cx="450852" cy="122238"/>
        </p:xfrm>
        <a:graphic>
          <a:graphicData uri="http://schemas.openxmlformats.org/presentationml/2006/ole">
            <p:oleObj spid="_x0000_s80948" name="Формула" r:id="rId53" imgW="330120" imgH="101520" progId="Equation.3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3929058" y="4929198"/>
          <a:ext cx="450852" cy="122238"/>
        </p:xfrm>
        <a:graphic>
          <a:graphicData uri="http://schemas.openxmlformats.org/presentationml/2006/ole">
            <p:oleObj spid="_x0000_s80949" name="Формула" r:id="rId54" imgW="330120" imgH="101520" progId="Equation.3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3929058" y="6143644"/>
          <a:ext cx="450852" cy="122238"/>
        </p:xfrm>
        <a:graphic>
          <a:graphicData uri="http://schemas.openxmlformats.org/presentationml/2006/ole">
            <p:oleObj spid="_x0000_s80950" name="Формула" r:id="rId55" imgW="330120" imgH="101520" progId="Equation.3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286380" y="1142984"/>
          <a:ext cx="450852" cy="122238"/>
        </p:xfrm>
        <a:graphic>
          <a:graphicData uri="http://schemas.openxmlformats.org/presentationml/2006/ole">
            <p:oleObj spid="_x0000_s80951" name="Формула" r:id="rId56" imgW="330120" imgH="101520" progId="Equation.3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5286380" y="2357430"/>
          <a:ext cx="450852" cy="122238"/>
        </p:xfrm>
        <a:graphic>
          <a:graphicData uri="http://schemas.openxmlformats.org/presentationml/2006/ole">
            <p:oleObj spid="_x0000_s80952" name="Формула" r:id="rId57" imgW="330120" imgH="101520" progId="Equation.3">
              <p:embed/>
            </p:oleObj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5286380" y="3714752"/>
          <a:ext cx="450852" cy="122238"/>
        </p:xfrm>
        <a:graphic>
          <a:graphicData uri="http://schemas.openxmlformats.org/presentationml/2006/ole">
            <p:oleObj spid="_x0000_s80953" name="Формула" r:id="rId58" imgW="330120" imgH="101520" progId="Equation.3">
              <p:embed/>
            </p:oleObj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/>
        </p:nvGraphicFramePr>
        <p:xfrm>
          <a:off x="5286380" y="5000636"/>
          <a:ext cx="450852" cy="122238"/>
        </p:xfrm>
        <a:graphic>
          <a:graphicData uri="http://schemas.openxmlformats.org/presentationml/2006/ole">
            <p:oleObj spid="_x0000_s80954" name="Формула" r:id="rId59" imgW="330120" imgH="101520" progId="Equation.3">
              <p:embed/>
            </p:oleObj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/>
        </p:nvGraphicFramePr>
        <p:xfrm>
          <a:off x="5286380" y="6143644"/>
          <a:ext cx="450852" cy="122238"/>
        </p:xfrm>
        <a:graphic>
          <a:graphicData uri="http://schemas.openxmlformats.org/presentationml/2006/ole">
            <p:oleObj spid="_x0000_s80955" name="Формула" r:id="rId60" imgW="330120" imgH="101520" progId="Equation.3">
              <p:embed/>
            </p:oleObj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6929454" y="1214422"/>
          <a:ext cx="450852" cy="122238"/>
        </p:xfrm>
        <a:graphic>
          <a:graphicData uri="http://schemas.openxmlformats.org/presentationml/2006/ole">
            <p:oleObj spid="_x0000_s80956" name="Формула" r:id="rId61" imgW="330120" imgH="101520" progId="Equation.3">
              <p:embed/>
            </p:oleObj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6929454" y="2428868"/>
          <a:ext cx="450852" cy="122238"/>
        </p:xfrm>
        <a:graphic>
          <a:graphicData uri="http://schemas.openxmlformats.org/presentationml/2006/ole">
            <p:oleObj spid="_x0000_s80957" name="Формула" r:id="rId62" imgW="330120" imgH="101520" progId="Equation.3">
              <p:embed/>
            </p:oleObj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6929454" y="3786190"/>
          <a:ext cx="450852" cy="122238"/>
        </p:xfrm>
        <a:graphic>
          <a:graphicData uri="http://schemas.openxmlformats.org/presentationml/2006/ole">
            <p:oleObj spid="_x0000_s80958" name="Формула" r:id="rId63" imgW="330120" imgH="101520" progId="Equation.3">
              <p:embed/>
            </p:oleObj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/>
        </p:nvGraphicFramePr>
        <p:xfrm>
          <a:off x="6929454" y="5072074"/>
          <a:ext cx="450852" cy="122238"/>
        </p:xfrm>
        <a:graphic>
          <a:graphicData uri="http://schemas.openxmlformats.org/presentationml/2006/ole">
            <p:oleObj spid="_x0000_s80959" name="Формула" r:id="rId64" imgW="330120" imgH="101520" progId="Equation.3">
              <p:embed/>
            </p:oleObj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/>
        </p:nvGraphicFramePr>
        <p:xfrm>
          <a:off x="7000892" y="6215082"/>
          <a:ext cx="450852" cy="122238"/>
        </p:xfrm>
        <a:graphic>
          <a:graphicData uri="http://schemas.openxmlformats.org/presentationml/2006/ole">
            <p:oleObj spid="_x0000_s80960" name="Формула" r:id="rId65" imgW="330120" imgH="101520" progId="Equation.3">
              <p:embed/>
            </p:oleObj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/>
        </p:nvGraphicFramePr>
        <p:xfrm>
          <a:off x="2857488" y="1785926"/>
          <a:ext cx="469900" cy="419100"/>
        </p:xfrm>
        <a:graphic>
          <a:graphicData uri="http://schemas.openxmlformats.org/presentationml/2006/ole">
            <p:oleObj spid="_x0000_s80961" name="Формула" r:id="rId66" imgW="469800" imgH="419040" progId="Equation.3">
              <p:embed/>
            </p:oleObj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/>
        </p:nvGraphicFramePr>
        <p:xfrm>
          <a:off x="4364038" y="1779588"/>
          <a:ext cx="457200" cy="431800"/>
        </p:xfrm>
        <a:graphic>
          <a:graphicData uri="http://schemas.openxmlformats.org/presentationml/2006/ole">
            <p:oleObj spid="_x0000_s80962" name="Формула" r:id="rId67" imgW="457200" imgH="431640" progId="Equation.3">
              <p:embed/>
            </p:oleObj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/>
        </p:nvGraphicFramePr>
        <p:xfrm>
          <a:off x="5851525" y="1754188"/>
          <a:ext cx="482600" cy="482600"/>
        </p:xfrm>
        <a:graphic>
          <a:graphicData uri="http://schemas.openxmlformats.org/presentationml/2006/ole">
            <p:oleObj spid="_x0000_s80963" name="Формула" r:id="rId68" imgW="482400" imgH="482400" progId="Equation.3">
              <p:embed/>
            </p:oleObj>
          </a:graphicData>
        </a:graphic>
      </p:graphicFrame>
      <p:graphicFrame>
        <p:nvGraphicFramePr>
          <p:cNvPr id="77" name="Объект 76"/>
          <p:cNvGraphicFramePr>
            <a:graphicFrameLocks noChangeAspect="1"/>
          </p:cNvGraphicFramePr>
          <p:nvPr/>
        </p:nvGraphicFramePr>
        <p:xfrm>
          <a:off x="7423150" y="1779588"/>
          <a:ext cx="482600" cy="431800"/>
        </p:xfrm>
        <a:graphic>
          <a:graphicData uri="http://schemas.openxmlformats.org/presentationml/2006/ole">
            <p:oleObj spid="_x0000_s80964" name="Формула" r:id="rId69" imgW="482400" imgH="431640" progId="Equation.3">
              <p:embed/>
            </p:oleObj>
          </a:graphicData>
        </a:graphic>
      </p:graphicFrame>
      <p:graphicFrame>
        <p:nvGraphicFramePr>
          <p:cNvPr id="78" name="Объект 77"/>
          <p:cNvGraphicFramePr>
            <a:graphicFrameLocks noChangeAspect="1"/>
          </p:cNvGraphicFramePr>
          <p:nvPr/>
        </p:nvGraphicFramePr>
        <p:xfrm>
          <a:off x="2876550" y="3208338"/>
          <a:ext cx="431800" cy="431800"/>
        </p:xfrm>
        <a:graphic>
          <a:graphicData uri="http://schemas.openxmlformats.org/presentationml/2006/ole">
            <p:oleObj spid="_x0000_s80965" name="Формула" r:id="rId70" imgW="431640" imgH="431640" progId="Equation.3">
              <p:embed/>
            </p:oleObj>
          </a:graphicData>
        </a:graphic>
      </p:graphicFrame>
      <p:graphicFrame>
        <p:nvGraphicFramePr>
          <p:cNvPr id="79" name="Объект 78"/>
          <p:cNvGraphicFramePr>
            <a:graphicFrameLocks noChangeAspect="1"/>
          </p:cNvGraphicFramePr>
          <p:nvPr/>
        </p:nvGraphicFramePr>
        <p:xfrm>
          <a:off x="2882900" y="4637088"/>
          <a:ext cx="419100" cy="431800"/>
        </p:xfrm>
        <a:graphic>
          <a:graphicData uri="http://schemas.openxmlformats.org/presentationml/2006/ole">
            <p:oleObj spid="_x0000_s80966" name="Формула" r:id="rId71" imgW="419040" imgH="431640" progId="Equation.3">
              <p:embed/>
            </p:oleObj>
          </a:graphicData>
        </a:graphic>
      </p:graphicFrame>
      <p:graphicFrame>
        <p:nvGraphicFramePr>
          <p:cNvPr id="80" name="Объект 79"/>
          <p:cNvGraphicFramePr>
            <a:graphicFrameLocks noChangeAspect="1"/>
          </p:cNvGraphicFramePr>
          <p:nvPr/>
        </p:nvGraphicFramePr>
        <p:xfrm>
          <a:off x="2857488" y="5786454"/>
          <a:ext cx="469900" cy="419100"/>
        </p:xfrm>
        <a:graphic>
          <a:graphicData uri="http://schemas.openxmlformats.org/presentationml/2006/ole">
            <p:oleObj spid="_x0000_s80967" name="Формула" r:id="rId72" imgW="469800" imgH="419040" progId="Equation.3">
              <p:embed/>
            </p:oleObj>
          </a:graphicData>
        </a:graphic>
      </p:graphicFrame>
      <p:graphicFrame>
        <p:nvGraphicFramePr>
          <p:cNvPr id="81" name="Объект 80"/>
          <p:cNvGraphicFramePr>
            <a:graphicFrameLocks noChangeAspect="1"/>
          </p:cNvGraphicFramePr>
          <p:nvPr/>
        </p:nvGraphicFramePr>
        <p:xfrm>
          <a:off x="4376738" y="3208338"/>
          <a:ext cx="431800" cy="431800"/>
        </p:xfrm>
        <a:graphic>
          <a:graphicData uri="http://schemas.openxmlformats.org/presentationml/2006/ole">
            <p:oleObj spid="_x0000_s80968" name="Формула" r:id="rId73" imgW="431640" imgH="431640" progId="Equation.3">
              <p:embed/>
            </p:oleObj>
          </a:graphicData>
        </a:graphic>
      </p:graphicFrame>
      <p:graphicFrame>
        <p:nvGraphicFramePr>
          <p:cNvPr id="82" name="Объект 81"/>
          <p:cNvGraphicFramePr>
            <a:graphicFrameLocks noChangeAspect="1"/>
          </p:cNvGraphicFramePr>
          <p:nvPr/>
        </p:nvGraphicFramePr>
        <p:xfrm>
          <a:off x="5715008" y="3214686"/>
          <a:ext cx="406400" cy="482600"/>
        </p:xfrm>
        <a:graphic>
          <a:graphicData uri="http://schemas.openxmlformats.org/presentationml/2006/ole">
            <p:oleObj spid="_x0000_s80969" name="Формула" r:id="rId74" imgW="406080" imgH="482400" progId="Equation.3">
              <p:embed/>
            </p:oleObj>
          </a:graphicData>
        </a:graphic>
      </p:graphicFrame>
      <p:graphicFrame>
        <p:nvGraphicFramePr>
          <p:cNvPr id="83" name="Объект 82"/>
          <p:cNvGraphicFramePr>
            <a:graphicFrameLocks noChangeAspect="1"/>
          </p:cNvGraphicFramePr>
          <p:nvPr/>
        </p:nvGraphicFramePr>
        <p:xfrm>
          <a:off x="7429520" y="3214686"/>
          <a:ext cx="457200" cy="431800"/>
        </p:xfrm>
        <a:graphic>
          <a:graphicData uri="http://schemas.openxmlformats.org/presentationml/2006/ole">
            <p:oleObj spid="_x0000_s80970" name="Формула" r:id="rId75" imgW="457200" imgH="431640" progId="Equation.3">
              <p:embed/>
            </p:oleObj>
          </a:graphicData>
        </a:graphic>
      </p:graphicFrame>
      <p:graphicFrame>
        <p:nvGraphicFramePr>
          <p:cNvPr id="84" name="Объект 83"/>
          <p:cNvGraphicFramePr>
            <a:graphicFrameLocks noChangeAspect="1"/>
          </p:cNvGraphicFramePr>
          <p:nvPr/>
        </p:nvGraphicFramePr>
        <p:xfrm>
          <a:off x="4376738" y="4565650"/>
          <a:ext cx="431800" cy="431800"/>
        </p:xfrm>
        <a:graphic>
          <a:graphicData uri="http://schemas.openxmlformats.org/presentationml/2006/ole">
            <p:oleObj spid="_x0000_s80971" name="Формула" r:id="rId76" imgW="431640" imgH="431640" progId="Equation.3">
              <p:embed/>
            </p:oleObj>
          </a:graphicData>
        </a:graphic>
      </p:graphicFrame>
      <p:graphicFrame>
        <p:nvGraphicFramePr>
          <p:cNvPr id="85" name="Объект 84"/>
          <p:cNvGraphicFramePr>
            <a:graphicFrameLocks noChangeAspect="1"/>
          </p:cNvGraphicFramePr>
          <p:nvPr/>
        </p:nvGraphicFramePr>
        <p:xfrm>
          <a:off x="5746750" y="4540250"/>
          <a:ext cx="406400" cy="482600"/>
        </p:xfrm>
        <a:graphic>
          <a:graphicData uri="http://schemas.openxmlformats.org/presentationml/2006/ole">
            <p:oleObj spid="_x0000_s80972" name="Формула" r:id="rId77" imgW="406080" imgH="482400" progId="Equation.3">
              <p:embed/>
            </p:oleObj>
          </a:graphicData>
        </a:graphic>
      </p:graphicFrame>
      <p:graphicFrame>
        <p:nvGraphicFramePr>
          <p:cNvPr id="86" name="Объект 85"/>
          <p:cNvGraphicFramePr>
            <a:graphicFrameLocks noChangeAspect="1"/>
          </p:cNvGraphicFramePr>
          <p:nvPr/>
        </p:nvGraphicFramePr>
        <p:xfrm>
          <a:off x="7435850" y="4565650"/>
          <a:ext cx="457200" cy="431800"/>
        </p:xfrm>
        <a:graphic>
          <a:graphicData uri="http://schemas.openxmlformats.org/presentationml/2006/ole">
            <p:oleObj spid="_x0000_s80973" name="Формула" r:id="rId78" imgW="457200" imgH="431640" progId="Equation.3">
              <p:embed/>
            </p:oleObj>
          </a:graphicData>
        </a:graphic>
      </p:graphicFrame>
      <p:graphicFrame>
        <p:nvGraphicFramePr>
          <p:cNvPr id="87" name="Объект 86"/>
          <p:cNvGraphicFramePr>
            <a:graphicFrameLocks noChangeAspect="1"/>
          </p:cNvGraphicFramePr>
          <p:nvPr/>
        </p:nvGraphicFramePr>
        <p:xfrm>
          <a:off x="4357688" y="5780088"/>
          <a:ext cx="469900" cy="431800"/>
        </p:xfrm>
        <a:graphic>
          <a:graphicData uri="http://schemas.openxmlformats.org/presentationml/2006/ole">
            <p:oleObj spid="_x0000_s80974" name="Формула" r:id="rId79" imgW="469800" imgH="431640" progId="Equation.3">
              <p:embed/>
            </p:oleObj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/>
        </p:nvGraphicFramePr>
        <p:xfrm>
          <a:off x="5727700" y="5754688"/>
          <a:ext cx="444500" cy="482600"/>
        </p:xfrm>
        <a:graphic>
          <a:graphicData uri="http://schemas.openxmlformats.org/presentationml/2006/ole">
            <p:oleObj spid="_x0000_s80975" name="Формула" r:id="rId80" imgW="444240" imgH="482400" progId="Equation.3">
              <p:embed/>
            </p:oleObj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/>
        </p:nvGraphicFramePr>
        <p:xfrm>
          <a:off x="7416800" y="5780088"/>
          <a:ext cx="495300" cy="431800"/>
        </p:xfrm>
        <a:graphic>
          <a:graphicData uri="http://schemas.openxmlformats.org/presentationml/2006/ole">
            <p:oleObj spid="_x0000_s80976" name="Формула" r:id="rId81" imgW="495000" imgH="431640" progId="Equation.3">
              <p:embed/>
            </p:oleObj>
          </a:graphicData>
        </a:graphic>
      </p:graphicFrame>
      <p:graphicFrame>
        <p:nvGraphicFramePr>
          <p:cNvPr id="90" name="Объект 89"/>
          <p:cNvGraphicFramePr>
            <a:graphicFrameLocks noChangeAspect="1"/>
          </p:cNvGraphicFramePr>
          <p:nvPr/>
        </p:nvGraphicFramePr>
        <p:xfrm>
          <a:off x="6572264" y="5072074"/>
          <a:ext cx="311150" cy="388938"/>
        </p:xfrm>
        <a:graphic>
          <a:graphicData uri="http://schemas.openxmlformats.org/presentationml/2006/ole">
            <p:oleObj spid="_x0000_s80977" name="Формула" r:id="rId82" imgW="253800" imgH="317160" progId="Equation.3">
              <p:embed/>
            </p:oleObj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/>
        </p:nvGraphicFramePr>
        <p:xfrm>
          <a:off x="2357422" y="5072074"/>
          <a:ext cx="520700" cy="431800"/>
        </p:xfrm>
        <a:graphic>
          <a:graphicData uri="http://schemas.openxmlformats.org/presentationml/2006/ole">
            <p:oleObj spid="_x0000_s80978" name="Формула" r:id="rId83" imgW="520560" imgH="431640" progId="Equation.3">
              <p:embed/>
            </p:oleObj>
          </a:graphicData>
        </a:graphic>
      </p:graphicFrame>
      <p:graphicFrame>
        <p:nvGraphicFramePr>
          <p:cNvPr id="92" name="Объект 91"/>
          <p:cNvGraphicFramePr>
            <a:graphicFrameLocks noChangeAspect="1"/>
          </p:cNvGraphicFramePr>
          <p:nvPr/>
        </p:nvGraphicFramePr>
        <p:xfrm>
          <a:off x="3286116" y="5072074"/>
          <a:ext cx="647700" cy="431800"/>
        </p:xfrm>
        <a:graphic>
          <a:graphicData uri="http://schemas.openxmlformats.org/presentationml/2006/ole">
            <p:oleObj spid="_x0000_s80979" name="Формула" r:id="rId84" imgW="647640" imgH="431640" progId="Equation.3">
              <p:embed/>
            </p:oleObj>
          </a:graphicData>
        </a:graphic>
      </p:graphicFrame>
      <p:graphicFrame>
        <p:nvGraphicFramePr>
          <p:cNvPr id="93" name="Объект 92"/>
          <p:cNvGraphicFramePr>
            <a:graphicFrameLocks noChangeAspect="1"/>
          </p:cNvGraphicFramePr>
          <p:nvPr/>
        </p:nvGraphicFramePr>
        <p:xfrm>
          <a:off x="4643438" y="5072074"/>
          <a:ext cx="647700" cy="431800"/>
        </p:xfrm>
        <a:graphic>
          <a:graphicData uri="http://schemas.openxmlformats.org/presentationml/2006/ole">
            <p:oleObj spid="_x0000_s80980" name="Формула" r:id="rId85" imgW="647640" imgH="431640" progId="Equation.3">
              <p:embed/>
            </p:oleObj>
          </a:graphicData>
        </a:graphic>
      </p:graphicFrame>
      <p:graphicFrame>
        <p:nvGraphicFramePr>
          <p:cNvPr id="94" name="Объект 93"/>
          <p:cNvGraphicFramePr>
            <a:graphicFrameLocks noChangeAspect="1"/>
          </p:cNvGraphicFramePr>
          <p:nvPr/>
        </p:nvGraphicFramePr>
        <p:xfrm>
          <a:off x="8274050" y="5072063"/>
          <a:ext cx="673100" cy="431800"/>
        </p:xfrm>
        <a:graphic>
          <a:graphicData uri="http://schemas.openxmlformats.org/presentationml/2006/ole">
            <p:oleObj spid="_x0000_s80981" name="Формула" r:id="rId86" imgW="6728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54098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5.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В нижние углы   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го столбца  записываем произведения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893888" y="3035300"/>
          <a:ext cx="5041900" cy="719138"/>
        </p:xfrm>
        <a:graphic>
          <a:graphicData uri="http://schemas.openxmlformats.org/presentationml/2006/ole">
            <p:oleObj spid="_x0000_s81922" name="Формула" r:id="rId3" imgW="33778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85729"/>
          <a:ext cx="8503841" cy="646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2944"/>
                <a:gridCol w="742944"/>
                <a:gridCol w="535785"/>
                <a:gridCol w="535785"/>
                <a:gridCol w="214314"/>
                <a:gridCol w="214314"/>
                <a:gridCol w="464347"/>
                <a:gridCol w="464347"/>
                <a:gridCol w="214314"/>
                <a:gridCol w="214314"/>
                <a:gridCol w="607223"/>
                <a:gridCol w="607223"/>
                <a:gridCol w="250033"/>
                <a:gridCol w="250033"/>
                <a:gridCol w="669201"/>
                <a:gridCol w="116840"/>
                <a:gridCol w="116840"/>
                <a:gridCol w="628640"/>
              </a:tblGrid>
              <a:tr h="414400"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2533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4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rowSpan="2">
                  <a:txBody>
                    <a:bodyPr/>
                    <a:lstStyle/>
                    <a:p>
                      <a:endParaRPr lang="ru-RU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67">
                <a:tc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1472" y="2214554"/>
          <a:ext cx="857256" cy="528020"/>
        </p:xfrm>
        <a:graphic>
          <a:graphicData uri="http://schemas.openxmlformats.org/presentationml/2006/ole">
            <p:oleObj spid="_x0000_s82946" name="Формула" r:id="rId3" imgW="58392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00034" y="4714884"/>
          <a:ext cx="857256" cy="528020"/>
        </p:xfrm>
        <a:graphic>
          <a:graphicData uri="http://schemas.openxmlformats.org/presentationml/2006/ole">
            <p:oleObj spid="_x0000_s82947" name="Формула" r:id="rId4" imgW="583920" imgH="4316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34" y="3643314"/>
          <a:ext cx="857256" cy="528020"/>
        </p:xfrm>
        <a:graphic>
          <a:graphicData uri="http://schemas.openxmlformats.org/presentationml/2006/ole">
            <p:oleObj spid="_x0000_s82948" name="Формула" r:id="rId5" imgW="5839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14348" y="6000768"/>
          <a:ext cx="503238" cy="528637"/>
        </p:xfrm>
        <a:graphic>
          <a:graphicData uri="http://schemas.openxmlformats.org/presentationml/2006/ole">
            <p:oleObj spid="_x0000_s82949" name="Формула" r:id="rId6" imgW="34272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28794" y="285728"/>
          <a:ext cx="279400" cy="381000"/>
        </p:xfrm>
        <a:graphic>
          <a:graphicData uri="http://schemas.openxmlformats.org/presentationml/2006/ole">
            <p:oleObj spid="_x0000_s82950" name="Формула" r:id="rId7" imgW="279360" imgH="38088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143240" y="214290"/>
          <a:ext cx="428625" cy="512763"/>
        </p:xfrm>
        <a:graphic>
          <a:graphicData uri="http://schemas.openxmlformats.org/presentationml/2006/ole">
            <p:oleObj spid="_x0000_s82951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552950" y="206375"/>
          <a:ext cx="466725" cy="528638"/>
        </p:xfrm>
        <a:graphic>
          <a:graphicData uri="http://schemas.openxmlformats.org/presentationml/2006/ole">
            <p:oleObj spid="_x0000_s82952" name="Формула" r:id="rId9" imgW="317160" imgH="431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035675" y="176213"/>
          <a:ext cx="503238" cy="590550"/>
        </p:xfrm>
        <a:graphic>
          <a:graphicData uri="http://schemas.openxmlformats.org/presentationml/2006/ole">
            <p:oleObj spid="_x0000_s82953" name="Формула" r:id="rId10" imgW="342720" imgH="48240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821613" y="206375"/>
          <a:ext cx="503237" cy="528638"/>
        </p:xfrm>
        <a:graphic>
          <a:graphicData uri="http://schemas.openxmlformats.org/presentationml/2006/ole">
            <p:oleObj spid="_x0000_s82954" name="Формула" r:id="rId11" imgW="34272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929058" y="428604"/>
          <a:ext cx="450852" cy="122238"/>
        </p:xfrm>
        <a:graphic>
          <a:graphicData uri="http://schemas.openxmlformats.org/presentationml/2006/ole">
            <p:oleObj spid="_x0000_s82955" name="Формула" r:id="rId12" imgW="330120" imgH="10152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000892" y="428604"/>
          <a:ext cx="450852" cy="122238"/>
        </p:xfrm>
        <a:graphic>
          <a:graphicData uri="http://schemas.openxmlformats.org/presentationml/2006/ole">
            <p:oleObj spid="_x0000_s82956" name="Формула" r:id="rId13" imgW="330120" imgH="10152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286380" y="428604"/>
          <a:ext cx="450852" cy="122238"/>
        </p:xfrm>
        <a:graphic>
          <a:graphicData uri="http://schemas.openxmlformats.org/presentationml/2006/ole">
            <p:oleObj spid="_x0000_s82957" name="Формула" r:id="rId14" imgW="330120" imgH="101520" progId="Equation.3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714348" y="3071810"/>
          <a:ext cx="450852" cy="122238"/>
        </p:xfrm>
        <a:graphic>
          <a:graphicData uri="http://schemas.openxmlformats.org/presentationml/2006/ole">
            <p:oleObj spid="_x0000_s82958" name="Формула" r:id="rId15" imgW="330120" imgH="101520" progId="Equation.3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14348" y="4429132"/>
          <a:ext cx="450852" cy="122238"/>
        </p:xfrm>
        <a:graphic>
          <a:graphicData uri="http://schemas.openxmlformats.org/presentationml/2006/ole">
            <p:oleObj spid="_x0000_s82959" name="Формула" r:id="rId16" imgW="330120" imgH="10152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472" y="5500702"/>
          <a:ext cx="450852" cy="122238"/>
        </p:xfrm>
        <a:graphic>
          <a:graphicData uri="http://schemas.openxmlformats.org/presentationml/2006/ole">
            <p:oleObj spid="_x0000_s82960" name="Формула" r:id="rId17" imgW="330120" imgH="101520" progId="Equation.3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857356" y="3071810"/>
          <a:ext cx="450852" cy="122238"/>
        </p:xfrm>
        <a:graphic>
          <a:graphicData uri="http://schemas.openxmlformats.org/presentationml/2006/ole">
            <p:oleObj spid="_x0000_s82961" name="Формула" r:id="rId18" imgW="330120" imgH="10152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071802" y="3071810"/>
          <a:ext cx="450852" cy="122238"/>
        </p:xfrm>
        <a:graphic>
          <a:graphicData uri="http://schemas.openxmlformats.org/presentationml/2006/ole">
            <p:oleObj spid="_x0000_s82962" name="Формула" r:id="rId19" imgW="330120" imgH="101520" progId="Equation.3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4572000" y="3071810"/>
          <a:ext cx="450852" cy="122238"/>
        </p:xfrm>
        <a:graphic>
          <a:graphicData uri="http://schemas.openxmlformats.org/presentationml/2006/ole">
            <p:oleObj spid="_x0000_s82963" name="Формула" r:id="rId20" imgW="330120" imgH="101520" progId="Equation.3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072198" y="3071810"/>
          <a:ext cx="450852" cy="122238"/>
        </p:xfrm>
        <a:graphic>
          <a:graphicData uri="http://schemas.openxmlformats.org/presentationml/2006/ole">
            <p:oleObj spid="_x0000_s82964" name="Формула" r:id="rId21" imgW="330120" imgH="101520" progId="Equation.3">
              <p:embed/>
            </p:oleObj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7572396" y="3071810"/>
          <a:ext cx="450852" cy="122238"/>
        </p:xfrm>
        <a:graphic>
          <a:graphicData uri="http://schemas.openxmlformats.org/presentationml/2006/ole">
            <p:oleObj spid="_x0000_s82965" name="Формула" r:id="rId22" imgW="330120" imgH="101520" progId="Equation.3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929454" y="3071810"/>
          <a:ext cx="450852" cy="122238"/>
        </p:xfrm>
        <a:graphic>
          <a:graphicData uri="http://schemas.openxmlformats.org/presentationml/2006/ole">
            <p:oleObj spid="_x0000_s82966" name="Формула" r:id="rId23" imgW="330120" imgH="10152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286380" y="3071810"/>
          <a:ext cx="450852" cy="122238"/>
        </p:xfrm>
        <a:graphic>
          <a:graphicData uri="http://schemas.openxmlformats.org/presentationml/2006/ole">
            <p:oleObj spid="_x0000_s82967" name="Формула" r:id="rId24" imgW="330120" imgH="101520" progId="Equation.3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929058" y="3071810"/>
          <a:ext cx="450852" cy="122238"/>
        </p:xfrm>
        <a:graphic>
          <a:graphicData uri="http://schemas.openxmlformats.org/presentationml/2006/ole">
            <p:oleObj spid="_x0000_s82968" name="Формула" r:id="rId25" imgW="330120" imgH="101520" progId="Equation.3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1928794" y="4429132"/>
          <a:ext cx="450852" cy="122238"/>
        </p:xfrm>
        <a:graphic>
          <a:graphicData uri="http://schemas.openxmlformats.org/presentationml/2006/ole">
            <p:oleObj spid="_x0000_s82969" name="Формула" r:id="rId26" imgW="330120" imgH="101520" progId="Equation.3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2000232" y="5500702"/>
          <a:ext cx="450852" cy="122238"/>
        </p:xfrm>
        <a:graphic>
          <a:graphicData uri="http://schemas.openxmlformats.org/presentationml/2006/ole">
            <p:oleObj spid="_x0000_s82970" name="Формула" r:id="rId27" imgW="330120" imgH="101520" progId="Equation.3">
              <p:embed/>
            </p:oleObj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3214678" y="4429132"/>
          <a:ext cx="450852" cy="122238"/>
        </p:xfrm>
        <a:graphic>
          <a:graphicData uri="http://schemas.openxmlformats.org/presentationml/2006/ole">
            <p:oleObj spid="_x0000_s82971" name="Формула" r:id="rId28" imgW="330120" imgH="101520" progId="Equation.3">
              <p:embed/>
            </p:oleObj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214678" y="5572140"/>
          <a:ext cx="450852" cy="122238"/>
        </p:xfrm>
        <a:graphic>
          <a:graphicData uri="http://schemas.openxmlformats.org/presentationml/2006/ole">
            <p:oleObj spid="_x0000_s82972" name="Формула" r:id="rId29" imgW="330120" imgH="101520" progId="Equation.3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929058" y="4429132"/>
          <a:ext cx="450852" cy="122238"/>
        </p:xfrm>
        <a:graphic>
          <a:graphicData uri="http://schemas.openxmlformats.org/presentationml/2006/ole">
            <p:oleObj spid="_x0000_s82973" name="Формула" r:id="rId30" imgW="330120" imgH="101520" progId="Equation.3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643438" y="4429132"/>
          <a:ext cx="450852" cy="122238"/>
        </p:xfrm>
        <a:graphic>
          <a:graphicData uri="http://schemas.openxmlformats.org/presentationml/2006/ole">
            <p:oleObj spid="_x0000_s82974" name="Формула" r:id="rId31" imgW="330120" imgH="101520" progId="Equation.3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6143636" y="4429132"/>
          <a:ext cx="450852" cy="122238"/>
        </p:xfrm>
        <a:graphic>
          <a:graphicData uri="http://schemas.openxmlformats.org/presentationml/2006/ole">
            <p:oleObj spid="_x0000_s82975" name="Формула" r:id="rId32" imgW="330120" imgH="101520" progId="Equation.3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7858148" y="4429132"/>
          <a:ext cx="450852" cy="122238"/>
        </p:xfrm>
        <a:graphic>
          <a:graphicData uri="http://schemas.openxmlformats.org/presentationml/2006/ole">
            <p:oleObj spid="_x0000_s82976" name="Формула" r:id="rId33" imgW="330120" imgH="101520" progId="Equation.3">
              <p:embed/>
            </p:oleObj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6929454" y="4429132"/>
          <a:ext cx="450852" cy="122238"/>
        </p:xfrm>
        <a:graphic>
          <a:graphicData uri="http://schemas.openxmlformats.org/presentationml/2006/ole">
            <p:oleObj spid="_x0000_s82977" name="Формула" r:id="rId34" imgW="330120" imgH="101520" progId="Equation.3">
              <p:embed/>
            </p:oleObj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5286380" y="4429132"/>
          <a:ext cx="450852" cy="122238"/>
        </p:xfrm>
        <a:graphic>
          <a:graphicData uri="http://schemas.openxmlformats.org/presentationml/2006/ole">
            <p:oleObj spid="_x0000_s82978" name="Формула" r:id="rId35" imgW="330120" imgH="101520" progId="Equation.3">
              <p:embed/>
            </p:oleObj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3929058" y="5572140"/>
          <a:ext cx="450852" cy="122238"/>
        </p:xfrm>
        <a:graphic>
          <a:graphicData uri="http://schemas.openxmlformats.org/presentationml/2006/ole">
            <p:oleObj spid="_x0000_s82979" name="Формула" r:id="rId36" imgW="330120" imgH="101520" progId="Equation.3">
              <p:embed/>
            </p:oleObj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4714876" y="5572140"/>
          <a:ext cx="450852" cy="122238"/>
        </p:xfrm>
        <a:graphic>
          <a:graphicData uri="http://schemas.openxmlformats.org/presentationml/2006/ole">
            <p:oleObj spid="_x0000_s82980" name="Формула" r:id="rId37" imgW="330120" imgH="101520" progId="Equation.3">
              <p:embed/>
            </p:oleObj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6072198" y="5572140"/>
          <a:ext cx="642942" cy="142876"/>
        </p:xfrm>
        <a:graphic>
          <a:graphicData uri="http://schemas.openxmlformats.org/presentationml/2006/ole">
            <p:oleObj spid="_x0000_s82981" name="Формула" r:id="rId38" imgW="330120" imgH="101520" progId="Equation.3">
              <p:embed/>
            </p:oleObj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5214942" y="5500702"/>
          <a:ext cx="642942" cy="142876"/>
        </p:xfrm>
        <a:graphic>
          <a:graphicData uri="http://schemas.openxmlformats.org/presentationml/2006/ole">
            <p:oleObj spid="_x0000_s82982" name="Формула" r:id="rId39" imgW="330120" imgH="101520" progId="Equation.3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6929454" y="5572140"/>
          <a:ext cx="642942" cy="142876"/>
        </p:xfrm>
        <a:graphic>
          <a:graphicData uri="http://schemas.openxmlformats.org/presentationml/2006/ole">
            <p:oleObj spid="_x0000_s82983" name="Формула" r:id="rId40" imgW="330120" imgH="101520" progId="Equation.3">
              <p:embed/>
            </p:oleObj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7715272" y="5500702"/>
          <a:ext cx="642942" cy="142876"/>
        </p:xfrm>
        <a:graphic>
          <a:graphicData uri="http://schemas.openxmlformats.org/presentationml/2006/ole">
            <p:oleObj spid="_x0000_s82984" name="Формула" r:id="rId41" imgW="330120" imgH="101520" progId="Equation.3">
              <p:embed/>
            </p:oleObj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/>
        </p:nvGraphicFramePr>
        <p:xfrm>
          <a:off x="1428728" y="714356"/>
          <a:ext cx="428628" cy="539754"/>
        </p:xfrm>
        <a:graphic>
          <a:graphicData uri="http://schemas.openxmlformats.org/presentationml/2006/ole">
            <p:oleObj spid="_x0000_s82985" name="Формула" r:id="rId42" imgW="342720" imgH="431640" progId="Equation.3">
              <p:embed/>
            </p:oleObj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/>
        </p:nvGraphicFramePr>
        <p:xfrm>
          <a:off x="1428728" y="1785926"/>
          <a:ext cx="357190" cy="500066"/>
        </p:xfrm>
        <a:graphic>
          <a:graphicData uri="http://schemas.openxmlformats.org/presentationml/2006/ole">
            <p:oleObj spid="_x0000_s82986" name="Формула" r:id="rId43" imgW="330120" imgH="419040" progId="Equation.3">
              <p:embed/>
            </p:oleObj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/>
        </p:nvGraphicFramePr>
        <p:xfrm>
          <a:off x="1428750" y="3206750"/>
          <a:ext cx="357188" cy="515938"/>
        </p:xfrm>
        <a:graphic>
          <a:graphicData uri="http://schemas.openxmlformats.org/presentationml/2006/ole">
            <p:oleObj spid="_x0000_s82987" name="Формула" r:id="rId44" imgW="330120" imgH="431640" progId="Equation.3">
              <p:embed/>
            </p:oleObj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/>
        </p:nvGraphicFramePr>
        <p:xfrm>
          <a:off x="1428750" y="4637088"/>
          <a:ext cx="357188" cy="514350"/>
        </p:xfrm>
        <a:graphic>
          <a:graphicData uri="http://schemas.openxmlformats.org/presentationml/2006/ole">
            <p:oleObj spid="_x0000_s82988" name="Формула" r:id="rId45" imgW="330120" imgH="431640" progId="Equation.3">
              <p:embed/>
            </p:oleObj>
          </a:graphicData>
        </a:graphic>
      </p:graphicFrame>
      <p:graphicFrame>
        <p:nvGraphicFramePr>
          <p:cNvPr id="55" name="Объект 54"/>
          <p:cNvGraphicFramePr>
            <a:graphicFrameLocks noChangeAspect="1"/>
          </p:cNvGraphicFramePr>
          <p:nvPr/>
        </p:nvGraphicFramePr>
        <p:xfrm>
          <a:off x="1408113" y="5786438"/>
          <a:ext cx="398462" cy="500062"/>
        </p:xfrm>
        <a:graphic>
          <a:graphicData uri="http://schemas.openxmlformats.org/presentationml/2006/ole">
            <p:oleObj spid="_x0000_s82989" name="Формула" r:id="rId46" imgW="368280" imgH="419040" progId="Equation.3">
              <p:embed/>
            </p:oleObj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/>
        </p:nvGraphicFramePr>
        <p:xfrm>
          <a:off x="2889250" y="722313"/>
          <a:ext cx="365125" cy="523875"/>
        </p:xfrm>
        <a:graphic>
          <a:graphicData uri="http://schemas.openxmlformats.org/presentationml/2006/ole">
            <p:oleObj spid="_x0000_s82990" name="Формула" r:id="rId47" imgW="291960" imgH="419040" progId="Equation.3">
              <p:embed/>
            </p:oleObj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/>
        </p:nvGraphicFramePr>
        <p:xfrm>
          <a:off x="4365625" y="714375"/>
          <a:ext cx="412750" cy="539750"/>
        </p:xfrm>
        <a:graphic>
          <a:graphicData uri="http://schemas.openxmlformats.org/presentationml/2006/ole">
            <p:oleObj spid="_x0000_s82991" name="Формула" r:id="rId48" imgW="330120" imgH="431640" progId="Equation.3">
              <p:embed/>
            </p:oleObj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/>
        </p:nvGraphicFramePr>
        <p:xfrm>
          <a:off x="5857875" y="682625"/>
          <a:ext cx="428625" cy="603250"/>
        </p:xfrm>
        <a:graphic>
          <a:graphicData uri="http://schemas.openxmlformats.org/presentationml/2006/ole">
            <p:oleObj spid="_x0000_s82992" name="Формула" r:id="rId49" imgW="342720" imgH="482400" progId="Equation.3">
              <p:embed/>
            </p:oleObj>
          </a:graphicData>
        </a:graphic>
      </p:graphicFrame>
      <p:graphicFrame>
        <p:nvGraphicFramePr>
          <p:cNvPr id="59" name="Объект 58"/>
          <p:cNvGraphicFramePr>
            <a:graphicFrameLocks noChangeAspect="1"/>
          </p:cNvGraphicFramePr>
          <p:nvPr/>
        </p:nvGraphicFramePr>
        <p:xfrm>
          <a:off x="7429520" y="714356"/>
          <a:ext cx="428628" cy="539754"/>
        </p:xfrm>
        <a:graphic>
          <a:graphicData uri="http://schemas.openxmlformats.org/presentationml/2006/ole">
            <p:oleObj spid="_x0000_s82993" name="Формула" r:id="rId50" imgW="342720" imgH="431640" progId="Equation.3">
              <p:embed/>
            </p:oleObj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3929058" y="1071546"/>
          <a:ext cx="450852" cy="122238"/>
        </p:xfrm>
        <a:graphic>
          <a:graphicData uri="http://schemas.openxmlformats.org/presentationml/2006/ole">
            <p:oleObj spid="_x0000_s82994" name="Формула" r:id="rId51" imgW="330120" imgH="101520" progId="Equation.3">
              <p:embed/>
            </p:oleObj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3929058" y="2357430"/>
          <a:ext cx="450852" cy="122238"/>
        </p:xfrm>
        <a:graphic>
          <a:graphicData uri="http://schemas.openxmlformats.org/presentationml/2006/ole">
            <p:oleObj spid="_x0000_s82995" name="Формула" r:id="rId52" imgW="330120" imgH="101520" progId="Equation.3">
              <p:embed/>
            </p:oleObj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929058" y="3714752"/>
          <a:ext cx="450852" cy="122238"/>
        </p:xfrm>
        <a:graphic>
          <a:graphicData uri="http://schemas.openxmlformats.org/presentationml/2006/ole">
            <p:oleObj spid="_x0000_s82996" name="Формула" r:id="rId53" imgW="330120" imgH="101520" progId="Equation.3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3929058" y="4929198"/>
          <a:ext cx="450852" cy="122238"/>
        </p:xfrm>
        <a:graphic>
          <a:graphicData uri="http://schemas.openxmlformats.org/presentationml/2006/ole">
            <p:oleObj spid="_x0000_s82997" name="Формула" r:id="rId54" imgW="330120" imgH="101520" progId="Equation.3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3929058" y="6143644"/>
          <a:ext cx="450852" cy="122238"/>
        </p:xfrm>
        <a:graphic>
          <a:graphicData uri="http://schemas.openxmlformats.org/presentationml/2006/ole">
            <p:oleObj spid="_x0000_s82998" name="Формула" r:id="rId55" imgW="330120" imgH="101520" progId="Equation.3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286380" y="1142984"/>
          <a:ext cx="450852" cy="122238"/>
        </p:xfrm>
        <a:graphic>
          <a:graphicData uri="http://schemas.openxmlformats.org/presentationml/2006/ole">
            <p:oleObj spid="_x0000_s82999" name="Формула" r:id="rId56" imgW="330120" imgH="101520" progId="Equation.3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5286380" y="2357430"/>
          <a:ext cx="450852" cy="122238"/>
        </p:xfrm>
        <a:graphic>
          <a:graphicData uri="http://schemas.openxmlformats.org/presentationml/2006/ole">
            <p:oleObj spid="_x0000_s83000" name="Формула" r:id="rId57" imgW="330120" imgH="101520" progId="Equation.3">
              <p:embed/>
            </p:oleObj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5286380" y="3714752"/>
          <a:ext cx="450852" cy="122238"/>
        </p:xfrm>
        <a:graphic>
          <a:graphicData uri="http://schemas.openxmlformats.org/presentationml/2006/ole">
            <p:oleObj spid="_x0000_s83001" name="Формула" r:id="rId58" imgW="330120" imgH="101520" progId="Equation.3">
              <p:embed/>
            </p:oleObj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/>
        </p:nvGraphicFramePr>
        <p:xfrm>
          <a:off x="5286380" y="5000636"/>
          <a:ext cx="450852" cy="122238"/>
        </p:xfrm>
        <a:graphic>
          <a:graphicData uri="http://schemas.openxmlformats.org/presentationml/2006/ole">
            <p:oleObj spid="_x0000_s83002" name="Формула" r:id="rId59" imgW="330120" imgH="101520" progId="Equation.3">
              <p:embed/>
            </p:oleObj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/>
        </p:nvGraphicFramePr>
        <p:xfrm>
          <a:off x="5286380" y="6143644"/>
          <a:ext cx="450852" cy="122238"/>
        </p:xfrm>
        <a:graphic>
          <a:graphicData uri="http://schemas.openxmlformats.org/presentationml/2006/ole">
            <p:oleObj spid="_x0000_s83003" name="Формула" r:id="rId60" imgW="330120" imgH="101520" progId="Equation.3">
              <p:embed/>
            </p:oleObj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6929454" y="1214422"/>
          <a:ext cx="450852" cy="122238"/>
        </p:xfrm>
        <a:graphic>
          <a:graphicData uri="http://schemas.openxmlformats.org/presentationml/2006/ole">
            <p:oleObj spid="_x0000_s83004" name="Формула" r:id="rId61" imgW="330120" imgH="101520" progId="Equation.3">
              <p:embed/>
            </p:oleObj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6929454" y="2428868"/>
          <a:ext cx="450852" cy="122238"/>
        </p:xfrm>
        <a:graphic>
          <a:graphicData uri="http://schemas.openxmlformats.org/presentationml/2006/ole">
            <p:oleObj spid="_x0000_s83005" name="Формула" r:id="rId62" imgW="330120" imgH="101520" progId="Equation.3">
              <p:embed/>
            </p:oleObj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6929454" y="3786190"/>
          <a:ext cx="450852" cy="122238"/>
        </p:xfrm>
        <a:graphic>
          <a:graphicData uri="http://schemas.openxmlformats.org/presentationml/2006/ole">
            <p:oleObj spid="_x0000_s83006" name="Формула" r:id="rId63" imgW="330120" imgH="101520" progId="Equation.3">
              <p:embed/>
            </p:oleObj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/>
        </p:nvGraphicFramePr>
        <p:xfrm>
          <a:off x="6929454" y="5072074"/>
          <a:ext cx="450852" cy="122238"/>
        </p:xfrm>
        <a:graphic>
          <a:graphicData uri="http://schemas.openxmlformats.org/presentationml/2006/ole">
            <p:oleObj spid="_x0000_s83007" name="Формула" r:id="rId64" imgW="330120" imgH="101520" progId="Equation.3">
              <p:embed/>
            </p:oleObj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/>
        </p:nvGraphicFramePr>
        <p:xfrm>
          <a:off x="7000892" y="6215082"/>
          <a:ext cx="450852" cy="122238"/>
        </p:xfrm>
        <a:graphic>
          <a:graphicData uri="http://schemas.openxmlformats.org/presentationml/2006/ole">
            <p:oleObj spid="_x0000_s83008" name="Формула" r:id="rId65" imgW="330120" imgH="101520" progId="Equation.3">
              <p:embed/>
            </p:oleObj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/>
        </p:nvGraphicFramePr>
        <p:xfrm>
          <a:off x="2857488" y="1785926"/>
          <a:ext cx="469900" cy="419100"/>
        </p:xfrm>
        <a:graphic>
          <a:graphicData uri="http://schemas.openxmlformats.org/presentationml/2006/ole">
            <p:oleObj spid="_x0000_s83009" name="Формула" r:id="rId66" imgW="469800" imgH="419040" progId="Equation.3">
              <p:embed/>
            </p:oleObj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/>
        </p:nvGraphicFramePr>
        <p:xfrm>
          <a:off x="4364038" y="1779588"/>
          <a:ext cx="457200" cy="431800"/>
        </p:xfrm>
        <a:graphic>
          <a:graphicData uri="http://schemas.openxmlformats.org/presentationml/2006/ole">
            <p:oleObj spid="_x0000_s83010" name="Формула" r:id="rId67" imgW="457200" imgH="431640" progId="Equation.3">
              <p:embed/>
            </p:oleObj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/>
        </p:nvGraphicFramePr>
        <p:xfrm>
          <a:off x="5851525" y="1754188"/>
          <a:ext cx="482600" cy="482600"/>
        </p:xfrm>
        <a:graphic>
          <a:graphicData uri="http://schemas.openxmlformats.org/presentationml/2006/ole">
            <p:oleObj spid="_x0000_s83011" name="Формула" r:id="rId68" imgW="482400" imgH="482400" progId="Equation.3">
              <p:embed/>
            </p:oleObj>
          </a:graphicData>
        </a:graphic>
      </p:graphicFrame>
      <p:graphicFrame>
        <p:nvGraphicFramePr>
          <p:cNvPr id="77" name="Объект 76"/>
          <p:cNvGraphicFramePr>
            <a:graphicFrameLocks noChangeAspect="1"/>
          </p:cNvGraphicFramePr>
          <p:nvPr/>
        </p:nvGraphicFramePr>
        <p:xfrm>
          <a:off x="7423150" y="1779588"/>
          <a:ext cx="482600" cy="431800"/>
        </p:xfrm>
        <a:graphic>
          <a:graphicData uri="http://schemas.openxmlformats.org/presentationml/2006/ole">
            <p:oleObj spid="_x0000_s83012" name="Формула" r:id="rId69" imgW="482400" imgH="431640" progId="Equation.3">
              <p:embed/>
            </p:oleObj>
          </a:graphicData>
        </a:graphic>
      </p:graphicFrame>
      <p:graphicFrame>
        <p:nvGraphicFramePr>
          <p:cNvPr id="78" name="Объект 77"/>
          <p:cNvGraphicFramePr>
            <a:graphicFrameLocks noChangeAspect="1"/>
          </p:cNvGraphicFramePr>
          <p:nvPr/>
        </p:nvGraphicFramePr>
        <p:xfrm>
          <a:off x="2876550" y="3208338"/>
          <a:ext cx="431800" cy="431800"/>
        </p:xfrm>
        <a:graphic>
          <a:graphicData uri="http://schemas.openxmlformats.org/presentationml/2006/ole">
            <p:oleObj spid="_x0000_s83013" name="Формула" r:id="rId70" imgW="431640" imgH="431640" progId="Equation.3">
              <p:embed/>
            </p:oleObj>
          </a:graphicData>
        </a:graphic>
      </p:graphicFrame>
      <p:graphicFrame>
        <p:nvGraphicFramePr>
          <p:cNvPr id="79" name="Объект 78"/>
          <p:cNvGraphicFramePr>
            <a:graphicFrameLocks noChangeAspect="1"/>
          </p:cNvGraphicFramePr>
          <p:nvPr/>
        </p:nvGraphicFramePr>
        <p:xfrm>
          <a:off x="2882900" y="4637088"/>
          <a:ext cx="419100" cy="431800"/>
        </p:xfrm>
        <a:graphic>
          <a:graphicData uri="http://schemas.openxmlformats.org/presentationml/2006/ole">
            <p:oleObj spid="_x0000_s83014" name="Формула" r:id="rId71" imgW="419040" imgH="431640" progId="Equation.3">
              <p:embed/>
            </p:oleObj>
          </a:graphicData>
        </a:graphic>
      </p:graphicFrame>
      <p:graphicFrame>
        <p:nvGraphicFramePr>
          <p:cNvPr id="80" name="Объект 79"/>
          <p:cNvGraphicFramePr>
            <a:graphicFrameLocks noChangeAspect="1"/>
          </p:cNvGraphicFramePr>
          <p:nvPr/>
        </p:nvGraphicFramePr>
        <p:xfrm>
          <a:off x="2857488" y="5786454"/>
          <a:ext cx="469900" cy="419100"/>
        </p:xfrm>
        <a:graphic>
          <a:graphicData uri="http://schemas.openxmlformats.org/presentationml/2006/ole">
            <p:oleObj spid="_x0000_s83015" name="Формула" r:id="rId72" imgW="469800" imgH="419040" progId="Equation.3">
              <p:embed/>
            </p:oleObj>
          </a:graphicData>
        </a:graphic>
      </p:graphicFrame>
      <p:graphicFrame>
        <p:nvGraphicFramePr>
          <p:cNvPr id="81" name="Объект 80"/>
          <p:cNvGraphicFramePr>
            <a:graphicFrameLocks noChangeAspect="1"/>
          </p:cNvGraphicFramePr>
          <p:nvPr/>
        </p:nvGraphicFramePr>
        <p:xfrm>
          <a:off x="4376738" y="3208338"/>
          <a:ext cx="431800" cy="431800"/>
        </p:xfrm>
        <a:graphic>
          <a:graphicData uri="http://schemas.openxmlformats.org/presentationml/2006/ole">
            <p:oleObj spid="_x0000_s83016" name="Формула" r:id="rId73" imgW="431640" imgH="431640" progId="Equation.3">
              <p:embed/>
            </p:oleObj>
          </a:graphicData>
        </a:graphic>
      </p:graphicFrame>
      <p:graphicFrame>
        <p:nvGraphicFramePr>
          <p:cNvPr id="82" name="Объект 81"/>
          <p:cNvGraphicFramePr>
            <a:graphicFrameLocks noChangeAspect="1"/>
          </p:cNvGraphicFramePr>
          <p:nvPr/>
        </p:nvGraphicFramePr>
        <p:xfrm>
          <a:off x="5715008" y="3214686"/>
          <a:ext cx="406400" cy="482600"/>
        </p:xfrm>
        <a:graphic>
          <a:graphicData uri="http://schemas.openxmlformats.org/presentationml/2006/ole">
            <p:oleObj spid="_x0000_s83017" name="Формула" r:id="rId74" imgW="406080" imgH="482400" progId="Equation.3">
              <p:embed/>
            </p:oleObj>
          </a:graphicData>
        </a:graphic>
      </p:graphicFrame>
      <p:graphicFrame>
        <p:nvGraphicFramePr>
          <p:cNvPr id="83" name="Объект 82"/>
          <p:cNvGraphicFramePr>
            <a:graphicFrameLocks noChangeAspect="1"/>
          </p:cNvGraphicFramePr>
          <p:nvPr/>
        </p:nvGraphicFramePr>
        <p:xfrm>
          <a:off x="7429520" y="3214686"/>
          <a:ext cx="457200" cy="431800"/>
        </p:xfrm>
        <a:graphic>
          <a:graphicData uri="http://schemas.openxmlformats.org/presentationml/2006/ole">
            <p:oleObj spid="_x0000_s83018" name="Формула" r:id="rId75" imgW="457200" imgH="431640" progId="Equation.3">
              <p:embed/>
            </p:oleObj>
          </a:graphicData>
        </a:graphic>
      </p:graphicFrame>
      <p:graphicFrame>
        <p:nvGraphicFramePr>
          <p:cNvPr id="84" name="Объект 83"/>
          <p:cNvGraphicFramePr>
            <a:graphicFrameLocks noChangeAspect="1"/>
          </p:cNvGraphicFramePr>
          <p:nvPr/>
        </p:nvGraphicFramePr>
        <p:xfrm>
          <a:off x="4376738" y="4565650"/>
          <a:ext cx="431800" cy="431800"/>
        </p:xfrm>
        <a:graphic>
          <a:graphicData uri="http://schemas.openxmlformats.org/presentationml/2006/ole">
            <p:oleObj spid="_x0000_s83019" name="Формула" r:id="rId76" imgW="431640" imgH="431640" progId="Equation.3">
              <p:embed/>
            </p:oleObj>
          </a:graphicData>
        </a:graphic>
      </p:graphicFrame>
      <p:graphicFrame>
        <p:nvGraphicFramePr>
          <p:cNvPr id="85" name="Объект 84"/>
          <p:cNvGraphicFramePr>
            <a:graphicFrameLocks noChangeAspect="1"/>
          </p:cNvGraphicFramePr>
          <p:nvPr/>
        </p:nvGraphicFramePr>
        <p:xfrm>
          <a:off x="5746750" y="4540250"/>
          <a:ext cx="406400" cy="482600"/>
        </p:xfrm>
        <a:graphic>
          <a:graphicData uri="http://schemas.openxmlformats.org/presentationml/2006/ole">
            <p:oleObj spid="_x0000_s83020" name="Формула" r:id="rId77" imgW="406080" imgH="482400" progId="Equation.3">
              <p:embed/>
            </p:oleObj>
          </a:graphicData>
        </a:graphic>
      </p:graphicFrame>
      <p:graphicFrame>
        <p:nvGraphicFramePr>
          <p:cNvPr id="86" name="Объект 85"/>
          <p:cNvGraphicFramePr>
            <a:graphicFrameLocks noChangeAspect="1"/>
          </p:cNvGraphicFramePr>
          <p:nvPr/>
        </p:nvGraphicFramePr>
        <p:xfrm>
          <a:off x="7435850" y="4565650"/>
          <a:ext cx="457200" cy="431800"/>
        </p:xfrm>
        <a:graphic>
          <a:graphicData uri="http://schemas.openxmlformats.org/presentationml/2006/ole">
            <p:oleObj spid="_x0000_s83021" name="Формула" r:id="rId78" imgW="457200" imgH="431640" progId="Equation.3">
              <p:embed/>
            </p:oleObj>
          </a:graphicData>
        </a:graphic>
      </p:graphicFrame>
      <p:graphicFrame>
        <p:nvGraphicFramePr>
          <p:cNvPr id="87" name="Объект 86"/>
          <p:cNvGraphicFramePr>
            <a:graphicFrameLocks noChangeAspect="1"/>
          </p:cNvGraphicFramePr>
          <p:nvPr/>
        </p:nvGraphicFramePr>
        <p:xfrm>
          <a:off x="4357688" y="5780088"/>
          <a:ext cx="469900" cy="431800"/>
        </p:xfrm>
        <a:graphic>
          <a:graphicData uri="http://schemas.openxmlformats.org/presentationml/2006/ole">
            <p:oleObj spid="_x0000_s83022" name="Формула" r:id="rId79" imgW="469800" imgH="431640" progId="Equation.3">
              <p:embed/>
            </p:oleObj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/>
        </p:nvGraphicFramePr>
        <p:xfrm>
          <a:off x="5727700" y="5754688"/>
          <a:ext cx="444500" cy="482600"/>
        </p:xfrm>
        <a:graphic>
          <a:graphicData uri="http://schemas.openxmlformats.org/presentationml/2006/ole">
            <p:oleObj spid="_x0000_s83023" name="Формула" r:id="rId80" imgW="444240" imgH="482400" progId="Equation.3">
              <p:embed/>
            </p:oleObj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/>
        </p:nvGraphicFramePr>
        <p:xfrm>
          <a:off x="7416800" y="5780088"/>
          <a:ext cx="495300" cy="431800"/>
        </p:xfrm>
        <a:graphic>
          <a:graphicData uri="http://schemas.openxmlformats.org/presentationml/2006/ole">
            <p:oleObj spid="_x0000_s83024" name="Формула" r:id="rId81" imgW="495000" imgH="431640" progId="Equation.3">
              <p:embed/>
            </p:oleObj>
          </a:graphicData>
        </a:graphic>
      </p:graphicFrame>
      <p:graphicFrame>
        <p:nvGraphicFramePr>
          <p:cNvPr id="90" name="Объект 89"/>
          <p:cNvGraphicFramePr>
            <a:graphicFrameLocks noChangeAspect="1"/>
          </p:cNvGraphicFramePr>
          <p:nvPr/>
        </p:nvGraphicFramePr>
        <p:xfrm>
          <a:off x="6572264" y="5072074"/>
          <a:ext cx="311150" cy="388938"/>
        </p:xfrm>
        <a:graphic>
          <a:graphicData uri="http://schemas.openxmlformats.org/presentationml/2006/ole">
            <p:oleObj spid="_x0000_s83025" name="Формула" r:id="rId82" imgW="253800" imgH="317160" progId="Equation.3">
              <p:embed/>
            </p:oleObj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/>
        </p:nvGraphicFramePr>
        <p:xfrm>
          <a:off x="2357422" y="5072074"/>
          <a:ext cx="520700" cy="431800"/>
        </p:xfrm>
        <a:graphic>
          <a:graphicData uri="http://schemas.openxmlformats.org/presentationml/2006/ole">
            <p:oleObj spid="_x0000_s83026" name="Формула" r:id="rId83" imgW="520560" imgH="431640" progId="Equation.3">
              <p:embed/>
            </p:oleObj>
          </a:graphicData>
        </a:graphic>
      </p:graphicFrame>
      <p:graphicFrame>
        <p:nvGraphicFramePr>
          <p:cNvPr id="92" name="Объект 91"/>
          <p:cNvGraphicFramePr>
            <a:graphicFrameLocks noChangeAspect="1"/>
          </p:cNvGraphicFramePr>
          <p:nvPr/>
        </p:nvGraphicFramePr>
        <p:xfrm>
          <a:off x="3286116" y="5072074"/>
          <a:ext cx="647700" cy="431800"/>
        </p:xfrm>
        <a:graphic>
          <a:graphicData uri="http://schemas.openxmlformats.org/presentationml/2006/ole">
            <p:oleObj spid="_x0000_s83027" name="Формула" r:id="rId84" imgW="647640" imgH="431640" progId="Equation.3">
              <p:embed/>
            </p:oleObj>
          </a:graphicData>
        </a:graphic>
      </p:graphicFrame>
      <p:graphicFrame>
        <p:nvGraphicFramePr>
          <p:cNvPr id="93" name="Объект 92"/>
          <p:cNvGraphicFramePr>
            <a:graphicFrameLocks noChangeAspect="1"/>
          </p:cNvGraphicFramePr>
          <p:nvPr/>
        </p:nvGraphicFramePr>
        <p:xfrm>
          <a:off x="4643438" y="5072074"/>
          <a:ext cx="647700" cy="431800"/>
        </p:xfrm>
        <a:graphic>
          <a:graphicData uri="http://schemas.openxmlformats.org/presentationml/2006/ole">
            <p:oleObj spid="_x0000_s83028" name="Формула" r:id="rId85" imgW="647640" imgH="431640" progId="Equation.3">
              <p:embed/>
            </p:oleObj>
          </a:graphicData>
        </a:graphic>
      </p:graphicFrame>
      <p:graphicFrame>
        <p:nvGraphicFramePr>
          <p:cNvPr id="94" name="Объект 93"/>
          <p:cNvGraphicFramePr>
            <a:graphicFrameLocks noChangeAspect="1"/>
          </p:cNvGraphicFramePr>
          <p:nvPr/>
        </p:nvGraphicFramePr>
        <p:xfrm>
          <a:off x="8274050" y="5072063"/>
          <a:ext cx="673100" cy="431800"/>
        </p:xfrm>
        <a:graphic>
          <a:graphicData uri="http://schemas.openxmlformats.org/presentationml/2006/ole">
            <p:oleObj spid="_x0000_s83029" name="Формула" r:id="rId86" imgW="672840" imgH="431640" progId="Equation.3">
              <p:embed/>
            </p:oleObj>
          </a:graphicData>
        </a:graphic>
      </p:graphicFrame>
      <p:graphicFrame>
        <p:nvGraphicFramePr>
          <p:cNvPr id="95" name="Объект 94"/>
          <p:cNvGraphicFramePr>
            <a:graphicFrameLocks noChangeAspect="1"/>
          </p:cNvGraphicFramePr>
          <p:nvPr/>
        </p:nvGraphicFramePr>
        <p:xfrm>
          <a:off x="6143636" y="1285860"/>
          <a:ext cx="812800" cy="482600"/>
        </p:xfrm>
        <a:graphic>
          <a:graphicData uri="http://schemas.openxmlformats.org/presentationml/2006/ole">
            <p:oleObj spid="_x0000_s83030" name="Формула" r:id="rId87" imgW="812520" imgH="482400" progId="Equation.3">
              <p:embed/>
            </p:oleObj>
          </a:graphicData>
        </a:graphic>
      </p:graphicFrame>
      <p:graphicFrame>
        <p:nvGraphicFramePr>
          <p:cNvPr id="96" name="Объект 95"/>
          <p:cNvGraphicFramePr>
            <a:graphicFrameLocks noChangeAspect="1"/>
          </p:cNvGraphicFramePr>
          <p:nvPr/>
        </p:nvGraphicFramePr>
        <p:xfrm>
          <a:off x="6000760" y="2428868"/>
          <a:ext cx="965200" cy="482600"/>
        </p:xfrm>
        <a:graphic>
          <a:graphicData uri="http://schemas.openxmlformats.org/presentationml/2006/ole">
            <p:oleObj spid="_x0000_s83031" name="Формула" r:id="rId88" imgW="965160" imgH="482400" progId="Equation.3">
              <p:embed/>
            </p:oleObj>
          </a:graphicData>
        </a:graphic>
      </p:graphicFrame>
      <p:graphicFrame>
        <p:nvGraphicFramePr>
          <p:cNvPr id="97" name="Объект 96"/>
          <p:cNvGraphicFramePr>
            <a:graphicFrameLocks noChangeAspect="1"/>
          </p:cNvGraphicFramePr>
          <p:nvPr/>
        </p:nvGraphicFramePr>
        <p:xfrm>
          <a:off x="5948363" y="6215063"/>
          <a:ext cx="927100" cy="482600"/>
        </p:xfrm>
        <a:graphic>
          <a:graphicData uri="http://schemas.openxmlformats.org/presentationml/2006/ole">
            <p:oleObj spid="_x0000_s83032" name="Формула" r:id="rId89" imgW="927000" imgH="482400" progId="Equation.3">
              <p:embed/>
            </p:oleObj>
          </a:graphicData>
        </a:graphic>
      </p:graphicFrame>
      <p:graphicFrame>
        <p:nvGraphicFramePr>
          <p:cNvPr id="98" name="Объект 97"/>
          <p:cNvGraphicFramePr>
            <a:graphicFrameLocks noChangeAspect="1"/>
          </p:cNvGraphicFramePr>
          <p:nvPr/>
        </p:nvGraphicFramePr>
        <p:xfrm>
          <a:off x="5967413" y="3857625"/>
          <a:ext cx="889000" cy="482600"/>
        </p:xfrm>
        <a:graphic>
          <a:graphicData uri="http://schemas.openxmlformats.org/presentationml/2006/ole">
            <p:oleObj spid="_x0000_s83033" name="Формула" r:id="rId90" imgW="8888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54098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Выделяем в </a:t>
            </a:r>
            <a:r>
              <a:rPr lang="en-US" sz="4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-той строке верхний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угол, в 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-м столбце – нижний.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85729"/>
          <a:ext cx="8503841" cy="646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2944"/>
                <a:gridCol w="742944"/>
                <a:gridCol w="535785"/>
                <a:gridCol w="535785"/>
                <a:gridCol w="214314"/>
                <a:gridCol w="214314"/>
                <a:gridCol w="464347"/>
                <a:gridCol w="464347"/>
                <a:gridCol w="214314"/>
                <a:gridCol w="214314"/>
                <a:gridCol w="607223"/>
                <a:gridCol w="607223"/>
                <a:gridCol w="250033"/>
                <a:gridCol w="250033"/>
                <a:gridCol w="669201"/>
                <a:gridCol w="116840"/>
                <a:gridCol w="116840"/>
                <a:gridCol w="628640"/>
              </a:tblGrid>
              <a:tr h="414400"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2533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4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rowSpan="2">
                  <a:txBody>
                    <a:bodyPr/>
                    <a:lstStyle/>
                    <a:p>
                      <a:endParaRPr lang="ru-RU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67">
                <a:tc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1472" y="2214554"/>
          <a:ext cx="857256" cy="528020"/>
        </p:xfrm>
        <a:graphic>
          <a:graphicData uri="http://schemas.openxmlformats.org/presentationml/2006/ole">
            <p:oleObj spid="_x0000_s83970" name="Формула" r:id="rId3" imgW="58392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00034" y="4714884"/>
          <a:ext cx="857256" cy="528020"/>
        </p:xfrm>
        <a:graphic>
          <a:graphicData uri="http://schemas.openxmlformats.org/presentationml/2006/ole">
            <p:oleObj spid="_x0000_s83971" name="Формула" r:id="rId4" imgW="583920" imgH="4316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34" y="3643314"/>
          <a:ext cx="857256" cy="528020"/>
        </p:xfrm>
        <a:graphic>
          <a:graphicData uri="http://schemas.openxmlformats.org/presentationml/2006/ole">
            <p:oleObj spid="_x0000_s83972" name="Формула" r:id="rId5" imgW="5839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14348" y="6000768"/>
          <a:ext cx="503238" cy="528637"/>
        </p:xfrm>
        <a:graphic>
          <a:graphicData uri="http://schemas.openxmlformats.org/presentationml/2006/ole">
            <p:oleObj spid="_x0000_s83973" name="Формула" r:id="rId6" imgW="34272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28794" y="285728"/>
          <a:ext cx="279400" cy="381000"/>
        </p:xfrm>
        <a:graphic>
          <a:graphicData uri="http://schemas.openxmlformats.org/presentationml/2006/ole">
            <p:oleObj spid="_x0000_s83974" name="Формула" r:id="rId7" imgW="279360" imgH="38088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143240" y="214290"/>
          <a:ext cx="428625" cy="512763"/>
        </p:xfrm>
        <a:graphic>
          <a:graphicData uri="http://schemas.openxmlformats.org/presentationml/2006/ole">
            <p:oleObj spid="_x0000_s83975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552950" y="206375"/>
          <a:ext cx="466725" cy="528638"/>
        </p:xfrm>
        <a:graphic>
          <a:graphicData uri="http://schemas.openxmlformats.org/presentationml/2006/ole">
            <p:oleObj spid="_x0000_s83976" name="Формула" r:id="rId9" imgW="317160" imgH="431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035675" y="176213"/>
          <a:ext cx="503238" cy="590550"/>
        </p:xfrm>
        <a:graphic>
          <a:graphicData uri="http://schemas.openxmlformats.org/presentationml/2006/ole">
            <p:oleObj spid="_x0000_s83977" name="Формула" r:id="rId10" imgW="342720" imgH="48240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821613" y="206375"/>
          <a:ext cx="503237" cy="528638"/>
        </p:xfrm>
        <a:graphic>
          <a:graphicData uri="http://schemas.openxmlformats.org/presentationml/2006/ole">
            <p:oleObj spid="_x0000_s83978" name="Формула" r:id="rId11" imgW="34272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929058" y="428604"/>
          <a:ext cx="450852" cy="122238"/>
        </p:xfrm>
        <a:graphic>
          <a:graphicData uri="http://schemas.openxmlformats.org/presentationml/2006/ole">
            <p:oleObj spid="_x0000_s83979" name="Формула" r:id="rId12" imgW="330120" imgH="10152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000892" y="428604"/>
          <a:ext cx="450852" cy="122238"/>
        </p:xfrm>
        <a:graphic>
          <a:graphicData uri="http://schemas.openxmlformats.org/presentationml/2006/ole">
            <p:oleObj spid="_x0000_s83980" name="Формула" r:id="rId13" imgW="330120" imgH="10152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286380" y="428604"/>
          <a:ext cx="450852" cy="122238"/>
        </p:xfrm>
        <a:graphic>
          <a:graphicData uri="http://schemas.openxmlformats.org/presentationml/2006/ole">
            <p:oleObj spid="_x0000_s83981" name="Формула" r:id="rId14" imgW="330120" imgH="101520" progId="Equation.3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714348" y="3071810"/>
          <a:ext cx="450852" cy="122238"/>
        </p:xfrm>
        <a:graphic>
          <a:graphicData uri="http://schemas.openxmlformats.org/presentationml/2006/ole">
            <p:oleObj spid="_x0000_s83982" name="Формула" r:id="rId15" imgW="330120" imgH="101520" progId="Equation.3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14348" y="4429132"/>
          <a:ext cx="450852" cy="122238"/>
        </p:xfrm>
        <a:graphic>
          <a:graphicData uri="http://schemas.openxmlformats.org/presentationml/2006/ole">
            <p:oleObj spid="_x0000_s83983" name="Формула" r:id="rId16" imgW="330120" imgH="10152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472" y="5500702"/>
          <a:ext cx="450852" cy="122238"/>
        </p:xfrm>
        <a:graphic>
          <a:graphicData uri="http://schemas.openxmlformats.org/presentationml/2006/ole">
            <p:oleObj spid="_x0000_s83984" name="Формула" r:id="rId17" imgW="330120" imgH="101520" progId="Equation.3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857356" y="3071810"/>
          <a:ext cx="450852" cy="122238"/>
        </p:xfrm>
        <a:graphic>
          <a:graphicData uri="http://schemas.openxmlformats.org/presentationml/2006/ole">
            <p:oleObj spid="_x0000_s83985" name="Формула" r:id="rId18" imgW="330120" imgH="10152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071802" y="3071810"/>
          <a:ext cx="450852" cy="122238"/>
        </p:xfrm>
        <a:graphic>
          <a:graphicData uri="http://schemas.openxmlformats.org/presentationml/2006/ole">
            <p:oleObj spid="_x0000_s83986" name="Формула" r:id="rId19" imgW="330120" imgH="101520" progId="Equation.3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4572000" y="3071810"/>
          <a:ext cx="450852" cy="122238"/>
        </p:xfrm>
        <a:graphic>
          <a:graphicData uri="http://schemas.openxmlformats.org/presentationml/2006/ole">
            <p:oleObj spid="_x0000_s83987" name="Формула" r:id="rId20" imgW="330120" imgH="101520" progId="Equation.3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072198" y="3071810"/>
          <a:ext cx="450852" cy="122238"/>
        </p:xfrm>
        <a:graphic>
          <a:graphicData uri="http://schemas.openxmlformats.org/presentationml/2006/ole">
            <p:oleObj spid="_x0000_s83988" name="Формула" r:id="rId21" imgW="330120" imgH="101520" progId="Equation.3">
              <p:embed/>
            </p:oleObj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7572396" y="3071810"/>
          <a:ext cx="450852" cy="122238"/>
        </p:xfrm>
        <a:graphic>
          <a:graphicData uri="http://schemas.openxmlformats.org/presentationml/2006/ole">
            <p:oleObj spid="_x0000_s83989" name="Формула" r:id="rId22" imgW="330120" imgH="101520" progId="Equation.3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929454" y="3071810"/>
          <a:ext cx="450852" cy="122238"/>
        </p:xfrm>
        <a:graphic>
          <a:graphicData uri="http://schemas.openxmlformats.org/presentationml/2006/ole">
            <p:oleObj spid="_x0000_s83990" name="Формула" r:id="rId23" imgW="330120" imgH="10152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286380" y="3071810"/>
          <a:ext cx="450852" cy="122238"/>
        </p:xfrm>
        <a:graphic>
          <a:graphicData uri="http://schemas.openxmlformats.org/presentationml/2006/ole">
            <p:oleObj spid="_x0000_s83991" name="Формула" r:id="rId24" imgW="330120" imgH="101520" progId="Equation.3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929058" y="3071810"/>
          <a:ext cx="450852" cy="122238"/>
        </p:xfrm>
        <a:graphic>
          <a:graphicData uri="http://schemas.openxmlformats.org/presentationml/2006/ole">
            <p:oleObj spid="_x0000_s83992" name="Формула" r:id="rId25" imgW="330120" imgH="101520" progId="Equation.3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1928794" y="4429132"/>
          <a:ext cx="450852" cy="122238"/>
        </p:xfrm>
        <a:graphic>
          <a:graphicData uri="http://schemas.openxmlformats.org/presentationml/2006/ole">
            <p:oleObj spid="_x0000_s83993" name="Формула" r:id="rId26" imgW="330120" imgH="101520" progId="Equation.3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2000232" y="5500702"/>
          <a:ext cx="450852" cy="122238"/>
        </p:xfrm>
        <a:graphic>
          <a:graphicData uri="http://schemas.openxmlformats.org/presentationml/2006/ole">
            <p:oleObj spid="_x0000_s83994" name="Формула" r:id="rId27" imgW="330120" imgH="101520" progId="Equation.3">
              <p:embed/>
            </p:oleObj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3214678" y="4429132"/>
          <a:ext cx="450852" cy="122238"/>
        </p:xfrm>
        <a:graphic>
          <a:graphicData uri="http://schemas.openxmlformats.org/presentationml/2006/ole">
            <p:oleObj spid="_x0000_s83995" name="Формула" r:id="rId28" imgW="330120" imgH="101520" progId="Equation.3">
              <p:embed/>
            </p:oleObj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214678" y="5572140"/>
          <a:ext cx="450852" cy="122238"/>
        </p:xfrm>
        <a:graphic>
          <a:graphicData uri="http://schemas.openxmlformats.org/presentationml/2006/ole">
            <p:oleObj spid="_x0000_s83996" name="Формула" r:id="rId29" imgW="330120" imgH="101520" progId="Equation.3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929058" y="4429132"/>
          <a:ext cx="450852" cy="122238"/>
        </p:xfrm>
        <a:graphic>
          <a:graphicData uri="http://schemas.openxmlformats.org/presentationml/2006/ole">
            <p:oleObj spid="_x0000_s83997" name="Формула" r:id="rId30" imgW="330120" imgH="101520" progId="Equation.3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643438" y="4429132"/>
          <a:ext cx="450852" cy="122238"/>
        </p:xfrm>
        <a:graphic>
          <a:graphicData uri="http://schemas.openxmlformats.org/presentationml/2006/ole">
            <p:oleObj spid="_x0000_s83998" name="Формула" r:id="rId31" imgW="330120" imgH="101520" progId="Equation.3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6143636" y="4429132"/>
          <a:ext cx="450852" cy="122238"/>
        </p:xfrm>
        <a:graphic>
          <a:graphicData uri="http://schemas.openxmlformats.org/presentationml/2006/ole">
            <p:oleObj spid="_x0000_s83999" name="Формула" r:id="rId32" imgW="330120" imgH="101520" progId="Equation.3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7858148" y="4429132"/>
          <a:ext cx="450852" cy="122238"/>
        </p:xfrm>
        <a:graphic>
          <a:graphicData uri="http://schemas.openxmlformats.org/presentationml/2006/ole">
            <p:oleObj spid="_x0000_s84000" name="Формула" r:id="rId33" imgW="330120" imgH="101520" progId="Equation.3">
              <p:embed/>
            </p:oleObj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6929454" y="4429132"/>
          <a:ext cx="450852" cy="122238"/>
        </p:xfrm>
        <a:graphic>
          <a:graphicData uri="http://schemas.openxmlformats.org/presentationml/2006/ole">
            <p:oleObj spid="_x0000_s84001" name="Формула" r:id="rId34" imgW="330120" imgH="101520" progId="Equation.3">
              <p:embed/>
            </p:oleObj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5286380" y="4429132"/>
          <a:ext cx="450852" cy="122238"/>
        </p:xfrm>
        <a:graphic>
          <a:graphicData uri="http://schemas.openxmlformats.org/presentationml/2006/ole">
            <p:oleObj spid="_x0000_s84002" name="Формула" r:id="rId35" imgW="330120" imgH="101520" progId="Equation.3">
              <p:embed/>
            </p:oleObj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3929058" y="5572140"/>
          <a:ext cx="450852" cy="122238"/>
        </p:xfrm>
        <a:graphic>
          <a:graphicData uri="http://schemas.openxmlformats.org/presentationml/2006/ole">
            <p:oleObj spid="_x0000_s84003" name="Формула" r:id="rId36" imgW="330120" imgH="101520" progId="Equation.3">
              <p:embed/>
            </p:oleObj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4714876" y="5572140"/>
          <a:ext cx="450852" cy="122238"/>
        </p:xfrm>
        <a:graphic>
          <a:graphicData uri="http://schemas.openxmlformats.org/presentationml/2006/ole">
            <p:oleObj spid="_x0000_s84004" name="Формула" r:id="rId37" imgW="330120" imgH="101520" progId="Equation.3">
              <p:embed/>
            </p:oleObj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6072198" y="5572140"/>
          <a:ext cx="642942" cy="142876"/>
        </p:xfrm>
        <a:graphic>
          <a:graphicData uri="http://schemas.openxmlformats.org/presentationml/2006/ole">
            <p:oleObj spid="_x0000_s84005" name="Формула" r:id="rId38" imgW="330120" imgH="101520" progId="Equation.3">
              <p:embed/>
            </p:oleObj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5214942" y="5500702"/>
          <a:ext cx="642942" cy="142876"/>
        </p:xfrm>
        <a:graphic>
          <a:graphicData uri="http://schemas.openxmlformats.org/presentationml/2006/ole">
            <p:oleObj spid="_x0000_s84006" name="Формула" r:id="rId39" imgW="330120" imgH="101520" progId="Equation.3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6929454" y="5572140"/>
          <a:ext cx="642942" cy="142876"/>
        </p:xfrm>
        <a:graphic>
          <a:graphicData uri="http://schemas.openxmlformats.org/presentationml/2006/ole">
            <p:oleObj spid="_x0000_s84007" name="Формула" r:id="rId40" imgW="330120" imgH="101520" progId="Equation.3">
              <p:embed/>
            </p:oleObj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7715272" y="5500702"/>
          <a:ext cx="642942" cy="142876"/>
        </p:xfrm>
        <a:graphic>
          <a:graphicData uri="http://schemas.openxmlformats.org/presentationml/2006/ole">
            <p:oleObj spid="_x0000_s84008" name="Формула" r:id="rId41" imgW="330120" imgH="101520" progId="Equation.3">
              <p:embed/>
            </p:oleObj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/>
        </p:nvGraphicFramePr>
        <p:xfrm>
          <a:off x="1428728" y="714356"/>
          <a:ext cx="428628" cy="539754"/>
        </p:xfrm>
        <a:graphic>
          <a:graphicData uri="http://schemas.openxmlformats.org/presentationml/2006/ole">
            <p:oleObj spid="_x0000_s84009" name="Формула" r:id="rId42" imgW="342720" imgH="431640" progId="Equation.3">
              <p:embed/>
            </p:oleObj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/>
        </p:nvGraphicFramePr>
        <p:xfrm>
          <a:off x="1428728" y="1785926"/>
          <a:ext cx="357190" cy="500066"/>
        </p:xfrm>
        <a:graphic>
          <a:graphicData uri="http://schemas.openxmlformats.org/presentationml/2006/ole">
            <p:oleObj spid="_x0000_s84010" name="Формула" r:id="rId43" imgW="330120" imgH="419040" progId="Equation.3">
              <p:embed/>
            </p:oleObj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/>
        </p:nvGraphicFramePr>
        <p:xfrm>
          <a:off x="1428750" y="3206750"/>
          <a:ext cx="357188" cy="515938"/>
        </p:xfrm>
        <a:graphic>
          <a:graphicData uri="http://schemas.openxmlformats.org/presentationml/2006/ole">
            <p:oleObj spid="_x0000_s84011" name="Формула" r:id="rId44" imgW="330120" imgH="431640" progId="Equation.3">
              <p:embed/>
            </p:oleObj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/>
        </p:nvGraphicFramePr>
        <p:xfrm>
          <a:off x="1428750" y="4637088"/>
          <a:ext cx="357188" cy="514350"/>
        </p:xfrm>
        <a:graphic>
          <a:graphicData uri="http://schemas.openxmlformats.org/presentationml/2006/ole">
            <p:oleObj spid="_x0000_s84012" name="Формула" r:id="rId45" imgW="330120" imgH="431640" progId="Equation.3">
              <p:embed/>
            </p:oleObj>
          </a:graphicData>
        </a:graphic>
      </p:graphicFrame>
      <p:graphicFrame>
        <p:nvGraphicFramePr>
          <p:cNvPr id="55" name="Объект 54"/>
          <p:cNvGraphicFramePr>
            <a:graphicFrameLocks noChangeAspect="1"/>
          </p:cNvGraphicFramePr>
          <p:nvPr/>
        </p:nvGraphicFramePr>
        <p:xfrm>
          <a:off x="1408113" y="5786438"/>
          <a:ext cx="398462" cy="500062"/>
        </p:xfrm>
        <a:graphic>
          <a:graphicData uri="http://schemas.openxmlformats.org/presentationml/2006/ole">
            <p:oleObj spid="_x0000_s84013" name="Формула" r:id="rId46" imgW="368280" imgH="419040" progId="Equation.3">
              <p:embed/>
            </p:oleObj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/>
        </p:nvGraphicFramePr>
        <p:xfrm>
          <a:off x="2889250" y="722313"/>
          <a:ext cx="365125" cy="523875"/>
        </p:xfrm>
        <a:graphic>
          <a:graphicData uri="http://schemas.openxmlformats.org/presentationml/2006/ole">
            <p:oleObj spid="_x0000_s84014" name="Формула" r:id="rId47" imgW="291960" imgH="419040" progId="Equation.3">
              <p:embed/>
            </p:oleObj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/>
        </p:nvGraphicFramePr>
        <p:xfrm>
          <a:off x="4365625" y="714375"/>
          <a:ext cx="412750" cy="539750"/>
        </p:xfrm>
        <a:graphic>
          <a:graphicData uri="http://schemas.openxmlformats.org/presentationml/2006/ole">
            <p:oleObj spid="_x0000_s84015" name="Формула" r:id="rId48" imgW="330120" imgH="431640" progId="Equation.3">
              <p:embed/>
            </p:oleObj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/>
        </p:nvGraphicFramePr>
        <p:xfrm>
          <a:off x="5857875" y="682625"/>
          <a:ext cx="428625" cy="603250"/>
        </p:xfrm>
        <a:graphic>
          <a:graphicData uri="http://schemas.openxmlformats.org/presentationml/2006/ole">
            <p:oleObj spid="_x0000_s84016" name="Формула" r:id="rId49" imgW="342720" imgH="482400" progId="Equation.3">
              <p:embed/>
            </p:oleObj>
          </a:graphicData>
        </a:graphic>
      </p:graphicFrame>
      <p:graphicFrame>
        <p:nvGraphicFramePr>
          <p:cNvPr id="59" name="Объект 58"/>
          <p:cNvGraphicFramePr>
            <a:graphicFrameLocks noChangeAspect="1"/>
          </p:cNvGraphicFramePr>
          <p:nvPr/>
        </p:nvGraphicFramePr>
        <p:xfrm>
          <a:off x="7429520" y="714356"/>
          <a:ext cx="428628" cy="539754"/>
        </p:xfrm>
        <a:graphic>
          <a:graphicData uri="http://schemas.openxmlformats.org/presentationml/2006/ole">
            <p:oleObj spid="_x0000_s84017" name="Формула" r:id="rId50" imgW="342720" imgH="431640" progId="Equation.3">
              <p:embed/>
            </p:oleObj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3929058" y="1071546"/>
          <a:ext cx="450852" cy="122238"/>
        </p:xfrm>
        <a:graphic>
          <a:graphicData uri="http://schemas.openxmlformats.org/presentationml/2006/ole">
            <p:oleObj spid="_x0000_s84018" name="Формула" r:id="rId51" imgW="330120" imgH="101520" progId="Equation.3">
              <p:embed/>
            </p:oleObj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3929058" y="2357430"/>
          <a:ext cx="450852" cy="122238"/>
        </p:xfrm>
        <a:graphic>
          <a:graphicData uri="http://schemas.openxmlformats.org/presentationml/2006/ole">
            <p:oleObj spid="_x0000_s84019" name="Формула" r:id="rId52" imgW="330120" imgH="101520" progId="Equation.3">
              <p:embed/>
            </p:oleObj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929058" y="3714752"/>
          <a:ext cx="450852" cy="122238"/>
        </p:xfrm>
        <a:graphic>
          <a:graphicData uri="http://schemas.openxmlformats.org/presentationml/2006/ole">
            <p:oleObj spid="_x0000_s84020" name="Формула" r:id="rId53" imgW="330120" imgH="101520" progId="Equation.3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3929058" y="4929198"/>
          <a:ext cx="450852" cy="122238"/>
        </p:xfrm>
        <a:graphic>
          <a:graphicData uri="http://schemas.openxmlformats.org/presentationml/2006/ole">
            <p:oleObj spid="_x0000_s84021" name="Формула" r:id="rId54" imgW="330120" imgH="101520" progId="Equation.3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3929058" y="6143644"/>
          <a:ext cx="450852" cy="122238"/>
        </p:xfrm>
        <a:graphic>
          <a:graphicData uri="http://schemas.openxmlformats.org/presentationml/2006/ole">
            <p:oleObj spid="_x0000_s84022" name="Формула" r:id="rId55" imgW="330120" imgH="101520" progId="Equation.3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286380" y="1142984"/>
          <a:ext cx="450852" cy="122238"/>
        </p:xfrm>
        <a:graphic>
          <a:graphicData uri="http://schemas.openxmlformats.org/presentationml/2006/ole">
            <p:oleObj spid="_x0000_s84023" name="Формула" r:id="rId56" imgW="330120" imgH="101520" progId="Equation.3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5286380" y="2357430"/>
          <a:ext cx="450852" cy="122238"/>
        </p:xfrm>
        <a:graphic>
          <a:graphicData uri="http://schemas.openxmlformats.org/presentationml/2006/ole">
            <p:oleObj spid="_x0000_s84024" name="Формула" r:id="rId57" imgW="330120" imgH="101520" progId="Equation.3">
              <p:embed/>
            </p:oleObj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5286380" y="3714752"/>
          <a:ext cx="450852" cy="122238"/>
        </p:xfrm>
        <a:graphic>
          <a:graphicData uri="http://schemas.openxmlformats.org/presentationml/2006/ole">
            <p:oleObj spid="_x0000_s84025" name="Формула" r:id="rId58" imgW="330120" imgH="101520" progId="Equation.3">
              <p:embed/>
            </p:oleObj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/>
        </p:nvGraphicFramePr>
        <p:xfrm>
          <a:off x="5286380" y="5000636"/>
          <a:ext cx="450852" cy="122238"/>
        </p:xfrm>
        <a:graphic>
          <a:graphicData uri="http://schemas.openxmlformats.org/presentationml/2006/ole">
            <p:oleObj spid="_x0000_s84026" name="Формула" r:id="rId59" imgW="330120" imgH="101520" progId="Equation.3">
              <p:embed/>
            </p:oleObj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/>
        </p:nvGraphicFramePr>
        <p:xfrm>
          <a:off x="5286380" y="6143644"/>
          <a:ext cx="450852" cy="122238"/>
        </p:xfrm>
        <a:graphic>
          <a:graphicData uri="http://schemas.openxmlformats.org/presentationml/2006/ole">
            <p:oleObj spid="_x0000_s84027" name="Формула" r:id="rId60" imgW="330120" imgH="101520" progId="Equation.3">
              <p:embed/>
            </p:oleObj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6929454" y="1214422"/>
          <a:ext cx="450852" cy="122238"/>
        </p:xfrm>
        <a:graphic>
          <a:graphicData uri="http://schemas.openxmlformats.org/presentationml/2006/ole">
            <p:oleObj spid="_x0000_s84028" name="Формула" r:id="rId61" imgW="330120" imgH="101520" progId="Equation.3">
              <p:embed/>
            </p:oleObj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6929454" y="2428868"/>
          <a:ext cx="450852" cy="122238"/>
        </p:xfrm>
        <a:graphic>
          <a:graphicData uri="http://schemas.openxmlformats.org/presentationml/2006/ole">
            <p:oleObj spid="_x0000_s84029" name="Формула" r:id="rId62" imgW="330120" imgH="101520" progId="Equation.3">
              <p:embed/>
            </p:oleObj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6929454" y="3786190"/>
          <a:ext cx="450852" cy="122238"/>
        </p:xfrm>
        <a:graphic>
          <a:graphicData uri="http://schemas.openxmlformats.org/presentationml/2006/ole">
            <p:oleObj spid="_x0000_s84030" name="Формула" r:id="rId63" imgW="330120" imgH="101520" progId="Equation.3">
              <p:embed/>
            </p:oleObj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/>
        </p:nvGraphicFramePr>
        <p:xfrm>
          <a:off x="6929454" y="5072074"/>
          <a:ext cx="450852" cy="122238"/>
        </p:xfrm>
        <a:graphic>
          <a:graphicData uri="http://schemas.openxmlformats.org/presentationml/2006/ole">
            <p:oleObj spid="_x0000_s84031" name="Формула" r:id="rId64" imgW="330120" imgH="101520" progId="Equation.3">
              <p:embed/>
            </p:oleObj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/>
        </p:nvGraphicFramePr>
        <p:xfrm>
          <a:off x="7000892" y="6215082"/>
          <a:ext cx="450852" cy="122238"/>
        </p:xfrm>
        <a:graphic>
          <a:graphicData uri="http://schemas.openxmlformats.org/presentationml/2006/ole">
            <p:oleObj spid="_x0000_s84032" name="Формула" r:id="rId65" imgW="330120" imgH="101520" progId="Equation.3">
              <p:embed/>
            </p:oleObj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/>
        </p:nvGraphicFramePr>
        <p:xfrm>
          <a:off x="2857488" y="1785926"/>
          <a:ext cx="469900" cy="419100"/>
        </p:xfrm>
        <a:graphic>
          <a:graphicData uri="http://schemas.openxmlformats.org/presentationml/2006/ole">
            <p:oleObj spid="_x0000_s84033" name="Формула" r:id="rId66" imgW="469800" imgH="419040" progId="Equation.3">
              <p:embed/>
            </p:oleObj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/>
        </p:nvGraphicFramePr>
        <p:xfrm>
          <a:off x="4364038" y="1779588"/>
          <a:ext cx="457200" cy="431800"/>
        </p:xfrm>
        <a:graphic>
          <a:graphicData uri="http://schemas.openxmlformats.org/presentationml/2006/ole">
            <p:oleObj spid="_x0000_s84034" name="Формула" r:id="rId67" imgW="457200" imgH="431640" progId="Equation.3">
              <p:embed/>
            </p:oleObj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/>
        </p:nvGraphicFramePr>
        <p:xfrm>
          <a:off x="5851525" y="1754188"/>
          <a:ext cx="482600" cy="482600"/>
        </p:xfrm>
        <a:graphic>
          <a:graphicData uri="http://schemas.openxmlformats.org/presentationml/2006/ole">
            <p:oleObj spid="_x0000_s84035" name="Формула" r:id="rId68" imgW="482400" imgH="482400" progId="Equation.3">
              <p:embed/>
            </p:oleObj>
          </a:graphicData>
        </a:graphic>
      </p:graphicFrame>
      <p:graphicFrame>
        <p:nvGraphicFramePr>
          <p:cNvPr id="77" name="Объект 76"/>
          <p:cNvGraphicFramePr>
            <a:graphicFrameLocks noChangeAspect="1"/>
          </p:cNvGraphicFramePr>
          <p:nvPr/>
        </p:nvGraphicFramePr>
        <p:xfrm>
          <a:off x="7423150" y="1779588"/>
          <a:ext cx="482600" cy="431800"/>
        </p:xfrm>
        <a:graphic>
          <a:graphicData uri="http://schemas.openxmlformats.org/presentationml/2006/ole">
            <p:oleObj spid="_x0000_s84036" name="Формула" r:id="rId69" imgW="482400" imgH="431640" progId="Equation.3">
              <p:embed/>
            </p:oleObj>
          </a:graphicData>
        </a:graphic>
      </p:graphicFrame>
      <p:graphicFrame>
        <p:nvGraphicFramePr>
          <p:cNvPr id="78" name="Объект 77"/>
          <p:cNvGraphicFramePr>
            <a:graphicFrameLocks noChangeAspect="1"/>
          </p:cNvGraphicFramePr>
          <p:nvPr/>
        </p:nvGraphicFramePr>
        <p:xfrm>
          <a:off x="2876550" y="3208338"/>
          <a:ext cx="431800" cy="431800"/>
        </p:xfrm>
        <a:graphic>
          <a:graphicData uri="http://schemas.openxmlformats.org/presentationml/2006/ole">
            <p:oleObj spid="_x0000_s84037" name="Формула" r:id="rId70" imgW="431640" imgH="431640" progId="Equation.3">
              <p:embed/>
            </p:oleObj>
          </a:graphicData>
        </a:graphic>
      </p:graphicFrame>
      <p:graphicFrame>
        <p:nvGraphicFramePr>
          <p:cNvPr id="79" name="Объект 78"/>
          <p:cNvGraphicFramePr>
            <a:graphicFrameLocks noChangeAspect="1"/>
          </p:cNvGraphicFramePr>
          <p:nvPr/>
        </p:nvGraphicFramePr>
        <p:xfrm>
          <a:off x="2882900" y="4637088"/>
          <a:ext cx="419100" cy="431800"/>
        </p:xfrm>
        <a:graphic>
          <a:graphicData uri="http://schemas.openxmlformats.org/presentationml/2006/ole">
            <p:oleObj spid="_x0000_s84038" name="Формула" r:id="rId71" imgW="419040" imgH="431640" progId="Equation.3">
              <p:embed/>
            </p:oleObj>
          </a:graphicData>
        </a:graphic>
      </p:graphicFrame>
      <p:graphicFrame>
        <p:nvGraphicFramePr>
          <p:cNvPr id="80" name="Объект 79"/>
          <p:cNvGraphicFramePr>
            <a:graphicFrameLocks noChangeAspect="1"/>
          </p:cNvGraphicFramePr>
          <p:nvPr/>
        </p:nvGraphicFramePr>
        <p:xfrm>
          <a:off x="2857488" y="5786454"/>
          <a:ext cx="469900" cy="419100"/>
        </p:xfrm>
        <a:graphic>
          <a:graphicData uri="http://schemas.openxmlformats.org/presentationml/2006/ole">
            <p:oleObj spid="_x0000_s84039" name="Формула" r:id="rId72" imgW="469800" imgH="419040" progId="Equation.3">
              <p:embed/>
            </p:oleObj>
          </a:graphicData>
        </a:graphic>
      </p:graphicFrame>
      <p:graphicFrame>
        <p:nvGraphicFramePr>
          <p:cNvPr id="81" name="Объект 80"/>
          <p:cNvGraphicFramePr>
            <a:graphicFrameLocks noChangeAspect="1"/>
          </p:cNvGraphicFramePr>
          <p:nvPr/>
        </p:nvGraphicFramePr>
        <p:xfrm>
          <a:off x="4376738" y="3208338"/>
          <a:ext cx="431800" cy="431800"/>
        </p:xfrm>
        <a:graphic>
          <a:graphicData uri="http://schemas.openxmlformats.org/presentationml/2006/ole">
            <p:oleObj spid="_x0000_s84040" name="Формула" r:id="rId73" imgW="431640" imgH="431640" progId="Equation.3">
              <p:embed/>
            </p:oleObj>
          </a:graphicData>
        </a:graphic>
      </p:graphicFrame>
      <p:graphicFrame>
        <p:nvGraphicFramePr>
          <p:cNvPr id="82" name="Объект 81"/>
          <p:cNvGraphicFramePr>
            <a:graphicFrameLocks noChangeAspect="1"/>
          </p:cNvGraphicFramePr>
          <p:nvPr/>
        </p:nvGraphicFramePr>
        <p:xfrm>
          <a:off x="5715008" y="3214686"/>
          <a:ext cx="406400" cy="482600"/>
        </p:xfrm>
        <a:graphic>
          <a:graphicData uri="http://schemas.openxmlformats.org/presentationml/2006/ole">
            <p:oleObj spid="_x0000_s84041" name="Формула" r:id="rId74" imgW="406080" imgH="482400" progId="Equation.3">
              <p:embed/>
            </p:oleObj>
          </a:graphicData>
        </a:graphic>
      </p:graphicFrame>
      <p:graphicFrame>
        <p:nvGraphicFramePr>
          <p:cNvPr id="83" name="Объект 82"/>
          <p:cNvGraphicFramePr>
            <a:graphicFrameLocks noChangeAspect="1"/>
          </p:cNvGraphicFramePr>
          <p:nvPr/>
        </p:nvGraphicFramePr>
        <p:xfrm>
          <a:off x="7429520" y="3214686"/>
          <a:ext cx="457200" cy="431800"/>
        </p:xfrm>
        <a:graphic>
          <a:graphicData uri="http://schemas.openxmlformats.org/presentationml/2006/ole">
            <p:oleObj spid="_x0000_s84042" name="Формула" r:id="rId75" imgW="457200" imgH="431640" progId="Equation.3">
              <p:embed/>
            </p:oleObj>
          </a:graphicData>
        </a:graphic>
      </p:graphicFrame>
      <p:graphicFrame>
        <p:nvGraphicFramePr>
          <p:cNvPr id="84" name="Объект 83"/>
          <p:cNvGraphicFramePr>
            <a:graphicFrameLocks noChangeAspect="1"/>
          </p:cNvGraphicFramePr>
          <p:nvPr/>
        </p:nvGraphicFramePr>
        <p:xfrm>
          <a:off x="4376738" y="4565650"/>
          <a:ext cx="431800" cy="431800"/>
        </p:xfrm>
        <a:graphic>
          <a:graphicData uri="http://schemas.openxmlformats.org/presentationml/2006/ole">
            <p:oleObj spid="_x0000_s84043" name="Формула" r:id="rId76" imgW="431640" imgH="431640" progId="Equation.3">
              <p:embed/>
            </p:oleObj>
          </a:graphicData>
        </a:graphic>
      </p:graphicFrame>
      <p:graphicFrame>
        <p:nvGraphicFramePr>
          <p:cNvPr id="85" name="Объект 84"/>
          <p:cNvGraphicFramePr>
            <a:graphicFrameLocks noChangeAspect="1"/>
          </p:cNvGraphicFramePr>
          <p:nvPr/>
        </p:nvGraphicFramePr>
        <p:xfrm>
          <a:off x="5746750" y="4540250"/>
          <a:ext cx="406400" cy="482600"/>
        </p:xfrm>
        <a:graphic>
          <a:graphicData uri="http://schemas.openxmlformats.org/presentationml/2006/ole">
            <p:oleObj spid="_x0000_s84044" name="Формула" r:id="rId77" imgW="406080" imgH="482400" progId="Equation.3">
              <p:embed/>
            </p:oleObj>
          </a:graphicData>
        </a:graphic>
      </p:graphicFrame>
      <p:graphicFrame>
        <p:nvGraphicFramePr>
          <p:cNvPr id="86" name="Объект 85"/>
          <p:cNvGraphicFramePr>
            <a:graphicFrameLocks noChangeAspect="1"/>
          </p:cNvGraphicFramePr>
          <p:nvPr/>
        </p:nvGraphicFramePr>
        <p:xfrm>
          <a:off x="7435850" y="4565650"/>
          <a:ext cx="457200" cy="431800"/>
        </p:xfrm>
        <a:graphic>
          <a:graphicData uri="http://schemas.openxmlformats.org/presentationml/2006/ole">
            <p:oleObj spid="_x0000_s84045" name="Формула" r:id="rId78" imgW="457200" imgH="431640" progId="Equation.3">
              <p:embed/>
            </p:oleObj>
          </a:graphicData>
        </a:graphic>
      </p:graphicFrame>
      <p:graphicFrame>
        <p:nvGraphicFramePr>
          <p:cNvPr id="87" name="Объект 86"/>
          <p:cNvGraphicFramePr>
            <a:graphicFrameLocks noChangeAspect="1"/>
          </p:cNvGraphicFramePr>
          <p:nvPr/>
        </p:nvGraphicFramePr>
        <p:xfrm>
          <a:off x="4357688" y="5780088"/>
          <a:ext cx="469900" cy="431800"/>
        </p:xfrm>
        <a:graphic>
          <a:graphicData uri="http://schemas.openxmlformats.org/presentationml/2006/ole">
            <p:oleObj spid="_x0000_s84046" name="Формула" r:id="rId79" imgW="469800" imgH="431640" progId="Equation.3">
              <p:embed/>
            </p:oleObj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/>
        </p:nvGraphicFramePr>
        <p:xfrm>
          <a:off x="5727700" y="5754688"/>
          <a:ext cx="444500" cy="482600"/>
        </p:xfrm>
        <a:graphic>
          <a:graphicData uri="http://schemas.openxmlformats.org/presentationml/2006/ole">
            <p:oleObj spid="_x0000_s84047" name="Формула" r:id="rId80" imgW="444240" imgH="482400" progId="Equation.3">
              <p:embed/>
            </p:oleObj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/>
        </p:nvGraphicFramePr>
        <p:xfrm>
          <a:off x="7416800" y="5780088"/>
          <a:ext cx="495300" cy="431800"/>
        </p:xfrm>
        <a:graphic>
          <a:graphicData uri="http://schemas.openxmlformats.org/presentationml/2006/ole">
            <p:oleObj spid="_x0000_s84048" name="Формула" r:id="rId81" imgW="495000" imgH="431640" progId="Equation.3">
              <p:embed/>
            </p:oleObj>
          </a:graphicData>
        </a:graphic>
      </p:graphicFrame>
      <p:graphicFrame>
        <p:nvGraphicFramePr>
          <p:cNvPr id="90" name="Объект 89"/>
          <p:cNvGraphicFramePr>
            <a:graphicFrameLocks noChangeAspect="1"/>
          </p:cNvGraphicFramePr>
          <p:nvPr/>
        </p:nvGraphicFramePr>
        <p:xfrm>
          <a:off x="6572264" y="5072074"/>
          <a:ext cx="311150" cy="388938"/>
        </p:xfrm>
        <a:graphic>
          <a:graphicData uri="http://schemas.openxmlformats.org/presentationml/2006/ole">
            <p:oleObj spid="_x0000_s84049" name="Формула" r:id="rId82" imgW="253800" imgH="317160" progId="Equation.3">
              <p:embed/>
            </p:oleObj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/>
        </p:nvGraphicFramePr>
        <p:xfrm>
          <a:off x="2357422" y="5072074"/>
          <a:ext cx="520700" cy="431800"/>
        </p:xfrm>
        <a:graphic>
          <a:graphicData uri="http://schemas.openxmlformats.org/presentationml/2006/ole">
            <p:oleObj spid="_x0000_s84050" name="Формула" r:id="rId83" imgW="520560" imgH="431640" progId="Equation.3">
              <p:embed/>
            </p:oleObj>
          </a:graphicData>
        </a:graphic>
      </p:graphicFrame>
      <p:graphicFrame>
        <p:nvGraphicFramePr>
          <p:cNvPr id="92" name="Объект 91"/>
          <p:cNvGraphicFramePr>
            <a:graphicFrameLocks noChangeAspect="1"/>
          </p:cNvGraphicFramePr>
          <p:nvPr/>
        </p:nvGraphicFramePr>
        <p:xfrm>
          <a:off x="3286116" y="5072074"/>
          <a:ext cx="647700" cy="431800"/>
        </p:xfrm>
        <a:graphic>
          <a:graphicData uri="http://schemas.openxmlformats.org/presentationml/2006/ole">
            <p:oleObj spid="_x0000_s84051" name="Формула" r:id="rId84" imgW="647640" imgH="431640" progId="Equation.3">
              <p:embed/>
            </p:oleObj>
          </a:graphicData>
        </a:graphic>
      </p:graphicFrame>
      <p:graphicFrame>
        <p:nvGraphicFramePr>
          <p:cNvPr id="93" name="Объект 92"/>
          <p:cNvGraphicFramePr>
            <a:graphicFrameLocks noChangeAspect="1"/>
          </p:cNvGraphicFramePr>
          <p:nvPr/>
        </p:nvGraphicFramePr>
        <p:xfrm>
          <a:off x="4643438" y="5072074"/>
          <a:ext cx="647700" cy="431800"/>
        </p:xfrm>
        <a:graphic>
          <a:graphicData uri="http://schemas.openxmlformats.org/presentationml/2006/ole">
            <p:oleObj spid="_x0000_s84052" name="Формула" r:id="rId85" imgW="647640" imgH="431640" progId="Equation.3">
              <p:embed/>
            </p:oleObj>
          </a:graphicData>
        </a:graphic>
      </p:graphicFrame>
      <p:graphicFrame>
        <p:nvGraphicFramePr>
          <p:cNvPr id="94" name="Объект 93"/>
          <p:cNvGraphicFramePr>
            <a:graphicFrameLocks noChangeAspect="1"/>
          </p:cNvGraphicFramePr>
          <p:nvPr/>
        </p:nvGraphicFramePr>
        <p:xfrm>
          <a:off x="8274050" y="5072063"/>
          <a:ext cx="673100" cy="431800"/>
        </p:xfrm>
        <a:graphic>
          <a:graphicData uri="http://schemas.openxmlformats.org/presentationml/2006/ole">
            <p:oleObj spid="_x0000_s84053" name="Формула" r:id="rId86" imgW="672840" imgH="431640" progId="Equation.3">
              <p:embed/>
            </p:oleObj>
          </a:graphicData>
        </a:graphic>
      </p:graphicFrame>
      <p:graphicFrame>
        <p:nvGraphicFramePr>
          <p:cNvPr id="95" name="Объект 94"/>
          <p:cNvGraphicFramePr>
            <a:graphicFrameLocks noChangeAspect="1"/>
          </p:cNvGraphicFramePr>
          <p:nvPr/>
        </p:nvGraphicFramePr>
        <p:xfrm>
          <a:off x="6143636" y="1285860"/>
          <a:ext cx="812800" cy="482600"/>
        </p:xfrm>
        <a:graphic>
          <a:graphicData uri="http://schemas.openxmlformats.org/presentationml/2006/ole">
            <p:oleObj spid="_x0000_s84054" name="Формула" r:id="rId87" imgW="812520" imgH="482400" progId="Equation.3">
              <p:embed/>
            </p:oleObj>
          </a:graphicData>
        </a:graphic>
      </p:graphicFrame>
      <p:graphicFrame>
        <p:nvGraphicFramePr>
          <p:cNvPr id="96" name="Объект 95"/>
          <p:cNvGraphicFramePr>
            <a:graphicFrameLocks noChangeAspect="1"/>
          </p:cNvGraphicFramePr>
          <p:nvPr/>
        </p:nvGraphicFramePr>
        <p:xfrm>
          <a:off x="6000760" y="2428868"/>
          <a:ext cx="965200" cy="482600"/>
        </p:xfrm>
        <a:graphic>
          <a:graphicData uri="http://schemas.openxmlformats.org/presentationml/2006/ole">
            <p:oleObj spid="_x0000_s84055" name="Формула" r:id="rId88" imgW="965160" imgH="482400" progId="Equation.3">
              <p:embed/>
            </p:oleObj>
          </a:graphicData>
        </a:graphic>
      </p:graphicFrame>
      <p:graphicFrame>
        <p:nvGraphicFramePr>
          <p:cNvPr id="97" name="Объект 96"/>
          <p:cNvGraphicFramePr>
            <a:graphicFrameLocks noChangeAspect="1"/>
          </p:cNvGraphicFramePr>
          <p:nvPr/>
        </p:nvGraphicFramePr>
        <p:xfrm>
          <a:off x="5948363" y="6215063"/>
          <a:ext cx="927100" cy="482600"/>
        </p:xfrm>
        <a:graphic>
          <a:graphicData uri="http://schemas.openxmlformats.org/presentationml/2006/ole">
            <p:oleObj spid="_x0000_s84056" name="Формула" r:id="rId89" imgW="927000" imgH="482400" progId="Equation.3">
              <p:embed/>
            </p:oleObj>
          </a:graphicData>
        </a:graphic>
      </p:graphicFrame>
      <p:graphicFrame>
        <p:nvGraphicFramePr>
          <p:cNvPr id="98" name="Объект 97"/>
          <p:cNvGraphicFramePr>
            <a:graphicFrameLocks noChangeAspect="1"/>
          </p:cNvGraphicFramePr>
          <p:nvPr/>
        </p:nvGraphicFramePr>
        <p:xfrm>
          <a:off x="5967413" y="3857625"/>
          <a:ext cx="889000" cy="482600"/>
        </p:xfrm>
        <a:graphic>
          <a:graphicData uri="http://schemas.openxmlformats.org/presentationml/2006/ole">
            <p:oleObj spid="_x0000_s84057" name="Формула" r:id="rId90" imgW="888840" imgH="482400" progId="Equation.3">
              <p:embed/>
            </p:oleObj>
          </a:graphicData>
        </a:graphic>
      </p:graphicFrame>
      <p:grpSp>
        <p:nvGrpSpPr>
          <p:cNvPr id="104" name="Группа 103"/>
          <p:cNvGrpSpPr/>
          <p:nvPr/>
        </p:nvGrpSpPr>
        <p:grpSpPr>
          <a:xfrm>
            <a:off x="6000760" y="1285860"/>
            <a:ext cx="928694" cy="500066"/>
            <a:chOff x="6000760" y="1285860"/>
            <a:chExt cx="928694" cy="500066"/>
          </a:xfrm>
        </p:grpSpPr>
        <p:cxnSp>
          <p:nvCxnSpPr>
            <p:cNvPr id="100" name="Прямая соединительная линия 99"/>
            <p:cNvCxnSpPr/>
            <p:nvPr/>
          </p:nvCxnSpPr>
          <p:spPr>
            <a:xfrm rot="5400000">
              <a:off x="5750727" y="1535893"/>
              <a:ext cx="500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>
            <a:xfrm>
              <a:off x="6000760" y="1285860"/>
              <a:ext cx="9286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Группа 104"/>
          <p:cNvGrpSpPr/>
          <p:nvPr/>
        </p:nvGrpSpPr>
        <p:grpSpPr>
          <a:xfrm>
            <a:off x="6000760" y="2428868"/>
            <a:ext cx="928694" cy="500066"/>
            <a:chOff x="6000760" y="1285860"/>
            <a:chExt cx="928694" cy="500066"/>
          </a:xfrm>
        </p:grpSpPr>
        <p:cxnSp>
          <p:nvCxnSpPr>
            <p:cNvPr id="106" name="Прямая соединительная линия 105"/>
            <p:cNvCxnSpPr/>
            <p:nvPr/>
          </p:nvCxnSpPr>
          <p:spPr>
            <a:xfrm rot="5400000">
              <a:off x="5750727" y="1535893"/>
              <a:ext cx="500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>
            <a:xfrm>
              <a:off x="6000760" y="1285860"/>
              <a:ext cx="9286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Группа 107"/>
          <p:cNvGrpSpPr/>
          <p:nvPr/>
        </p:nvGrpSpPr>
        <p:grpSpPr>
          <a:xfrm>
            <a:off x="6000760" y="3857628"/>
            <a:ext cx="928694" cy="500066"/>
            <a:chOff x="6000760" y="1285860"/>
            <a:chExt cx="928694" cy="500066"/>
          </a:xfrm>
        </p:grpSpPr>
        <p:cxnSp>
          <p:nvCxnSpPr>
            <p:cNvPr id="109" name="Прямая соединительная линия 108"/>
            <p:cNvCxnSpPr/>
            <p:nvPr/>
          </p:nvCxnSpPr>
          <p:spPr>
            <a:xfrm rot="5400000">
              <a:off x="5750727" y="1535893"/>
              <a:ext cx="500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>
            <a:xfrm>
              <a:off x="6000760" y="1285860"/>
              <a:ext cx="9286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Группа 110"/>
          <p:cNvGrpSpPr/>
          <p:nvPr/>
        </p:nvGrpSpPr>
        <p:grpSpPr>
          <a:xfrm>
            <a:off x="6000760" y="5000636"/>
            <a:ext cx="928694" cy="500066"/>
            <a:chOff x="6000760" y="1285860"/>
            <a:chExt cx="928694" cy="500066"/>
          </a:xfrm>
        </p:grpSpPr>
        <p:cxnSp>
          <p:nvCxnSpPr>
            <p:cNvPr id="112" name="Прямая соединительная линия 111"/>
            <p:cNvCxnSpPr/>
            <p:nvPr/>
          </p:nvCxnSpPr>
          <p:spPr>
            <a:xfrm rot="5400000">
              <a:off x="5750727" y="1535893"/>
              <a:ext cx="500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>
              <a:off x="6000760" y="1285860"/>
              <a:ext cx="9286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Группа 113"/>
          <p:cNvGrpSpPr/>
          <p:nvPr/>
        </p:nvGrpSpPr>
        <p:grpSpPr>
          <a:xfrm>
            <a:off x="5929322" y="6143644"/>
            <a:ext cx="928694" cy="500066"/>
            <a:chOff x="6000760" y="1285860"/>
            <a:chExt cx="928694" cy="500066"/>
          </a:xfrm>
        </p:grpSpPr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5750727" y="1535893"/>
              <a:ext cx="500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>
              <a:off x="6000760" y="1285860"/>
              <a:ext cx="9286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Прямая соединительная линия 120"/>
          <p:cNvCxnSpPr/>
          <p:nvPr/>
        </p:nvCxnSpPr>
        <p:spPr>
          <a:xfrm>
            <a:off x="1357290" y="5143512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rot="5400000" flipH="1" flipV="1">
            <a:off x="1571604" y="4857760"/>
            <a:ext cx="571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>
            <a:off x="2928926" y="5072074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 rot="5400000" flipH="1" flipV="1">
            <a:off x="3178959" y="4822041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>
            <a:off x="4357686" y="5072074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 rot="5400000" flipH="1" flipV="1">
            <a:off x="4607719" y="4822041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>
            <a:off x="7429520" y="5143512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/>
          <p:nvPr/>
        </p:nvCxnSpPr>
        <p:spPr>
          <a:xfrm rot="5400000" flipH="1" flipV="1">
            <a:off x="7679553" y="4893479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/>
          <p:nvPr/>
        </p:nvCxnSpPr>
        <p:spPr>
          <a:xfrm>
            <a:off x="5715008" y="5072074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/>
          <p:nvPr/>
        </p:nvCxnSpPr>
        <p:spPr>
          <a:xfrm rot="5400000" flipH="1" flipV="1">
            <a:off x="5965041" y="4822041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54098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Заполняем остальные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клетки симплекс-таблицы: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 нижний угол вносится произведение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верхний угол </a:t>
            </a:r>
            <a:r>
              <a:rPr lang="en-US" sz="4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-той строки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нижний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угол  </a:t>
            </a: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-го столбца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461125" y="1571625"/>
          <a:ext cx="769938" cy="631825"/>
        </p:xfrm>
        <a:graphic>
          <a:graphicData uri="http://schemas.openxmlformats.org/presentationml/2006/ole">
            <p:oleObj spid="_x0000_s84994" name="Формула" r:id="rId3" imgW="495000" imgH="40608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6500826" y="5032781"/>
          <a:ext cx="428628" cy="482207"/>
        </p:xfrm>
        <a:graphic>
          <a:graphicData uri="http://schemas.openxmlformats.org/presentationml/2006/ole">
            <p:oleObj spid="_x0000_s84995" name="Формула" r:id="rId4" imgW="2030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Получим: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539552" y="1268760"/>
          <a:ext cx="7963000" cy="4799076"/>
        </p:xfrm>
        <a:graphic>
          <a:graphicData uri="http://schemas.openxmlformats.org/presentationml/2006/ole">
            <p:oleObj spid="_x0000_s40965" name="Формула" r:id="rId3" imgW="2298600" imgH="1396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85729"/>
          <a:ext cx="8503841" cy="646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2944"/>
                <a:gridCol w="742944"/>
                <a:gridCol w="535785"/>
                <a:gridCol w="535785"/>
                <a:gridCol w="214314"/>
                <a:gridCol w="214314"/>
                <a:gridCol w="464347"/>
                <a:gridCol w="464347"/>
                <a:gridCol w="214314"/>
                <a:gridCol w="214314"/>
                <a:gridCol w="607223"/>
                <a:gridCol w="607223"/>
                <a:gridCol w="250033"/>
                <a:gridCol w="250033"/>
                <a:gridCol w="669201"/>
                <a:gridCol w="116840"/>
                <a:gridCol w="116840"/>
                <a:gridCol w="628640"/>
              </a:tblGrid>
              <a:tr h="414400"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2533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4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rowSpan="2">
                  <a:txBody>
                    <a:bodyPr/>
                    <a:lstStyle/>
                    <a:p>
                      <a:endParaRPr lang="ru-RU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67">
                <a:tc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1472" y="2214554"/>
          <a:ext cx="857256" cy="528020"/>
        </p:xfrm>
        <a:graphic>
          <a:graphicData uri="http://schemas.openxmlformats.org/presentationml/2006/ole">
            <p:oleObj spid="_x0000_s86018" name="Формула" r:id="rId3" imgW="58392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00034" y="4714884"/>
          <a:ext cx="857256" cy="528020"/>
        </p:xfrm>
        <a:graphic>
          <a:graphicData uri="http://schemas.openxmlformats.org/presentationml/2006/ole">
            <p:oleObj spid="_x0000_s86019" name="Формула" r:id="rId4" imgW="583920" imgH="4316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34" y="3643314"/>
          <a:ext cx="857256" cy="528020"/>
        </p:xfrm>
        <a:graphic>
          <a:graphicData uri="http://schemas.openxmlformats.org/presentationml/2006/ole">
            <p:oleObj spid="_x0000_s86020" name="Формула" r:id="rId5" imgW="5839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14348" y="6000768"/>
          <a:ext cx="503238" cy="528637"/>
        </p:xfrm>
        <a:graphic>
          <a:graphicData uri="http://schemas.openxmlformats.org/presentationml/2006/ole">
            <p:oleObj spid="_x0000_s86021" name="Формула" r:id="rId6" imgW="34272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28794" y="285728"/>
          <a:ext cx="279400" cy="381000"/>
        </p:xfrm>
        <a:graphic>
          <a:graphicData uri="http://schemas.openxmlformats.org/presentationml/2006/ole">
            <p:oleObj spid="_x0000_s86022" name="Формула" r:id="rId7" imgW="279360" imgH="38088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143240" y="214290"/>
          <a:ext cx="428625" cy="512763"/>
        </p:xfrm>
        <a:graphic>
          <a:graphicData uri="http://schemas.openxmlformats.org/presentationml/2006/ole">
            <p:oleObj spid="_x0000_s86023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552950" y="206375"/>
          <a:ext cx="466725" cy="528638"/>
        </p:xfrm>
        <a:graphic>
          <a:graphicData uri="http://schemas.openxmlformats.org/presentationml/2006/ole">
            <p:oleObj spid="_x0000_s86024" name="Формула" r:id="rId9" imgW="317160" imgH="431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035675" y="176213"/>
          <a:ext cx="503238" cy="590550"/>
        </p:xfrm>
        <a:graphic>
          <a:graphicData uri="http://schemas.openxmlformats.org/presentationml/2006/ole">
            <p:oleObj spid="_x0000_s86025" name="Формула" r:id="rId10" imgW="342720" imgH="48240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821613" y="206375"/>
          <a:ext cx="503237" cy="528638"/>
        </p:xfrm>
        <a:graphic>
          <a:graphicData uri="http://schemas.openxmlformats.org/presentationml/2006/ole">
            <p:oleObj spid="_x0000_s86026" name="Формула" r:id="rId11" imgW="34272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929058" y="428604"/>
          <a:ext cx="450852" cy="122238"/>
        </p:xfrm>
        <a:graphic>
          <a:graphicData uri="http://schemas.openxmlformats.org/presentationml/2006/ole">
            <p:oleObj spid="_x0000_s86027" name="Формула" r:id="rId12" imgW="330120" imgH="10152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000892" y="428604"/>
          <a:ext cx="450852" cy="122238"/>
        </p:xfrm>
        <a:graphic>
          <a:graphicData uri="http://schemas.openxmlformats.org/presentationml/2006/ole">
            <p:oleObj spid="_x0000_s86028" name="Формула" r:id="rId13" imgW="330120" imgH="10152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286380" y="428604"/>
          <a:ext cx="450852" cy="122238"/>
        </p:xfrm>
        <a:graphic>
          <a:graphicData uri="http://schemas.openxmlformats.org/presentationml/2006/ole">
            <p:oleObj spid="_x0000_s86029" name="Формула" r:id="rId14" imgW="330120" imgH="101520" progId="Equation.3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714348" y="3071810"/>
          <a:ext cx="450852" cy="122238"/>
        </p:xfrm>
        <a:graphic>
          <a:graphicData uri="http://schemas.openxmlformats.org/presentationml/2006/ole">
            <p:oleObj spid="_x0000_s86030" name="Формула" r:id="rId15" imgW="330120" imgH="101520" progId="Equation.3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14348" y="4429132"/>
          <a:ext cx="450852" cy="122238"/>
        </p:xfrm>
        <a:graphic>
          <a:graphicData uri="http://schemas.openxmlformats.org/presentationml/2006/ole">
            <p:oleObj spid="_x0000_s86031" name="Формула" r:id="rId16" imgW="330120" imgH="10152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472" y="5500702"/>
          <a:ext cx="450852" cy="122238"/>
        </p:xfrm>
        <a:graphic>
          <a:graphicData uri="http://schemas.openxmlformats.org/presentationml/2006/ole">
            <p:oleObj spid="_x0000_s86032" name="Формула" r:id="rId17" imgW="330120" imgH="101520" progId="Equation.3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857356" y="3071810"/>
          <a:ext cx="450852" cy="122238"/>
        </p:xfrm>
        <a:graphic>
          <a:graphicData uri="http://schemas.openxmlformats.org/presentationml/2006/ole">
            <p:oleObj spid="_x0000_s86033" name="Формула" r:id="rId18" imgW="330120" imgH="10152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071802" y="3071810"/>
          <a:ext cx="450852" cy="122238"/>
        </p:xfrm>
        <a:graphic>
          <a:graphicData uri="http://schemas.openxmlformats.org/presentationml/2006/ole">
            <p:oleObj spid="_x0000_s86034" name="Формула" r:id="rId19" imgW="330120" imgH="101520" progId="Equation.3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4572000" y="3071810"/>
          <a:ext cx="450852" cy="122238"/>
        </p:xfrm>
        <a:graphic>
          <a:graphicData uri="http://schemas.openxmlformats.org/presentationml/2006/ole">
            <p:oleObj spid="_x0000_s86035" name="Формула" r:id="rId20" imgW="330120" imgH="101520" progId="Equation.3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072198" y="3071810"/>
          <a:ext cx="450852" cy="122238"/>
        </p:xfrm>
        <a:graphic>
          <a:graphicData uri="http://schemas.openxmlformats.org/presentationml/2006/ole">
            <p:oleObj spid="_x0000_s86036" name="Формула" r:id="rId21" imgW="330120" imgH="101520" progId="Equation.3">
              <p:embed/>
            </p:oleObj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7572396" y="3071810"/>
          <a:ext cx="450852" cy="122238"/>
        </p:xfrm>
        <a:graphic>
          <a:graphicData uri="http://schemas.openxmlformats.org/presentationml/2006/ole">
            <p:oleObj spid="_x0000_s86037" name="Формула" r:id="rId22" imgW="330120" imgH="101520" progId="Equation.3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929454" y="3071810"/>
          <a:ext cx="450852" cy="122238"/>
        </p:xfrm>
        <a:graphic>
          <a:graphicData uri="http://schemas.openxmlformats.org/presentationml/2006/ole">
            <p:oleObj spid="_x0000_s86038" name="Формула" r:id="rId23" imgW="330120" imgH="10152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286380" y="3071810"/>
          <a:ext cx="450852" cy="122238"/>
        </p:xfrm>
        <a:graphic>
          <a:graphicData uri="http://schemas.openxmlformats.org/presentationml/2006/ole">
            <p:oleObj spid="_x0000_s86039" name="Формула" r:id="rId24" imgW="330120" imgH="101520" progId="Equation.3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929058" y="3071810"/>
          <a:ext cx="450852" cy="122238"/>
        </p:xfrm>
        <a:graphic>
          <a:graphicData uri="http://schemas.openxmlformats.org/presentationml/2006/ole">
            <p:oleObj spid="_x0000_s86040" name="Формула" r:id="rId25" imgW="330120" imgH="101520" progId="Equation.3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1928794" y="4429132"/>
          <a:ext cx="450852" cy="122238"/>
        </p:xfrm>
        <a:graphic>
          <a:graphicData uri="http://schemas.openxmlformats.org/presentationml/2006/ole">
            <p:oleObj spid="_x0000_s86041" name="Формула" r:id="rId26" imgW="330120" imgH="101520" progId="Equation.3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2000232" y="5500702"/>
          <a:ext cx="450852" cy="122238"/>
        </p:xfrm>
        <a:graphic>
          <a:graphicData uri="http://schemas.openxmlformats.org/presentationml/2006/ole">
            <p:oleObj spid="_x0000_s86042" name="Формула" r:id="rId27" imgW="330120" imgH="101520" progId="Equation.3">
              <p:embed/>
            </p:oleObj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3214678" y="4429132"/>
          <a:ext cx="450852" cy="122238"/>
        </p:xfrm>
        <a:graphic>
          <a:graphicData uri="http://schemas.openxmlformats.org/presentationml/2006/ole">
            <p:oleObj spid="_x0000_s86043" name="Формула" r:id="rId28" imgW="330120" imgH="101520" progId="Equation.3">
              <p:embed/>
            </p:oleObj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214678" y="5572140"/>
          <a:ext cx="450852" cy="122238"/>
        </p:xfrm>
        <a:graphic>
          <a:graphicData uri="http://schemas.openxmlformats.org/presentationml/2006/ole">
            <p:oleObj spid="_x0000_s86044" name="Формула" r:id="rId29" imgW="330120" imgH="101520" progId="Equation.3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929058" y="4429132"/>
          <a:ext cx="450852" cy="122238"/>
        </p:xfrm>
        <a:graphic>
          <a:graphicData uri="http://schemas.openxmlformats.org/presentationml/2006/ole">
            <p:oleObj spid="_x0000_s86045" name="Формула" r:id="rId30" imgW="330120" imgH="101520" progId="Equation.3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643438" y="4429132"/>
          <a:ext cx="450852" cy="122238"/>
        </p:xfrm>
        <a:graphic>
          <a:graphicData uri="http://schemas.openxmlformats.org/presentationml/2006/ole">
            <p:oleObj spid="_x0000_s86046" name="Формула" r:id="rId31" imgW="330120" imgH="101520" progId="Equation.3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6143636" y="4429132"/>
          <a:ext cx="450852" cy="122238"/>
        </p:xfrm>
        <a:graphic>
          <a:graphicData uri="http://schemas.openxmlformats.org/presentationml/2006/ole">
            <p:oleObj spid="_x0000_s86047" name="Формула" r:id="rId32" imgW="330120" imgH="101520" progId="Equation.3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7858148" y="4429132"/>
          <a:ext cx="450852" cy="122238"/>
        </p:xfrm>
        <a:graphic>
          <a:graphicData uri="http://schemas.openxmlformats.org/presentationml/2006/ole">
            <p:oleObj spid="_x0000_s86048" name="Формула" r:id="rId33" imgW="330120" imgH="101520" progId="Equation.3">
              <p:embed/>
            </p:oleObj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6929454" y="4429132"/>
          <a:ext cx="450852" cy="122238"/>
        </p:xfrm>
        <a:graphic>
          <a:graphicData uri="http://schemas.openxmlformats.org/presentationml/2006/ole">
            <p:oleObj spid="_x0000_s86049" name="Формула" r:id="rId34" imgW="330120" imgH="101520" progId="Equation.3">
              <p:embed/>
            </p:oleObj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5286380" y="4429132"/>
          <a:ext cx="450852" cy="122238"/>
        </p:xfrm>
        <a:graphic>
          <a:graphicData uri="http://schemas.openxmlformats.org/presentationml/2006/ole">
            <p:oleObj spid="_x0000_s86050" name="Формула" r:id="rId35" imgW="330120" imgH="101520" progId="Equation.3">
              <p:embed/>
            </p:oleObj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3929058" y="5572140"/>
          <a:ext cx="450852" cy="122238"/>
        </p:xfrm>
        <a:graphic>
          <a:graphicData uri="http://schemas.openxmlformats.org/presentationml/2006/ole">
            <p:oleObj spid="_x0000_s86051" name="Формула" r:id="rId36" imgW="330120" imgH="101520" progId="Equation.3">
              <p:embed/>
            </p:oleObj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4714876" y="5572140"/>
          <a:ext cx="450852" cy="122238"/>
        </p:xfrm>
        <a:graphic>
          <a:graphicData uri="http://schemas.openxmlformats.org/presentationml/2006/ole">
            <p:oleObj spid="_x0000_s86052" name="Формула" r:id="rId37" imgW="330120" imgH="101520" progId="Equation.3">
              <p:embed/>
            </p:oleObj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6072198" y="5572140"/>
          <a:ext cx="642942" cy="142876"/>
        </p:xfrm>
        <a:graphic>
          <a:graphicData uri="http://schemas.openxmlformats.org/presentationml/2006/ole">
            <p:oleObj spid="_x0000_s86053" name="Формула" r:id="rId38" imgW="330120" imgH="101520" progId="Equation.3">
              <p:embed/>
            </p:oleObj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5214942" y="5500702"/>
          <a:ext cx="642942" cy="142876"/>
        </p:xfrm>
        <a:graphic>
          <a:graphicData uri="http://schemas.openxmlformats.org/presentationml/2006/ole">
            <p:oleObj spid="_x0000_s86054" name="Формула" r:id="rId39" imgW="330120" imgH="101520" progId="Equation.3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6929454" y="5572140"/>
          <a:ext cx="642942" cy="142876"/>
        </p:xfrm>
        <a:graphic>
          <a:graphicData uri="http://schemas.openxmlformats.org/presentationml/2006/ole">
            <p:oleObj spid="_x0000_s86055" name="Формула" r:id="rId40" imgW="330120" imgH="101520" progId="Equation.3">
              <p:embed/>
            </p:oleObj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7715272" y="5500702"/>
          <a:ext cx="642942" cy="142876"/>
        </p:xfrm>
        <a:graphic>
          <a:graphicData uri="http://schemas.openxmlformats.org/presentationml/2006/ole">
            <p:oleObj spid="_x0000_s86056" name="Формула" r:id="rId41" imgW="330120" imgH="101520" progId="Equation.3">
              <p:embed/>
            </p:oleObj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/>
        </p:nvGraphicFramePr>
        <p:xfrm>
          <a:off x="1428728" y="714356"/>
          <a:ext cx="428628" cy="539754"/>
        </p:xfrm>
        <a:graphic>
          <a:graphicData uri="http://schemas.openxmlformats.org/presentationml/2006/ole">
            <p:oleObj spid="_x0000_s86057" name="Формула" r:id="rId42" imgW="342720" imgH="431640" progId="Equation.3">
              <p:embed/>
            </p:oleObj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/>
        </p:nvGraphicFramePr>
        <p:xfrm>
          <a:off x="1428728" y="1785926"/>
          <a:ext cx="357190" cy="500066"/>
        </p:xfrm>
        <a:graphic>
          <a:graphicData uri="http://schemas.openxmlformats.org/presentationml/2006/ole">
            <p:oleObj spid="_x0000_s86058" name="Формула" r:id="rId43" imgW="330120" imgH="419040" progId="Equation.3">
              <p:embed/>
            </p:oleObj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/>
        </p:nvGraphicFramePr>
        <p:xfrm>
          <a:off x="1428750" y="3206750"/>
          <a:ext cx="357188" cy="515938"/>
        </p:xfrm>
        <a:graphic>
          <a:graphicData uri="http://schemas.openxmlformats.org/presentationml/2006/ole">
            <p:oleObj spid="_x0000_s86059" name="Формула" r:id="rId44" imgW="330120" imgH="431640" progId="Equation.3">
              <p:embed/>
            </p:oleObj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/>
        </p:nvGraphicFramePr>
        <p:xfrm>
          <a:off x="1428750" y="4637088"/>
          <a:ext cx="357188" cy="514350"/>
        </p:xfrm>
        <a:graphic>
          <a:graphicData uri="http://schemas.openxmlformats.org/presentationml/2006/ole">
            <p:oleObj spid="_x0000_s86060" name="Формула" r:id="rId45" imgW="330120" imgH="431640" progId="Equation.3">
              <p:embed/>
            </p:oleObj>
          </a:graphicData>
        </a:graphic>
      </p:graphicFrame>
      <p:graphicFrame>
        <p:nvGraphicFramePr>
          <p:cNvPr id="55" name="Объект 54"/>
          <p:cNvGraphicFramePr>
            <a:graphicFrameLocks noChangeAspect="1"/>
          </p:cNvGraphicFramePr>
          <p:nvPr/>
        </p:nvGraphicFramePr>
        <p:xfrm>
          <a:off x="1408113" y="5786438"/>
          <a:ext cx="398462" cy="500062"/>
        </p:xfrm>
        <a:graphic>
          <a:graphicData uri="http://schemas.openxmlformats.org/presentationml/2006/ole">
            <p:oleObj spid="_x0000_s86061" name="Формула" r:id="rId46" imgW="368280" imgH="419040" progId="Equation.3">
              <p:embed/>
            </p:oleObj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/>
        </p:nvGraphicFramePr>
        <p:xfrm>
          <a:off x="2889250" y="722313"/>
          <a:ext cx="365125" cy="523875"/>
        </p:xfrm>
        <a:graphic>
          <a:graphicData uri="http://schemas.openxmlformats.org/presentationml/2006/ole">
            <p:oleObj spid="_x0000_s86062" name="Формула" r:id="rId47" imgW="291960" imgH="419040" progId="Equation.3">
              <p:embed/>
            </p:oleObj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/>
        </p:nvGraphicFramePr>
        <p:xfrm>
          <a:off x="4365625" y="714375"/>
          <a:ext cx="412750" cy="539750"/>
        </p:xfrm>
        <a:graphic>
          <a:graphicData uri="http://schemas.openxmlformats.org/presentationml/2006/ole">
            <p:oleObj spid="_x0000_s86063" name="Формула" r:id="rId48" imgW="330120" imgH="431640" progId="Equation.3">
              <p:embed/>
            </p:oleObj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/>
        </p:nvGraphicFramePr>
        <p:xfrm>
          <a:off x="5857875" y="682625"/>
          <a:ext cx="428625" cy="603250"/>
        </p:xfrm>
        <a:graphic>
          <a:graphicData uri="http://schemas.openxmlformats.org/presentationml/2006/ole">
            <p:oleObj spid="_x0000_s86064" name="Формула" r:id="rId49" imgW="342720" imgH="482400" progId="Equation.3">
              <p:embed/>
            </p:oleObj>
          </a:graphicData>
        </a:graphic>
      </p:graphicFrame>
      <p:graphicFrame>
        <p:nvGraphicFramePr>
          <p:cNvPr id="59" name="Объект 58"/>
          <p:cNvGraphicFramePr>
            <a:graphicFrameLocks noChangeAspect="1"/>
          </p:cNvGraphicFramePr>
          <p:nvPr/>
        </p:nvGraphicFramePr>
        <p:xfrm>
          <a:off x="7429520" y="714356"/>
          <a:ext cx="428628" cy="539754"/>
        </p:xfrm>
        <a:graphic>
          <a:graphicData uri="http://schemas.openxmlformats.org/presentationml/2006/ole">
            <p:oleObj spid="_x0000_s86065" name="Формула" r:id="rId50" imgW="342720" imgH="431640" progId="Equation.3">
              <p:embed/>
            </p:oleObj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3929058" y="1071546"/>
          <a:ext cx="450852" cy="122238"/>
        </p:xfrm>
        <a:graphic>
          <a:graphicData uri="http://schemas.openxmlformats.org/presentationml/2006/ole">
            <p:oleObj spid="_x0000_s86066" name="Формула" r:id="rId51" imgW="330120" imgH="101520" progId="Equation.3">
              <p:embed/>
            </p:oleObj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3929058" y="2357430"/>
          <a:ext cx="450852" cy="122238"/>
        </p:xfrm>
        <a:graphic>
          <a:graphicData uri="http://schemas.openxmlformats.org/presentationml/2006/ole">
            <p:oleObj spid="_x0000_s86067" name="Формула" r:id="rId52" imgW="330120" imgH="101520" progId="Equation.3">
              <p:embed/>
            </p:oleObj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929058" y="3714752"/>
          <a:ext cx="450852" cy="122238"/>
        </p:xfrm>
        <a:graphic>
          <a:graphicData uri="http://schemas.openxmlformats.org/presentationml/2006/ole">
            <p:oleObj spid="_x0000_s86068" name="Формула" r:id="rId53" imgW="330120" imgH="101520" progId="Equation.3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3929058" y="4929198"/>
          <a:ext cx="450852" cy="122238"/>
        </p:xfrm>
        <a:graphic>
          <a:graphicData uri="http://schemas.openxmlformats.org/presentationml/2006/ole">
            <p:oleObj spid="_x0000_s86069" name="Формула" r:id="rId54" imgW="330120" imgH="101520" progId="Equation.3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3929058" y="6143644"/>
          <a:ext cx="450852" cy="122238"/>
        </p:xfrm>
        <a:graphic>
          <a:graphicData uri="http://schemas.openxmlformats.org/presentationml/2006/ole">
            <p:oleObj spid="_x0000_s86070" name="Формула" r:id="rId55" imgW="330120" imgH="101520" progId="Equation.3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286380" y="1142984"/>
          <a:ext cx="450852" cy="122238"/>
        </p:xfrm>
        <a:graphic>
          <a:graphicData uri="http://schemas.openxmlformats.org/presentationml/2006/ole">
            <p:oleObj spid="_x0000_s86071" name="Формула" r:id="rId56" imgW="330120" imgH="101520" progId="Equation.3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5286380" y="2357430"/>
          <a:ext cx="450852" cy="122238"/>
        </p:xfrm>
        <a:graphic>
          <a:graphicData uri="http://schemas.openxmlformats.org/presentationml/2006/ole">
            <p:oleObj spid="_x0000_s86072" name="Формула" r:id="rId57" imgW="330120" imgH="101520" progId="Equation.3">
              <p:embed/>
            </p:oleObj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5286380" y="3714752"/>
          <a:ext cx="450852" cy="122238"/>
        </p:xfrm>
        <a:graphic>
          <a:graphicData uri="http://schemas.openxmlformats.org/presentationml/2006/ole">
            <p:oleObj spid="_x0000_s86073" name="Формула" r:id="rId58" imgW="330120" imgH="101520" progId="Equation.3">
              <p:embed/>
            </p:oleObj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/>
        </p:nvGraphicFramePr>
        <p:xfrm>
          <a:off x="5286380" y="5000636"/>
          <a:ext cx="450852" cy="122238"/>
        </p:xfrm>
        <a:graphic>
          <a:graphicData uri="http://schemas.openxmlformats.org/presentationml/2006/ole">
            <p:oleObj spid="_x0000_s86074" name="Формула" r:id="rId59" imgW="330120" imgH="101520" progId="Equation.3">
              <p:embed/>
            </p:oleObj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/>
        </p:nvGraphicFramePr>
        <p:xfrm>
          <a:off x="5286380" y="6143644"/>
          <a:ext cx="450852" cy="122238"/>
        </p:xfrm>
        <a:graphic>
          <a:graphicData uri="http://schemas.openxmlformats.org/presentationml/2006/ole">
            <p:oleObj spid="_x0000_s86075" name="Формула" r:id="rId60" imgW="330120" imgH="101520" progId="Equation.3">
              <p:embed/>
            </p:oleObj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6929454" y="1214422"/>
          <a:ext cx="450852" cy="122238"/>
        </p:xfrm>
        <a:graphic>
          <a:graphicData uri="http://schemas.openxmlformats.org/presentationml/2006/ole">
            <p:oleObj spid="_x0000_s86076" name="Формула" r:id="rId61" imgW="330120" imgH="101520" progId="Equation.3">
              <p:embed/>
            </p:oleObj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6929454" y="2428868"/>
          <a:ext cx="450852" cy="122238"/>
        </p:xfrm>
        <a:graphic>
          <a:graphicData uri="http://schemas.openxmlformats.org/presentationml/2006/ole">
            <p:oleObj spid="_x0000_s86077" name="Формула" r:id="rId62" imgW="330120" imgH="101520" progId="Equation.3">
              <p:embed/>
            </p:oleObj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6929454" y="3786190"/>
          <a:ext cx="450852" cy="122238"/>
        </p:xfrm>
        <a:graphic>
          <a:graphicData uri="http://schemas.openxmlformats.org/presentationml/2006/ole">
            <p:oleObj spid="_x0000_s86078" name="Формула" r:id="rId63" imgW="330120" imgH="101520" progId="Equation.3">
              <p:embed/>
            </p:oleObj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/>
        </p:nvGraphicFramePr>
        <p:xfrm>
          <a:off x="6929454" y="5072074"/>
          <a:ext cx="450852" cy="122238"/>
        </p:xfrm>
        <a:graphic>
          <a:graphicData uri="http://schemas.openxmlformats.org/presentationml/2006/ole">
            <p:oleObj spid="_x0000_s86079" name="Формула" r:id="rId64" imgW="330120" imgH="101520" progId="Equation.3">
              <p:embed/>
            </p:oleObj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/>
        </p:nvGraphicFramePr>
        <p:xfrm>
          <a:off x="7000892" y="6215082"/>
          <a:ext cx="450852" cy="122238"/>
        </p:xfrm>
        <a:graphic>
          <a:graphicData uri="http://schemas.openxmlformats.org/presentationml/2006/ole">
            <p:oleObj spid="_x0000_s86080" name="Формула" r:id="rId65" imgW="330120" imgH="101520" progId="Equation.3">
              <p:embed/>
            </p:oleObj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/>
        </p:nvGraphicFramePr>
        <p:xfrm>
          <a:off x="2857488" y="1785926"/>
          <a:ext cx="469900" cy="419100"/>
        </p:xfrm>
        <a:graphic>
          <a:graphicData uri="http://schemas.openxmlformats.org/presentationml/2006/ole">
            <p:oleObj spid="_x0000_s86081" name="Формула" r:id="rId66" imgW="469800" imgH="419040" progId="Equation.3">
              <p:embed/>
            </p:oleObj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/>
        </p:nvGraphicFramePr>
        <p:xfrm>
          <a:off x="4364038" y="1779588"/>
          <a:ext cx="457200" cy="431800"/>
        </p:xfrm>
        <a:graphic>
          <a:graphicData uri="http://schemas.openxmlformats.org/presentationml/2006/ole">
            <p:oleObj spid="_x0000_s86082" name="Формула" r:id="rId67" imgW="457200" imgH="431640" progId="Equation.3">
              <p:embed/>
            </p:oleObj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/>
        </p:nvGraphicFramePr>
        <p:xfrm>
          <a:off x="5851525" y="1754188"/>
          <a:ext cx="482600" cy="482600"/>
        </p:xfrm>
        <a:graphic>
          <a:graphicData uri="http://schemas.openxmlformats.org/presentationml/2006/ole">
            <p:oleObj spid="_x0000_s86083" name="Формула" r:id="rId68" imgW="482400" imgH="482400" progId="Equation.3">
              <p:embed/>
            </p:oleObj>
          </a:graphicData>
        </a:graphic>
      </p:graphicFrame>
      <p:graphicFrame>
        <p:nvGraphicFramePr>
          <p:cNvPr id="77" name="Объект 76"/>
          <p:cNvGraphicFramePr>
            <a:graphicFrameLocks noChangeAspect="1"/>
          </p:cNvGraphicFramePr>
          <p:nvPr/>
        </p:nvGraphicFramePr>
        <p:xfrm>
          <a:off x="7423150" y="1779588"/>
          <a:ext cx="482600" cy="431800"/>
        </p:xfrm>
        <a:graphic>
          <a:graphicData uri="http://schemas.openxmlformats.org/presentationml/2006/ole">
            <p:oleObj spid="_x0000_s86084" name="Формула" r:id="rId69" imgW="482400" imgH="431640" progId="Equation.3">
              <p:embed/>
            </p:oleObj>
          </a:graphicData>
        </a:graphic>
      </p:graphicFrame>
      <p:graphicFrame>
        <p:nvGraphicFramePr>
          <p:cNvPr id="78" name="Объект 77"/>
          <p:cNvGraphicFramePr>
            <a:graphicFrameLocks noChangeAspect="1"/>
          </p:cNvGraphicFramePr>
          <p:nvPr/>
        </p:nvGraphicFramePr>
        <p:xfrm>
          <a:off x="2876550" y="3208338"/>
          <a:ext cx="431800" cy="431800"/>
        </p:xfrm>
        <a:graphic>
          <a:graphicData uri="http://schemas.openxmlformats.org/presentationml/2006/ole">
            <p:oleObj spid="_x0000_s86085" name="Формула" r:id="rId70" imgW="431640" imgH="431640" progId="Equation.3">
              <p:embed/>
            </p:oleObj>
          </a:graphicData>
        </a:graphic>
      </p:graphicFrame>
      <p:graphicFrame>
        <p:nvGraphicFramePr>
          <p:cNvPr id="79" name="Объект 78"/>
          <p:cNvGraphicFramePr>
            <a:graphicFrameLocks noChangeAspect="1"/>
          </p:cNvGraphicFramePr>
          <p:nvPr/>
        </p:nvGraphicFramePr>
        <p:xfrm>
          <a:off x="2882900" y="4637088"/>
          <a:ext cx="419100" cy="431800"/>
        </p:xfrm>
        <a:graphic>
          <a:graphicData uri="http://schemas.openxmlformats.org/presentationml/2006/ole">
            <p:oleObj spid="_x0000_s86086" name="Формула" r:id="rId71" imgW="419040" imgH="431640" progId="Equation.3">
              <p:embed/>
            </p:oleObj>
          </a:graphicData>
        </a:graphic>
      </p:graphicFrame>
      <p:graphicFrame>
        <p:nvGraphicFramePr>
          <p:cNvPr id="80" name="Объект 79"/>
          <p:cNvGraphicFramePr>
            <a:graphicFrameLocks noChangeAspect="1"/>
          </p:cNvGraphicFramePr>
          <p:nvPr/>
        </p:nvGraphicFramePr>
        <p:xfrm>
          <a:off x="2857488" y="5786454"/>
          <a:ext cx="469900" cy="419100"/>
        </p:xfrm>
        <a:graphic>
          <a:graphicData uri="http://schemas.openxmlformats.org/presentationml/2006/ole">
            <p:oleObj spid="_x0000_s86087" name="Формула" r:id="rId72" imgW="469800" imgH="419040" progId="Equation.3">
              <p:embed/>
            </p:oleObj>
          </a:graphicData>
        </a:graphic>
      </p:graphicFrame>
      <p:graphicFrame>
        <p:nvGraphicFramePr>
          <p:cNvPr id="81" name="Объект 80"/>
          <p:cNvGraphicFramePr>
            <a:graphicFrameLocks noChangeAspect="1"/>
          </p:cNvGraphicFramePr>
          <p:nvPr/>
        </p:nvGraphicFramePr>
        <p:xfrm>
          <a:off x="4376738" y="3208338"/>
          <a:ext cx="431800" cy="431800"/>
        </p:xfrm>
        <a:graphic>
          <a:graphicData uri="http://schemas.openxmlformats.org/presentationml/2006/ole">
            <p:oleObj spid="_x0000_s86088" name="Формула" r:id="rId73" imgW="431640" imgH="431640" progId="Equation.3">
              <p:embed/>
            </p:oleObj>
          </a:graphicData>
        </a:graphic>
      </p:graphicFrame>
      <p:graphicFrame>
        <p:nvGraphicFramePr>
          <p:cNvPr id="82" name="Объект 81"/>
          <p:cNvGraphicFramePr>
            <a:graphicFrameLocks noChangeAspect="1"/>
          </p:cNvGraphicFramePr>
          <p:nvPr/>
        </p:nvGraphicFramePr>
        <p:xfrm>
          <a:off x="5715008" y="3214686"/>
          <a:ext cx="406400" cy="482600"/>
        </p:xfrm>
        <a:graphic>
          <a:graphicData uri="http://schemas.openxmlformats.org/presentationml/2006/ole">
            <p:oleObj spid="_x0000_s86089" name="Формула" r:id="rId74" imgW="406080" imgH="482400" progId="Equation.3">
              <p:embed/>
            </p:oleObj>
          </a:graphicData>
        </a:graphic>
      </p:graphicFrame>
      <p:graphicFrame>
        <p:nvGraphicFramePr>
          <p:cNvPr id="83" name="Объект 82"/>
          <p:cNvGraphicFramePr>
            <a:graphicFrameLocks noChangeAspect="1"/>
          </p:cNvGraphicFramePr>
          <p:nvPr/>
        </p:nvGraphicFramePr>
        <p:xfrm>
          <a:off x="7429520" y="3214686"/>
          <a:ext cx="457200" cy="431800"/>
        </p:xfrm>
        <a:graphic>
          <a:graphicData uri="http://schemas.openxmlformats.org/presentationml/2006/ole">
            <p:oleObj spid="_x0000_s86090" name="Формула" r:id="rId75" imgW="457200" imgH="431640" progId="Equation.3">
              <p:embed/>
            </p:oleObj>
          </a:graphicData>
        </a:graphic>
      </p:graphicFrame>
      <p:graphicFrame>
        <p:nvGraphicFramePr>
          <p:cNvPr id="84" name="Объект 83"/>
          <p:cNvGraphicFramePr>
            <a:graphicFrameLocks noChangeAspect="1"/>
          </p:cNvGraphicFramePr>
          <p:nvPr/>
        </p:nvGraphicFramePr>
        <p:xfrm>
          <a:off x="4376738" y="4565650"/>
          <a:ext cx="431800" cy="431800"/>
        </p:xfrm>
        <a:graphic>
          <a:graphicData uri="http://schemas.openxmlformats.org/presentationml/2006/ole">
            <p:oleObj spid="_x0000_s86091" name="Формула" r:id="rId76" imgW="431640" imgH="431640" progId="Equation.3">
              <p:embed/>
            </p:oleObj>
          </a:graphicData>
        </a:graphic>
      </p:graphicFrame>
      <p:graphicFrame>
        <p:nvGraphicFramePr>
          <p:cNvPr id="85" name="Объект 84"/>
          <p:cNvGraphicFramePr>
            <a:graphicFrameLocks noChangeAspect="1"/>
          </p:cNvGraphicFramePr>
          <p:nvPr/>
        </p:nvGraphicFramePr>
        <p:xfrm>
          <a:off x="5746750" y="4540250"/>
          <a:ext cx="406400" cy="482600"/>
        </p:xfrm>
        <a:graphic>
          <a:graphicData uri="http://schemas.openxmlformats.org/presentationml/2006/ole">
            <p:oleObj spid="_x0000_s86092" name="Формула" r:id="rId77" imgW="406080" imgH="482400" progId="Equation.3">
              <p:embed/>
            </p:oleObj>
          </a:graphicData>
        </a:graphic>
      </p:graphicFrame>
      <p:graphicFrame>
        <p:nvGraphicFramePr>
          <p:cNvPr id="86" name="Объект 85"/>
          <p:cNvGraphicFramePr>
            <a:graphicFrameLocks noChangeAspect="1"/>
          </p:cNvGraphicFramePr>
          <p:nvPr/>
        </p:nvGraphicFramePr>
        <p:xfrm>
          <a:off x="7435850" y="4565650"/>
          <a:ext cx="457200" cy="431800"/>
        </p:xfrm>
        <a:graphic>
          <a:graphicData uri="http://schemas.openxmlformats.org/presentationml/2006/ole">
            <p:oleObj spid="_x0000_s86093" name="Формула" r:id="rId78" imgW="457200" imgH="431640" progId="Equation.3">
              <p:embed/>
            </p:oleObj>
          </a:graphicData>
        </a:graphic>
      </p:graphicFrame>
      <p:graphicFrame>
        <p:nvGraphicFramePr>
          <p:cNvPr id="87" name="Объект 86"/>
          <p:cNvGraphicFramePr>
            <a:graphicFrameLocks noChangeAspect="1"/>
          </p:cNvGraphicFramePr>
          <p:nvPr/>
        </p:nvGraphicFramePr>
        <p:xfrm>
          <a:off x="4357688" y="5780088"/>
          <a:ext cx="469900" cy="431800"/>
        </p:xfrm>
        <a:graphic>
          <a:graphicData uri="http://schemas.openxmlformats.org/presentationml/2006/ole">
            <p:oleObj spid="_x0000_s86094" name="Формула" r:id="rId79" imgW="469800" imgH="431640" progId="Equation.3">
              <p:embed/>
            </p:oleObj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/>
        </p:nvGraphicFramePr>
        <p:xfrm>
          <a:off x="5727700" y="5754688"/>
          <a:ext cx="444500" cy="482600"/>
        </p:xfrm>
        <a:graphic>
          <a:graphicData uri="http://schemas.openxmlformats.org/presentationml/2006/ole">
            <p:oleObj spid="_x0000_s86095" name="Формула" r:id="rId80" imgW="444240" imgH="482400" progId="Equation.3">
              <p:embed/>
            </p:oleObj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/>
        </p:nvGraphicFramePr>
        <p:xfrm>
          <a:off x="7416800" y="5780088"/>
          <a:ext cx="495300" cy="431800"/>
        </p:xfrm>
        <a:graphic>
          <a:graphicData uri="http://schemas.openxmlformats.org/presentationml/2006/ole">
            <p:oleObj spid="_x0000_s86096" name="Формула" r:id="rId81" imgW="495000" imgH="431640" progId="Equation.3">
              <p:embed/>
            </p:oleObj>
          </a:graphicData>
        </a:graphic>
      </p:graphicFrame>
      <p:graphicFrame>
        <p:nvGraphicFramePr>
          <p:cNvPr id="90" name="Объект 89"/>
          <p:cNvGraphicFramePr>
            <a:graphicFrameLocks noChangeAspect="1"/>
          </p:cNvGraphicFramePr>
          <p:nvPr/>
        </p:nvGraphicFramePr>
        <p:xfrm>
          <a:off x="6572264" y="5072074"/>
          <a:ext cx="311150" cy="388938"/>
        </p:xfrm>
        <a:graphic>
          <a:graphicData uri="http://schemas.openxmlformats.org/presentationml/2006/ole">
            <p:oleObj spid="_x0000_s86097" name="Формула" r:id="rId82" imgW="253800" imgH="317160" progId="Equation.3">
              <p:embed/>
            </p:oleObj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/>
        </p:nvGraphicFramePr>
        <p:xfrm>
          <a:off x="2357422" y="5072074"/>
          <a:ext cx="520700" cy="431800"/>
        </p:xfrm>
        <a:graphic>
          <a:graphicData uri="http://schemas.openxmlformats.org/presentationml/2006/ole">
            <p:oleObj spid="_x0000_s86098" name="Формула" r:id="rId83" imgW="520560" imgH="431640" progId="Equation.3">
              <p:embed/>
            </p:oleObj>
          </a:graphicData>
        </a:graphic>
      </p:graphicFrame>
      <p:graphicFrame>
        <p:nvGraphicFramePr>
          <p:cNvPr id="92" name="Объект 91"/>
          <p:cNvGraphicFramePr>
            <a:graphicFrameLocks noChangeAspect="1"/>
          </p:cNvGraphicFramePr>
          <p:nvPr/>
        </p:nvGraphicFramePr>
        <p:xfrm>
          <a:off x="3286116" y="5072074"/>
          <a:ext cx="647700" cy="431800"/>
        </p:xfrm>
        <a:graphic>
          <a:graphicData uri="http://schemas.openxmlformats.org/presentationml/2006/ole">
            <p:oleObj spid="_x0000_s86099" name="Формула" r:id="rId84" imgW="647640" imgH="431640" progId="Equation.3">
              <p:embed/>
            </p:oleObj>
          </a:graphicData>
        </a:graphic>
      </p:graphicFrame>
      <p:graphicFrame>
        <p:nvGraphicFramePr>
          <p:cNvPr id="93" name="Объект 92"/>
          <p:cNvGraphicFramePr>
            <a:graphicFrameLocks noChangeAspect="1"/>
          </p:cNvGraphicFramePr>
          <p:nvPr/>
        </p:nvGraphicFramePr>
        <p:xfrm>
          <a:off x="4643438" y="5072074"/>
          <a:ext cx="647700" cy="431800"/>
        </p:xfrm>
        <a:graphic>
          <a:graphicData uri="http://schemas.openxmlformats.org/presentationml/2006/ole">
            <p:oleObj spid="_x0000_s86100" name="Формула" r:id="rId85" imgW="647640" imgH="431640" progId="Equation.3">
              <p:embed/>
            </p:oleObj>
          </a:graphicData>
        </a:graphic>
      </p:graphicFrame>
      <p:graphicFrame>
        <p:nvGraphicFramePr>
          <p:cNvPr id="94" name="Объект 93"/>
          <p:cNvGraphicFramePr>
            <a:graphicFrameLocks noChangeAspect="1"/>
          </p:cNvGraphicFramePr>
          <p:nvPr/>
        </p:nvGraphicFramePr>
        <p:xfrm>
          <a:off x="8274050" y="5072063"/>
          <a:ext cx="673100" cy="431800"/>
        </p:xfrm>
        <a:graphic>
          <a:graphicData uri="http://schemas.openxmlformats.org/presentationml/2006/ole">
            <p:oleObj spid="_x0000_s86101" name="Формула" r:id="rId86" imgW="672840" imgH="431640" progId="Equation.3">
              <p:embed/>
            </p:oleObj>
          </a:graphicData>
        </a:graphic>
      </p:graphicFrame>
      <p:graphicFrame>
        <p:nvGraphicFramePr>
          <p:cNvPr id="95" name="Объект 94"/>
          <p:cNvGraphicFramePr>
            <a:graphicFrameLocks noChangeAspect="1"/>
          </p:cNvGraphicFramePr>
          <p:nvPr/>
        </p:nvGraphicFramePr>
        <p:xfrm>
          <a:off x="6143636" y="1285860"/>
          <a:ext cx="812800" cy="482600"/>
        </p:xfrm>
        <a:graphic>
          <a:graphicData uri="http://schemas.openxmlformats.org/presentationml/2006/ole">
            <p:oleObj spid="_x0000_s86102" name="Формула" r:id="rId87" imgW="812520" imgH="482400" progId="Equation.3">
              <p:embed/>
            </p:oleObj>
          </a:graphicData>
        </a:graphic>
      </p:graphicFrame>
      <p:graphicFrame>
        <p:nvGraphicFramePr>
          <p:cNvPr id="96" name="Объект 95"/>
          <p:cNvGraphicFramePr>
            <a:graphicFrameLocks noChangeAspect="1"/>
          </p:cNvGraphicFramePr>
          <p:nvPr/>
        </p:nvGraphicFramePr>
        <p:xfrm>
          <a:off x="6000760" y="2428868"/>
          <a:ext cx="965200" cy="482600"/>
        </p:xfrm>
        <a:graphic>
          <a:graphicData uri="http://schemas.openxmlformats.org/presentationml/2006/ole">
            <p:oleObj spid="_x0000_s86103" name="Формула" r:id="rId88" imgW="965160" imgH="482400" progId="Equation.3">
              <p:embed/>
            </p:oleObj>
          </a:graphicData>
        </a:graphic>
      </p:graphicFrame>
      <p:graphicFrame>
        <p:nvGraphicFramePr>
          <p:cNvPr id="97" name="Объект 96"/>
          <p:cNvGraphicFramePr>
            <a:graphicFrameLocks noChangeAspect="1"/>
          </p:cNvGraphicFramePr>
          <p:nvPr/>
        </p:nvGraphicFramePr>
        <p:xfrm>
          <a:off x="5948363" y="6215063"/>
          <a:ext cx="927100" cy="482600"/>
        </p:xfrm>
        <a:graphic>
          <a:graphicData uri="http://schemas.openxmlformats.org/presentationml/2006/ole">
            <p:oleObj spid="_x0000_s86104" name="Формула" r:id="rId89" imgW="927000" imgH="482400" progId="Equation.3">
              <p:embed/>
            </p:oleObj>
          </a:graphicData>
        </a:graphic>
      </p:graphicFrame>
      <p:graphicFrame>
        <p:nvGraphicFramePr>
          <p:cNvPr id="98" name="Объект 97"/>
          <p:cNvGraphicFramePr>
            <a:graphicFrameLocks noChangeAspect="1"/>
          </p:cNvGraphicFramePr>
          <p:nvPr/>
        </p:nvGraphicFramePr>
        <p:xfrm>
          <a:off x="5967413" y="3857625"/>
          <a:ext cx="889000" cy="482600"/>
        </p:xfrm>
        <a:graphic>
          <a:graphicData uri="http://schemas.openxmlformats.org/presentationml/2006/ole">
            <p:oleObj spid="_x0000_s86105" name="Формула" r:id="rId90" imgW="888840" imgH="482400" progId="Equation.3">
              <p:embed/>
            </p:oleObj>
          </a:graphicData>
        </a:graphic>
      </p:graphicFrame>
      <p:grpSp>
        <p:nvGrpSpPr>
          <p:cNvPr id="3" name="Группа 103"/>
          <p:cNvGrpSpPr/>
          <p:nvPr/>
        </p:nvGrpSpPr>
        <p:grpSpPr>
          <a:xfrm>
            <a:off x="6000760" y="1285860"/>
            <a:ext cx="928694" cy="500066"/>
            <a:chOff x="6000760" y="1285860"/>
            <a:chExt cx="928694" cy="500066"/>
          </a:xfrm>
        </p:grpSpPr>
        <p:cxnSp>
          <p:nvCxnSpPr>
            <p:cNvPr id="100" name="Прямая соединительная линия 99"/>
            <p:cNvCxnSpPr/>
            <p:nvPr/>
          </p:nvCxnSpPr>
          <p:spPr>
            <a:xfrm rot="5400000">
              <a:off x="5750727" y="1535893"/>
              <a:ext cx="500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>
            <a:xfrm>
              <a:off x="6000760" y="1285860"/>
              <a:ext cx="9286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Группа 104"/>
          <p:cNvGrpSpPr/>
          <p:nvPr/>
        </p:nvGrpSpPr>
        <p:grpSpPr>
          <a:xfrm>
            <a:off x="6000760" y="2428868"/>
            <a:ext cx="928694" cy="500066"/>
            <a:chOff x="6000760" y="1285860"/>
            <a:chExt cx="928694" cy="500066"/>
          </a:xfrm>
        </p:grpSpPr>
        <p:cxnSp>
          <p:nvCxnSpPr>
            <p:cNvPr id="106" name="Прямая соединительная линия 105"/>
            <p:cNvCxnSpPr/>
            <p:nvPr/>
          </p:nvCxnSpPr>
          <p:spPr>
            <a:xfrm rot="5400000">
              <a:off x="5750727" y="1535893"/>
              <a:ext cx="500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>
            <a:xfrm>
              <a:off x="6000760" y="1285860"/>
              <a:ext cx="9286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107"/>
          <p:cNvGrpSpPr/>
          <p:nvPr/>
        </p:nvGrpSpPr>
        <p:grpSpPr>
          <a:xfrm>
            <a:off x="6000760" y="3857628"/>
            <a:ext cx="928694" cy="500066"/>
            <a:chOff x="6000760" y="1285860"/>
            <a:chExt cx="928694" cy="500066"/>
          </a:xfrm>
        </p:grpSpPr>
        <p:cxnSp>
          <p:nvCxnSpPr>
            <p:cNvPr id="109" name="Прямая соединительная линия 108"/>
            <p:cNvCxnSpPr/>
            <p:nvPr/>
          </p:nvCxnSpPr>
          <p:spPr>
            <a:xfrm rot="5400000">
              <a:off x="5750727" y="1535893"/>
              <a:ext cx="500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>
            <a:xfrm>
              <a:off x="6000760" y="1285860"/>
              <a:ext cx="9286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110"/>
          <p:cNvGrpSpPr/>
          <p:nvPr/>
        </p:nvGrpSpPr>
        <p:grpSpPr>
          <a:xfrm>
            <a:off x="6000760" y="5000636"/>
            <a:ext cx="928694" cy="500066"/>
            <a:chOff x="6000760" y="1285860"/>
            <a:chExt cx="928694" cy="500066"/>
          </a:xfrm>
        </p:grpSpPr>
        <p:cxnSp>
          <p:nvCxnSpPr>
            <p:cNvPr id="112" name="Прямая соединительная линия 111"/>
            <p:cNvCxnSpPr/>
            <p:nvPr/>
          </p:nvCxnSpPr>
          <p:spPr>
            <a:xfrm rot="5400000">
              <a:off x="5750727" y="1535893"/>
              <a:ext cx="500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>
              <a:off x="6000760" y="1285860"/>
              <a:ext cx="9286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113"/>
          <p:cNvGrpSpPr/>
          <p:nvPr/>
        </p:nvGrpSpPr>
        <p:grpSpPr>
          <a:xfrm>
            <a:off x="5929322" y="6143644"/>
            <a:ext cx="928694" cy="500066"/>
            <a:chOff x="6000760" y="1285860"/>
            <a:chExt cx="928694" cy="500066"/>
          </a:xfrm>
        </p:grpSpPr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5750727" y="1535893"/>
              <a:ext cx="500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>
              <a:off x="6000760" y="1285860"/>
              <a:ext cx="9286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Прямая соединительная линия 120"/>
          <p:cNvCxnSpPr/>
          <p:nvPr/>
        </p:nvCxnSpPr>
        <p:spPr>
          <a:xfrm>
            <a:off x="1357290" y="5143512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rot="5400000" flipH="1" flipV="1">
            <a:off x="1571604" y="4857760"/>
            <a:ext cx="571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>
            <a:off x="2928926" y="5072074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 rot="5400000" flipH="1" flipV="1">
            <a:off x="3178959" y="4822041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>
            <a:off x="4357686" y="5072074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 rot="5400000" flipH="1" flipV="1">
            <a:off x="4607719" y="4822041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>
            <a:off x="7429520" y="5143512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/>
          <p:nvPr/>
        </p:nvCxnSpPr>
        <p:spPr>
          <a:xfrm rot="5400000" flipH="1" flipV="1">
            <a:off x="7679553" y="4893479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/>
          <p:nvPr/>
        </p:nvCxnSpPr>
        <p:spPr>
          <a:xfrm>
            <a:off x="5715008" y="5072074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/>
          <p:nvPr/>
        </p:nvCxnSpPr>
        <p:spPr>
          <a:xfrm rot="5400000" flipH="1" flipV="1">
            <a:off x="5965041" y="4822041"/>
            <a:ext cx="500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Объект 116"/>
          <p:cNvGraphicFramePr>
            <a:graphicFrameLocks noChangeAspect="1"/>
          </p:cNvGraphicFramePr>
          <p:nvPr/>
        </p:nvGraphicFramePr>
        <p:xfrm>
          <a:off x="1714480" y="1285860"/>
          <a:ext cx="1117600" cy="482600"/>
        </p:xfrm>
        <a:graphic>
          <a:graphicData uri="http://schemas.openxmlformats.org/presentationml/2006/ole">
            <p:oleObj spid="_x0000_s86106" name="Формула" r:id="rId91" imgW="1117440" imgH="482400" progId="Equation.3">
              <p:embed/>
            </p:oleObj>
          </a:graphicData>
        </a:graphic>
      </p:graphicFrame>
      <p:graphicFrame>
        <p:nvGraphicFramePr>
          <p:cNvPr id="118" name="Объект 117"/>
          <p:cNvGraphicFramePr>
            <a:graphicFrameLocks noChangeAspect="1"/>
          </p:cNvGraphicFramePr>
          <p:nvPr/>
        </p:nvGraphicFramePr>
        <p:xfrm>
          <a:off x="1571604" y="2428868"/>
          <a:ext cx="1257300" cy="482600"/>
        </p:xfrm>
        <a:graphic>
          <a:graphicData uri="http://schemas.openxmlformats.org/presentationml/2006/ole">
            <p:oleObj spid="_x0000_s86107" name="Формула" r:id="rId92" imgW="1257120" imgH="482400" progId="Equation.3">
              <p:embed/>
            </p:oleObj>
          </a:graphicData>
        </a:graphic>
      </p:graphicFrame>
      <p:graphicFrame>
        <p:nvGraphicFramePr>
          <p:cNvPr id="119" name="Объект 118"/>
          <p:cNvGraphicFramePr>
            <a:graphicFrameLocks noChangeAspect="1"/>
          </p:cNvGraphicFramePr>
          <p:nvPr/>
        </p:nvGraphicFramePr>
        <p:xfrm>
          <a:off x="1681163" y="3857625"/>
          <a:ext cx="1181100" cy="482600"/>
        </p:xfrm>
        <a:graphic>
          <a:graphicData uri="http://schemas.openxmlformats.org/presentationml/2006/ole">
            <p:oleObj spid="_x0000_s86108" name="Формула" r:id="rId93" imgW="1180800" imgH="482400" progId="Equation.3">
              <p:embed/>
            </p:oleObj>
          </a:graphicData>
        </a:graphic>
      </p:graphicFrame>
      <p:graphicFrame>
        <p:nvGraphicFramePr>
          <p:cNvPr id="120" name="Объект 119"/>
          <p:cNvGraphicFramePr>
            <a:graphicFrameLocks noChangeAspect="1"/>
          </p:cNvGraphicFramePr>
          <p:nvPr/>
        </p:nvGraphicFramePr>
        <p:xfrm>
          <a:off x="1590675" y="6215063"/>
          <a:ext cx="1219200" cy="482600"/>
        </p:xfrm>
        <a:graphic>
          <a:graphicData uri="http://schemas.openxmlformats.org/presentationml/2006/ole">
            <p:oleObj spid="_x0000_s86109" name="Формула" r:id="rId94" imgW="1218960" imgH="482400" progId="Equation.3">
              <p:embed/>
            </p:oleObj>
          </a:graphicData>
        </a:graphic>
      </p:graphicFrame>
      <p:graphicFrame>
        <p:nvGraphicFramePr>
          <p:cNvPr id="122" name="Объект 121"/>
          <p:cNvGraphicFramePr>
            <a:graphicFrameLocks noChangeAspect="1"/>
          </p:cNvGraphicFramePr>
          <p:nvPr/>
        </p:nvGraphicFramePr>
        <p:xfrm>
          <a:off x="2857488" y="1339832"/>
          <a:ext cx="1071570" cy="428628"/>
        </p:xfrm>
        <a:graphic>
          <a:graphicData uri="http://schemas.openxmlformats.org/presentationml/2006/ole">
            <p:oleObj spid="_x0000_s86110" name="Формула" r:id="rId95" imgW="1206360" imgH="482400" progId="Equation.3">
              <p:embed/>
            </p:oleObj>
          </a:graphicData>
        </a:graphic>
      </p:graphicFrame>
      <p:graphicFrame>
        <p:nvGraphicFramePr>
          <p:cNvPr id="124" name="Объект 123"/>
          <p:cNvGraphicFramePr>
            <a:graphicFrameLocks noChangeAspect="1"/>
          </p:cNvGraphicFramePr>
          <p:nvPr/>
        </p:nvGraphicFramePr>
        <p:xfrm>
          <a:off x="2922301" y="2571744"/>
          <a:ext cx="1006758" cy="357194"/>
        </p:xfrm>
        <a:graphic>
          <a:graphicData uri="http://schemas.openxmlformats.org/presentationml/2006/ole">
            <p:oleObj spid="_x0000_s86111" name="Формула" r:id="rId96" imgW="1358640" imgH="482400" progId="Equation.3">
              <p:embed/>
            </p:oleObj>
          </a:graphicData>
        </a:graphic>
      </p:graphicFrame>
      <p:graphicFrame>
        <p:nvGraphicFramePr>
          <p:cNvPr id="126" name="Объект 125"/>
          <p:cNvGraphicFramePr>
            <a:graphicFrameLocks noChangeAspect="1"/>
          </p:cNvGraphicFramePr>
          <p:nvPr/>
        </p:nvGraphicFramePr>
        <p:xfrm>
          <a:off x="2957513" y="4000500"/>
          <a:ext cx="949325" cy="357188"/>
        </p:xfrm>
        <a:graphic>
          <a:graphicData uri="http://schemas.openxmlformats.org/presentationml/2006/ole">
            <p:oleObj spid="_x0000_s86112" name="Формула" r:id="rId97" imgW="1282680" imgH="482400" progId="Equation.3">
              <p:embed/>
            </p:oleObj>
          </a:graphicData>
        </a:graphic>
      </p:graphicFrame>
      <p:graphicFrame>
        <p:nvGraphicFramePr>
          <p:cNvPr id="134" name="Объект 133"/>
          <p:cNvGraphicFramePr>
            <a:graphicFrameLocks noChangeAspect="1"/>
          </p:cNvGraphicFramePr>
          <p:nvPr/>
        </p:nvGraphicFramePr>
        <p:xfrm>
          <a:off x="2986088" y="6357938"/>
          <a:ext cx="977900" cy="357187"/>
        </p:xfrm>
        <a:graphic>
          <a:graphicData uri="http://schemas.openxmlformats.org/presentationml/2006/ole">
            <p:oleObj spid="_x0000_s86113" name="Формула" r:id="rId98" imgW="1320480" imgH="482400" progId="Equation.3">
              <p:embed/>
            </p:oleObj>
          </a:graphicData>
        </a:graphic>
      </p:graphicFrame>
      <p:graphicFrame>
        <p:nvGraphicFramePr>
          <p:cNvPr id="135" name="Объект 134"/>
          <p:cNvGraphicFramePr>
            <a:graphicFrameLocks noChangeAspect="1"/>
          </p:cNvGraphicFramePr>
          <p:nvPr/>
        </p:nvGraphicFramePr>
        <p:xfrm>
          <a:off x="4352925" y="1414463"/>
          <a:ext cx="938213" cy="371475"/>
        </p:xfrm>
        <a:graphic>
          <a:graphicData uri="http://schemas.openxmlformats.org/presentationml/2006/ole">
            <p:oleObj spid="_x0000_s86114" name="Формула" r:id="rId99" imgW="1218960" imgH="482400" progId="Equation.3">
              <p:embed/>
            </p:oleObj>
          </a:graphicData>
        </a:graphic>
      </p:graphicFrame>
      <p:graphicFrame>
        <p:nvGraphicFramePr>
          <p:cNvPr id="136" name="Объект 135"/>
          <p:cNvGraphicFramePr>
            <a:graphicFrameLocks noChangeAspect="1"/>
          </p:cNvGraphicFramePr>
          <p:nvPr/>
        </p:nvGraphicFramePr>
        <p:xfrm>
          <a:off x="4357686" y="2571744"/>
          <a:ext cx="935320" cy="331848"/>
        </p:xfrm>
        <a:graphic>
          <a:graphicData uri="http://schemas.openxmlformats.org/presentationml/2006/ole">
            <p:oleObj spid="_x0000_s86115" name="Формула" r:id="rId100" imgW="1358640" imgH="482400" progId="Equation.3">
              <p:embed/>
            </p:oleObj>
          </a:graphicData>
        </a:graphic>
      </p:graphicFrame>
      <p:graphicFrame>
        <p:nvGraphicFramePr>
          <p:cNvPr id="137" name="Объект 136"/>
          <p:cNvGraphicFramePr>
            <a:graphicFrameLocks noChangeAspect="1"/>
          </p:cNvGraphicFramePr>
          <p:nvPr/>
        </p:nvGraphicFramePr>
        <p:xfrm>
          <a:off x="4383088" y="4000500"/>
          <a:ext cx="882650" cy="331788"/>
        </p:xfrm>
        <a:graphic>
          <a:graphicData uri="http://schemas.openxmlformats.org/presentationml/2006/ole">
            <p:oleObj spid="_x0000_s86116" name="Формула" r:id="rId101" imgW="1282680" imgH="482400" progId="Equation.3">
              <p:embed/>
            </p:oleObj>
          </a:graphicData>
        </a:graphic>
      </p:graphicFrame>
      <p:graphicFrame>
        <p:nvGraphicFramePr>
          <p:cNvPr id="138" name="Объект 137"/>
          <p:cNvGraphicFramePr>
            <a:graphicFrameLocks noChangeAspect="1"/>
          </p:cNvGraphicFramePr>
          <p:nvPr/>
        </p:nvGraphicFramePr>
        <p:xfrm>
          <a:off x="4344988" y="6357938"/>
          <a:ext cx="908050" cy="331787"/>
        </p:xfrm>
        <a:graphic>
          <a:graphicData uri="http://schemas.openxmlformats.org/presentationml/2006/ole">
            <p:oleObj spid="_x0000_s86117" name="Формула" r:id="rId102" imgW="1320480" imgH="482400" progId="Equation.3">
              <p:embed/>
            </p:oleObj>
          </a:graphicData>
        </a:graphic>
      </p:graphicFrame>
      <p:graphicFrame>
        <p:nvGraphicFramePr>
          <p:cNvPr id="139" name="Объект 138"/>
          <p:cNvGraphicFramePr>
            <a:graphicFrameLocks noChangeAspect="1"/>
          </p:cNvGraphicFramePr>
          <p:nvPr/>
        </p:nvGraphicFramePr>
        <p:xfrm>
          <a:off x="7840663" y="1357313"/>
          <a:ext cx="1106487" cy="428625"/>
        </p:xfrm>
        <a:graphic>
          <a:graphicData uri="http://schemas.openxmlformats.org/presentationml/2006/ole">
            <p:oleObj spid="_x0000_s86118" name="Формула" r:id="rId103" imgW="1244520" imgH="482400" progId="Equation.3">
              <p:embed/>
            </p:oleObj>
          </a:graphicData>
        </a:graphic>
      </p:graphicFrame>
      <p:graphicFrame>
        <p:nvGraphicFramePr>
          <p:cNvPr id="140" name="Объект 139"/>
          <p:cNvGraphicFramePr>
            <a:graphicFrameLocks noChangeAspect="1"/>
          </p:cNvGraphicFramePr>
          <p:nvPr/>
        </p:nvGraphicFramePr>
        <p:xfrm>
          <a:off x="7783513" y="2500313"/>
          <a:ext cx="1168400" cy="403225"/>
        </p:xfrm>
        <a:graphic>
          <a:graphicData uri="http://schemas.openxmlformats.org/presentationml/2006/ole">
            <p:oleObj spid="_x0000_s86119" name="Формула" r:id="rId104" imgW="1396800" imgH="482400" progId="Equation.3">
              <p:embed/>
            </p:oleObj>
          </a:graphicData>
        </a:graphic>
      </p:graphicFrame>
      <p:graphicFrame>
        <p:nvGraphicFramePr>
          <p:cNvPr id="141" name="Объект 140"/>
          <p:cNvGraphicFramePr>
            <a:graphicFrameLocks noChangeAspect="1"/>
          </p:cNvGraphicFramePr>
          <p:nvPr/>
        </p:nvGraphicFramePr>
        <p:xfrm>
          <a:off x="7769225" y="3892550"/>
          <a:ext cx="1203325" cy="439738"/>
        </p:xfrm>
        <a:graphic>
          <a:graphicData uri="http://schemas.openxmlformats.org/presentationml/2006/ole">
            <p:oleObj spid="_x0000_s86120" name="Формула" r:id="rId105" imgW="1320480" imgH="482400" progId="Equation.3">
              <p:embed/>
            </p:oleObj>
          </a:graphicData>
        </a:graphic>
      </p:graphicFrame>
      <p:graphicFrame>
        <p:nvGraphicFramePr>
          <p:cNvPr id="142" name="Объект 141"/>
          <p:cNvGraphicFramePr>
            <a:graphicFrameLocks noChangeAspect="1"/>
          </p:cNvGraphicFramePr>
          <p:nvPr/>
        </p:nvGraphicFramePr>
        <p:xfrm>
          <a:off x="7775575" y="6280150"/>
          <a:ext cx="1144588" cy="409575"/>
        </p:xfrm>
        <a:graphic>
          <a:graphicData uri="http://schemas.openxmlformats.org/presentationml/2006/ole">
            <p:oleObj spid="_x0000_s86121" name="Формула" r:id="rId106" imgW="1346040" imgH="482400" progId="Equation.3">
              <p:embed/>
            </p:oleObj>
          </a:graphicData>
        </a:graphic>
      </p:graphicFrame>
      <p:cxnSp>
        <p:nvCxnSpPr>
          <p:cNvPr id="145" name="Прямая со стрелкой 144"/>
          <p:cNvCxnSpPr/>
          <p:nvPr/>
        </p:nvCxnSpPr>
        <p:spPr>
          <a:xfrm rot="5400000" flipH="1" flipV="1">
            <a:off x="6465119" y="178583"/>
            <a:ext cx="3571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/>
          <p:nvPr/>
        </p:nvCxnSpPr>
        <p:spPr>
          <a:xfrm rot="10800000">
            <a:off x="0" y="5286388"/>
            <a:ext cx="42862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2000264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 Строится следующая таблица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414340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Свободная пер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еменная       меняется местами в таблице с базисной переменной 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857884" y="2500306"/>
          <a:ext cx="500066" cy="703796"/>
        </p:xfrm>
        <a:graphic>
          <a:graphicData uri="http://schemas.openxmlformats.org/presentationml/2006/ole">
            <p:oleObj spid="_x0000_s72705" name="Формула" r:id="rId3" imgW="342720" imgH="48240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992438" y="3603625"/>
          <a:ext cx="865182" cy="639482"/>
        </p:xfrm>
        <a:graphic>
          <a:graphicData uri="http://schemas.openxmlformats.org/presentationml/2006/ole">
            <p:oleObj spid="_x0000_s72706" name="Формула" r:id="rId4" imgW="5839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85729"/>
          <a:ext cx="8503841" cy="646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2944"/>
                <a:gridCol w="742944"/>
                <a:gridCol w="535785"/>
                <a:gridCol w="535785"/>
                <a:gridCol w="214314"/>
                <a:gridCol w="214314"/>
                <a:gridCol w="464347"/>
                <a:gridCol w="464347"/>
                <a:gridCol w="214314"/>
                <a:gridCol w="214314"/>
                <a:gridCol w="607223"/>
                <a:gridCol w="607223"/>
                <a:gridCol w="250033"/>
                <a:gridCol w="250033"/>
                <a:gridCol w="669201"/>
                <a:gridCol w="116840"/>
                <a:gridCol w="116840"/>
                <a:gridCol w="628640"/>
              </a:tblGrid>
              <a:tr h="414400"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2533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4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rowSpan="2">
                  <a:txBody>
                    <a:bodyPr/>
                    <a:lstStyle/>
                    <a:p>
                      <a:endParaRPr lang="ru-RU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67">
                <a:tc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1472" y="2214554"/>
          <a:ext cx="857256" cy="528020"/>
        </p:xfrm>
        <a:graphic>
          <a:graphicData uri="http://schemas.openxmlformats.org/presentationml/2006/ole">
            <p:oleObj spid="_x0000_s87042" name="Формула" r:id="rId3" imgW="58392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76275" y="4683125"/>
          <a:ext cx="503238" cy="592138"/>
        </p:xfrm>
        <a:graphic>
          <a:graphicData uri="http://schemas.openxmlformats.org/presentationml/2006/ole">
            <p:oleObj spid="_x0000_s87043" name="Формула" r:id="rId4" imgW="342720" imgH="48240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34" y="3643314"/>
          <a:ext cx="857256" cy="528020"/>
        </p:xfrm>
        <a:graphic>
          <a:graphicData uri="http://schemas.openxmlformats.org/presentationml/2006/ole">
            <p:oleObj spid="_x0000_s87044" name="Формула" r:id="rId5" imgW="5839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14348" y="6000768"/>
          <a:ext cx="503238" cy="528637"/>
        </p:xfrm>
        <a:graphic>
          <a:graphicData uri="http://schemas.openxmlformats.org/presentationml/2006/ole">
            <p:oleObj spid="_x0000_s87045" name="Формула" r:id="rId6" imgW="34272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28794" y="285728"/>
          <a:ext cx="279400" cy="381000"/>
        </p:xfrm>
        <a:graphic>
          <a:graphicData uri="http://schemas.openxmlformats.org/presentationml/2006/ole">
            <p:oleObj spid="_x0000_s87046" name="Формула" r:id="rId7" imgW="279360" imgH="38088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143240" y="214290"/>
          <a:ext cx="428625" cy="512763"/>
        </p:xfrm>
        <a:graphic>
          <a:graphicData uri="http://schemas.openxmlformats.org/presentationml/2006/ole">
            <p:oleObj spid="_x0000_s87047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552950" y="206375"/>
          <a:ext cx="466725" cy="528638"/>
        </p:xfrm>
        <a:graphic>
          <a:graphicData uri="http://schemas.openxmlformats.org/presentationml/2006/ole">
            <p:oleObj spid="_x0000_s87048" name="Формула" r:id="rId9" imgW="317160" imgH="431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857875" y="206375"/>
          <a:ext cx="858838" cy="528638"/>
        </p:xfrm>
        <a:graphic>
          <a:graphicData uri="http://schemas.openxmlformats.org/presentationml/2006/ole">
            <p:oleObj spid="_x0000_s87049" name="Формула" r:id="rId10" imgW="583920" imgH="4316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821613" y="206375"/>
          <a:ext cx="503237" cy="528638"/>
        </p:xfrm>
        <a:graphic>
          <a:graphicData uri="http://schemas.openxmlformats.org/presentationml/2006/ole">
            <p:oleObj spid="_x0000_s87050" name="Формула" r:id="rId11" imgW="34272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929058" y="428604"/>
          <a:ext cx="450852" cy="122238"/>
        </p:xfrm>
        <a:graphic>
          <a:graphicData uri="http://schemas.openxmlformats.org/presentationml/2006/ole">
            <p:oleObj spid="_x0000_s87051" name="Формула" r:id="rId12" imgW="330120" imgH="10152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000892" y="428604"/>
          <a:ext cx="450852" cy="122238"/>
        </p:xfrm>
        <a:graphic>
          <a:graphicData uri="http://schemas.openxmlformats.org/presentationml/2006/ole">
            <p:oleObj spid="_x0000_s87052" name="Формула" r:id="rId13" imgW="330120" imgH="10152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286380" y="428604"/>
          <a:ext cx="450852" cy="122238"/>
        </p:xfrm>
        <a:graphic>
          <a:graphicData uri="http://schemas.openxmlformats.org/presentationml/2006/ole">
            <p:oleObj spid="_x0000_s87053" name="Формула" r:id="rId14" imgW="330120" imgH="101520" progId="Equation.3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714348" y="3071810"/>
          <a:ext cx="450852" cy="122238"/>
        </p:xfrm>
        <a:graphic>
          <a:graphicData uri="http://schemas.openxmlformats.org/presentationml/2006/ole">
            <p:oleObj spid="_x0000_s87054" name="Формула" r:id="rId15" imgW="330120" imgH="101520" progId="Equation.3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14348" y="4429132"/>
          <a:ext cx="450852" cy="122238"/>
        </p:xfrm>
        <a:graphic>
          <a:graphicData uri="http://schemas.openxmlformats.org/presentationml/2006/ole">
            <p:oleObj spid="_x0000_s87055" name="Формула" r:id="rId16" imgW="330120" imgH="10152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472" y="5500702"/>
          <a:ext cx="450852" cy="122238"/>
        </p:xfrm>
        <a:graphic>
          <a:graphicData uri="http://schemas.openxmlformats.org/presentationml/2006/ole">
            <p:oleObj spid="_x0000_s87056" name="Формула" r:id="rId17" imgW="330120" imgH="101520" progId="Equation.3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857356" y="3071810"/>
          <a:ext cx="450852" cy="122238"/>
        </p:xfrm>
        <a:graphic>
          <a:graphicData uri="http://schemas.openxmlformats.org/presentationml/2006/ole">
            <p:oleObj spid="_x0000_s87057" name="Формула" r:id="rId18" imgW="330120" imgH="10152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071802" y="3071810"/>
          <a:ext cx="450852" cy="122238"/>
        </p:xfrm>
        <a:graphic>
          <a:graphicData uri="http://schemas.openxmlformats.org/presentationml/2006/ole">
            <p:oleObj spid="_x0000_s87058" name="Формула" r:id="rId19" imgW="330120" imgH="101520" progId="Equation.3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4572000" y="3071810"/>
          <a:ext cx="450852" cy="122238"/>
        </p:xfrm>
        <a:graphic>
          <a:graphicData uri="http://schemas.openxmlformats.org/presentationml/2006/ole">
            <p:oleObj spid="_x0000_s87059" name="Формула" r:id="rId20" imgW="330120" imgH="101520" progId="Equation.3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072198" y="3071810"/>
          <a:ext cx="450852" cy="122238"/>
        </p:xfrm>
        <a:graphic>
          <a:graphicData uri="http://schemas.openxmlformats.org/presentationml/2006/ole">
            <p:oleObj spid="_x0000_s87060" name="Формула" r:id="rId21" imgW="330120" imgH="101520" progId="Equation.3">
              <p:embed/>
            </p:oleObj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7572396" y="3071810"/>
          <a:ext cx="450852" cy="122238"/>
        </p:xfrm>
        <a:graphic>
          <a:graphicData uri="http://schemas.openxmlformats.org/presentationml/2006/ole">
            <p:oleObj spid="_x0000_s87061" name="Формула" r:id="rId22" imgW="330120" imgH="101520" progId="Equation.3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929454" y="3071810"/>
          <a:ext cx="450852" cy="122238"/>
        </p:xfrm>
        <a:graphic>
          <a:graphicData uri="http://schemas.openxmlformats.org/presentationml/2006/ole">
            <p:oleObj spid="_x0000_s87062" name="Формула" r:id="rId23" imgW="330120" imgH="10152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286380" y="3071810"/>
          <a:ext cx="450852" cy="122238"/>
        </p:xfrm>
        <a:graphic>
          <a:graphicData uri="http://schemas.openxmlformats.org/presentationml/2006/ole">
            <p:oleObj spid="_x0000_s87063" name="Формула" r:id="rId24" imgW="330120" imgH="101520" progId="Equation.3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929058" y="3071810"/>
          <a:ext cx="450852" cy="122238"/>
        </p:xfrm>
        <a:graphic>
          <a:graphicData uri="http://schemas.openxmlformats.org/presentationml/2006/ole">
            <p:oleObj spid="_x0000_s87064" name="Формула" r:id="rId25" imgW="330120" imgH="101520" progId="Equation.3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1928794" y="4429132"/>
          <a:ext cx="450852" cy="122238"/>
        </p:xfrm>
        <a:graphic>
          <a:graphicData uri="http://schemas.openxmlformats.org/presentationml/2006/ole">
            <p:oleObj spid="_x0000_s87065" name="Формула" r:id="rId26" imgW="330120" imgH="101520" progId="Equation.3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2000232" y="5500702"/>
          <a:ext cx="450852" cy="122238"/>
        </p:xfrm>
        <a:graphic>
          <a:graphicData uri="http://schemas.openxmlformats.org/presentationml/2006/ole">
            <p:oleObj spid="_x0000_s87066" name="Формула" r:id="rId27" imgW="330120" imgH="101520" progId="Equation.3">
              <p:embed/>
            </p:oleObj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3214678" y="4429132"/>
          <a:ext cx="450852" cy="122238"/>
        </p:xfrm>
        <a:graphic>
          <a:graphicData uri="http://schemas.openxmlformats.org/presentationml/2006/ole">
            <p:oleObj spid="_x0000_s87067" name="Формула" r:id="rId28" imgW="330120" imgH="101520" progId="Equation.3">
              <p:embed/>
            </p:oleObj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214678" y="5572140"/>
          <a:ext cx="450852" cy="122238"/>
        </p:xfrm>
        <a:graphic>
          <a:graphicData uri="http://schemas.openxmlformats.org/presentationml/2006/ole">
            <p:oleObj spid="_x0000_s87068" name="Формула" r:id="rId29" imgW="330120" imgH="101520" progId="Equation.3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929058" y="4429132"/>
          <a:ext cx="450852" cy="122238"/>
        </p:xfrm>
        <a:graphic>
          <a:graphicData uri="http://schemas.openxmlformats.org/presentationml/2006/ole">
            <p:oleObj spid="_x0000_s87069" name="Формула" r:id="rId30" imgW="330120" imgH="101520" progId="Equation.3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643438" y="4429132"/>
          <a:ext cx="450852" cy="122238"/>
        </p:xfrm>
        <a:graphic>
          <a:graphicData uri="http://schemas.openxmlformats.org/presentationml/2006/ole">
            <p:oleObj spid="_x0000_s87070" name="Формула" r:id="rId31" imgW="330120" imgH="101520" progId="Equation.3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6143636" y="4429132"/>
          <a:ext cx="450852" cy="122238"/>
        </p:xfrm>
        <a:graphic>
          <a:graphicData uri="http://schemas.openxmlformats.org/presentationml/2006/ole">
            <p:oleObj spid="_x0000_s87071" name="Формула" r:id="rId32" imgW="330120" imgH="101520" progId="Equation.3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7858148" y="4429132"/>
          <a:ext cx="450852" cy="122238"/>
        </p:xfrm>
        <a:graphic>
          <a:graphicData uri="http://schemas.openxmlformats.org/presentationml/2006/ole">
            <p:oleObj spid="_x0000_s87072" name="Формула" r:id="rId33" imgW="330120" imgH="101520" progId="Equation.3">
              <p:embed/>
            </p:oleObj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6929454" y="4429132"/>
          <a:ext cx="450852" cy="122238"/>
        </p:xfrm>
        <a:graphic>
          <a:graphicData uri="http://schemas.openxmlformats.org/presentationml/2006/ole">
            <p:oleObj spid="_x0000_s87073" name="Формула" r:id="rId34" imgW="330120" imgH="101520" progId="Equation.3">
              <p:embed/>
            </p:oleObj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5286380" y="4429132"/>
          <a:ext cx="450852" cy="122238"/>
        </p:xfrm>
        <a:graphic>
          <a:graphicData uri="http://schemas.openxmlformats.org/presentationml/2006/ole">
            <p:oleObj spid="_x0000_s87074" name="Формула" r:id="rId35" imgW="330120" imgH="101520" progId="Equation.3">
              <p:embed/>
            </p:oleObj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3929058" y="5572140"/>
          <a:ext cx="450852" cy="122238"/>
        </p:xfrm>
        <a:graphic>
          <a:graphicData uri="http://schemas.openxmlformats.org/presentationml/2006/ole">
            <p:oleObj spid="_x0000_s87075" name="Формула" r:id="rId36" imgW="330120" imgH="101520" progId="Equation.3">
              <p:embed/>
            </p:oleObj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4714876" y="5572140"/>
          <a:ext cx="450852" cy="122238"/>
        </p:xfrm>
        <a:graphic>
          <a:graphicData uri="http://schemas.openxmlformats.org/presentationml/2006/ole">
            <p:oleObj spid="_x0000_s87076" name="Формула" r:id="rId37" imgW="330120" imgH="101520" progId="Equation.3">
              <p:embed/>
            </p:oleObj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6072198" y="5572140"/>
          <a:ext cx="642942" cy="142876"/>
        </p:xfrm>
        <a:graphic>
          <a:graphicData uri="http://schemas.openxmlformats.org/presentationml/2006/ole">
            <p:oleObj spid="_x0000_s87077" name="Формула" r:id="rId38" imgW="330120" imgH="101520" progId="Equation.3">
              <p:embed/>
            </p:oleObj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5214942" y="5500702"/>
          <a:ext cx="642942" cy="142876"/>
        </p:xfrm>
        <a:graphic>
          <a:graphicData uri="http://schemas.openxmlformats.org/presentationml/2006/ole">
            <p:oleObj spid="_x0000_s87078" name="Формула" r:id="rId39" imgW="330120" imgH="101520" progId="Equation.3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6929454" y="5572140"/>
          <a:ext cx="642942" cy="142876"/>
        </p:xfrm>
        <a:graphic>
          <a:graphicData uri="http://schemas.openxmlformats.org/presentationml/2006/ole">
            <p:oleObj spid="_x0000_s87079" name="Формула" r:id="rId40" imgW="330120" imgH="101520" progId="Equation.3">
              <p:embed/>
            </p:oleObj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7715272" y="5500702"/>
          <a:ext cx="642942" cy="142876"/>
        </p:xfrm>
        <a:graphic>
          <a:graphicData uri="http://schemas.openxmlformats.org/presentationml/2006/ole">
            <p:oleObj spid="_x0000_s87080" name="Формула" r:id="rId41" imgW="330120" imgH="101520" progId="Equation.3">
              <p:embed/>
            </p:oleObj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3929058" y="1071546"/>
          <a:ext cx="450852" cy="122238"/>
        </p:xfrm>
        <a:graphic>
          <a:graphicData uri="http://schemas.openxmlformats.org/presentationml/2006/ole">
            <p:oleObj spid="_x0000_s87090" name="Формула" r:id="rId42" imgW="330120" imgH="101520" progId="Equation.3">
              <p:embed/>
            </p:oleObj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3929058" y="2357430"/>
          <a:ext cx="450852" cy="122238"/>
        </p:xfrm>
        <a:graphic>
          <a:graphicData uri="http://schemas.openxmlformats.org/presentationml/2006/ole">
            <p:oleObj spid="_x0000_s87091" name="Формула" r:id="rId43" imgW="330120" imgH="101520" progId="Equation.3">
              <p:embed/>
            </p:oleObj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929058" y="3714752"/>
          <a:ext cx="450852" cy="122238"/>
        </p:xfrm>
        <a:graphic>
          <a:graphicData uri="http://schemas.openxmlformats.org/presentationml/2006/ole">
            <p:oleObj spid="_x0000_s87092" name="Формула" r:id="rId44" imgW="330120" imgH="101520" progId="Equation.3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3929058" y="4929198"/>
          <a:ext cx="450852" cy="122238"/>
        </p:xfrm>
        <a:graphic>
          <a:graphicData uri="http://schemas.openxmlformats.org/presentationml/2006/ole">
            <p:oleObj spid="_x0000_s87093" name="Формула" r:id="rId45" imgW="330120" imgH="101520" progId="Equation.3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3929058" y="6143644"/>
          <a:ext cx="450852" cy="122238"/>
        </p:xfrm>
        <a:graphic>
          <a:graphicData uri="http://schemas.openxmlformats.org/presentationml/2006/ole">
            <p:oleObj spid="_x0000_s87094" name="Формула" r:id="rId46" imgW="330120" imgH="101520" progId="Equation.3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286380" y="1142984"/>
          <a:ext cx="450852" cy="122238"/>
        </p:xfrm>
        <a:graphic>
          <a:graphicData uri="http://schemas.openxmlformats.org/presentationml/2006/ole">
            <p:oleObj spid="_x0000_s87095" name="Формула" r:id="rId47" imgW="330120" imgH="101520" progId="Equation.3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5286380" y="2357430"/>
          <a:ext cx="450852" cy="122238"/>
        </p:xfrm>
        <a:graphic>
          <a:graphicData uri="http://schemas.openxmlformats.org/presentationml/2006/ole">
            <p:oleObj spid="_x0000_s87096" name="Формула" r:id="rId48" imgW="330120" imgH="101520" progId="Equation.3">
              <p:embed/>
            </p:oleObj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5286380" y="3714752"/>
          <a:ext cx="450852" cy="122238"/>
        </p:xfrm>
        <a:graphic>
          <a:graphicData uri="http://schemas.openxmlformats.org/presentationml/2006/ole">
            <p:oleObj spid="_x0000_s87097" name="Формула" r:id="rId49" imgW="330120" imgH="101520" progId="Equation.3">
              <p:embed/>
            </p:oleObj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/>
        </p:nvGraphicFramePr>
        <p:xfrm>
          <a:off x="5286380" y="5000636"/>
          <a:ext cx="450852" cy="122238"/>
        </p:xfrm>
        <a:graphic>
          <a:graphicData uri="http://schemas.openxmlformats.org/presentationml/2006/ole">
            <p:oleObj spid="_x0000_s87098" name="Формула" r:id="rId50" imgW="330120" imgH="101520" progId="Equation.3">
              <p:embed/>
            </p:oleObj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/>
        </p:nvGraphicFramePr>
        <p:xfrm>
          <a:off x="5286380" y="6143644"/>
          <a:ext cx="450852" cy="122238"/>
        </p:xfrm>
        <a:graphic>
          <a:graphicData uri="http://schemas.openxmlformats.org/presentationml/2006/ole">
            <p:oleObj spid="_x0000_s87099" name="Формула" r:id="rId51" imgW="330120" imgH="101520" progId="Equation.3">
              <p:embed/>
            </p:oleObj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6929454" y="1214422"/>
          <a:ext cx="450852" cy="122238"/>
        </p:xfrm>
        <a:graphic>
          <a:graphicData uri="http://schemas.openxmlformats.org/presentationml/2006/ole">
            <p:oleObj spid="_x0000_s87100" name="Формула" r:id="rId52" imgW="330120" imgH="101520" progId="Equation.3">
              <p:embed/>
            </p:oleObj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6929454" y="2428868"/>
          <a:ext cx="450852" cy="122238"/>
        </p:xfrm>
        <a:graphic>
          <a:graphicData uri="http://schemas.openxmlformats.org/presentationml/2006/ole">
            <p:oleObj spid="_x0000_s87101" name="Формула" r:id="rId53" imgW="330120" imgH="101520" progId="Equation.3">
              <p:embed/>
            </p:oleObj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6929454" y="3786190"/>
          <a:ext cx="450852" cy="122238"/>
        </p:xfrm>
        <a:graphic>
          <a:graphicData uri="http://schemas.openxmlformats.org/presentationml/2006/ole">
            <p:oleObj spid="_x0000_s87102" name="Формула" r:id="rId54" imgW="330120" imgH="101520" progId="Equation.3">
              <p:embed/>
            </p:oleObj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/>
        </p:nvGraphicFramePr>
        <p:xfrm>
          <a:off x="6929454" y="5072074"/>
          <a:ext cx="450852" cy="122238"/>
        </p:xfrm>
        <a:graphic>
          <a:graphicData uri="http://schemas.openxmlformats.org/presentationml/2006/ole">
            <p:oleObj spid="_x0000_s87103" name="Формула" r:id="rId55" imgW="330120" imgH="101520" progId="Equation.3">
              <p:embed/>
            </p:oleObj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/>
        </p:nvGraphicFramePr>
        <p:xfrm>
          <a:off x="7000892" y="6215082"/>
          <a:ext cx="450852" cy="122238"/>
        </p:xfrm>
        <a:graphic>
          <a:graphicData uri="http://schemas.openxmlformats.org/presentationml/2006/ole">
            <p:oleObj spid="_x0000_s87104" name="Формула" r:id="rId56" imgW="330120" imgH="101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2000264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 Заполняются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я строка и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столбец: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42915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Элементы из нижних углов выделенных строки и столбца переносятся в верхние углы соответствующей клетки.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85729"/>
          <a:ext cx="8503841" cy="646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2944"/>
                <a:gridCol w="742944"/>
                <a:gridCol w="535785"/>
                <a:gridCol w="535785"/>
                <a:gridCol w="214314"/>
                <a:gridCol w="214314"/>
                <a:gridCol w="464347"/>
                <a:gridCol w="464347"/>
                <a:gridCol w="214314"/>
                <a:gridCol w="214314"/>
                <a:gridCol w="607223"/>
                <a:gridCol w="607223"/>
                <a:gridCol w="250033"/>
                <a:gridCol w="250033"/>
                <a:gridCol w="669201"/>
                <a:gridCol w="116840"/>
                <a:gridCol w="116840"/>
                <a:gridCol w="628640"/>
              </a:tblGrid>
              <a:tr h="414400"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2533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4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rowSpan="2">
                  <a:txBody>
                    <a:bodyPr/>
                    <a:lstStyle/>
                    <a:p>
                      <a:endParaRPr lang="ru-RU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67">
                <a:tc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1472" y="2214554"/>
          <a:ext cx="857256" cy="528020"/>
        </p:xfrm>
        <a:graphic>
          <a:graphicData uri="http://schemas.openxmlformats.org/presentationml/2006/ole">
            <p:oleObj spid="_x0000_s88066" name="Формула" r:id="rId3" imgW="58392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76275" y="4683125"/>
          <a:ext cx="503238" cy="592138"/>
        </p:xfrm>
        <a:graphic>
          <a:graphicData uri="http://schemas.openxmlformats.org/presentationml/2006/ole">
            <p:oleObj spid="_x0000_s88067" name="Формула" r:id="rId4" imgW="342720" imgH="48240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34" y="3643314"/>
          <a:ext cx="857256" cy="528020"/>
        </p:xfrm>
        <a:graphic>
          <a:graphicData uri="http://schemas.openxmlformats.org/presentationml/2006/ole">
            <p:oleObj spid="_x0000_s88068" name="Формула" r:id="rId5" imgW="5839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14348" y="6000768"/>
          <a:ext cx="503238" cy="528637"/>
        </p:xfrm>
        <a:graphic>
          <a:graphicData uri="http://schemas.openxmlformats.org/presentationml/2006/ole">
            <p:oleObj spid="_x0000_s88069" name="Формула" r:id="rId6" imgW="34272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28794" y="285728"/>
          <a:ext cx="279400" cy="381000"/>
        </p:xfrm>
        <a:graphic>
          <a:graphicData uri="http://schemas.openxmlformats.org/presentationml/2006/ole">
            <p:oleObj spid="_x0000_s88070" name="Формула" r:id="rId7" imgW="279360" imgH="38088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143240" y="214290"/>
          <a:ext cx="428625" cy="512763"/>
        </p:xfrm>
        <a:graphic>
          <a:graphicData uri="http://schemas.openxmlformats.org/presentationml/2006/ole">
            <p:oleObj spid="_x0000_s88071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552950" y="206375"/>
          <a:ext cx="466725" cy="528638"/>
        </p:xfrm>
        <a:graphic>
          <a:graphicData uri="http://schemas.openxmlformats.org/presentationml/2006/ole">
            <p:oleObj spid="_x0000_s88072" name="Формула" r:id="rId9" imgW="317160" imgH="431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857875" y="206375"/>
          <a:ext cx="858838" cy="528638"/>
        </p:xfrm>
        <a:graphic>
          <a:graphicData uri="http://schemas.openxmlformats.org/presentationml/2006/ole">
            <p:oleObj spid="_x0000_s88073" name="Формула" r:id="rId10" imgW="583920" imgH="4316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821613" y="206375"/>
          <a:ext cx="503237" cy="528638"/>
        </p:xfrm>
        <a:graphic>
          <a:graphicData uri="http://schemas.openxmlformats.org/presentationml/2006/ole">
            <p:oleObj spid="_x0000_s88074" name="Формула" r:id="rId11" imgW="34272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929058" y="428604"/>
          <a:ext cx="450852" cy="122238"/>
        </p:xfrm>
        <a:graphic>
          <a:graphicData uri="http://schemas.openxmlformats.org/presentationml/2006/ole">
            <p:oleObj spid="_x0000_s88075" name="Формула" r:id="rId12" imgW="330120" imgH="10152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000892" y="428604"/>
          <a:ext cx="450852" cy="122238"/>
        </p:xfrm>
        <a:graphic>
          <a:graphicData uri="http://schemas.openxmlformats.org/presentationml/2006/ole">
            <p:oleObj spid="_x0000_s88076" name="Формула" r:id="rId13" imgW="330120" imgH="10152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286380" y="428604"/>
          <a:ext cx="450852" cy="122238"/>
        </p:xfrm>
        <a:graphic>
          <a:graphicData uri="http://schemas.openxmlformats.org/presentationml/2006/ole">
            <p:oleObj spid="_x0000_s88077" name="Формула" r:id="rId14" imgW="330120" imgH="101520" progId="Equation.3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714348" y="3071810"/>
          <a:ext cx="450852" cy="122238"/>
        </p:xfrm>
        <a:graphic>
          <a:graphicData uri="http://schemas.openxmlformats.org/presentationml/2006/ole">
            <p:oleObj spid="_x0000_s88078" name="Формула" r:id="rId15" imgW="330120" imgH="101520" progId="Equation.3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14348" y="4429132"/>
          <a:ext cx="450852" cy="122238"/>
        </p:xfrm>
        <a:graphic>
          <a:graphicData uri="http://schemas.openxmlformats.org/presentationml/2006/ole">
            <p:oleObj spid="_x0000_s88079" name="Формула" r:id="rId16" imgW="330120" imgH="10152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472" y="5500702"/>
          <a:ext cx="450852" cy="122238"/>
        </p:xfrm>
        <a:graphic>
          <a:graphicData uri="http://schemas.openxmlformats.org/presentationml/2006/ole">
            <p:oleObj spid="_x0000_s88080" name="Формула" r:id="rId17" imgW="330120" imgH="101520" progId="Equation.3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857356" y="3071810"/>
          <a:ext cx="450852" cy="122238"/>
        </p:xfrm>
        <a:graphic>
          <a:graphicData uri="http://schemas.openxmlformats.org/presentationml/2006/ole">
            <p:oleObj spid="_x0000_s88081" name="Формула" r:id="rId18" imgW="330120" imgH="10152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071802" y="3071810"/>
          <a:ext cx="450852" cy="122238"/>
        </p:xfrm>
        <a:graphic>
          <a:graphicData uri="http://schemas.openxmlformats.org/presentationml/2006/ole">
            <p:oleObj spid="_x0000_s88082" name="Формула" r:id="rId19" imgW="330120" imgH="101520" progId="Equation.3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4572000" y="3071810"/>
          <a:ext cx="450852" cy="122238"/>
        </p:xfrm>
        <a:graphic>
          <a:graphicData uri="http://schemas.openxmlformats.org/presentationml/2006/ole">
            <p:oleObj spid="_x0000_s88083" name="Формула" r:id="rId20" imgW="330120" imgH="101520" progId="Equation.3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072198" y="3071810"/>
          <a:ext cx="450852" cy="122238"/>
        </p:xfrm>
        <a:graphic>
          <a:graphicData uri="http://schemas.openxmlformats.org/presentationml/2006/ole">
            <p:oleObj spid="_x0000_s88084" name="Формула" r:id="rId21" imgW="330120" imgH="101520" progId="Equation.3">
              <p:embed/>
            </p:oleObj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7572396" y="3071810"/>
          <a:ext cx="450852" cy="122238"/>
        </p:xfrm>
        <a:graphic>
          <a:graphicData uri="http://schemas.openxmlformats.org/presentationml/2006/ole">
            <p:oleObj spid="_x0000_s88085" name="Формула" r:id="rId22" imgW="330120" imgH="101520" progId="Equation.3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929454" y="3071810"/>
          <a:ext cx="450852" cy="122238"/>
        </p:xfrm>
        <a:graphic>
          <a:graphicData uri="http://schemas.openxmlformats.org/presentationml/2006/ole">
            <p:oleObj spid="_x0000_s88086" name="Формула" r:id="rId23" imgW="330120" imgH="10152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286380" y="3071810"/>
          <a:ext cx="450852" cy="122238"/>
        </p:xfrm>
        <a:graphic>
          <a:graphicData uri="http://schemas.openxmlformats.org/presentationml/2006/ole">
            <p:oleObj spid="_x0000_s88087" name="Формула" r:id="rId24" imgW="330120" imgH="101520" progId="Equation.3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929058" y="3071810"/>
          <a:ext cx="450852" cy="122238"/>
        </p:xfrm>
        <a:graphic>
          <a:graphicData uri="http://schemas.openxmlformats.org/presentationml/2006/ole">
            <p:oleObj spid="_x0000_s88088" name="Формула" r:id="rId25" imgW="330120" imgH="101520" progId="Equation.3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1928794" y="4429132"/>
          <a:ext cx="450852" cy="122238"/>
        </p:xfrm>
        <a:graphic>
          <a:graphicData uri="http://schemas.openxmlformats.org/presentationml/2006/ole">
            <p:oleObj spid="_x0000_s88089" name="Формула" r:id="rId26" imgW="330120" imgH="101520" progId="Equation.3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2000232" y="5500702"/>
          <a:ext cx="450852" cy="122238"/>
        </p:xfrm>
        <a:graphic>
          <a:graphicData uri="http://schemas.openxmlformats.org/presentationml/2006/ole">
            <p:oleObj spid="_x0000_s88090" name="Формула" r:id="rId27" imgW="330120" imgH="101520" progId="Equation.3">
              <p:embed/>
            </p:oleObj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3214678" y="4429132"/>
          <a:ext cx="450852" cy="122238"/>
        </p:xfrm>
        <a:graphic>
          <a:graphicData uri="http://schemas.openxmlformats.org/presentationml/2006/ole">
            <p:oleObj spid="_x0000_s88091" name="Формула" r:id="rId28" imgW="330120" imgH="101520" progId="Equation.3">
              <p:embed/>
            </p:oleObj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214678" y="5572140"/>
          <a:ext cx="450852" cy="122238"/>
        </p:xfrm>
        <a:graphic>
          <a:graphicData uri="http://schemas.openxmlformats.org/presentationml/2006/ole">
            <p:oleObj spid="_x0000_s88092" name="Формула" r:id="rId29" imgW="330120" imgH="101520" progId="Equation.3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929058" y="4429132"/>
          <a:ext cx="450852" cy="122238"/>
        </p:xfrm>
        <a:graphic>
          <a:graphicData uri="http://schemas.openxmlformats.org/presentationml/2006/ole">
            <p:oleObj spid="_x0000_s88093" name="Формула" r:id="rId30" imgW="330120" imgH="101520" progId="Equation.3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643438" y="4429132"/>
          <a:ext cx="450852" cy="122238"/>
        </p:xfrm>
        <a:graphic>
          <a:graphicData uri="http://schemas.openxmlformats.org/presentationml/2006/ole">
            <p:oleObj spid="_x0000_s88094" name="Формула" r:id="rId31" imgW="330120" imgH="101520" progId="Equation.3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6143636" y="4429132"/>
          <a:ext cx="450852" cy="122238"/>
        </p:xfrm>
        <a:graphic>
          <a:graphicData uri="http://schemas.openxmlformats.org/presentationml/2006/ole">
            <p:oleObj spid="_x0000_s88095" name="Формула" r:id="rId32" imgW="330120" imgH="101520" progId="Equation.3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7858148" y="4429132"/>
          <a:ext cx="450852" cy="122238"/>
        </p:xfrm>
        <a:graphic>
          <a:graphicData uri="http://schemas.openxmlformats.org/presentationml/2006/ole">
            <p:oleObj spid="_x0000_s88096" name="Формула" r:id="rId33" imgW="330120" imgH="101520" progId="Equation.3">
              <p:embed/>
            </p:oleObj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6929454" y="4429132"/>
          <a:ext cx="450852" cy="122238"/>
        </p:xfrm>
        <a:graphic>
          <a:graphicData uri="http://schemas.openxmlformats.org/presentationml/2006/ole">
            <p:oleObj spid="_x0000_s88097" name="Формула" r:id="rId34" imgW="330120" imgH="101520" progId="Equation.3">
              <p:embed/>
            </p:oleObj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5286380" y="4429132"/>
          <a:ext cx="450852" cy="122238"/>
        </p:xfrm>
        <a:graphic>
          <a:graphicData uri="http://schemas.openxmlformats.org/presentationml/2006/ole">
            <p:oleObj spid="_x0000_s88098" name="Формула" r:id="rId35" imgW="330120" imgH="101520" progId="Equation.3">
              <p:embed/>
            </p:oleObj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3929058" y="5572140"/>
          <a:ext cx="450852" cy="122238"/>
        </p:xfrm>
        <a:graphic>
          <a:graphicData uri="http://schemas.openxmlformats.org/presentationml/2006/ole">
            <p:oleObj spid="_x0000_s88099" name="Формула" r:id="rId36" imgW="330120" imgH="101520" progId="Equation.3">
              <p:embed/>
            </p:oleObj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4714876" y="5572140"/>
          <a:ext cx="450852" cy="122238"/>
        </p:xfrm>
        <a:graphic>
          <a:graphicData uri="http://schemas.openxmlformats.org/presentationml/2006/ole">
            <p:oleObj spid="_x0000_s88100" name="Формула" r:id="rId37" imgW="330120" imgH="101520" progId="Equation.3">
              <p:embed/>
            </p:oleObj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6072198" y="5572140"/>
          <a:ext cx="642942" cy="142876"/>
        </p:xfrm>
        <a:graphic>
          <a:graphicData uri="http://schemas.openxmlformats.org/presentationml/2006/ole">
            <p:oleObj spid="_x0000_s88101" name="Формула" r:id="rId38" imgW="330120" imgH="101520" progId="Equation.3">
              <p:embed/>
            </p:oleObj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5214942" y="5500702"/>
          <a:ext cx="642942" cy="142876"/>
        </p:xfrm>
        <a:graphic>
          <a:graphicData uri="http://schemas.openxmlformats.org/presentationml/2006/ole">
            <p:oleObj spid="_x0000_s88102" name="Формула" r:id="rId39" imgW="330120" imgH="101520" progId="Equation.3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6929454" y="5572140"/>
          <a:ext cx="642942" cy="142876"/>
        </p:xfrm>
        <a:graphic>
          <a:graphicData uri="http://schemas.openxmlformats.org/presentationml/2006/ole">
            <p:oleObj spid="_x0000_s88103" name="Формула" r:id="rId40" imgW="330120" imgH="101520" progId="Equation.3">
              <p:embed/>
            </p:oleObj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7715272" y="5500702"/>
          <a:ext cx="642942" cy="142876"/>
        </p:xfrm>
        <a:graphic>
          <a:graphicData uri="http://schemas.openxmlformats.org/presentationml/2006/ole">
            <p:oleObj spid="_x0000_s88104" name="Формула" r:id="rId41" imgW="330120" imgH="101520" progId="Equation.3">
              <p:embed/>
            </p:oleObj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3929058" y="1071546"/>
          <a:ext cx="450852" cy="122238"/>
        </p:xfrm>
        <a:graphic>
          <a:graphicData uri="http://schemas.openxmlformats.org/presentationml/2006/ole">
            <p:oleObj spid="_x0000_s88114" name="Формула" r:id="rId42" imgW="330120" imgH="101520" progId="Equation.3">
              <p:embed/>
            </p:oleObj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3929058" y="2357430"/>
          <a:ext cx="450852" cy="122238"/>
        </p:xfrm>
        <a:graphic>
          <a:graphicData uri="http://schemas.openxmlformats.org/presentationml/2006/ole">
            <p:oleObj spid="_x0000_s88115" name="Формула" r:id="rId43" imgW="330120" imgH="101520" progId="Equation.3">
              <p:embed/>
            </p:oleObj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929058" y="3714752"/>
          <a:ext cx="450852" cy="122238"/>
        </p:xfrm>
        <a:graphic>
          <a:graphicData uri="http://schemas.openxmlformats.org/presentationml/2006/ole">
            <p:oleObj spid="_x0000_s88116" name="Формула" r:id="rId44" imgW="330120" imgH="101520" progId="Equation.3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3929058" y="4929198"/>
          <a:ext cx="450852" cy="122238"/>
        </p:xfrm>
        <a:graphic>
          <a:graphicData uri="http://schemas.openxmlformats.org/presentationml/2006/ole">
            <p:oleObj spid="_x0000_s88117" name="Формула" r:id="rId45" imgW="330120" imgH="101520" progId="Equation.3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3929058" y="6143644"/>
          <a:ext cx="450852" cy="122238"/>
        </p:xfrm>
        <a:graphic>
          <a:graphicData uri="http://schemas.openxmlformats.org/presentationml/2006/ole">
            <p:oleObj spid="_x0000_s88118" name="Формула" r:id="rId46" imgW="330120" imgH="101520" progId="Equation.3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286380" y="1142984"/>
          <a:ext cx="450852" cy="122238"/>
        </p:xfrm>
        <a:graphic>
          <a:graphicData uri="http://schemas.openxmlformats.org/presentationml/2006/ole">
            <p:oleObj spid="_x0000_s88119" name="Формула" r:id="rId47" imgW="330120" imgH="101520" progId="Equation.3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5286380" y="2357430"/>
          <a:ext cx="450852" cy="122238"/>
        </p:xfrm>
        <a:graphic>
          <a:graphicData uri="http://schemas.openxmlformats.org/presentationml/2006/ole">
            <p:oleObj spid="_x0000_s88120" name="Формула" r:id="rId48" imgW="330120" imgH="101520" progId="Equation.3">
              <p:embed/>
            </p:oleObj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5286380" y="3714752"/>
          <a:ext cx="450852" cy="122238"/>
        </p:xfrm>
        <a:graphic>
          <a:graphicData uri="http://schemas.openxmlformats.org/presentationml/2006/ole">
            <p:oleObj spid="_x0000_s88121" name="Формула" r:id="rId49" imgW="330120" imgH="101520" progId="Equation.3">
              <p:embed/>
            </p:oleObj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/>
        </p:nvGraphicFramePr>
        <p:xfrm>
          <a:off x="5286380" y="5000636"/>
          <a:ext cx="450852" cy="122238"/>
        </p:xfrm>
        <a:graphic>
          <a:graphicData uri="http://schemas.openxmlformats.org/presentationml/2006/ole">
            <p:oleObj spid="_x0000_s88122" name="Формула" r:id="rId50" imgW="330120" imgH="101520" progId="Equation.3">
              <p:embed/>
            </p:oleObj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/>
        </p:nvGraphicFramePr>
        <p:xfrm>
          <a:off x="5286380" y="6143644"/>
          <a:ext cx="450852" cy="122238"/>
        </p:xfrm>
        <a:graphic>
          <a:graphicData uri="http://schemas.openxmlformats.org/presentationml/2006/ole">
            <p:oleObj spid="_x0000_s88123" name="Формула" r:id="rId51" imgW="330120" imgH="101520" progId="Equation.3">
              <p:embed/>
            </p:oleObj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6929454" y="1214422"/>
          <a:ext cx="450852" cy="122238"/>
        </p:xfrm>
        <a:graphic>
          <a:graphicData uri="http://schemas.openxmlformats.org/presentationml/2006/ole">
            <p:oleObj spid="_x0000_s88124" name="Формула" r:id="rId52" imgW="330120" imgH="101520" progId="Equation.3">
              <p:embed/>
            </p:oleObj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6929454" y="2428868"/>
          <a:ext cx="450852" cy="122238"/>
        </p:xfrm>
        <a:graphic>
          <a:graphicData uri="http://schemas.openxmlformats.org/presentationml/2006/ole">
            <p:oleObj spid="_x0000_s88125" name="Формула" r:id="rId53" imgW="330120" imgH="101520" progId="Equation.3">
              <p:embed/>
            </p:oleObj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6929454" y="3786190"/>
          <a:ext cx="450852" cy="122238"/>
        </p:xfrm>
        <a:graphic>
          <a:graphicData uri="http://schemas.openxmlformats.org/presentationml/2006/ole">
            <p:oleObj spid="_x0000_s88126" name="Формула" r:id="rId54" imgW="330120" imgH="101520" progId="Equation.3">
              <p:embed/>
            </p:oleObj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/>
        </p:nvGraphicFramePr>
        <p:xfrm>
          <a:off x="6929454" y="5072074"/>
          <a:ext cx="450852" cy="122238"/>
        </p:xfrm>
        <a:graphic>
          <a:graphicData uri="http://schemas.openxmlformats.org/presentationml/2006/ole">
            <p:oleObj spid="_x0000_s88127" name="Формула" r:id="rId55" imgW="330120" imgH="101520" progId="Equation.3">
              <p:embed/>
            </p:oleObj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/>
        </p:nvGraphicFramePr>
        <p:xfrm>
          <a:off x="7000892" y="6215082"/>
          <a:ext cx="450852" cy="122238"/>
        </p:xfrm>
        <a:graphic>
          <a:graphicData uri="http://schemas.openxmlformats.org/presentationml/2006/ole">
            <p:oleObj spid="_x0000_s88128" name="Формула" r:id="rId56" imgW="330120" imgH="101520" progId="Equation.3">
              <p:embed/>
            </p:oleObj>
          </a:graphicData>
        </a:graphic>
      </p:graphicFrame>
      <p:graphicFrame>
        <p:nvGraphicFramePr>
          <p:cNvPr id="90" name="Объект 89"/>
          <p:cNvGraphicFramePr>
            <a:graphicFrameLocks noChangeAspect="1"/>
          </p:cNvGraphicFramePr>
          <p:nvPr/>
        </p:nvGraphicFramePr>
        <p:xfrm>
          <a:off x="6572264" y="5072074"/>
          <a:ext cx="311150" cy="388938"/>
        </p:xfrm>
        <a:graphic>
          <a:graphicData uri="http://schemas.openxmlformats.org/presentationml/2006/ole">
            <p:oleObj spid="_x0000_s88145" name="Формула" r:id="rId57" imgW="253800" imgH="317160" progId="Equation.3">
              <p:embed/>
            </p:oleObj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/>
        </p:nvGraphicFramePr>
        <p:xfrm>
          <a:off x="2357422" y="5072074"/>
          <a:ext cx="520700" cy="431800"/>
        </p:xfrm>
        <a:graphic>
          <a:graphicData uri="http://schemas.openxmlformats.org/presentationml/2006/ole">
            <p:oleObj spid="_x0000_s88146" name="Формула" r:id="rId58" imgW="520560" imgH="431640" progId="Equation.3">
              <p:embed/>
            </p:oleObj>
          </a:graphicData>
        </a:graphic>
      </p:graphicFrame>
      <p:graphicFrame>
        <p:nvGraphicFramePr>
          <p:cNvPr id="92" name="Объект 91"/>
          <p:cNvGraphicFramePr>
            <a:graphicFrameLocks noChangeAspect="1"/>
          </p:cNvGraphicFramePr>
          <p:nvPr/>
        </p:nvGraphicFramePr>
        <p:xfrm>
          <a:off x="3286116" y="5072074"/>
          <a:ext cx="647700" cy="431800"/>
        </p:xfrm>
        <a:graphic>
          <a:graphicData uri="http://schemas.openxmlformats.org/presentationml/2006/ole">
            <p:oleObj spid="_x0000_s88147" name="Формула" r:id="rId59" imgW="647640" imgH="431640" progId="Equation.3">
              <p:embed/>
            </p:oleObj>
          </a:graphicData>
        </a:graphic>
      </p:graphicFrame>
      <p:graphicFrame>
        <p:nvGraphicFramePr>
          <p:cNvPr id="93" name="Объект 92"/>
          <p:cNvGraphicFramePr>
            <a:graphicFrameLocks noChangeAspect="1"/>
          </p:cNvGraphicFramePr>
          <p:nvPr/>
        </p:nvGraphicFramePr>
        <p:xfrm>
          <a:off x="4643438" y="5072074"/>
          <a:ext cx="647700" cy="431800"/>
        </p:xfrm>
        <a:graphic>
          <a:graphicData uri="http://schemas.openxmlformats.org/presentationml/2006/ole">
            <p:oleObj spid="_x0000_s88148" name="Формула" r:id="rId60" imgW="647640" imgH="431640" progId="Equation.3">
              <p:embed/>
            </p:oleObj>
          </a:graphicData>
        </a:graphic>
      </p:graphicFrame>
      <p:graphicFrame>
        <p:nvGraphicFramePr>
          <p:cNvPr id="94" name="Объект 93"/>
          <p:cNvGraphicFramePr>
            <a:graphicFrameLocks noChangeAspect="1"/>
          </p:cNvGraphicFramePr>
          <p:nvPr/>
        </p:nvGraphicFramePr>
        <p:xfrm>
          <a:off x="8274050" y="5072063"/>
          <a:ext cx="673100" cy="431800"/>
        </p:xfrm>
        <a:graphic>
          <a:graphicData uri="http://schemas.openxmlformats.org/presentationml/2006/ole">
            <p:oleObj spid="_x0000_s88149" name="Формула" r:id="rId61" imgW="672840" imgH="431640" progId="Equation.3">
              <p:embed/>
            </p:oleObj>
          </a:graphicData>
        </a:graphic>
      </p:graphicFrame>
      <p:graphicFrame>
        <p:nvGraphicFramePr>
          <p:cNvPr id="95" name="Объект 94"/>
          <p:cNvGraphicFramePr>
            <a:graphicFrameLocks noChangeAspect="1"/>
          </p:cNvGraphicFramePr>
          <p:nvPr/>
        </p:nvGraphicFramePr>
        <p:xfrm>
          <a:off x="6143636" y="1285860"/>
          <a:ext cx="812800" cy="482600"/>
        </p:xfrm>
        <a:graphic>
          <a:graphicData uri="http://schemas.openxmlformats.org/presentationml/2006/ole">
            <p:oleObj spid="_x0000_s88150" name="Формула" r:id="rId62" imgW="812520" imgH="482400" progId="Equation.3">
              <p:embed/>
            </p:oleObj>
          </a:graphicData>
        </a:graphic>
      </p:graphicFrame>
      <p:graphicFrame>
        <p:nvGraphicFramePr>
          <p:cNvPr id="96" name="Объект 95"/>
          <p:cNvGraphicFramePr>
            <a:graphicFrameLocks noChangeAspect="1"/>
          </p:cNvGraphicFramePr>
          <p:nvPr/>
        </p:nvGraphicFramePr>
        <p:xfrm>
          <a:off x="6000760" y="2428868"/>
          <a:ext cx="965200" cy="482600"/>
        </p:xfrm>
        <a:graphic>
          <a:graphicData uri="http://schemas.openxmlformats.org/presentationml/2006/ole">
            <p:oleObj spid="_x0000_s88151" name="Формула" r:id="rId63" imgW="965160" imgH="482400" progId="Equation.3">
              <p:embed/>
            </p:oleObj>
          </a:graphicData>
        </a:graphic>
      </p:graphicFrame>
      <p:graphicFrame>
        <p:nvGraphicFramePr>
          <p:cNvPr id="97" name="Объект 96"/>
          <p:cNvGraphicFramePr>
            <a:graphicFrameLocks noChangeAspect="1"/>
          </p:cNvGraphicFramePr>
          <p:nvPr/>
        </p:nvGraphicFramePr>
        <p:xfrm>
          <a:off x="5948363" y="6215063"/>
          <a:ext cx="927100" cy="482600"/>
        </p:xfrm>
        <a:graphic>
          <a:graphicData uri="http://schemas.openxmlformats.org/presentationml/2006/ole">
            <p:oleObj spid="_x0000_s88152" name="Формула" r:id="rId64" imgW="927000" imgH="482400" progId="Equation.3">
              <p:embed/>
            </p:oleObj>
          </a:graphicData>
        </a:graphic>
      </p:graphicFrame>
      <p:graphicFrame>
        <p:nvGraphicFramePr>
          <p:cNvPr id="98" name="Объект 97"/>
          <p:cNvGraphicFramePr>
            <a:graphicFrameLocks noChangeAspect="1"/>
          </p:cNvGraphicFramePr>
          <p:nvPr/>
        </p:nvGraphicFramePr>
        <p:xfrm>
          <a:off x="5967413" y="3857625"/>
          <a:ext cx="889000" cy="482600"/>
        </p:xfrm>
        <a:graphic>
          <a:graphicData uri="http://schemas.openxmlformats.org/presentationml/2006/ole">
            <p:oleObj spid="_x0000_s88153" name="Формула" r:id="rId65" imgW="888840" imgH="482400" progId="Equation.3">
              <p:embed/>
            </p:oleObj>
          </a:graphicData>
        </a:graphic>
      </p:graphicFrame>
      <p:cxnSp>
        <p:nvCxnSpPr>
          <p:cNvPr id="100" name="Прямая со стрелкой 99"/>
          <p:cNvCxnSpPr/>
          <p:nvPr/>
        </p:nvCxnSpPr>
        <p:spPr>
          <a:xfrm rot="10800000">
            <a:off x="5857884" y="857232"/>
            <a:ext cx="500066" cy="4286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>
          <a:xfrm rot="10800000">
            <a:off x="5786446" y="1857364"/>
            <a:ext cx="500066" cy="4286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>
          <a:xfrm rot="10800000">
            <a:off x="5786446" y="3357562"/>
            <a:ext cx="500066" cy="4286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rot="10800000">
            <a:off x="5715008" y="4643446"/>
            <a:ext cx="500066" cy="4286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>
          <a:xfrm rot="10800000">
            <a:off x="5786446" y="5857892"/>
            <a:ext cx="500066" cy="4286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 rot="10800000">
            <a:off x="7572396" y="4714884"/>
            <a:ext cx="500066" cy="4286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 rot="10800000">
            <a:off x="4500562" y="4714884"/>
            <a:ext cx="500066" cy="4286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rot="10800000">
            <a:off x="1428728" y="4714884"/>
            <a:ext cx="500066" cy="4286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rot="10800000">
            <a:off x="3000364" y="4714884"/>
            <a:ext cx="500066" cy="4286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85729"/>
          <a:ext cx="8503841" cy="646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2944"/>
                <a:gridCol w="742944"/>
                <a:gridCol w="535785"/>
                <a:gridCol w="535785"/>
                <a:gridCol w="214314"/>
                <a:gridCol w="214314"/>
                <a:gridCol w="464347"/>
                <a:gridCol w="464347"/>
                <a:gridCol w="214314"/>
                <a:gridCol w="214314"/>
                <a:gridCol w="607223"/>
                <a:gridCol w="607223"/>
                <a:gridCol w="250033"/>
                <a:gridCol w="250033"/>
                <a:gridCol w="669201"/>
                <a:gridCol w="116840"/>
                <a:gridCol w="116840"/>
                <a:gridCol w="628640"/>
              </a:tblGrid>
              <a:tr h="414400"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2533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4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rowSpan="2">
                  <a:txBody>
                    <a:bodyPr/>
                    <a:lstStyle/>
                    <a:p>
                      <a:endParaRPr lang="ru-RU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67">
                <a:tc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1472" y="2214554"/>
          <a:ext cx="857256" cy="528020"/>
        </p:xfrm>
        <a:graphic>
          <a:graphicData uri="http://schemas.openxmlformats.org/presentationml/2006/ole">
            <p:oleObj spid="_x0000_s90114" name="Формула" r:id="rId3" imgW="58392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76275" y="4683125"/>
          <a:ext cx="503238" cy="592138"/>
        </p:xfrm>
        <a:graphic>
          <a:graphicData uri="http://schemas.openxmlformats.org/presentationml/2006/ole">
            <p:oleObj spid="_x0000_s90115" name="Формула" r:id="rId4" imgW="342720" imgH="48240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34" y="3643314"/>
          <a:ext cx="857256" cy="528020"/>
        </p:xfrm>
        <a:graphic>
          <a:graphicData uri="http://schemas.openxmlformats.org/presentationml/2006/ole">
            <p:oleObj spid="_x0000_s90116" name="Формула" r:id="rId5" imgW="5839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14348" y="6000768"/>
          <a:ext cx="503238" cy="528637"/>
        </p:xfrm>
        <a:graphic>
          <a:graphicData uri="http://schemas.openxmlformats.org/presentationml/2006/ole">
            <p:oleObj spid="_x0000_s90117" name="Формула" r:id="rId6" imgW="34272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28794" y="285728"/>
          <a:ext cx="279400" cy="381000"/>
        </p:xfrm>
        <a:graphic>
          <a:graphicData uri="http://schemas.openxmlformats.org/presentationml/2006/ole">
            <p:oleObj spid="_x0000_s90118" name="Формула" r:id="rId7" imgW="279360" imgH="38088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143240" y="214290"/>
          <a:ext cx="428625" cy="512763"/>
        </p:xfrm>
        <a:graphic>
          <a:graphicData uri="http://schemas.openxmlformats.org/presentationml/2006/ole">
            <p:oleObj spid="_x0000_s90119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552950" y="206375"/>
          <a:ext cx="466725" cy="528638"/>
        </p:xfrm>
        <a:graphic>
          <a:graphicData uri="http://schemas.openxmlformats.org/presentationml/2006/ole">
            <p:oleObj spid="_x0000_s90120" name="Формула" r:id="rId9" imgW="317160" imgH="431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857875" y="206375"/>
          <a:ext cx="858838" cy="528638"/>
        </p:xfrm>
        <a:graphic>
          <a:graphicData uri="http://schemas.openxmlformats.org/presentationml/2006/ole">
            <p:oleObj spid="_x0000_s90121" name="Формула" r:id="rId10" imgW="583920" imgH="4316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821613" y="206375"/>
          <a:ext cx="503237" cy="528638"/>
        </p:xfrm>
        <a:graphic>
          <a:graphicData uri="http://schemas.openxmlformats.org/presentationml/2006/ole">
            <p:oleObj spid="_x0000_s90122" name="Формула" r:id="rId11" imgW="34272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929058" y="428604"/>
          <a:ext cx="450852" cy="122238"/>
        </p:xfrm>
        <a:graphic>
          <a:graphicData uri="http://schemas.openxmlformats.org/presentationml/2006/ole">
            <p:oleObj spid="_x0000_s90123" name="Формула" r:id="rId12" imgW="330120" imgH="10152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000892" y="428604"/>
          <a:ext cx="450852" cy="122238"/>
        </p:xfrm>
        <a:graphic>
          <a:graphicData uri="http://schemas.openxmlformats.org/presentationml/2006/ole">
            <p:oleObj spid="_x0000_s90124" name="Формула" r:id="rId13" imgW="330120" imgH="10152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286380" y="428604"/>
          <a:ext cx="450852" cy="122238"/>
        </p:xfrm>
        <a:graphic>
          <a:graphicData uri="http://schemas.openxmlformats.org/presentationml/2006/ole">
            <p:oleObj spid="_x0000_s90125" name="Формула" r:id="rId14" imgW="330120" imgH="101520" progId="Equation.3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714348" y="3071810"/>
          <a:ext cx="450852" cy="122238"/>
        </p:xfrm>
        <a:graphic>
          <a:graphicData uri="http://schemas.openxmlformats.org/presentationml/2006/ole">
            <p:oleObj spid="_x0000_s90126" name="Формула" r:id="rId15" imgW="330120" imgH="101520" progId="Equation.3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14348" y="4429132"/>
          <a:ext cx="450852" cy="122238"/>
        </p:xfrm>
        <a:graphic>
          <a:graphicData uri="http://schemas.openxmlformats.org/presentationml/2006/ole">
            <p:oleObj spid="_x0000_s90127" name="Формула" r:id="rId16" imgW="330120" imgH="10152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472" y="5500702"/>
          <a:ext cx="450852" cy="122238"/>
        </p:xfrm>
        <a:graphic>
          <a:graphicData uri="http://schemas.openxmlformats.org/presentationml/2006/ole">
            <p:oleObj spid="_x0000_s90128" name="Формула" r:id="rId17" imgW="330120" imgH="101520" progId="Equation.3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857356" y="3071810"/>
          <a:ext cx="450852" cy="122238"/>
        </p:xfrm>
        <a:graphic>
          <a:graphicData uri="http://schemas.openxmlformats.org/presentationml/2006/ole">
            <p:oleObj spid="_x0000_s90129" name="Формула" r:id="rId18" imgW="330120" imgH="10152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071802" y="3071810"/>
          <a:ext cx="450852" cy="122238"/>
        </p:xfrm>
        <a:graphic>
          <a:graphicData uri="http://schemas.openxmlformats.org/presentationml/2006/ole">
            <p:oleObj spid="_x0000_s90130" name="Формула" r:id="rId19" imgW="330120" imgH="101520" progId="Equation.3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4572000" y="3071810"/>
          <a:ext cx="450852" cy="122238"/>
        </p:xfrm>
        <a:graphic>
          <a:graphicData uri="http://schemas.openxmlformats.org/presentationml/2006/ole">
            <p:oleObj spid="_x0000_s90131" name="Формула" r:id="rId20" imgW="330120" imgH="101520" progId="Equation.3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072198" y="3071810"/>
          <a:ext cx="450852" cy="122238"/>
        </p:xfrm>
        <a:graphic>
          <a:graphicData uri="http://schemas.openxmlformats.org/presentationml/2006/ole">
            <p:oleObj spid="_x0000_s90132" name="Формула" r:id="rId21" imgW="330120" imgH="101520" progId="Equation.3">
              <p:embed/>
            </p:oleObj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7572396" y="3071810"/>
          <a:ext cx="450852" cy="122238"/>
        </p:xfrm>
        <a:graphic>
          <a:graphicData uri="http://schemas.openxmlformats.org/presentationml/2006/ole">
            <p:oleObj spid="_x0000_s90133" name="Формула" r:id="rId22" imgW="330120" imgH="101520" progId="Equation.3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929454" y="3071810"/>
          <a:ext cx="450852" cy="122238"/>
        </p:xfrm>
        <a:graphic>
          <a:graphicData uri="http://schemas.openxmlformats.org/presentationml/2006/ole">
            <p:oleObj spid="_x0000_s90134" name="Формула" r:id="rId23" imgW="330120" imgH="10152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286380" y="3071810"/>
          <a:ext cx="450852" cy="122238"/>
        </p:xfrm>
        <a:graphic>
          <a:graphicData uri="http://schemas.openxmlformats.org/presentationml/2006/ole">
            <p:oleObj spid="_x0000_s90135" name="Формула" r:id="rId24" imgW="330120" imgH="101520" progId="Equation.3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929058" y="3071810"/>
          <a:ext cx="450852" cy="122238"/>
        </p:xfrm>
        <a:graphic>
          <a:graphicData uri="http://schemas.openxmlformats.org/presentationml/2006/ole">
            <p:oleObj spid="_x0000_s90136" name="Формула" r:id="rId25" imgW="330120" imgH="101520" progId="Equation.3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1928794" y="4429132"/>
          <a:ext cx="450852" cy="122238"/>
        </p:xfrm>
        <a:graphic>
          <a:graphicData uri="http://schemas.openxmlformats.org/presentationml/2006/ole">
            <p:oleObj spid="_x0000_s90137" name="Формула" r:id="rId26" imgW="330120" imgH="101520" progId="Equation.3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2000232" y="5500702"/>
          <a:ext cx="450852" cy="122238"/>
        </p:xfrm>
        <a:graphic>
          <a:graphicData uri="http://schemas.openxmlformats.org/presentationml/2006/ole">
            <p:oleObj spid="_x0000_s90138" name="Формула" r:id="rId27" imgW="330120" imgH="101520" progId="Equation.3">
              <p:embed/>
            </p:oleObj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3214678" y="4429132"/>
          <a:ext cx="450852" cy="122238"/>
        </p:xfrm>
        <a:graphic>
          <a:graphicData uri="http://schemas.openxmlformats.org/presentationml/2006/ole">
            <p:oleObj spid="_x0000_s90139" name="Формула" r:id="rId28" imgW="330120" imgH="101520" progId="Equation.3">
              <p:embed/>
            </p:oleObj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214678" y="5572140"/>
          <a:ext cx="450852" cy="122238"/>
        </p:xfrm>
        <a:graphic>
          <a:graphicData uri="http://schemas.openxmlformats.org/presentationml/2006/ole">
            <p:oleObj spid="_x0000_s90140" name="Формула" r:id="rId29" imgW="330120" imgH="101520" progId="Equation.3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929058" y="4429132"/>
          <a:ext cx="450852" cy="122238"/>
        </p:xfrm>
        <a:graphic>
          <a:graphicData uri="http://schemas.openxmlformats.org/presentationml/2006/ole">
            <p:oleObj spid="_x0000_s90141" name="Формула" r:id="rId30" imgW="330120" imgH="101520" progId="Equation.3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643438" y="4429132"/>
          <a:ext cx="450852" cy="122238"/>
        </p:xfrm>
        <a:graphic>
          <a:graphicData uri="http://schemas.openxmlformats.org/presentationml/2006/ole">
            <p:oleObj spid="_x0000_s90142" name="Формула" r:id="rId31" imgW="330120" imgH="101520" progId="Equation.3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6143636" y="4429132"/>
          <a:ext cx="450852" cy="122238"/>
        </p:xfrm>
        <a:graphic>
          <a:graphicData uri="http://schemas.openxmlformats.org/presentationml/2006/ole">
            <p:oleObj spid="_x0000_s90143" name="Формула" r:id="rId32" imgW="330120" imgH="101520" progId="Equation.3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7858148" y="4429132"/>
          <a:ext cx="450852" cy="122238"/>
        </p:xfrm>
        <a:graphic>
          <a:graphicData uri="http://schemas.openxmlformats.org/presentationml/2006/ole">
            <p:oleObj spid="_x0000_s90144" name="Формула" r:id="rId33" imgW="330120" imgH="101520" progId="Equation.3">
              <p:embed/>
            </p:oleObj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6929454" y="4429132"/>
          <a:ext cx="450852" cy="122238"/>
        </p:xfrm>
        <a:graphic>
          <a:graphicData uri="http://schemas.openxmlformats.org/presentationml/2006/ole">
            <p:oleObj spid="_x0000_s90145" name="Формула" r:id="rId34" imgW="330120" imgH="101520" progId="Equation.3">
              <p:embed/>
            </p:oleObj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5286380" y="4429132"/>
          <a:ext cx="450852" cy="122238"/>
        </p:xfrm>
        <a:graphic>
          <a:graphicData uri="http://schemas.openxmlformats.org/presentationml/2006/ole">
            <p:oleObj spid="_x0000_s90146" name="Формула" r:id="rId35" imgW="330120" imgH="101520" progId="Equation.3">
              <p:embed/>
            </p:oleObj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3929058" y="5572140"/>
          <a:ext cx="450852" cy="122238"/>
        </p:xfrm>
        <a:graphic>
          <a:graphicData uri="http://schemas.openxmlformats.org/presentationml/2006/ole">
            <p:oleObj spid="_x0000_s90147" name="Формула" r:id="rId36" imgW="330120" imgH="101520" progId="Equation.3">
              <p:embed/>
            </p:oleObj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4714876" y="5572140"/>
          <a:ext cx="450852" cy="122238"/>
        </p:xfrm>
        <a:graphic>
          <a:graphicData uri="http://schemas.openxmlformats.org/presentationml/2006/ole">
            <p:oleObj spid="_x0000_s90148" name="Формула" r:id="rId37" imgW="330120" imgH="101520" progId="Equation.3">
              <p:embed/>
            </p:oleObj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6072198" y="5572140"/>
          <a:ext cx="642942" cy="142876"/>
        </p:xfrm>
        <a:graphic>
          <a:graphicData uri="http://schemas.openxmlformats.org/presentationml/2006/ole">
            <p:oleObj spid="_x0000_s90149" name="Формула" r:id="rId38" imgW="330120" imgH="101520" progId="Equation.3">
              <p:embed/>
            </p:oleObj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5214942" y="5500702"/>
          <a:ext cx="642942" cy="142876"/>
        </p:xfrm>
        <a:graphic>
          <a:graphicData uri="http://schemas.openxmlformats.org/presentationml/2006/ole">
            <p:oleObj spid="_x0000_s90150" name="Формула" r:id="rId39" imgW="330120" imgH="101520" progId="Equation.3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6929454" y="5572140"/>
          <a:ext cx="642942" cy="142876"/>
        </p:xfrm>
        <a:graphic>
          <a:graphicData uri="http://schemas.openxmlformats.org/presentationml/2006/ole">
            <p:oleObj spid="_x0000_s90151" name="Формула" r:id="rId40" imgW="330120" imgH="101520" progId="Equation.3">
              <p:embed/>
            </p:oleObj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7715272" y="5500702"/>
          <a:ext cx="642942" cy="142876"/>
        </p:xfrm>
        <a:graphic>
          <a:graphicData uri="http://schemas.openxmlformats.org/presentationml/2006/ole">
            <p:oleObj spid="_x0000_s90152" name="Формула" r:id="rId41" imgW="330120" imgH="101520" progId="Equation.3">
              <p:embed/>
            </p:oleObj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3929058" y="1071546"/>
          <a:ext cx="450852" cy="122238"/>
        </p:xfrm>
        <a:graphic>
          <a:graphicData uri="http://schemas.openxmlformats.org/presentationml/2006/ole">
            <p:oleObj spid="_x0000_s90153" name="Формула" r:id="rId42" imgW="330120" imgH="101520" progId="Equation.3">
              <p:embed/>
            </p:oleObj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3929058" y="2357430"/>
          <a:ext cx="450852" cy="122238"/>
        </p:xfrm>
        <a:graphic>
          <a:graphicData uri="http://schemas.openxmlformats.org/presentationml/2006/ole">
            <p:oleObj spid="_x0000_s90154" name="Формула" r:id="rId43" imgW="330120" imgH="101520" progId="Equation.3">
              <p:embed/>
            </p:oleObj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929058" y="3714752"/>
          <a:ext cx="450852" cy="122238"/>
        </p:xfrm>
        <a:graphic>
          <a:graphicData uri="http://schemas.openxmlformats.org/presentationml/2006/ole">
            <p:oleObj spid="_x0000_s90155" name="Формула" r:id="rId44" imgW="330120" imgH="101520" progId="Equation.3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3929058" y="4929198"/>
          <a:ext cx="450852" cy="122238"/>
        </p:xfrm>
        <a:graphic>
          <a:graphicData uri="http://schemas.openxmlformats.org/presentationml/2006/ole">
            <p:oleObj spid="_x0000_s90156" name="Формула" r:id="rId45" imgW="330120" imgH="101520" progId="Equation.3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3929058" y="6143644"/>
          <a:ext cx="450852" cy="122238"/>
        </p:xfrm>
        <a:graphic>
          <a:graphicData uri="http://schemas.openxmlformats.org/presentationml/2006/ole">
            <p:oleObj spid="_x0000_s90157" name="Формула" r:id="rId46" imgW="330120" imgH="101520" progId="Equation.3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286380" y="1142984"/>
          <a:ext cx="450852" cy="122238"/>
        </p:xfrm>
        <a:graphic>
          <a:graphicData uri="http://schemas.openxmlformats.org/presentationml/2006/ole">
            <p:oleObj spid="_x0000_s90158" name="Формула" r:id="rId47" imgW="330120" imgH="101520" progId="Equation.3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5286380" y="2357430"/>
          <a:ext cx="450852" cy="122238"/>
        </p:xfrm>
        <a:graphic>
          <a:graphicData uri="http://schemas.openxmlformats.org/presentationml/2006/ole">
            <p:oleObj spid="_x0000_s90159" name="Формула" r:id="rId48" imgW="330120" imgH="101520" progId="Equation.3">
              <p:embed/>
            </p:oleObj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5286380" y="3714752"/>
          <a:ext cx="450852" cy="122238"/>
        </p:xfrm>
        <a:graphic>
          <a:graphicData uri="http://schemas.openxmlformats.org/presentationml/2006/ole">
            <p:oleObj spid="_x0000_s90160" name="Формула" r:id="rId49" imgW="330120" imgH="101520" progId="Equation.3">
              <p:embed/>
            </p:oleObj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/>
        </p:nvGraphicFramePr>
        <p:xfrm>
          <a:off x="5286380" y="5000636"/>
          <a:ext cx="450852" cy="122238"/>
        </p:xfrm>
        <a:graphic>
          <a:graphicData uri="http://schemas.openxmlformats.org/presentationml/2006/ole">
            <p:oleObj spid="_x0000_s90161" name="Формула" r:id="rId50" imgW="330120" imgH="101520" progId="Equation.3">
              <p:embed/>
            </p:oleObj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/>
        </p:nvGraphicFramePr>
        <p:xfrm>
          <a:off x="5286380" y="6143644"/>
          <a:ext cx="450852" cy="122238"/>
        </p:xfrm>
        <a:graphic>
          <a:graphicData uri="http://schemas.openxmlformats.org/presentationml/2006/ole">
            <p:oleObj spid="_x0000_s90162" name="Формула" r:id="rId51" imgW="330120" imgH="101520" progId="Equation.3">
              <p:embed/>
            </p:oleObj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6929454" y="1214422"/>
          <a:ext cx="450852" cy="122238"/>
        </p:xfrm>
        <a:graphic>
          <a:graphicData uri="http://schemas.openxmlformats.org/presentationml/2006/ole">
            <p:oleObj spid="_x0000_s90163" name="Формула" r:id="rId52" imgW="330120" imgH="101520" progId="Equation.3">
              <p:embed/>
            </p:oleObj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6929454" y="2428868"/>
          <a:ext cx="450852" cy="122238"/>
        </p:xfrm>
        <a:graphic>
          <a:graphicData uri="http://schemas.openxmlformats.org/presentationml/2006/ole">
            <p:oleObj spid="_x0000_s90164" name="Формула" r:id="rId53" imgW="330120" imgH="101520" progId="Equation.3">
              <p:embed/>
            </p:oleObj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6929454" y="3786190"/>
          <a:ext cx="450852" cy="122238"/>
        </p:xfrm>
        <a:graphic>
          <a:graphicData uri="http://schemas.openxmlformats.org/presentationml/2006/ole">
            <p:oleObj spid="_x0000_s90165" name="Формула" r:id="rId54" imgW="330120" imgH="101520" progId="Equation.3">
              <p:embed/>
            </p:oleObj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/>
        </p:nvGraphicFramePr>
        <p:xfrm>
          <a:off x="6929454" y="5072074"/>
          <a:ext cx="450852" cy="122238"/>
        </p:xfrm>
        <a:graphic>
          <a:graphicData uri="http://schemas.openxmlformats.org/presentationml/2006/ole">
            <p:oleObj spid="_x0000_s90166" name="Формула" r:id="rId55" imgW="330120" imgH="101520" progId="Equation.3">
              <p:embed/>
            </p:oleObj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/>
        </p:nvGraphicFramePr>
        <p:xfrm>
          <a:off x="7000892" y="6215082"/>
          <a:ext cx="450852" cy="122238"/>
        </p:xfrm>
        <a:graphic>
          <a:graphicData uri="http://schemas.openxmlformats.org/presentationml/2006/ole">
            <p:oleObj spid="_x0000_s90167" name="Формула" r:id="rId56" imgW="330120" imgH="101520" progId="Equation.3">
              <p:embed/>
            </p:oleObj>
          </a:graphicData>
        </a:graphic>
      </p:graphicFrame>
      <p:graphicFrame>
        <p:nvGraphicFramePr>
          <p:cNvPr id="90" name="Объект 89"/>
          <p:cNvGraphicFramePr>
            <a:graphicFrameLocks noChangeAspect="1"/>
          </p:cNvGraphicFramePr>
          <p:nvPr/>
        </p:nvGraphicFramePr>
        <p:xfrm>
          <a:off x="5715008" y="4572008"/>
          <a:ext cx="311150" cy="388938"/>
        </p:xfrm>
        <a:graphic>
          <a:graphicData uri="http://schemas.openxmlformats.org/presentationml/2006/ole">
            <p:oleObj spid="_x0000_s90168" name="Формула" r:id="rId57" imgW="253800" imgH="317160" progId="Equation.3">
              <p:embed/>
            </p:oleObj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/>
        </p:nvGraphicFramePr>
        <p:xfrm>
          <a:off x="1357290" y="4643446"/>
          <a:ext cx="520700" cy="431800"/>
        </p:xfrm>
        <a:graphic>
          <a:graphicData uri="http://schemas.openxmlformats.org/presentationml/2006/ole">
            <p:oleObj spid="_x0000_s90169" name="Формула" r:id="rId58" imgW="520560" imgH="431640" progId="Equation.3">
              <p:embed/>
            </p:oleObj>
          </a:graphicData>
        </a:graphic>
      </p:graphicFrame>
      <p:graphicFrame>
        <p:nvGraphicFramePr>
          <p:cNvPr id="92" name="Объект 91"/>
          <p:cNvGraphicFramePr>
            <a:graphicFrameLocks noChangeAspect="1"/>
          </p:cNvGraphicFramePr>
          <p:nvPr/>
        </p:nvGraphicFramePr>
        <p:xfrm>
          <a:off x="2857488" y="4572008"/>
          <a:ext cx="647700" cy="431800"/>
        </p:xfrm>
        <a:graphic>
          <a:graphicData uri="http://schemas.openxmlformats.org/presentationml/2006/ole">
            <p:oleObj spid="_x0000_s90170" name="Формула" r:id="rId59" imgW="647640" imgH="431640" progId="Equation.3">
              <p:embed/>
            </p:oleObj>
          </a:graphicData>
        </a:graphic>
      </p:graphicFrame>
      <p:graphicFrame>
        <p:nvGraphicFramePr>
          <p:cNvPr id="93" name="Объект 92"/>
          <p:cNvGraphicFramePr>
            <a:graphicFrameLocks noChangeAspect="1"/>
          </p:cNvGraphicFramePr>
          <p:nvPr/>
        </p:nvGraphicFramePr>
        <p:xfrm>
          <a:off x="4357686" y="4572008"/>
          <a:ext cx="647700" cy="431800"/>
        </p:xfrm>
        <a:graphic>
          <a:graphicData uri="http://schemas.openxmlformats.org/presentationml/2006/ole">
            <p:oleObj spid="_x0000_s90171" name="Формула" r:id="rId60" imgW="647640" imgH="431640" progId="Equation.3">
              <p:embed/>
            </p:oleObj>
          </a:graphicData>
        </a:graphic>
      </p:graphicFrame>
      <p:graphicFrame>
        <p:nvGraphicFramePr>
          <p:cNvPr id="94" name="Объект 93"/>
          <p:cNvGraphicFramePr>
            <a:graphicFrameLocks noChangeAspect="1"/>
          </p:cNvGraphicFramePr>
          <p:nvPr/>
        </p:nvGraphicFramePr>
        <p:xfrm>
          <a:off x="7429520" y="4572008"/>
          <a:ext cx="673100" cy="431800"/>
        </p:xfrm>
        <a:graphic>
          <a:graphicData uri="http://schemas.openxmlformats.org/presentationml/2006/ole">
            <p:oleObj spid="_x0000_s90172" name="Формула" r:id="rId61" imgW="672840" imgH="431640" progId="Equation.3">
              <p:embed/>
            </p:oleObj>
          </a:graphicData>
        </a:graphic>
      </p:graphicFrame>
      <p:graphicFrame>
        <p:nvGraphicFramePr>
          <p:cNvPr id="95" name="Объект 94"/>
          <p:cNvGraphicFramePr>
            <a:graphicFrameLocks noChangeAspect="1"/>
          </p:cNvGraphicFramePr>
          <p:nvPr/>
        </p:nvGraphicFramePr>
        <p:xfrm>
          <a:off x="5715008" y="714356"/>
          <a:ext cx="812800" cy="482600"/>
        </p:xfrm>
        <a:graphic>
          <a:graphicData uri="http://schemas.openxmlformats.org/presentationml/2006/ole">
            <p:oleObj spid="_x0000_s90173" name="Формула" r:id="rId62" imgW="812520" imgH="482400" progId="Equation.3">
              <p:embed/>
            </p:oleObj>
          </a:graphicData>
        </a:graphic>
      </p:graphicFrame>
      <p:graphicFrame>
        <p:nvGraphicFramePr>
          <p:cNvPr id="96" name="Объект 95"/>
          <p:cNvGraphicFramePr>
            <a:graphicFrameLocks noChangeAspect="1"/>
          </p:cNvGraphicFramePr>
          <p:nvPr/>
        </p:nvGraphicFramePr>
        <p:xfrm>
          <a:off x="5715008" y="1785926"/>
          <a:ext cx="965200" cy="482600"/>
        </p:xfrm>
        <a:graphic>
          <a:graphicData uri="http://schemas.openxmlformats.org/presentationml/2006/ole">
            <p:oleObj spid="_x0000_s90174" name="Формула" r:id="rId63" imgW="965160" imgH="482400" progId="Equation.3">
              <p:embed/>
            </p:oleObj>
          </a:graphicData>
        </a:graphic>
      </p:graphicFrame>
      <p:graphicFrame>
        <p:nvGraphicFramePr>
          <p:cNvPr id="97" name="Объект 96"/>
          <p:cNvGraphicFramePr>
            <a:graphicFrameLocks noChangeAspect="1"/>
          </p:cNvGraphicFramePr>
          <p:nvPr/>
        </p:nvGraphicFramePr>
        <p:xfrm>
          <a:off x="5715008" y="5857892"/>
          <a:ext cx="927100" cy="482600"/>
        </p:xfrm>
        <a:graphic>
          <a:graphicData uri="http://schemas.openxmlformats.org/presentationml/2006/ole">
            <p:oleObj spid="_x0000_s90175" name="Формула" r:id="rId64" imgW="927000" imgH="482400" progId="Equation.3">
              <p:embed/>
            </p:oleObj>
          </a:graphicData>
        </a:graphic>
      </p:graphicFrame>
      <p:graphicFrame>
        <p:nvGraphicFramePr>
          <p:cNvPr id="98" name="Объект 97"/>
          <p:cNvGraphicFramePr>
            <a:graphicFrameLocks noChangeAspect="1"/>
          </p:cNvGraphicFramePr>
          <p:nvPr/>
        </p:nvGraphicFramePr>
        <p:xfrm>
          <a:off x="5715008" y="3214686"/>
          <a:ext cx="889000" cy="482600"/>
        </p:xfrm>
        <a:graphic>
          <a:graphicData uri="http://schemas.openxmlformats.org/presentationml/2006/ole">
            <p:oleObj spid="_x0000_s90176" name="Формула" r:id="rId65" imgW="8888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785950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 Заполняются верхние углы остальных клеток таблицы: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42915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Верхние углы клеток новой таблицы равны алгебраической сумме верхнего и нижнего угла соответствующих клеток предыдущей таблицы.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85729"/>
          <a:ext cx="8503841" cy="646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2944"/>
                <a:gridCol w="742944"/>
                <a:gridCol w="535785"/>
                <a:gridCol w="535785"/>
                <a:gridCol w="214314"/>
                <a:gridCol w="214314"/>
                <a:gridCol w="464347"/>
                <a:gridCol w="464347"/>
                <a:gridCol w="214314"/>
                <a:gridCol w="214314"/>
                <a:gridCol w="607223"/>
                <a:gridCol w="607223"/>
                <a:gridCol w="250033"/>
                <a:gridCol w="250033"/>
                <a:gridCol w="669201"/>
                <a:gridCol w="116840"/>
                <a:gridCol w="116840"/>
                <a:gridCol w="628640"/>
              </a:tblGrid>
              <a:tr h="414400"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2533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4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rowSpan="2">
                  <a:txBody>
                    <a:bodyPr/>
                    <a:lstStyle/>
                    <a:p>
                      <a:endParaRPr lang="ru-RU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67">
                <a:tc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1472" y="2214554"/>
          <a:ext cx="857256" cy="528020"/>
        </p:xfrm>
        <a:graphic>
          <a:graphicData uri="http://schemas.openxmlformats.org/presentationml/2006/ole">
            <p:oleObj spid="_x0000_s91138" name="Формула" r:id="rId3" imgW="58392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76275" y="4683125"/>
          <a:ext cx="503238" cy="592138"/>
        </p:xfrm>
        <a:graphic>
          <a:graphicData uri="http://schemas.openxmlformats.org/presentationml/2006/ole">
            <p:oleObj spid="_x0000_s91139" name="Формула" r:id="rId4" imgW="342720" imgH="48240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34" y="3643314"/>
          <a:ext cx="857256" cy="528020"/>
        </p:xfrm>
        <a:graphic>
          <a:graphicData uri="http://schemas.openxmlformats.org/presentationml/2006/ole">
            <p:oleObj spid="_x0000_s91140" name="Формула" r:id="rId5" imgW="5839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14348" y="6000768"/>
          <a:ext cx="503238" cy="528637"/>
        </p:xfrm>
        <a:graphic>
          <a:graphicData uri="http://schemas.openxmlformats.org/presentationml/2006/ole">
            <p:oleObj spid="_x0000_s91141" name="Формула" r:id="rId6" imgW="34272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28794" y="285728"/>
          <a:ext cx="279400" cy="381000"/>
        </p:xfrm>
        <a:graphic>
          <a:graphicData uri="http://schemas.openxmlformats.org/presentationml/2006/ole">
            <p:oleObj spid="_x0000_s91142" name="Формула" r:id="rId7" imgW="279360" imgH="38088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143240" y="214290"/>
          <a:ext cx="428625" cy="512763"/>
        </p:xfrm>
        <a:graphic>
          <a:graphicData uri="http://schemas.openxmlformats.org/presentationml/2006/ole">
            <p:oleObj spid="_x0000_s91143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552950" y="206375"/>
          <a:ext cx="466725" cy="528638"/>
        </p:xfrm>
        <a:graphic>
          <a:graphicData uri="http://schemas.openxmlformats.org/presentationml/2006/ole">
            <p:oleObj spid="_x0000_s91144" name="Формула" r:id="rId9" imgW="317160" imgH="431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857875" y="206375"/>
          <a:ext cx="858838" cy="528638"/>
        </p:xfrm>
        <a:graphic>
          <a:graphicData uri="http://schemas.openxmlformats.org/presentationml/2006/ole">
            <p:oleObj spid="_x0000_s91145" name="Формула" r:id="rId10" imgW="583920" imgH="4316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821613" y="206375"/>
          <a:ext cx="503237" cy="528638"/>
        </p:xfrm>
        <a:graphic>
          <a:graphicData uri="http://schemas.openxmlformats.org/presentationml/2006/ole">
            <p:oleObj spid="_x0000_s91146" name="Формула" r:id="rId11" imgW="34272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929058" y="428604"/>
          <a:ext cx="450852" cy="122238"/>
        </p:xfrm>
        <a:graphic>
          <a:graphicData uri="http://schemas.openxmlformats.org/presentationml/2006/ole">
            <p:oleObj spid="_x0000_s91147" name="Формула" r:id="rId12" imgW="330120" imgH="10152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000892" y="428604"/>
          <a:ext cx="450852" cy="122238"/>
        </p:xfrm>
        <a:graphic>
          <a:graphicData uri="http://schemas.openxmlformats.org/presentationml/2006/ole">
            <p:oleObj spid="_x0000_s91148" name="Формула" r:id="rId13" imgW="330120" imgH="10152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286380" y="428604"/>
          <a:ext cx="450852" cy="122238"/>
        </p:xfrm>
        <a:graphic>
          <a:graphicData uri="http://schemas.openxmlformats.org/presentationml/2006/ole">
            <p:oleObj spid="_x0000_s91149" name="Формула" r:id="rId14" imgW="330120" imgH="101520" progId="Equation.3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714348" y="3071810"/>
          <a:ext cx="450852" cy="122238"/>
        </p:xfrm>
        <a:graphic>
          <a:graphicData uri="http://schemas.openxmlformats.org/presentationml/2006/ole">
            <p:oleObj spid="_x0000_s91150" name="Формула" r:id="rId15" imgW="330120" imgH="101520" progId="Equation.3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14348" y="4429132"/>
          <a:ext cx="450852" cy="122238"/>
        </p:xfrm>
        <a:graphic>
          <a:graphicData uri="http://schemas.openxmlformats.org/presentationml/2006/ole">
            <p:oleObj spid="_x0000_s91151" name="Формула" r:id="rId16" imgW="330120" imgH="10152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472" y="5500702"/>
          <a:ext cx="450852" cy="122238"/>
        </p:xfrm>
        <a:graphic>
          <a:graphicData uri="http://schemas.openxmlformats.org/presentationml/2006/ole">
            <p:oleObj spid="_x0000_s91152" name="Формула" r:id="rId17" imgW="330120" imgH="101520" progId="Equation.3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857356" y="3071810"/>
          <a:ext cx="450852" cy="122238"/>
        </p:xfrm>
        <a:graphic>
          <a:graphicData uri="http://schemas.openxmlformats.org/presentationml/2006/ole">
            <p:oleObj spid="_x0000_s91153" name="Формула" r:id="rId18" imgW="330120" imgH="10152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071802" y="3071810"/>
          <a:ext cx="450852" cy="122238"/>
        </p:xfrm>
        <a:graphic>
          <a:graphicData uri="http://schemas.openxmlformats.org/presentationml/2006/ole">
            <p:oleObj spid="_x0000_s91154" name="Формула" r:id="rId19" imgW="330120" imgH="101520" progId="Equation.3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4572000" y="3071810"/>
          <a:ext cx="450852" cy="122238"/>
        </p:xfrm>
        <a:graphic>
          <a:graphicData uri="http://schemas.openxmlformats.org/presentationml/2006/ole">
            <p:oleObj spid="_x0000_s91155" name="Формула" r:id="rId20" imgW="330120" imgH="101520" progId="Equation.3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072198" y="3071810"/>
          <a:ext cx="450852" cy="122238"/>
        </p:xfrm>
        <a:graphic>
          <a:graphicData uri="http://schemas.openxmlformats.org/presentationml/2006/ole">
            <p:oleObj spid="_x0000_s91156" name="Формула" r:id="rId21" imgW="330120" imgH="101520" progId="Equation.3">
              <p:embed/>
            </p:oleObj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7572396" y="3071810"/>
          <a:ext cx="450852" cy="122238"/>
        </p:xfrm>
        <a:graphic>
          <a:graphicData uri="http://schemas.openxmlformats.org/presentationml/2006/ole">
            <p:oleObj spid="_x0000_s91157" name="Формула" r:id="rId22" imgW="330120" imgH="101520" progId="Equation.3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929454" y="3071810"/>
          <a:ext cx="450852" cy="122238"/>
        </p:xfrm>
        <a:graphic>
          <a:graphicData uri="http://schemas.openxmlformats.org/presentationml/2006/ole">
            <p:oleObj spid="_x0000_s91158" name="Формула" r:id="rId23" imgW="330120" imgH="10152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286380" y="3071810"/>
          <a:ext cx="450852" cy="122238"/>
        </p:xfrm>
        <a:graphic>
          <a:graphicData uri="http://schemas.openxmlformats.org/presentationml/2006/ole">
            <p:oleObj spid="_x0000_s91159" name="Формула" r:id="rId24" imgW="330120" imgH="101520" progId="Equation.3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929058" y="3071810"/>
          <a:ext cx="450852" cy="122238"/>
        </p:xfrm>
        <a:graphic>
          <a:graphicData uri="http://schemas.openxmlformats.org/presentationml/2006/ole">
            <p:oleObj spid="_x0000_s91160" name="Формула" r:id="rId25" imgW="330120" imgH="101520" progId="Equation.3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1928794" y="4429132"/>
          <a:ext cx="450852" cy="122238"/>
        </p:xfrm>
        <a:graphic>
          <a:graphicData uri="http://schemas.openxmlformats.org/presentationml/2006/ole">
            <p:oleObj spid="_x0000_s91161" name="Формула" r:id="rId26" imgW="330120" imgH="101520" progId="Equation.3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2000232" y="5500702"/>
          <a:ext cx="450852" cy="122238"/>
        </p:xfrm>
        <a:graphic>
          <a:graphicData uri="http://schemas.openxmlformats.org/presentationml/2006/ole">
            <p:oleObj spid="_x0000_s91162" name="Формула" r:id="rId27" imgW="330120" imgH="101520" progId="Equation.3">
              <p:embed/>
            </p:oleObj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3214678" y="4429132"/>
          <a:ext cx="450852" cy="122238"/>
        </p:xfrm>
        <a:graphic>
          <a:graphicData uri="http://schemas.openxmlformats.org/presentationml/2006/ole">
            <p:oleObj spid="_x0000_s91163" name="Формула" r:id="rId28" imgW="330120" imgH="101520" progId="Equation.3">
              <p:embed/>
            </p:oleObj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214678" y="5572140"/>
          <a:ext cx="450852" cy="122238"/>
        </p:xfrm>
        <a:graphic>
          <a:graphicData uri="http://schemas.openxmlformats.org/presentationml/2006/ole">
            <p:oleObj spid="_x0000_s91164" name="Формула" r:id="rId29" imgW="330120" imgH="101520" progId="Equation.3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929058" y="4429132"/>
          <a:ext cx="450852" cy="122238"/>
        </p:xfrm>
        <a:graphic>
          <a:graphicData uri="http://schemas.openxmlformats.org/presentationml/2006/ole">
            <p:oleObj spid="_x0000_s91165" name="Формула" r:id="rId30" imgW="330120" imgH="101520" progId="Equation.3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643438" y="4429132"/>
          <a:ext cx="450852" cy="122238"/>
        </p:xfrm>
        <a:graphic>
          <a:graphicData uri="http://schemas.openxmlformats.org/presentationml/2006/ole">
            <p:oleObj spid="_x0000_s91166" name="Формула" r:id="rId31" imgW="330120" imgH="101520" progId="Equation.3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6143636" y="4429132"/>
          <a:ext cx="450852" cy="122238"/>
        </p:xfrm>
        <a:graphic>
          <a:graphicData uri="http://schemas.openxmlformats.org/presentationml/2006/ole">
            <p:oleObj spid="_x0000_s91167" name="Формула" r:id="rId32" imgW="330120" imgH="101520" progId="Equation.3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7858148" y="4429132"/>
          <a:ext cx="450852" cy="122238"/>
        </p:xfrm>
        <a:graphic>
          <a:graphicData uri="http://schemas.openxmlformats.org/presentationml/2006/ole">
            <p:oleObj spid="_x0000_s91168" name="Формула" r:id="rId33" imgW="330120" imgH="101520" progId="Equation.3">
              <p:embed/>
            </p:oleObj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6929454" y="4429132"/>
          <a:ext cx="450852" cy="122238"/>
        </p:xfrm>
        <a:graphic>
          <a:graphicData uri="http://schemas.openxmlformats.org/presentationml/2006/ole">
            <p:oleObj spid="_x0000_s91169" name="Формула" r:id="rId34" imgW="330120" imgH="101520" progId="Equation.3">
              <p:embed/>
            </p:oleObj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5286380" y="4429132"/>
          <a:ext cx="450852" cy="122238"/>
        </p:xfrm>
        <a:graphic>
          <a:graphicData uri="http://schemas.openxmlformats.org/presentationml/2006/ole">
            <p:oleObj spid="_x0000_s91170" name="Формула" r:id="rId35" imgW="330120" imgH="101520" progId="Equation.3">
              <p:embed/>
            </p:oleObj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3929058" y="5572140"/>
          <a:ext cx="450852" cy="122238"/>
        </p:xfrm>
        <a:graphic>
          <a:graphicData uri="http://schemas.openxmlformats.org/presentationml/2006/ole">
            <p:oleObj spid="_x0000_s91171" name="Формула" r:id="rId36" imgW="330120" imgH="101520" progId="Equation.3">
              <p:embed/>
            </p:oleObj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4714876" y="5572140"/>
          <a:ext cx="450852" cy="122238"/>
        </p:xfrm>
        <a:graphic>
          <a:graphicData uri="http://schemas.openxmlformats.org/presentationml/2006/ole">
            <p:oleObj spid="_x0000_s91172" name="Формула" r:id="rId37" imgW="330120" imgH="101520" progId="Equation.3">
              <p:embed/>
            </p:oleObj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6072198" y="5572140"/>
          <a:ext cx="642942" cy="142876"/>
        </p:xfrm>
        <a:graphic>
          <a:graphicData uri="http://schemas.openxmlformats.org/presentationml/2006/ole">
            <p:oleObj spid="_x0000_s91173" name="Формула" r:id="rId38" imgW="330120" imgH="101520" progId="Equation.3">
              <p:embed/>
            </p:oleObj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5214942" y="5500702"/>
          <a:ext cx="642942" cy="142876"/>
        </p:xfrm>
        <a:graphic>
          <a:graphicData uri="http://schemas.openxmlformats.org/presentationml/2006/ole">
            <p:oleObj spid="_x0000_s91174" name="Формула" r:id="rId39" imgW="330120" imgH="101520" progId="Equation.3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6929454" y="5572140"/>
          <a:ext cx="642942" cy="142876"/>
        </p:xfrm>
        <a:graphic>
          <a:graphicData uri="http://schemas.openxmlformats.org/presentationml/2006/ole">
            <p:oleObj spid="_x0000_s91175" name="Формула" r:id="rId40" imgW="330120" imgH="101520" progId="Equation.3">
              <p:embed/>
            </p:oleObj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7715272" y="5500702"/>
          <a:ext cx="642942" cy="142876"/>
        </p:xfrm>
        <a:graphic>
          <a:graphicData uri="http://schemas.openxmlformats.org/presentationml/2006/ole">
            <p:oleObj spid="_x0000_s91176" name="Формула" r:id="rId41" imgW="330120" imgH="101520" progId="Equation.3">
              <p:embed/>
            </p:oleObj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3929058" y="1071546"/>
          <a:ext cx="450852" cy="122238"/>
        </p:xfrm>
        <a:graphic>
          <a:graphicData uri="http://schemas.openxmlformats.org/presentationml/2006/ole">
            <p:oleObj spid="_x0000_s91177" name="Формула" r:id="rId42" imgW="330120" imgH="101520" progId="Equation.3">
              <p:embed/>
            </p:oleObj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3929058" y="2357430"/>
          <a:ext cx="450852" cy="122238"/>
        </p:xfrm>
        <a:graphic>
          <a:graphicData uri="http://schemas.openxmlformats.org/presentationml/2006/ole">
            <p:oleObj spid="_x0000_s91178" name="Формула" r:id="rId43" imgW="330120" imgH="101520" progId="Equation.3">
              <p:embed/>
            </p:oleObj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929058" y="3714752"/>
          <a:ext cx="450852" cy="122238"/>
        </p:xfrm>
        <a:graphic>
          <a:graphicData uri="http://schemas.openxmlformats.org/presentationml/2006/ole">
            <p:oleObj spid="_x0000_s91179" name="Формула" r:id="rId44" imgW="330120" imgH="101520" progId="Equation.3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3929058" y="4929198"/>
          <a:ext cx="450852" cy="122238"/>
        </p:xfrm>
        <a:graphic>
          <a:graphicData uri="http://schemas.openxmlformats.org/presentationml/2006/ole">
            <p:oleObj spid="_x0000_s91180" name="Формула" r:id="rId45" imgW="330120" imgH="101520" progId="Equation.3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3929058" y="6143644"/>
          <a:ext cx="450852" cy="122238"/>
        </p:xfrm>
        <a:graphic>
          <a:graphicData uri="http://schemas.openxmlformats.org/presentationml/2006/ole">
            <p:oleObj spid="_x0000_s91181" name="Формула" r:id="rId46" imgW="330120" imgH="101520" progId="Equation.3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286380" y="1142984"/>
          <a:ext cx="450852" cy="122238"/>
        </p:xfrm>
        <a:graphic>
          <a:graphicData uri="http://schemas.openxmlformats.org/presentationml/2006/ole">
            <p:oleObj spid="_x0000_s91182" name="Формула" r:id="rId47" imgW="330120" imgH="101520" progId="Equation.3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5286380" y="2357430"/>
          <a:ext cx="450852" cy="122238"/>
        </p:xfrm>
        <a:graphic>
          <a:graphicData uri="http://schemas.openxmlformats.org/presentationml/2006/ole">
            <p:oleObj spid="_x0000_s91183" name="Формула" r:id="rId48" imgW="330120" imgH="101520" progId="Equation.3">
              <p:embed/>
            </p:oleObj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5286380" y="3714752"/>
          <a:ext cx="450852" cy="122238"/>
        </p:xfrm>
        <a:graphic>
          <a:graphicData uri="http://schemas.openxmlformats.org/presentationml/2006/ole">
            <p:oleObj spid="_x0000_s91184" name="Формула" r:id="rId49" imgW="330120" imgH="101520" progId="Equation.3">
              <p:embed/>
            </p:oleObj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/>
        </p:nvGraphicFramePr>
        <p:xfrm>
          <a:off x="5286380" y="5000636"/>
          <a:ext cx="450852" cy="122238"/>
        </p:xfrm>
        <a:graphic>
          <a:graphicData uri="http://schemas.openxmlformats.org/presentationml/2006/ole">
            <p:oleObj spid="_x0000_s91185" name="Формула" r:id="rId50" imgW="330120" imgH="101520" progId="Equation.3">
              <p:embed/>
            </p:oleObj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/>
        </p:nvGraphicFramePr>
        <p:xfrm>
          <a:off x="5286380" y="6143644"/>
          <a:ext cx="450852" cy="122238"/>
        </p:xfrm>
        <a:graphic>
          <a:graphicData uri="http://schemas.openxmlformats.org/presentationml/2006/ole">
            <p:oleObj spid="_x0000_s91186" name="Формула" r:id="rId51" imgW="330120" imgH="101520" progId="Equation.3">
              <p:embed/>
            </p:oleObj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6929454" y="1214422"/>
          <a:ext cx="450852" cy="122238"/>
        </p:xfrm>
        <a:graphic>
          <a:graphicData uri="http://schemas.openxmlformats.org/presentationml/2006/ole">
            <p:oleObj spid="_x0000_s91187" name="Формула" r:id="rId52" imgW="330120" imgH="101520" progId="Equation.3">
              <p:embed/>
            </p:oleObj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6929454" y="2428868"/>
          <a:ext cx="450852" cy="122238"/>
        </p:xfrm>
        <a:graphic>
          <a:graphicData uri="http://schemas.openxmlformats.org/presentationml/2006/ole">
            <p:oleObj spid="_x0000_s91188" name="Формула" r:id="rId53" imgW="330120" imgH="101520" progId="Equation.3">
              <p:embed/>
            </p:oleObj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6929454" y="3786190"/>
          <a:ext cx="450852" cy="122238"/>
        </p:xfrm>
        <a:graphic>
          <a:graphicData uri="http://schemas.openxmlformats.org/presentationml/2006/ole">
            <p:oleObj spid="_x0000_s91189" name="Формула" r:id="rId54" imgW="330120" imgH="101520" progId="Equation.3">
              <p:embed/>
            </p:oleObj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/>
        </p:nvGraphicFramePr>
        <p:xfrm>
          <a:off x="6929454" y="5072074"/>
          <a:ext cx="450852" cy="122238"/>
        </p:xfrm>
        <a:graphic>
          <a:graphicData uri="http://schemas.openxmlformats.org/presentationml/2006/ole">
            <p:oleObj spid="_x0000_s91190" name="Формула" r:id="rId55" imgW="330120" imgH="101520" progId="Equation.3">
              <p:embed/>
            </p:oleObj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/>
        </p:nvGraphicFramePr>
        <p:xfrm>
          <a:off x="7000892" y="6215082"/>
          <a:ext cx="450852" cy="122238"/>
        </p:xfrm>
        <a:graphic>
          <a:graphicData uri="http://schemas.openxmlformats.org/presentationml/2006/ole">
            <p:oleObj spid="_x0000_s91191" name="Формула" r:id="rId56" imgW="330120" imgH="101520" progId="Equation.3">
              <p:embed/>
            </p:oleObj>
          </a:graphicData>
        </a:graphic>
      </p:graphicFrame>
      <p:graphicFrame>
        <p:nvGraphicFramePr>
          <p:cNvPr id="90" name="Объект 89"/>
          <p:cNvGraphicFramePr>
            <a:graphicFrameLocks noChangeAspect="1"/>
          </p:cNvGraphicFramePr>
          <p:nvPr/>
        </p:nvGraphicFramePr>
        <p:xfrm>
          <a:off x="5715008" y="4572008"/>
          <a:ext cx="311150" cy="388938"/>
        </p:xfrm>
        <a:graphic>
          <a:graphicData uri="http://schemas.openxmlformats.org/presentationml/2006/ole">
            <p:oleObj spid="_x0000_s91192" name="Формула" r:id="rId57" imgW="253800" imgH="317160" progId="Equation.3">
              <p:embed/>
            </p:oleObj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/>
        </p:nvGraphicFramePr>
        <p:xfrm>
          <a:off x="1357290" y="4643446"/>
          <a:ext cx="520700" cy="431800"/>
        </p:xfrm>
        <a:graphic>
          <a:graphicData uri="http://schemas.openxmlformats.org/presentationml/2006/ole">
            <p:oleObj spid="_x0000_s91193" name="Формула" r:id="rId58" imgW="520560" imgH="431640" progId="Equation.3">
              <p:embed/>
            </p:oleObj>
          </a:graphicData>
        </a:graphic>
      </p:graphicFrame>
      <p:graphicFrame>
        <p:nvGraphicFramePr>
          <p:cNvPr id="92" name="Объект 91"/>
          <p:cNvGraphicFramePr>
            <a:graphicFrameLocks noChangeAspect="1"/>
          </p:cNvGraphicFramePr>
          <p:nvPr/>
        </p:nvGraphicFramePr>
        <p:xfrm>
          <a:off x="2857488" y="4572008"/>
          <a:ext cx="647700" cy="431800"/>
        </p:xfrm>
        <a:graphic>
          <a:graphicData uri="http://schemas.openxmlformats.org/presentationml/2006/ole">
            <p:oleObj spid="_x0000_s91194" name="Формула" r:id="rId59" imgW="647640" imgH="431640" progId="Equation.3">
              <p:embed/>
            </p:oleObj>
          </a:graphicData>
        </a:graphic>
      </p:graphicFrame>
      <p:graphicFrame>
        <p:nvGraphicFramePr>
          <p:cNvPr id="93" name="Объект 92"/>
          <p:cNvGraphicFramePr>
            <a:graphicFrameLocks noChangeAspect="1"/>
          </p:cNvGraphicFramePr>
          <p:nvPr/>
        </p:nvGraphicFramePr>
        <p:xfrm>
          <a:off x="4357686" y="4572008"/>
          <a:ext cx="647700" cy="431800"/>
        </p:xfrm>
        <a:graphic>
          <a:graphicData uri="http://schemas.openxmlformats.org/presentationml/2006/ole">
            <p:oleObj spid="_x0000_s91195" name="Формула" r:id="rId60" imgW="647640" imgH="431640" progId="Equation.3">
              <p:embed/>
            </p:oleObj>
          </a:graphicData>
        </a:graphic>
      </p:graphicFrame>
      <p:graphicFrame>
        <p:nvGraphicFramePr>
          <p:cNvPr id="94" name="Объект 93"/>
          <p:cNvGraphicFramePr>
            <a:graphicFrameLocks noChangeAspect="1"/>
          </p:cNvGraphicFramePr>
          <p:nvPr/>
        </p:nvGraphicFramePr>
        <p:xfrm>
          <a:off x="7429520" y="4572008"/>
          <a:ext cx="673100" cy="431800"/>
        </p:xfrm>
        <a:graphic>
          <a:graphicData uri="http://schemas.openxmlformats.org/presentationml/2006/ole">
            <p:oleObj spid="_x0000_s91196" name="Формула" r:id="rId61" imgW="672840" imgH="431640" progId="Equation.3">
              <p:embed/>
            </p:oleObj>
          </a:graphicData>
        </a:graphic>
      </p:graphicFrame>
      <p:graphicFrame>
        <p:nvGraphicFramePr>
          <p:cNvPr id="95" name="Объект 94"/>
          <p:cNvGraphicFramePr>
            <a:graphicFrameLocks noChangeAspect="1"/>
          </p:cNvGraphicFramePr>
          <p:nvPr/>
        </p:nvGraphicFramePr>
        <p:xfrm>
          <a:off x="5715008" y="714356"/>
          <a:ext cx="812800" cy="482600"/>
        </p:xfrm>
        <a:graphic>
          <a:graphicData uri="http://schemas.openxmlformats.org/presentationml/2006/ole">
            <p:oleObj spid="_x0000_s91197" name="Формула" r:id="rId62" imgW="812520" imgH="482400" progId="Equation.3">
              <p:embed/>
            </p:oleObj>
          </a:graphicData>
        </a:graphic>
      </p:graphicFrame>
      <p:graphicFrame>
        <p:nvGraphicFramePr>
          <p:cNvPr id="96" name="Объект 95"/>
          <p:cNvGraphicFramePr>
            <a:graphicFrameLocks noChangeAspect="1"/>
          </p:cNvGraphicFramePr>
          <p:nvPr/>
        </p:nvGraphicFramePr>
        <p:xfrm>
          <a:off x="5715008" y="1785926"/>
          <a:ext cx="965200" cy="482600"/>
        </p:xfrm>
        <a:graphic>
          <a:graphicData uri="http://schemas.openxmlformats.org/presentationml/2006/ole">
            <p:oleObj spid="_x0000_s91198" name="Формула" r:id="rId63" imgW="965160" imgH="482400" progId="Equation.3">
              <p:embed/>
            </p:oleObj>
          </a:graphicData>
        </a:graphic>
      </p:graphicFrame>
      <p:graphicFrame>
        <p:nvGraphicFramePr>
          <p:cNvPr id="97" name="Объект 96"/>
          <p:cNvGraphicFramePr>
            <a:graphicFrameLocks noChangeAspect="1"/>
          </p:cNvGraphicFramePr>
          <p:nvPr/>
        </p:nvGraphicFramePr>
        <p:xfrm>
          <a:off x="5715008" y="5857892"/>
          <a:ext cx="927100" cy="482600"/>
        </p:xfrm>
        <a:graphic>
          <a:graphicData uri="http://schemas.openxmlformats.org/presentationml/2006/ole">
            <p:oleObj spid="_x0000_s91199" name="Формула" r:id="rId64" imgW="927000" imgH="482400" progId="Equation.3">
              <p:embed/>
            </p:oleObj>
          </a:graphicData>
        </a:graphic>
      </p:graphicFrame>
      <p:graphicFrame>
        <p:nvGraphicFramePr>
          <p:cNvPr id="98" name="Объект 97"/>
          <p:cNvGraphicFramePr>
            <a:graphicFrameLocks noChangeAspect="1"/>
          </p:cNvGraphicFramePr>
          <p:nvPr/>
        </p:nvGraphicFramePr>
        <p:xfrm>
          <a:off x="5715008" y="3214686"/>
          <a:ext cx="889000" cy="482600"/>
        </p:xfrm>
        <a:graphic>
          <a:graphicData uri="http://schemas.openxmlformats.org/presentationml/2006/ole">
            <p:oleObj spid="_x0000_s91200" name="Формула" r:id="rId65" imgW="888840" imgH="482400" progId="Equation.3">
              <p:embed/>
            </p:oleObj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/>
        </p:nvGraphicFramePr>
        <p:xfrm>
          <a:off x="1357290" y="714356"/>
          <a:ext cx="1485900" cy="482600"/>
        </p:xfrm>
        <a:graphic>
          <a:graphicData uri="http://schemas.openxmlformats.org/presentationml/2006/ole">
            <p:oleObj spid="_x0000_s91201" name="Формула" r:id="rId66" imgW="1485720" imgH="482400" progId="Equation.3">
              <p:embed/>
            </p:oleObj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/>
        </p:nvGraphicFramePr>
        <p:xfrm>
          <a:off x="1357290" y="1785926"/>
          <a:ext cx="1500198" cy="448878"/>
        </p:xfrm>
        <a:graphic>
          <a:graphicData uri="http://schemas.openxmlformats.org/presentationml/2006/ole">
            <p:oleObj spid="_x0000_s91202" name="Формула" r:id="rId67" imgW="1612800" imgH="482400" progId="Equation.3">
              <p:embed/>
            </p:oleObj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/>
        </p:nvGraphicFramePr>
        <p:xfrm>
          <a:off x="1392238" y="3214688"/>
          <a:ext cx="1428750" cy="449262"/>
        </p:xfrm>
        <a:graphic>
          <a:graphicData uri="http://schemas.openxmlformats.org/presentationml/2006/ole">
            <p:oleObj spid="_x0000_s91203" name="Формула" r:id="rId68" imgW="1536480" imgH="482400" progId="Equation.3">
              <p:embed/>
            </p:oleObj>
          </a:graphicData>
        </a:graphic>
      </p:graphicFrame>
      <p:graphicFrame>
        <p:nvGraphicFramePr>
          <p:cNvPr id="77" name="Объект 76"/>
          <p:cNvGraphicFramePr>
            <a:graphicFrameLocks noChangeAspect="1"/>
          </p:cNvGraphicFramePr>
          <p:nvPr/>
        </p:nvGraphicFramePr>
        <p:xfrm>
          <a:off x="1357290" y="5786454"/>
          <a:ext cx="1500198" cy="448878"/>
        </p:xfrm>
        <a:graphic>
          <a:graphicData uri="http://schemas.openxmlformats.org/presentationml/2006/ole">
            <p:oleObj spid="_x0000_s91204" name="Формула" r:id="rId69" imgW="1612800" imgH="482400" progId="Equation.3">
              <p:embed/>
            </p:oleObj>
          </a:graphicData>
        </a:graphic>
      </p:graphicFrame>
      <p:graphicFrame>
        <p:nvGraphicFramePr>
          <p:cNvPr id="78" name="Объект 77"/>
          <p:cNvGraphicFramePr>
            <a:graphicFrameLocks noChangeAspect="1"/>
          </p:cNvGraphicFramePr>
          <p:nvPr/>
        </p:nvGraphicFramePr>
        <p:xfrm>
          <a:off x="7463327" y="5786454"/>
          <a:ext cx="1680673" cy="428628"/>
        </p:xfrm>
        <a:graphic>
          <a:graphicData uri="http://schemas.openxmlformats.org/presentationml/2006/ole">
            <p:oleObj spid="_x0000_s91205" name="Формула" r:id="rId70" imgW="18921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214446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Таким образом получено новое базисное решение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92922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Решение является оптимальным, если все                              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Если хотя бы один коэффициент при неизвестных в целевой функции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положительный, преобразование симплекс-таблицы продолжается, начиная с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п. 2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428728" y="2285992"/>
          <a:ext cx="3155713" cy="669928"/>
        </p:xfrm>
        <a:graphic>
          <a:graphicData uri="http://schemas.openxmlformats.org/presentationml/2006/ole">
            <p:oleObj spid="_x0000_s92162" name="Формула" r:id="rId3" imgW="22730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85729"/>
          <a:ext cx="8503841" cy="646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2944"/>
                <a:gridCol w="742944"/>
                <a:gridCol w="535785"/>
                <a:gridCol w="535785"/>
                <a:gridCol w="214314"/>
                <a:gridCol w="214314"/>
                <a:gridCol w="464347"/>
                <a:gridCol w="464347"/>
                <a:gridCol w="214314"/>
                <a:gridCol w="214314"/>
                <a:gridCol w="607223"/>
                <a:gridCol w="607223"/>
                <a:gridCol w="250033"/>
                <a:gridCol w="250033"/>
                <a:gridCol w="669201"/>
                <a:gridCol w="116840"/>
                <a:gridCol w="116840"/>
                <a:gridCol w="628640"/>
              </a:tblGrid>
              <a:tr h="414400">
                <a:tc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2533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4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8315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3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769">
                <a:tc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5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rowSpan="2">
                  <a:txBody>
                    <a:bodyPr/>
                    <a:lstStyle/>
                    <a:p>
                      <a:endParaRPr lang="ru-RU" sz="3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62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6267">
                <a:tc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rowSpan="2">
                  <a:txBody>
                    <a:bodyPr/>
                    <a:lstStyle/>
                    <a:p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4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1472" y="2214554"/>
          <a:ext cx="857256" cy="528020"/>
        </p:xfrm>
        <a:graphic>
          <a:graphicData uri="http://schemas.openxmlformats.org/presentationml/2006/ole">
            <p:oleObj spid="_x0000_s93186" name="Формула" r:id="rId3" imgW="583920" imgH="4316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76275" y="4683125"/>
          <a:ext cx="503238" cy="592138"/>
        </p:xfrm>
        <a:graphic>
          <a:graphicData uri="http://schemas.openxmlformats.org/presentationml/2006/ole">
            <p:oleObj spid="_x0000_s93187" name="Формула" r:id="rId4" imgW="342720" imgH="48240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00034" y="3643314"/>
          <a:ext cx="857256" cy="528020"/>
        </p:xfrm>
        <a:graphic>
          <a:graphicData uri="http://schemas.openxmlformats.org/presentationml/2006/ole">
            <p:oleObj spid="_x0000_s93188" name="Формула" r:id="rId5" imgW="5839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14348" y="6000768"/>
          <a:ext cx="503238" cy="528637"/>
        </p:xfrm>
        <a:graphic>
          <a:graphicData uri="http://schemas.openxmlformats.org/presentationml/2006/ole">
            <p:oleObj spid="_x0000_s93189" name="Формула" r:id="rId6" imgW="342720" imgH="431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28794" y="285728"/>
          <a:ext cx="279400" cy="381000"/>
        </p:xfrm>
        <a:graphic>
          <a:graphicData uri="http://schemas.openxmlformats.org/presentationml/2006/ole">
            <p:oleObj spid="_x0000_s93190" name="Формула" r:id="rId7" imgW="279360" imgH="38088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143240" y="214290"/>
          <a:ext cx="428625" cy="512763"/>
        </p:xfrm>
        <a:graphic>
          <a:graphicData uri="http://schemas.openxmlformats.org/presentationml/2006/ole">
            <p:oleObj spid="_x0000_s93191" name="Формула" r:id="rId8" imgW="291960" imgH="419040" progId="Equation.3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552950" y="206375"/>
          <a:ext cx="466725" cy="528638"/>
        </p:xfrm>
        <a:graphic>
          <a:graphicData uri="http://schemas.openxmlformats.org/presentationml/2006/ole">
            <p:oleObj spid="_x0000_s93192" name="Формула" r:id="rId9" imgW="317160" imgH="431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5857875" y="206375"/>
          <a:ext cx="858838" cy="528638"/>
        </p:xfrm>
        <a:graphic>
          <a:graphicData uri="http://schemas.openxmlformats.org/presentationml/2006/ole">
            <p:oleObj spid="_x0000_s93193" name="Формула" r:id="rId10" imgW="583920" imgH="4316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821613" y="206375"/>
          <a:ext cx="503237" cy="528638"/>
        </p:xfrm>
        <a:graphic>
          <a:graphicData uri="http://schemas.openxmlformats.org/presentationml/2006/ole">
            <p:oleObj spid="_x0000_s93194" name="Формула" r:id="rId11" imgW="342720" imgH="4316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929058" y="428604"/>
          <a:ext cx="450852" cy="122238"/>
        </p:xfrm>
        <a:graphic>
          <a:graphicData uri="http://schemas.openxmlformats.org/presentationml/2006/ole">
            <p:oleObj spid="_x0000_s93195" name="Формула" r:id="rId12" imgW="330120" imgH="101520" progId="Equation.3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000892" y="428604"/>
          <a:ext cx="450852" cy="122238"/>
        </p:xfrm>
        <a:graphic>
          <a:graphicData uri="http://schemas.openxmlformats.org/presentationml/2006/ole">
            <p:oleObj spid="_x0000_s93196" name="Формула" r:id="rId13" imgW="330120" imgH="101520" progId="Equation.3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286380" y="428604"/>
          <a:ext cx="450852" cy="122238"/>
        </p:xfrm>
        <a:graphic>
          <a:graphicData uri="http://schemas.openxmlformats.org/presentationml/2006/ole">
            <p:oleObj spid="_x0000_s93197" name="Формула" r:id="rId14" imgW="330120" imgH="101520" progId="Equation.3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714348" y="3071810"/>
          <a:ext cx="450852" cy="122238"/>
        </p:xfrm>
        <a:graphic>
          <a:graphicData uri="http://schemas.openxmlformats.org/presentationml/2006/ole">
            <p:oleObj spid="_x0000_s93198" name="Формула" r:id="rId15" imgW="330120" imgH="101520" progId="Equation.3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14348" y="4429132"/>
          <a:ext cx="450852" cy="122238"/>
        </p:xfrm>
        <a:graphic>
          <a:graphicData uri="http://schemas.openxmlformats.org/presentationml/2006/ole">
            <p:oleObj spid="_x0000_s93199" name="Формула" r:id="rId16" imgW="330120" imgH="101520" progId="Equation.3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472" y="5500702"/>
          <a:ext cx="450852" cy="122238"/>
        </p:xfrm>
        <a:graphic>
          <a:graphicData uri="http://schemas.openxmlformats.org/presentationml/2006/ole">
            <p:oleObj spid="_x0000_s93200" name="Формула" r:id="rId17" imgW="330120" imgH="101520" progId="Equation.3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857356" y="3071810"/>
          <a:ext cx="450852" cy="122238"/>
        </p:xfrm>
        <a:graphic>
          <a:graphicData uri="http://schemas.openxmlformats.org/presentationml/2006/ole">
            <p:oleObj spid="_x0000_s93201" name="Формула" r:id="rId18" imgW="330120" imgH="101520" progId="Equation.3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3071802" y="3071810"/>
          <a:ext cx="450852" cy="122238"/>
        </p:xfrm>
        <a:graphic>
          <a:graphicData uri="http://schemas.openxmlformats.org/presentationml/2006/ole">
            <p:oleObj spid="_x0000_s93202" name="Формула" r:id="rId19" imgW="330120" imgH="101520" progId="Equation.3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4572000" y="3071810"/>
          <a:ext cx="450852" cy="122238"/>
        </p:xfrm>
        <a:graphic>
          <a:graphicData uri="http://schemas.openxmlformats.org/presentationml/2006/ole">
            <p:oleObj spid="_x0000_s93203" name="Формула" r:id="rId20" imgW="330120" imgH="101520" progId="Equation.3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6072198" y="3071810"/>
          <a:ext cx="450852" cy="122238"/>
        </p:xfrm>
        <a:graphic>
          <a:graphicData uri="http://schemas.openxmlformats.org/presentationml/2006/ole">
            <p:oleObj spid="_x0000_s93204" name="Формула" r:id="rId21" imgW="330120" imgH="101520" progId="Equation.3">
              <p:embed/>
            </p:oleObj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7572396" y="3071810"/>
          <a:ext cx="450852" cy="122238"/>
        </p:xfrm>
        <a:graphic>
          <a:graphicData uri="http://schemas.openxmlformats.org/presentationml/2006/ole">
            <p:oleObj spid="_x0000_s93205" name="Формула" r:id="rId22" imgW="330120" imgH="101520" progId="Equation.3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6929454" y="3071810"/>
          <a:ext cx="450852" cy="122238"/>
        </p:xfrm>
        <a:graphic>
          <a:graphicData uri="http://schemas.openxmlformats.org/presentationml/2006/ole">
            <p:oleObj spid="_x0000_s93206" name="Формула" r:id="rId23" imgW="330120" imgH="101520" progId="Equation.3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286380" y="3071810"/>
          <a:ext cx="450852" cy="122238"/>
        </p:xfrm>
        <a:graphic>
          <a:graphicData uri="http://schemas.openxmlformats.org/presentationml/2006/ole">
            <p:oleObj spid="_x0000_s93207" name="Формула" r:id="rId24" imgW="330120" imgH="101520" progId="Equation.3">
              <p:embed/>
            </p:oleObj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3929058" y="3071810"/>
          <a:ext cx="450852" cy="122238"/>
        </p:xfrm>
        <a:graphic>
          <a:graphicData uri="http://schemas.openxmlformats.org/presentationml/2006/ole">
            <p:oleObj spid="_x0000_s93208" name="Формула" r:id="rId25" imgW="330120" imgH="101520" progId="Equation.3">
              <p:embed/>
            </p:oleObj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1928794" y="4429132"/>
          <a:ext cx="450852" cy="122238"/>
        </p:xfrm>
        <a:graphic>
          <a:graphicData uri="http://schemas.openxmlformats.org/presentationml/2006/ole">
            <p:oleObj spid="_x0000_s93209" name="Формула" r:id="rId26" imgW="330120" imgH="101520" progId="Equation.3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2000232" y="5500702"/>
          <a:ext cx="450852" cy="122238"/>
        </p:xfrm>
        <a:graphic>
          <a:graphicData uri="http://schemas.openxmlformats.org/presentationml/2006/ole">
            <p:oleObj spid="_x0000_s93210" name="Формула" r:id="rId27" imgW="330120" imgH="101520" progId="Equation.3">
              <p:embed/>
            </p:oleObj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3214678" y="4429132"/>
          <a:ext cx="450852" cy="122238"/>
        </p:xfrm>
        <a:graphic>
          <a:graphicData uri="http://schemas.openxmlformats.org/presentationml/2006/ole">
            <p:oleObj spid="_x0000_s93211" name="Формула" r:id="rId28" imgW="330120" imgH="101520" progId="Equation.3">
              <p:embed/>
            </p:oleObj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214678" y="5572140"/>
          <a:ext cx="450852" cy="122238"/>
        </p:xfrm>
        <a:graphic>
          <a:graphicData uri="http://schemas.openxmlformats.org/presentationml/2006/ole">
            <p:oleObj spid="_x0000_s93212" name="Формула" r:id="rId29" imgW="330120" imgH="101520" progId="Equation.3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3929058" y="4429132"/>
          <a:ext cx="450852" cy="122238"/>
        </p:xfrm>
        <a:graphic>
          <a:graphicData uri="http://schemas.openxmlformats.org/presentationml/2006/ole">
            <p:oleObj spid="_x0000_s93213" name="Формула" r:id="rId30" imgW="330120" imgH="101520" progId="Equation.3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4643438" y="4429132"/>
          <a:ext cx="450852" cy="122238"/>
        </p:xfrm>
        <a:graphic>
          <a:graphicData uri="http://schemas.openxmlformats.org/presentationml/2006/ole">
            <p:oleObj spid="_x0000_s93214" name="Формула" r:id="rId31" imgW="330120" imgH="101520" progId="Equation.3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6143636" y="4429132"/>
          <a:ext cx="450852" cy="122238"/>
        </p:xfrm>
        <a:graphic>
          <a:graphicData uri="http://schemas.openxmlformats.org/presentationml/2006/ole">
            <p:oleObj spid="_x0000_s93215" name="Формула" r:id="rId32" imgW="330120" imgH="101520" progId="Equation.3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7858148" y="4429132"/>
          <a:ext cx="450852" cy="122238"/>
        </p:xfrm>
        <a:graphic>
          <a:graphicData uri="http://schemas.openxmlformats.org/presentationml/2006/ole">
            <p:oleObj spid="_x0000_s93216" name="Формула" r:id="rId33" imgW="330120" imgH="101520" progId="Equation.3">
              <p:embed/>
            </p:oleObj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6929454" y="4429132"/>
          <a:ext cx="450852" cy="122238"/>
        </p:xfrm>
        <a:graphic>
          <a:graphicData uri="http://schemas.openxmlformats.org/presentationml/2006/ole">
            <p:oleObj spid="_x0000_s93217" name="Формула" r:id="rId34" imgW="330120" imgH="101520" progId="Equation.3">
              <p:embed/>
            </p:oleObj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5286380" y="4429132"/>
          <a:ext cx="450852" cy="122238"/>
        </p:xfrm>
        <a:graphic>
          <a:graphicData uri="http://schemas.openxmlformats.org/presentationml/2006/ole">
            <p:oleObj spid="_x0000_s93218" name="Формула" r:id="rId35" imgW="330120" imgH="101520" progId="Equation.3">
              <p:embed/>
            </p:oleObj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3929058" y="5572140"/>
          <a:ext cx="450852" cy="122238"/>
        </p:xfrm>
        <a:graphic>
          <a:graphicData uri="http://schemas.openxmlformats.org/presentationml/2006/ole">
            <p:oleObj spid="_x0000_s93219" name="Формула" r:id="rId36" imgW="330120" imgH="101520" progId="Equation.3">
              <p:embed/>
            </p:oleObj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4714876" y="5572140"/>
          <a:ext cx="450852" cy="122238"/>
        </p:xfrm>
        <a:graphic>
          <a:graphicData uri="http://schemas.openxmlformats.org/presentationml/2006/ole">
            <p:oleObj spid="_x0000_s93220" name="Формула" r:id="rId37" imgW="330120" imgH="101520" progId="Equation.3">
              <p:embed/>
            </p:oleObj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6072198" y="5572140"/>
          <a:ext cx="642942" cy="142876"/>
        </p:xfrm>
        <a:graphic>
          <a:graphicData uri="http://schemas.openxmlformats.org/presentationml/2006/ole">
            <p:oleObj spid="_x0000_s93221" name="Формула" r:id="rId38" imgW="330120" imgH="101520" progId="Equation.3">
              <p:embed/>
            </p:oleObj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5214942" y="5500702"/>
          <a:ext cx="642942" cy="142876"/>
        </p:xfrm>
        <a:graphic>
          <a:graphicData uri="http://schemas.openxmlformats.org/presentationml/2006/ole">
            <p:oleObj spid="_x0000_s93222" name="Формула" r:id="rId39" imgW="330120" imgH="101520" progId="Equation.3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6929454" y="5572140"/>
          <a:ext cx="642942" cy="142876"/>
        </p:xfrm>
        <a:graphic>
          <a:graphicData uri="http://schemas.openxmlformats.org/presentationml/2006/ole">
            <p:oleObj spid="_x0000_s93223" name="Формула" r:id="rId40" imgW="330120" imgH="101520" progId="Equation.3">
              <p:embed/>
            </p:oleObj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/>
        </p:nvGraphicFramePr>
        <p:xfrm>
          <a:off x="7715272" y="5500702"/>
          <a:ext cx="642942" cy="142876"/>
        </p:xfrm>
        <a:graphic>
          <a:graphicData uri="http://schemas.openxmlformats.org/presentationml/2006/ole">
            <p:oleObj spid="_x0000_s93224" name="Формула" r:id="rId41" imgW="330120" imgH="101520" progId="Equation.3">
              <p:embed/>
            </p:oleObj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/>
        </p:nvGraphicFramePr>
        <p:xfrm>
          <a:off x="3929058" y="1071546"/>
          <a:ext cx="450852" cy="122238"/>
        </p:xfrm>
        <a:graphic>
          <a:graphicData uri="http://schemas.openxmlformats.org/presentationml/2006/ole">
            <p:oleObj spid="_x0000_s93225" name="Формула" r:id="rId42" imgW="330120" imgH="101520" progId="Equation.3">
              <p:embed/>
            </p:oleObj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/>
        </p:nvGraphicFramePr>
        <p:xfrm>
          <a:off x="3929058" y="2357430"/>
          <a:ext cx="450852" cy="122238"/>
        </p:xfrm>
        <a:graphic>
          <a:graphicData uri="http://schemas.openxmlformats.org/presentationml/2006/ole">
            <p:oleObj spid="_x0000_s93226" name="Формула" r:id="rId43" imgW="330120" imgH="101520" progId="Equation.3">
              <p:embed/>
            </p:oleObj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3929058" y="3714752"/>
          <a:ext cx="450852" cy="122238"/>
        </p:xfrm>
        <a:graphic>
          <a:graphicData uri="http://schemas.openxmlformats.org/presentationml/2006/ole">
            <p:oleObj spid="_x0000_s93227" name="Формула" r:id="rId44" imgW="330120" imgH="101520" progId="Equation.3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3929058" y="4929198"/>
          <a:ext cx="450852" cy="122238"/>
        </p:xfrm>
        <a:graphic>
          <a:graphicData uri="http://schemas.openxmlformats.org/presentationml/2006/ole">
            <p:oleObj spid="_x0000_s93228" name="Формула" r:id="rId45" imgW="330120" imgH="101520" progId="Equation.3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3929058" y="6143644"/>
          <a:ext cx="450852" cy="122238"/>
        </p:xfrm>
        <a:graphic>
          <a:graphicData uri="http://schemas.openxmlformats.org/presentationml/2006/ole">
            <p:oleObj spid="_x0000_s93229" name="Формула" r:id="rId46" imgW="330120" imgH="101520" progId="Equation.3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5286380" y="1142984"/>
          <a:ext cx="450852" cy="122238"/>
        </p:xfrm>
        <a:graphic>
          <a:graphicData uri="http://schemas.openxmlformats.org/presentationml/2006/ole">
            <p:oleObj spid="_x0000_s93230" name="Формула" r:id="rId47" imgW="330120" imgH="101520" progId="Equation.3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5286380" y="2357430"/>
          <a:ext cx="450852" cy="122238"/>
        </p:xfrm>
        <a:graphic>
          <a:graphicData uri="http://schemas.openxmlformats.org/presentationml/2006/ole">
            <p:oleObj spid="_x0000_s93231" name="Формула" r:id="rId48" imgW="330120" imgH="101520" progId="Equation.3">
              <p:embed/>
            </p:oleObj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5286380" y="3714752"/>
          <a:ext cx="450852" cy="122238"/>
        </p:xfrm>
        <a:graphic>
          <a:graphicData uri="http://schemas.openxmlformats.org/presentationml/2006/ole">
            <p:oleObj spid="_x0000_s93232" name="Формула" r:id="rId49" imgW="330120" imgH="101520" progId="Equation.3">
              <p:embed/>
            </p:oleObj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/>
        </p:nvGraphicFramePr>
        <p:xfrm>
          <a:off x="5286380" y="5000636"/>
          <a:ext cx="450852" cy="122238"/>
        </p:xfrm>
        <a:graphic>
          <a:graphicData uri="http://schemas.openxmlformats.org/presentationml/2006/ole">
            <p:oleObj spid="_x0000_s93233" name="Формула" r:id="rId50" imgW="330120" imgH="101520" progId="Equation.3">
              <p:embed/>
            </p:oleObj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/>
        </p:nvGraphicFramePr>
        <p:xfrm>
          <a:off x="5286380" y="6143644"/>
          <a:ext cx="450852" cy="122238"/>
        </p:xfrm>
        <a:graphic>
          <a:graphicData uri="http://schemas.openxmlformats.org/presentationml/2006/ole">
            <p:oleObj spid="_x0000_s93234" name="Формула" r:id="rId51" imgW="330120" imgH="101520" progId="Equation.3">
              <p:embed/>
            </p:oleObj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6929454" y="1214422"/>
          <a:ext cx="450852" cy="122238"/>
        </p:xfrm>
        <a:graphic>
          <a:graphicData uri="http://schemas.openxmlformats.org/presentationml/2006/ole">
            <p:oleObj spid="_x0000_s93235" name="Формула" r:id="rId52" imgW="330120" imgH="101520" progId="Equation.3">
              <p:embed/>
            </p:oleObj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6929454" y="2428868"/>
          <a:ext cx="450852" cy="122238"/>
        </p:xfrm>
        <a:graphic>
          <a:graphicData uri="http://schemas.openxmlformats.org/presentationml/2006/ole">
            <p:oleObj spid="_x0000_s93236" name="Формула" r:id="rId53" imgW="330120" imgH="101520" progId="Equation.3">
              <p:embed/>
            </p:oleObj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6929454" y="3786190"/>
          <a:ext cx="450852" cy="122238"/>
        </p:xfrm>
        <a:graphic>
          <a:graphicData uri="http://schemas.openxmlformats.org/presentationml/2006/ole">
            <p:oleObj spid="_x0000_s93237" name="Формула" r:id="rId54" imgW="330120" imgH="101520" progId="Equation.3">
              <p:embed/>
            </p:oleObj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/>
        </p:nvGraphicFramePr>
        <p:xfrm>
          <a:off x="6929454" y="5072074"/>
          <a:ext cx="450852" cy="122238"/>
        </p:xfrm>
        <a:graphic>
          <a:graphicData uri="http://schemas.openxmlformats.org/presentationml/2006/ole">
            <p:oleObj spid="_x0000_s93238" name="Формула" r:id="rId55" imgW="330120" imgH="101520" progId="Equation.3">
              <p:embed/>
            </p:oleObj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/>
        </p:nvGraphicFramePr>
        <p:xfrm>
          <a:off x="7000892" y="6215082"/>
          <a:ext cx="450852" cy="122238"/>
        </p:xfrm>
        <a:graphic>
          <a:graphicData uri="http://schemas.openxmlformats.org/presentationml/2006/ole">
            <p:oleObj spid="_x0000_s93239" name="Формула" r:id="rId56" imgW="330120" imgH="101520" progId="Equation.3">
              <p:embed/>
            </p:oleObj>
          </a:graphicData>
        </a:graphic>
      </p:graphicFrame>
      <p:graphicFrame>
        <p:nvGraphicFramePr>
          <p:cNvPr id="90" name="Объект 89"/>
          <p:cNvGraphicFramePr>
            <a:graphicFrameLocks noChangeAspect="1"/>
          </p:cNvGraphicFramePr>
          <p:nvPr/>
        </p:nvGraphicFramePr>
        <p:xfrm>
          <a:off x="5715008" y="4572008"/>
          <a:ext cx="311150" cy="388938"/>
        </p:xfrm>
        <a:graphic>
          <a:graphicData uri="http://schemas.openxmlformats.org/presentationml/2006/ole">
            <p:oleObj spid="_x0000_s93240" name="Формула" r:id="rId57" imgW="253800" imgH="317160" progId="Equation.3">
              <p:embed/>
            </p:oleObj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/>
        </p:nvGraphicFramePr>
        <p:xfrm>
          <a:off x="1357290" y="4643446"/>
          <a:ext cx="520700" cy="431800"/>
        </p:xfrm>
        <a:graphic>
          <a:graphicData uri="http://schemas.openxmlformats.org/presentationml/2006/ole">
            <p:oleObj spid="_x0000_s93241" name="Формула" r:id="rId58" imgW="520560" imgH="431640" progId="Equation.3">
              <p:embed/>
            </p:oleObj>
          </a:graphicData>
        </a:graphic>
      </p:graphicFrame>
      <p:graphicFrame>
        <p:nvGraphicFramePr>
          <p:cNvPr id="92" name="Объект 91"/>
          <p:cNvGraphicFramePr>
            <a:graphicFrameLocks noChangeAspect="1"/>
          </p:cNvGraphicFramePr>
          <p:nvPr/>
        </p:nvGraphicFramePr>
        <p:xfrm>
          <a:off x="2857488" y="4572008"/>
          <a:ext cx="647700" cy="431800"/>
        </p:xfrm>
        <a:graphic>
          <a:graphicData uri="http://schemas.openxmlformats.org/presentationml/2006/ole">
            <p:oleObj spid="_x0000_s93242" name="Формула" r:id="rId59" imgW="647640" imgH="431640" progId="Equation.3">
              <p:embed/>
            </p:oleObj>
          </a:graphicData>
        </a:graphic>
      </p:graphicFrame>
      <p:graphicFrame>
        <p:nvGraphicFramePr>
          <p:cNvPr id="93" name="Объект 92"/>
          <p:cNvGraphicFramePr>
            <a:graphicFrameLocks noChangeAspect="1"/>
          </p:cNvGraphicFramePr>
          <p:nvPr/>
        </p:nvGraphicFramePr>
        <p:xfrm>
          <a:off x="4357686" y="4572008"/>
          <a:ext cx="647700" cy="431800"/>
        </p:xfrm>
        <a:graphic>
          <a:graphicData uri="http://schemas.openxmlformats.org/presentationml/2006/ole">
            <p:oleObj spid="_x0000_s93243" name="Формула" r:id="rId60" imgW="647640" imgH="431640" progId="Equation.3">
              <p:embed/>
            </p:oleObj>
          </a:graphicData>
        </a:graphic>
      </p:graphicFrame>
      <p:graphicFrame>
        <p:nvGraphicFramePr>
          <p:cNvPr id="94" name="Объект 93"/>
          <p:cNvGraphicFramePr>
            <a:graphicFrameLocks noChangeAspect="1"/>
          </p:cNvGraphicFramePr>
          <p:nvPr/>
        </p:nvGraphicFramePr>
        <p:xfrm>
          <a:off x="7429520" y="4572008"/>
          <a:ext cx="673100" cy="431800"/>
        </p:xfrm>
        <a:graphic>
          <a:graphicData uri="http://schemas.openxmlformats.org/presentationml/2006/ole">
            <p:oleObj spid="_x0000_s93244" name="Формула" r:id="rId61" imgW="672840" imgH="431640" progId="Equation.3">
              <p:embed/>
            </p:oleObj>
          </a:graphicData>
        </a:graphic>
      </p:graphicFrame>
      <p:graphicFrame>
        <p:nvGraphicFramePr>
          <p:cNvPr id="95" name="Объект 94"/>
          <p:cNvGraphicFramePr>
            <a:graphicFrameLocks noChangeAspect="1"/>
          </p:cNvGraphicFramePr>
          <p:nvPr/>
        </p:nvGraphicFramePr>
        <p:xfrm>
          <a:off x="5715008" y="714356"/>
          <a:ext cx="812800" cy="482600"/>
        </p:xfrm>
        <a:graphic>
          <a:graphicData uri="http://schemas.openxmlformats.org/presentationml/2006/ole">
            <p:oleObj spid="_x0000_s93245" name="Формула" r:id="rId62" imgW="812520" imgH="482400" progId="Equation.3">
              <p:embed/>
            </p:oleObj>
          </a:graphicData>
        </a:graphic>
      </p:graphicFrame>
      <p:graphicFrame>
        <p:nvGraphicFramePr>
          <p:cNvPr id="96" name="Объект 95"/>
          <p:cNvGraphicFramePr>
            <a:graphicFrameLocks noChangeAspect="1"/>
          </p:cNvGraphicFramePr>
          <p:nvPr/>
        </p:nvGraphicFramePr>
        <p:xfrm>
          <a:off x="5715008" y="1785926"/>
          <a:ext cx="965200" cy="482600"/>
        </p:xfrm>
        <a:graphic>
          <a:graphicData uri="http://schemas.openxmlformats.org/presentationml/2006/ole">
            <p:oleObj spid="_x0000_s93246" name="Формула" r:id="rId63" imgW="965160" imgH="482400" progId="Equation.3">
              <p:embed/>
            </p:oleObj>
          </a:graphicData>
        </a:graphic>
      </p:graphicFrame>
      <p:graphicFrame>
        <p:nvGraphicFramePr>
          <p:cNvPr id="97" name="Объект 96"/>
          <p:cNvGraphicFramePr>
            <a:graphicFrameLocks noChangeAspect="1"/>
          </p:cNvGraphicFramePr>
          <p:nvPr/>
        </p:nvGraphicFramePr>
        <p:xfrm>
          <a:off x="5715008" y="5857892"/>
          <a:ext cx="927100" cy="482600"/>
        </p:xfrm>
        <a:graphic>
          <a:graphicData uri="http://schemas.openxmlformats.org/presentationml/2006/ole">
            <p:oleObj spid="_x0000_s93247" name="Формула" r:id="rId64" imgW="927000" imgH="482400" progId="Equation.3">
              <p:embed/>
            </p:oleObj>
          </a:graphicData>
        </a:graphic>
      </p:graphicFrame>
      <p:graphicFrame>
        <p:nvGraphicFramePr>
          <p:cNvPr id="98" name="Объект 97"/>
          <p:cNvGraphicFramePr>
            <a:graphicFrameLocks noChangeAspect="1"/>
          </p:cNvGraphicFramePr>
          <p:nvPr/>
        </p:nvGraphicFramePr>
        <p:xfrm>
          <a:off x="5715008" y="3214686"/>
          <a:ext cx="889000" cy="482600"/>
        </p:xfrm>
        <a:graphic>
          <a:graphicData uri="http://schemas.openxmlformats.org/presentationml/2006/ole">
            <p:oleObj spid="_x0000_s93248" name="Формула" r:id="rId65" imgW="888840" imgH="482400" progId="Equation.3">
              <p:embed/>
            </p:oleObj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/>
        </p:nvGraphicFramePr>
        <p:xfrm>
          <a:off x="1357290" y="714356"/>
          <a:ext cx="1485900" cy="482600"/>
        </p:xfrm>
        <a:graphic>
          <a:graphicData uri="http://schemas.openxmlformats.org/presentationml/2006/ole">
            <p:oleObj spid="_x0000_s93249" name="Формула" r:id="rId66" imgW="1485720" imgH="482400" progId="Equation.3">
              <p:embed/>
            </p:oleObj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/>
        </p:nvGraphicFramePr>
        <p:xfrm>
          <a:off x="1357290" y="1785926"/>
          <a:ext cx="1500198" cy="448878"/>
        </p:xfrm>
        <a:graphic>
          <a:graphicData uri="http://schemas.openxmlformats.org/presentationml/2006/ole">
            <p:oleObj spid="_x0000_s93250" name="Формула" r:id="rId67" imgW="1612800" imgH="482400" progId="Equation.3">
              <p:embed/>
            </p:oleObj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/>
        </p:nvGraphicFramePr>
        <p:xfrm>
          <a:off x="1392238" y="3214688"/>
          <a:ext cx="1428750" cy="449262"/>
        </p:xfrm>
        <a:graphic>
          <a:graphicData uri="http://schemas.openxmlformats.org/presentationml/2006/ole">
            <p:oleObj spid="_x0000_s93251" name="Формула" r:id="rId68" imgW="1536480" imgH="482400" progId="Equation.3">
              <p:embed/>
            </p:oleObj>
          </a:graphicData>
        </a:graphic>
      </p:graphicFrame>
      <p:graphicFrame>
        <p:nvGraphicFramePr>
          <p:cNvPr id="77" name="Объект 76"/>
          <p:cNvGraphicFramePr>
            <a:graphicFrameLocks noChangeAspect="1"/>
          </p:cNvGraphicFramePr>
          <p:nvPr/>
        </p:nvGraphicFramePr>
        <p:xfrm>
          <a:off x="1357290" y="5786454"/>
          <a:ext cx="1500198" cy="448878"/>
        </p:xfrm>
        <a:graphic>
          <a:graphicData uri="http://schemas.openxmlformats.org/presentationml/2006/ole">
            <p:oleObj spid="_x0000_s93252" name="Формула" r:id="rId69" imgW="1612800" imgH="482400" progId="Equation.3">
              <p:embed/>
            </p:oleObj>
          </a:graphicData>
        </a:graphic>
      </p:graphicFrame>
      <p:graphicFrame>
        <p:nvGraphicFramePr>
          <p:cNvPr id="78" name="Объект 77"/>
          <p:cNvGraphicFramePr>
            <a:graphicFrameLocks noChangeAspect="1"/>
          </p:cNvGraphicFramePr>
          <p:nvPr/>
        </p:nvGraphicFramePr>
        <p:xfrm>
          <a:off x="7463327" y="5786454"/>
          <a:ext cx="1680673" cy="428628"/>
        </p:xfrm>
        <a:graphic>
          <a:graphicData uri="http://schemas.openxmlformats.org/presentationml/2006/ole">
            <p:oleObj spid="_x0000_s93253" name="Формула" r:id="rId70" imgW="18921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Получили базисное решение: 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3929090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Предположим, что решение – допустимое, то есть                            , при этом              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Перейдем от одного допустимого базисного решения к другому допустимому базисному, так чтобы получить уменьшение целевой функции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 Для этого:</a:t>
            </a: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8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8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857356" y="1071546"/>
          <a:ext cx="4543457" cy="1714512"/>
        </p:xfrm>
        <a:graphic>
          <a:graphicData uri="http://schemas.openxmlformats.org/presentationml/2006/ole">
            <p:oleObj spid="_x0000_s48129" name="Формула" r:id="rId4" imgW="3568680" imgH="126972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500166" y="3286124"/>
          <a:ext cx="2500330" cy="500066"/>
        </p:xfrm>
        <a:graphic>
          <a:graphicData uri="http://schemas.openxmlformats.org/presentationml/2006/ole">
            <p:oleObj spid="_x0000_s48130" name="Формула" r:id="rId5" imgW="2158920" imgH="431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6072198" y="3286124"/>
          <a:ext cx="1124885" cy="503238"/>
        </p:xfrm>
        <a:graphic>
          <a:graphicData uri="http://schemas.openxmlformats.org/presentationml/2006/ole">
            <p:oleObj spid="_x0000_s48131" name="Формула" r:id="rId6" imgW="9651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857256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Все переменные в строке таблицы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7203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Являются свободными и равны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Базисные переменные – в столбце равны: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Значение целевой функции: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928794" y="1214422"/>
          <a:ext cx="4878795" cy="642942"/>
        </p:xfrm>
        <a:graphic>
          <a:graphicData uri="http://schemas.openxmlformats.org/presentationml/2006/ole">
            <p:oleObj spid="_x0000_s94211" name="Формула" r:id="rId3" imgW="3276360" imgH="431640" progId="Equation.3">
              <p:embed/>
            </p:oleObj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2928925" y="3286123"/>
          <a:ext cx="3316765" cy="1428761"/>
        </p:xfrm>
        <a:graphic>
          <a:graphicData uri="http://schemas.openxmlformats.org/presentationml/2006/ole">
            <p:oleObj spid="_x0000_s94212" name="Формула" r:id="rId4" imgW="2476440" imgH="1066680" progId="Equation.3">
              <p:embed/>
            </p:oleObj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3143240" y="5429264"/>
          <a:ext cx="2732277" cy="625461"/>
        </p:xfrm>
        <a:graphic>
          <a:graphicData uri="http://schemas.openxmlformats.org/presentationml/2006/ole">
            <p:oleObj spid="_x0000_s94213" name="Формула" r:id="rId5" imgW="21081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0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7200" dirty="0" smtClean="0"/>
              <a:t>Благодарю </a:t>
            </a:r>
          </a:p>
          <a:p>
            <a:pPr algn="ctr">
              <a:buNone/>
            </a:pPr>
            <a:r>
              <a:rPr lang="ru-RU" sz="7200" dirty="0" smtClean="0"/>
              <a:t>за </a:t>
            </a:r>
          </a:p>
          <a:p>
            <a:pPr algn="ctr">
              <a:buNone/>
            </a:pPr>
            <a:r>
              <a:rPr lang="ru-RU" sz="7200" dirty="0" smtClean="0"/>
              <a:t>внимание.</a:t>
            </a:r>
            <a:endParaRPr lang="uk-UA" sz="7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Представим задачу (3), (4) в виде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785918" y="1000108"/>
          <a:ext cx="5661856" cy="3643338"/>
        </p:xfrm>
        <a:graphic>
          <a:graphicData uri="http://schemas.openxmlformats.org/presentationml/2006/ole">
            <p:oleObj spid="_x0000_s46081" name="Формула" r:id="rId3" imgW="4724280" imgH="314928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4414" y="4786322"/>
            <a:ext cx="3879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Введем обозначения: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214546" y="5286388"/>
          <a:ext cx="4714908" cy="1158876"/>
        </p:xfrm>
        <a:graphic>
          <a:graphicData uri="http://schemas.openxmlformats.org/presentationml/2006/ole">
            <p:oleObj spid="_x0000_s46083" name="Формула" r:id="rId4" imgW="4572000" imgH="1015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 новых обозначениях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3602"/>
          </a:xfrm>
        </p:spPr>
        <p:txBody>
          <a:bodyPr>
            <a:no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571604" y="928670"/>
          <a:ext cx="6568763" cy="3857652"/>
        </p:xfrm>
        <a:graphic>
          <a:graphicData uri="http://schemas.openxmlformats.org/presentationml/2006/ole">
            <p:oleObj spid="_x0000_s45059" name="Формула" r:id="rId3" imgW="5600520" imgH="31492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857760"/>
            <a:ext cx="8715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Во всех случаях работы с симплекс-методом ЗЛП представляется</a:t>
            </a:r>
          </a:p>
          <a:p>
            <a:pPr algn="ctr"/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в виде (5), (6)</a:t>
            </a:r>
            <a:endParaRPr lang="ru-RU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Рассмотрим неизвестные в форме (5)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 положительными коэффициентами.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	Пусть это будет         . Если все остальные свободные переменные  равны нулю, и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увеличива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тся         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то         .                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Увеличивать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можно до тех пор, пока первая из базисных переменных не обратиться в нуль.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214942" y="1785926"/>
          <a:ext cx="1035176" cy="554038"/>
        </p:xfrm>
        <a:graphic>
          <a:graphicData uri="http://schemas.openxmlformats.org/presentationml/2006/ole">
            <p:oleObj spid="_x0000_s58369" name="Формула" r:id="rId3" imgW="901440" imgH="48240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524328" y="2924944"/>
          <a:ext cx="642942" cy="703797"/>
        </p:xfrm>
        <a:graphic>
          <a:graphicData uri="http://schemas.openxmlformats.org/presentationml/2006/ole">
            <p:oleObj spid="_x0000_s58370" name="Формула" r:id="rId4" imgW="342720" imgH="48240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187624" y="3573016"/>
          <a:ext cx="857256" cy="666755"/>
        </p:xfrm>
        <a:graphic>
          <a:graphicData uri="http://schemas.openxmlformats.org/presentationml/2006/ole">
            <p:oleObj spid="_x0000_s58371" name="Формула" r:id="rId5" imgW="583920" imgH="38088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563888" y="4653136"/>
          <a:ext cx="642942" cy="904882"/>
        </p:xfrm>
        <a:graphic>
          <a:graphicData uri="http://schemas.openxmlformats.org/presentationml/2006/ole">
            <p:oleObj spid="_x0000_s58372" name="Формула" r:id="rId6" imgW="3427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В системе (6) имеем: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	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500034" y="1142984"/>
          <a:ext cx="2838444" cy="4629548"/>
        </p:xfrm>
        <a:graphic>
          <a:graphicData uri="http://schemas.openxmlformats.org/presentationml/2006/ole">
            <p:oleObj spid="_x0000_s63489" name="Формула" r:id="rId3" imgW="2374560" imgH="3873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641</Words>
  <Application>Microsoft Office PowerPoint</Application>
  <PresentationFormat>Экран (4:3)</PresentationFormat>
  <Paragraphs>240</Paragraphs>
  <Slides>51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3" baseType="lpstr">
      <vt:lpstr>Тема Office</vt:lpstr>
      <vt:lpstr>Формула</vt:lpstr>
      <vt:lpstr>Лекция 3. Алгебра симплекс-метода.</vt:lpstr>
      <vt:lpstr>  </vt:lpstr>
      <vt:lpstr>Пусть ранг системы                          , где k – свободные переменные, r – базисные.                                   </vt:lpstr>
      <vt:lpstr>Получим:</vt:lpstr>
      <vt:lpstr>Получили базисное решение:  </vt:lpstr>
      <vt:lpstr>Представим задачу (3), (4) в виде</vt:lpstr>
      <vt:lpstr>В новых обозначениях</vt:lpstr>
      <vt:lpstr>Рассмотрим неизвестные в форме (5) с положительными коэффициентами. </vt:lpstr>
      <vt:lpstr> В системе (6) имеем:</vt:lpstr>
      <vt:lpstr> В системе (6) имеем:</vt:lpstr>
      <vt:lpstr>Базисная переменная            обратиться в нуль только при</vt:lpstr>
      <vt:lpstr>  </vt:lpstr>
      <vt:lpstr>Назовем коэффициент             генеральным. </vt:lpstr>
      <vt:lpstr>   </vt:lpstr>
      <vt:lpstr> </vt:lpstr>
      <vt:lpstr> </vt:lpstr>
      <vt:lpstr>Аналогично получаем новое выражение для минимизируемой формы F: </vt:lpstr>
      <vt:lpstr>Получаем новое базисное решение:</vt:lpstr>
      <vt:lpstr>Полученное решение является допустимым, кроме того, значение F становится меньше. Подтвердим:</vt:lpstr>
      <vt:lpstr>Для                                    : </vt:lpstr>
      <vt:lpstr>   </vt:lpstr>
      <vt:lpstr>Замечания:</vt:lpstr>
      <vt:lpstr>Решение ЗЛП с использованием симплекс- таблицы.</vt:lpstr>
      <vt:lpstr>Свободные переменные</vt:lpstr>
      <vt:lpstr>  </vt:lpstr>
      <vt:lpstr>  </vt:lpstr>
      <vt:lpstr>2. Выбрать генеральный элемент согласно правилам: </vt:lpstr>
      <vt:lpstr>  </vt:lpstr>
      <vt:lpstr>- Составить отношения</vt:lpstr>
      <vt:lpstr>  </vt:lpstr>
      <vt:lpstr>   </vt:lpstr>
      <vt:lpstr>  </vt:lpstr>
      <vt:lpstr>   </vt:lpstr>
      <vt:lpstr>  </vt:lpstr>
      <vt:lpstr>   </vt:lpstr>
      <vt:lpstr>  </vt:lpstr>
      <vt:lpstr> </vt:lpstr>
      <vt:lpstr>  </vt:lpstr>
      <vt:lpstr> </vt:lpstr>
      <vt:lpstr>  </vt:lpstr>
      <vt:lpstr>8. Строится следующая таблица </vt:lpstr>
      <vt:lpstr>  </vt:lpstr>
      <vt:lpstr>9. Заполняются i-я строка и j-й столбец:</vt:lpstr>
      <vt:lpstr>  </vt:lpstr>
      <vt:lpstr>  </vt:lpstr>
      <vt:lpstr>10. Заполняются верхние углы остальных клеток таблицы:</vt:lpstr>
      <vt:lpstr>  </vt:lpstr>
      <vt:lpstr>Таким образом получено новое базисное решение</vt:lpstr>
      <vt:lpstr>  </vt:lpstr>
      <vt:lpstr>Все переменные в строке таблицы </vt:lpstr>
      <vt:lpstr>  </vt:lpstr>
    </vt:vector>
  </TitlesOfParts>
  <Company>DOM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ЭКОНОМИЧЕСКАЯ ИНФОРМАТИКА  лектор кандидат технических наук, доцент кафедры кибернетики и вычислительной техники Балакирева Ирина Аркадьевна.  Кафедра КиВТ расположена в ауд. В-210, преподавательская кафедры КиВТ  - в ауд. А-103.</dc:title>
  <dc:creator>DOM</dc:creator>
  <cp:lastModifiedBy>1</cp:lastModifiedBy>
  <cp:revision>188</cp:revision>
  <dcterms:created xsi:type="dcterms:W3CDTF">2009-08-17T09:42:10Z</dcterms:created>
  <dcterms:modified xsi:type="dcterms:W3CDTF">2015-02-23T17:49:54Z</dcterms:modified>
</cp:coreProperties>
</file>