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drawings/drawing3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2.6882352941176477</c:v>
                </c:pt>
                <c:pt idx="9">
                  <c:v>2.5117647058823547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-9.3125000000000053</c:v>
                </c:pt>
                <c:pt idx="2">
                  <c:v>-7.6249999999999956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-0.87500000000000033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4.1874999999999973</c:v>
                </c:pt>
              </c:numCache>
            </c:numRef>
          </c:yVal>
        </c:ser>
        <c:axId val="97257728"/>
        <c:axId val="97335936"/>
      </c:scatterChart>
      <c:valAx>
        <c:axId val="97257728"/>
        <c:scaling>
          <c:orientation val="minMax"/>
          <c:max val="5"/>
        </c:scaling>
        <c:axPos val="b"/>
        <c:numFmt formatCode="General" sourceLinked="1"/>
        <c:tickLblPos val="nextTo"/>
        <c:crossAx val="97335936"/>
        <c:crosses val="autoZero"/>
        <c:crossBetween val="midCat"/>
      </c:valAx>
      <c:valAx>
        <c:axId val="97335936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97257728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2.6882352941176482</c:v>
                </c:pt>
                <c:pt idx="9">
                  <c:v>2.511764705882356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-9.3125000000000089</c:v>
                </c:pt>
                <c:pt idx="2">
                  <c:v>-7.6249999999999938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-0.87500000000000056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4.1874999999999956</c:v>
                </c:pt>
              </c:numCache>
            </c:numRef>
          </c:yVal>
        </c:ser>
        <c:axId val="131820544"/>
        <c:axId val="132027520"/>
      </c:scatterChart>
      <c:valAx>
        <c:axId val="131820544"/>
        <c:scaling>
          <c:orientation val="minMax"/>
          <c:max val="5"/>
        </c:scaling>
        <c:axPos val="b"/>
        <c:numFmt formatCode="General" sourceLinked="1"/>
        <c:tickLblPos val="nextTo"/>
        <c:crossAx val="132027520"/>
        <c:crosses val="autoZero"/>
        <c:crossBetween val="midCat"/>
      </c:valAx>
      <c:valAx>
        <c:axId val="132027520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131820544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2.6882352941176482</c:v>
                </c:pt>
                <c:pt idx="9">
                  <c:v>2.511764705882356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-9.3125000000000089</c:v>
                </c:pt>
                <c:pt idx="2">
                  <c:v>-7.6249999999999938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-0.87500000000000056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4.1874999999999956</c:v>
                </c:pt>
              </c:numCache>
            </c:numRef>
          </c:yVal>
        </c:ser>
        <c:axId val="112260992"/>
        <c:axId val="130319488"/>
      </c:scatterChart>
      <c:valAx>
        <c:axId val="112260992"/>
        <c:scaling>
          <c:orientation val="minMax"/>
          <c:max val="5"/>
        </c:scaling>
        <c:axPos val="b"/>
        <c:numFmt formatCode="General" sourceLinked="1"/>
        <c:tickLblPos val="nextTo"/>
        <c:crossAx val="130319488"/>
        <c:crosses val="autoZero"/>
        <c:crossBetween val="midCat"/>
      </c:valAx>
      <c:valAx>
        <c:axId val="130319488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112260992"/>
        <c:crosses val="autoZero"/>
        <c:crossBetween val="midCat"/>
        <c:majorUnit val="1"/>
      </c:valAx>
    </c:plotArea>
    <c:plotVisOnly val="1"/>
  </c:chart>
  <c:txPr>
    <a:bodyPr/>
    <a:lstStyle/>
    <a:p>
      <a:pPr>
        <a:defRPr b="1"/>
      </a:pPr>
      <a:endParaRPr lang="ru-RU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0.02619</cdr:y>
    </cdr:from>
    <cdr:to>
      <cdr:x>0.42767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737917" y="1826391"/>
          <a:ext cx="3488953" cy="4571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0.02857</cdr:y>
    </cdr:from>
    <cdr:to>
      <cdr:x>0.61308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639024" y="1810703"/>
          <a:ext cx="3438526" cy="4571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0.2038</cdr:x>
      <cdr:y>0.12381</cdr:y>
    </cdr:from>
    <cdr:to>
      <cdr:x>0.86183</cdr:x>
      <cdr:y>0.26667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23951" y="495300"/>
          <a:ext cx="3629025" cy="5715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0.63212</cdr:x>
      <cdr:y>0.87421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1002" y="3495675"/>
          <a:ext cx="3105150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0.20476</cdr:y>
    </cdr:from>
    <cdr:to>
      <cdr:x>0.46287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27" y="819150"/>
          <a:ext cx="2162175" cy="9334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0.46459</cdr:x>
      <cdr:y>0.20238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2562227" y="809625"/>
          <a:ext cx="1714500" cy="5524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0.45596</cdr:x>
      <cdr:y>0.17143</cdr:y>
    </cdr:from>
    <cdr:to>
      <cdr:x>0.46805</cdr:x>
      <cdr:y>0.19524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514602" y="685801"/>
          <a:ext cx="66675" cy="95250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0.43005</cdr:x>
      <cdr:y>0.07973</cdr:y>
    </cdr:from>
    <cdr:to>
      <cdr:x>0.50259</cdr:x>
      <cdr:y>0.17768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2371727" y="333375"/>
          <a:ext cx="400050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A</a:t>
          </a:r>
          <a:endParaRPr lang="ru-RU" sz="1800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0.03872</cdr:y>
    </cdr:from>
    <cdr:to>
      <cdr:x>0.43523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560742" y="1916744"/>
          <a:ext cx="3594391" cy="847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0.03872</cdr:y>
    </cdr:from>
    <cdr:to>
      <cdr:x>0.61658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592090" y="1905225"/>
          <a:ext cx="3551656" cy="6502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0.20207</cdr:x>
      <cdr:y>0.15831</cdr:y>
    </cdr:from>
    <cdr:to>
      <cdr:x>0.5</cdr:x>
      <cdr:y>0.22665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14415" y="661978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0.40933</cdr:x>
      <cdr:y>0.88474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0976" y="3653814"/>
          <a:ext cx="1876448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0.24373</cdr:y>
    </cdr:from>
    <cdr:to>
      <cdr:x>0.40933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16" y="1019167"/>
          <a:ext cx="1866907" cy="81273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0.62953</cdr:x>
      <cdr:y>0.2779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471868" y="1162043"/>
          <a:ext cx="804831" cy="2616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0.19248</cdr:y>
    </cdr:from>
    <cdr:to>
      <cdr:x>0.43437</cdr:x>
      <cdr:y>0.21629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328861" y="804854"/>
          <a:ext cx="66676" cy="99561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0.20957</cdr:y>
    </cdr:from>
    <cdr:to>
      <cdr:x>0.49482</cdr:x>
      <cdr:y>0.30752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2328861" y="876292"/>
          <a:ext cx="400057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/>
            <a:t>B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0.42214</cdr:x>
      <cdr:y>0.20957</cdr:y>
    </cdr:from>
    <cdr:to>
      <cdr:x>0.43043</cdr:x>
      <cdr:y>0.89313</cdr:y>
    </cdr:to>
    <cdr:sp macro="" textlink="">
      <cdr:nvSpPr>
        <cdr:cNvPr id="18" name="Прямая соединительная линия 17"/>
        <cdr:cNvSpPr/>
      </cdr:nvSpPr>
      <cdr:spPr>
        <a:xfrm xmlns:a="http://schemas.openxmlformats.org/drawingml/2006/main" rot="5400000">
          <a:off x="921771" y="2282590"/>
          <a:ext cx="2858312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0.40918</cdr:x>
      <cdr:y>0.24392</cdr:y>
    </cdr:from>
    <cdr:to>
      <cdr:x>0.40947</cdr:x>
      <cdr:y>0.89313</cdr:y>
    </cdr:to>
    <cdr:sp macro="" textlink="">
      <cdr:nvSpPr>
        <cdr:cNvPr id="22" name="Прямая соединительная линия 21"/>
        <cdr:cNvSpPr/>
      </cdr:nvSpPr>
      <cdr:spPr>
        <a:xfrm xmlns:a="http://schemas.openxmlformats.org/drawingml/2006/main" rot="5400000">
          <a:off x="2256629" y="1019962"/>
          <a:ext cx="1589" cy="271464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0.89294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 rot="5400000">
          <a:off x="2007390" y="2340771"/>
          <a:ext cx="2714644" cy="7143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0.53886</cdr:x>
      <cdr:y>0.22665</cdr:y>
    </cdr:from>
    <cdr:to>
      <cdr:x>0.83679</cdr:x>
      <cdr:y>0.29499</cdr:y>
    </cdr:to>
    <cdr:sp macro="" textlink="">
      <cdr:nvSpPr>
        <cdr:cNvPr id="30" name="Прямая соединительная линия 29"/>
        <cdr:cNvSpPr/>
      </cdr:nvSpPr>
      <cdr:spPr>
        <a:xfrm xmlns:a="http://schemas.openxmlformats.org/drawingml/2006/main">
          <a:off x="2971803" y="947730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0.2779</cdr:y>
    </cdr:from>
    <cdr:to>
      <cdr:x>0.62953</cdr:x>
      <cdr:y>0.87586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5400000">
          <a:off x="3400431" y="1162044"/>
          <a:ext cx="71438" cy="250033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0.87586</cdr:y>
    </cdr:from>
    <cdr:to>
      <cdr:x>0.62953</cdr:x>
      <cdr:y>0.87624</cdr:y>
    </cdr:to>
    <cdr:sp macro="" textlink="">
      <cdr:nvSpPr>
        <cdr:cNvPr id="34" name="Прямая соединительная линия 33"/>
        <cdr:cNvSpPr/>
      </cdr:nvSpPr>
      <cdr:spPr>
        <a:xfrm xmlns:a="http://schemas.openxmlformats.org/drawingml/2006/main">
          <a:off x="3400431" y="3662374"/>
          <a:ext cx="7143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0.56477</cdr:x>
      <cdr:y>0.24373</cdr:y>
    </cdr:from>
    <cdr:to>
      <cdr:x>0.64249</cdr:x>
      <cdr:y>0.34624</cdr:y>
    </cdr:to>
    <cdr:sp macro="" textlink="">
      <cdr:nvSpPr>
        <cdr:cNvPr id="35" name="TextBox 34"/>
        <cdr:cNvSpPr txBox="1"/>
      </cdr:nvSpPr>
      <cdr:spPr>
        <a:xfrm xmlns:a="http://schemas.openxmlformats.org/drawingml/2006/main">
          <a:off x="3114679" y="1019168"/>
          <a:ext cx="428628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C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0.26082</cdr:y>
    </cdr:to>
    <cdr:sp macro="" textlink="">
      <cdr:nvSpPr>
        <cdr:cNvPr id="37" name="10-конечная звезда 36"/>
        <cdr:cNvSpPr/>
      </cdr:nvSpPr>
      <cdr:spPr>
        <a:xfrm xmlns:a="http://schemas.openxmlformats.org/drawingml/2006/main">
          <a:off x="3328993" y="1019168"/>
          <a:ext cx="71438" cy="7143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0.03872</cdr:y>
    </cdr:from>
    <cdr:to>
      <cdr:x>0.43523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560742" y="1916744"/>
          <a:ext cx="3594391" cy="847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0.03872</cdr:y>
    </cdr:from>
    <cdr:to>
      <cdr:x>0.61658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592090" y="1905225"/>
          <a:ext cx="3551656" cy="6502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0.20207</cdr:x>
      <cdr:y>0.19248</cdr:y>
    </cdr:from>
    <cdr:to>
      <cdr:x>0.5</cdr:x>
      <cdr:y>0.26082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14415" y="804854"/>
          <a:ext cx="1643077" cy="28576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0.40933</cdr:x>
      <cdr:y>0.88474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0976" y="3653814"/>
          <a:ext cx="1876448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0.26082</cdr:y>
    </cdr:from>
    <cdr:to>
      <cdr:x>0.37047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16" y="1090605"/>
          <a:ext cx="1652593" cy="74129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0.62953</cdr:x>
      <cdr:y>0.2779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471868" y="1162043"/>
          <a:ext cx="804831" cy="2616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0.22665</cdr:y>
    </cdr:from>
    <cdr:to>
      <cdr:x>0.43437</cdr:x>
      <cdr:y>0.25046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328861" y="947730"/>
          <a:ext cx="66676" cy="99561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0.42214</cdr:x>
      <cdr:y>0.24373</cdr:y>
    </cdr:from>
    <cdr:to>
      <cdr:x>0.43043</cdr:x>
      <cdr:y>0.89313</cdr:y>
    </cdr:to>
    <cdr:sp macro="" textlink="">
      <cdr:nvSpPr>
        <cdr:cNvPr id="18" name="Прямая соединительная линия 17"/>
        <cdr:cNvSpPr/>
      </cdr:nvSpPr>
      <cdr:spPr>
        <a:xfrm xmlns:a="http://schemas.openxmlformats.org/drawingml/2006/main" rot="5400000">
          <a:off x="993235" y="2354025"/>
          <a:ext cx="2715433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0.40918</cdr:x>
      <cdr:y>0.26082</cdr:y>
    </cdr:from>
    <cdr:to>
      <cdr:x>0.41747</cdr:x>
      <cdr:y>0.89313</cdr:y>
    </cdr:to>
    <cdr:sp macro="" textlink="">
      <cdr:nvSpPr>
        <cdr:cNvPr id="22" name="Прямая соединительная линия 21"/>
        <cdr:cNvSpPr/>
      </cdr:nvSpPr>
      <cdr:spPr>
        <a:xfrm xmlns:a="http://schemas.openxmlformats.org/drawingml/2006/main" rot="5400000">
          <a:off x="957481" y="2389744"/>
          <a:ext cx="2643994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0.89294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 rot="5400000">
          <a:off x="2007390" y="2340771"/>
          <a:ext cx="2714644" cy="7143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0.53886</cdr:x>
      <cdr:y>0.22665</cdr:y>
    </cdr:from>
    <cdr:to>
      <cdr:x>0.83679</cdr:x>
      <cdr:y>0.29499</cdr:y>
    </cdr:to>
    <cdr:sp macro="" textlink="">
      <cdr:nvSpPr>
        <cdr:cNvPr id="30" name="Прямая соединительная линия 29"/>
        <cdr:cNvSpPr/>
      </cdr:nvSpPr>
      <cdr:spPr>
        <a:xfrm xmlns:a="http://schemas.openxmlformats.org/drawingml/2006/main">
          <a:off x="2971803" y="947730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0.2779</cdr:y>
    </cdr:from>
    <cdr:to>
      <cdr:x>0.62953</cdr:x>
      <cdr:y>0.87586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5400000">
          <a:off x="3400431" y="1162044"/>
          <a:ext cx="71438" cy="250033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0.87586</cdr:y>
    </cdr:from>
    <cdr:to>
      <cdr:x>0.62953</cdr:x>
      <cdr:y>0.87624</cdr:y>
    </cdr:to>
    <cdr:sp macro="" textlink="">
      <cdr:nvSpPr>
        <cdr:cNvPr id="34" name="Прямая соединительная линия 33"/>
        <cdr:cNvSpPr/>
      </cdr:nvSpPr>
      <cdr:spPr>
        <a:xfrm xmlns:a="http://schemas.openxmlformats.org/drawingml/2006/main">
          <a:off x="3400431" y="3662374"/>
          <a:ext cx="7143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0.56477</cdr:x>
      <cdr:y>0.24373</cdr:y>
    </cdr:from>
    <cdr:to>
      <cdr:x>0.64249</cdr:x>
      <cdr:y>0.34624</cdr:y>
    </cdr:to>
    <cdr:sp macro="" textlink="">
      <cdr:nvSpPr>
        <cdr:cNvPr id="35" name="TextBox 34"/>
        <cdr:cNvSpPr txBox="1"/>
      </cdr:nvSpPr>
      <cdr:spPr>
        <a:xfrm xmlns:a="http://schemas.openxmlformats.org/drawingml/2006/main">
          <a:off x="3114679" y="1019168"/>
          <a:ext cx="428628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C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0.26082</cdr:y>
    </cdr:to>
    <cdr:sp macro="" textlink="">
      <cdr:nvSpPr>
        <cdr:cNvPr id="37" name="10-конечная звезда 36"/>
        <cdr:cNvSpPr/>
      </cdr:nvSpPr>
      <cdr:spPr>
        <a:xfrm xmlns:a="http://schemas.openxmlformats.org/drawingml/2006/main">
          <a:off x="3328993" y="1019168"/>
          <a:ext cx="71438" cy="7143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0.09844</cdr:x>
      <cdr:y>0.03872</cdr:y>
    </cdr:from>
    <cdr:to>
      <cdr:x>0.44819</cdr:x>
      <cdr:y>0.0391</cdr:y>
    </cdr:to>
    <cdr:sp macro="" textlink="">
      <cdr:nvSpPr>
        <cdr:cNvPr id="31" name="Прямая соединительная линия 30"/>
        <cdr:cNvSpPr/>
      </cdr:nvSpPr>
      <cdr:spPr>
        <a:xfrm xmlns:a="http://schemas.openxmlformats.org/drawingml/2006/main">
          <a:off x="542911" y="161912"/>
          <a:ext cx="1928826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0.09844</cdr:x>
      <cdr:y>0.02164</cdr:y>
    </cdr:from>
    <cdr:to>
      <cdr:x>0.43523</cdr:x>
      <cdr:y>0.02202</cdr:y>
    </cdr:to>
    <cdr:sp macro="" textlink="">
      <cdr:nvSpPr>
        <cdr:cNvPr id="36" name="Прямая соединительная линия 35"/>
        <cdr:cNvSpPr/>
      </cdr:nvSpPr>
      <cdr:spPr>
        <a:xfrm xmlns:a="http://schemas.openxmlformats.org/drawingml/2006/main">
          <a:off x="542911" y="90474"/>
          <a:ext cx="185738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0.37047</cdr:x>
      <cdr:y>0.26082</cdr:y>
    </cdr:from>
    <cdr:to>
      <cdr:x>0.40933</cdr:x>
      <cdr:y>0.2612</cdr:y>
    </cdr:to>
    <cdr:sp macro="" textlink="">
      <cdr:nvSpPr>
        <cdr:cNvPr id="47" name="Прямая соединительная линия 46"/>
        <cdr:cNvSpPr/>
      </cdr:nvSpPr>
      <cdr:spPr>
        <a:xfrm xmlns:a="http://schemas.openxmlformats.org/drawingml/2006/main">
          <a:off x="2043109" y="1090606"/>
          <a:ext cx="214314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0.43523</cdr:x>
      <cdr:y>0.26082</cdr:y>
    </cdr:from>
    <cdr:to>
      <cdr:x>0.5</cdr:x>
      <cdr:y>0.36332</cdr:y>
    </cdr:to>
    <cdr:sp macro="" textlink="">
      <cdr:nvSpPr>
        <cdr:cNvPr id="48" name="TextBox 47"/>
        <cdr:cNvSpPr txBox="1"/>
      </cdr:nvSpPr>
      <cdr:spPr>
        <a:xfrm xmlns:a="http://schemas.openxmlformats.org/drawingml/2006/main">
          <a:off x="2400299" y="1090606"/>
          <a:ext cx="357190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D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0.1114</cdr:x>
      <cdr:y>0.24373</cdr:y>
    </cdr:from>
    <cdr:to>
      <cdr:x>0.48705</cdr:x>
      <cdr:y>0.24411</cdr:y>
    </cdr:to>
    <cdr:sp macro="" textlink="">
      <cdr:nvSpPr>
        <cdr:cNvPr id="50" name="Прямая соединительная линия 49"/>
        <cdr:cNvSpPr/>
      </cdr:nvSpPr>
      <cdr:spPr>
        <a:xfrm xmlns:a="http://schemas.openxmlformats.org/drawingml/2006/main">
          <a:off x="614349" y="1019168"/>
          <a:ext cx="2071702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ACF2-EA96-4B2F-B228-49295F80F15F}" type="datetimeFigureOut">
              <a:rPr lang="ru-RU" smtClean="0"/>
              <a:t>09.03.2010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E923-5E9B-4161-A29C-F147E7AAB0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14678" y="5429264"/>
          <a:ext cx="863600" cy="419100"/>
        </p:xfrm>
        <a:graphic>
          <a:graphicData uri="http://schemas.openxmlformats.org/presentationml/2006/ole">
            <p:oleObj spid="_x0000_s13314" name="Формула" r:id="rId4" imgW="86328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43504" y="5429264"/>
          <a:ext cx="838200" cy="419100"/>
        </p:xfrm>
        <a:graphic>
          <a:graphicData uri="http://schemas.openxmlformats.org/presentationml/2006/ole">
            <p:oleObj spid="_x0000_s13315" name="Формула" r:id="rId5" imgW="838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28662" y="928670"/>
          <a:ext cx="914400" cy="419100"/>
        </p:xfrm>
        <a:graphic>
          <a:graphicData uri="http://schemas.openxmlformats.org/presentationml/2006/ole">
            <p:oleObj spid="_x0000_s14338" name="Формула" r:id="rId4" imgW="91440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869950" y="2428875"/>
          <a:ext cx="889000" cy="419100"/>
        </p:xfrm>
        <a:graphic>
          <a:graphicData uri="http://schemas.openxmlformats.org/presentationml/2006/ole">
            <p:oleObj spid="_x0000_s14339" name="Формула" r:id="rId5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1026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1027" name="Формула" r:id="rId4" imgW="838080" imgH="419040" progId="Equation.3">
              <p:embed/>
            </p:oleObj>
          </a:graphicData>
        </a:graphic>
      </p:graphicFrame>
      <p:cxnSp>
        <p:nvCxnSpPr>
          <p:cNvPr id="14" name="Прямая соединительная линия 13"/>
          <p:cNvCxnSpPr>
            <a:stCxn id="10" idx="2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3074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3075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3076" name="Формула" r:id="rId5" imgW="149832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4098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4099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4100" name="Формула" r:id="rId5" imgW="1498320" imgH="4950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7" idx="2"/>
          </p:cNvCxnSpPr>
          <p:nvPr/>
        </p:nvCxnSpPr>
        <p:spPr>
          <a:xfrm rot="5400000">
            <a:off x="1426043" y="2368415"/>
            <a:ext cx="1191292" cy="50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928662" y="2428868"/>
          <a:ext cx="889000" cy="419100"/>
        </p:xfrm>
        <a:graphic>
          <a:graphicData uri="http://schemas.openxmlformats.org/presentationml/2006/ole">
            <p:oleObj spid="_x0000_s4101" name="Формула" r:id="rId6" imgW="888840" imgH="419040" progId="Equation.3">
              <p:embed/>
            </p:oleObj>
          </a:graphicData>
        </a:graphic>
      </p:graphicFrame>
      <p:cxnSp>
        <p:nvCxnSpPr>
          <p:cNvPr id="26" name="Прямая соединительная линия 25"/>
          <p:cNvCxnSpPr>
            <a:stCxn id="7" idx="2"/>
          </p:cNvCxnSpPr>
          <p:nvPr/>
        </p:nvCxnSpPr>
        <p:spPr>
          <a:xfrm rot="16200000" flipH="1">
            <a:off x="2219288" y="2076420"/>
            <a:ext cx="1191292" cy="108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176588" y="2428875"/>
          <a:ext cx="914400" cy="419100"/>
        </p:xfrm>
        <a:graphic>
          <a:graphicData uri="http://schemas.openxmlformats.org/presentationml/2006/ole">
            <p:oleObj spid="_x0000_s4102" name="Формула" r:id="rId7" imgW="9144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6146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6147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6148" name="Формула" r:id="rId5" imgW="1498320" imgH="4950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720" y="3214686"/>
            <a:ext cx="29706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2;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7" idx="2"/>
            <a:endCxn id="20" idx="0"/>
          </p:cNvCxnSpPr>
          <p:nvPr/>
        </p:nvCxnSpPr>
        <p:spPr>
          <a:xfrm rot="5400000">
            <a:off x="1426043" y="2368415"/>
            <a:ext cx="1191292" cy="50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928662" y="2428868"/>
          <a:ext cx="889000" cy="419100"/>
        </p:xfrm>
        <a:graphic>
          <a:graphicData uri="http://schemas.openxmlformats.org/presentationml/2006/ole">
            <p:oleObj spid="_x0000_s6149" name="Формула" r:id="rId6" imgW="888840" imgH="4190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86116" y="4000504"/>
            <a:ext cx="161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Недопустимое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Прямая соединительная линия 25"/>
          <p:cNvCxnSpPr>
            <a:stCxn id="7" idx="2"/>
            <a:endCxn id="24" idx="0"/>
          </p:cNvCxnSpPr>
          <p:nvPr/>
        </p:nvCxnSpPr>
        <p:spPr>
          <a:xfrm rot="16200000" flipH="1">
            <a:off x="2195130" y="2100578"/>
            <a:ext cx="1977110" cy="182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176588" y="2428875"/>
          <a:ext cx="914400" cy="419100"/>
        </p:xfrm>
        <a:graphic>
          <a:graphicData uri="http://schemas.openxmlformats.org/presentationml/2006/ole">
            <p:oleObj spid="_x0000_s6150" name="Формула" r:id="rId7" imgW="914400" imgH="41904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023938" y="3929063"/>
          <a:ext cx="1308100" cy="495300"/>
        </p:xfrm>
        <a:graphic>
          <a:graphicData uri="http://schemas.openxmlformats.org/presentationml/2006/ole">
            <p:oleObj spid="_x0000_s6151" name="Формула" r:id="rId8" imgW="1307880" imgH="49500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311275" y="4943475"/>
          <a:ext cx="6299200" cy="609600"/>
        </p:xfrm>
        <a:graphic>
          <a:graphicData uri="http://schemas.openxmlformats.org/presentationml/2006/ole">
            <p:oleObj spid="_x0000_s6152" name="Формула" r:id="rId9" imgW="629892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</Words>
  <Application>Microsoft Office PowerPoint</Application>
  <PresentationFormat>Экран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Формула</vt:lpstr>
      <vt:lpstr>Слайд 1</vt:lpstr>
      <vt:lpstr> </vt:lpstr>
      <vt:lpstr> </vt:lpstr>
      <vt:lpstr> </vt:lpstr>
      <vt:lpstr>  </vt:lpstr>
      <vt:lpstr>  </vt:lpstr>
      <vt:lpstr>  </vt:lpstr>
      <vt:lpstr>  </vt:lpstr>
      <vt:lpstr>  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hp</cp:lastModifiedBy>
  <cp:revision>1</cp:revision>
  <dcterms:created xsi:type="dcterms:W3CDTF">2010-03-09T18:12:48Z</dcterms:created>
  <dcterms:modified xsi:type="dcterms:W3CDTF">2010-03-09T18:16:38Z</dcterms:modified>
</cp:coreProperties>
</file>