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362200" y="1371600"/>
            <a:ext cx="3276600" cy="2438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3124200" y="1524000"/>
            <a:ext cx="2297336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Applications</a:t>
            </a:r>
          </a:p>
          <a:p>
            <a:pPr algn="ctr"/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Kylin</a:t>
            </a:r>
            <a:r>
              <a:rPr lang="en-US" altLang="zh-CN" sz="1200" dirty="0" smtClean="0"/>
              <a:t> Web, Test case or others)</a:t>
            </a:r>
            <a:endParaRPr lang="zh-CN" alt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124200" y="2362200"/>
            <a:ext cx="1143000" cy="419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Query</a:t>
            </a:r>
          </a:p>
          <a:p>
            <a:pPr algn="ctr"/>
            <a:r>
              <a:rPr lang="en-US" altLang="zh-CN" sz="1400" dirty="0" smtClean="0"/>
              <a:t>Engine</a:t>
            </a:r>
            <a:endParaRPr lang="zh-CN" alt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272868" y="2362200"/>
            <a:ext cx="1148668" cy="419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Cube Build</a:t>
            </a:r>
          </a:p>
          <a:p>
            <a:pPr algn="ctr"/>
            <a:r>
              <a:rPr lang="en-US" altLang="zh-CN" sz="1400" dirty="0" smtClean="0"/>
              <a:t>Engine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3124200" y="2781300"/>
            <a:ext cx="2297336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Hadoop CLI</a:t>
            </a:r>
          </a:p>
          <a:p>
            <a:pPr algn="ctr"/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hdfs</a:t>
            </a:r>
            <a:r>
              <a:rPr lang="en-US" altLang="zh-CN" sz="1200" dirty="0" smtClean="0"/>
              <a:t>, hive, </a:t>
            </a:r>
            <a:r>
              <a:rPr lang="en-US" altLang="zh-CN" sz="1200" dirty="0" err="1" smtClean="0"/>
              <a:t>hbase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mapreduce</a:t>
            </a:r>
            <a:r>
              <a:rPr lang="en-US" altLang="zh-CN" sz="1200" dirty="0" smtClean="0"/>
              <a:t>…)</a:t>
            </a:r>
            <a:endParaRPr lang="zh-CN" altLang="en-US" sz="1200" dirty="0"/>
          </a:p>
        </p:txBody>
      </p:sp>
      <p:pic>
        <p:nvPicPr>
          <p:cNvPr id="1026" name="Picture 2" descr="C:\Users\honma\Desktop\7523-256x256x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79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81200" y="2895600"/>
            <a:ext cx="3124200" cy="14119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1981200" y="914400"/>
            <a:ext cx="3124200" cy="1600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2602135" y="1087110"/>
            <a:ext cx="2297336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Applications</a:t>
            </a:r>
          </a:p>
          <a:p>
            <a:pPr algn="ctr"/>
            <a:r>
              <a:rPr lang="en-US" altLang="zh-CN" sz="1200" dirty="0"/>
              <a:t>(</a:t>
            </a:r>
            <a:r>
              <a:rPr lang="en-US" altLang="zh-CN" sz="1200" dirty="0" err="1"/>
              <a:t>Kylin</a:t>
            </a:r>
            <a:r>
              <a:rPr lang="en-US" altLang="zh-CN" sz="1200" dirty="0"/>
              <a:t> Web, Test case or others)</a:t>
            </a:r>
            <a:endParaRPr lang="zh-CN" alt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602135" y="1925310"/>
            <a:ext cx="1143000" cy="419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Query</a:t>
            </a:r>
          </a:p>
          <a:p>
            <a:pPr algn="ctr"/>
            <a:r>
              <a:rPr lang="en-US" altLang="zh-CN" sz="1400" dirty="0" smtClean="0"/>
              <a:t>Engine</a:t>
            </a:r>
            <a:endParaRPr lang="zh-CN" alt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750803" y="1925310"/>
            <a:ext cx="1148668" cy="419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Cube Build</a:t>
            </a:r>
          </a:p>
          <a:p>
            <a:pPr algn="ctr"/>
            <a:r>
              <a:rPr lang="en-US" altLang="zh-CN" sz="1400" dirty="0" smtClean="0"/>
              <a:t>Engine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2135" y="3067050"/>
            <a:ext cx="2297336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Hadoop CLI</a:t>
            </a:r>
          </a:p>
          <a:p>
            <a:pPr algn="ctr"/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hdfs</a:t>
            </a:r>
            <a:r>
              <a:rPr lang="en-US" altLang="zh-CN" sz="1200" dirty="0" smtClean="0"/>
              <a:t>, hive, </a:t>
            </a:r>
            <a:r>
              <a:rPr lang="en-US" altLang="zh-CN" sz="1200" dirty="0" err="1" smtClean="0"/>
              <a:t>hbase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mapreduce</a:t>
            </a:r>
            <a:r>
              <a:rPr lang="en-US" altLang="zh-CN" sz="1200" dirty="0" smtClean="0"/>
              <a:t>…)</a:t>
            </a:r>
            <a:endParaRPr lang="zh-CN" altLang="en-US" sz="1200" dirty="0"/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>
            <a:off x="3173635" y="2344410"/>
            <a:ext cx="0" cy="72264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316635" y="2362200"/>
            <a:ext cx="0" cy="72264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honma\Desktop\7523-256x256x3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49452"/>
            <a:ext cx="995008" cy="99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honma\Desktop\7523-256x256x3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127" y="3657600"/>
            <a:ext cx="995008" cy="99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16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025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52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Ma, Hongbin</dc:creator>
  <cp:lastModifiedBy>Ma, Hongbin</cp:lastModifiedBy>
  <cp:revision>3</cp:revision>
  <dcterms:created xsi:type="dcterms:W3CDTF">2006-08-16T00:00:00Z</dcterms:created>
  <dcterms:modified xsi:type="dcterms:W3CDTF">2014-10-11T02:50:44Z</dcterms:modified>
</cp:coreProperties>
</file>