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69" r:id="rId6"/>
    <p:sldId id="261" r:id="rId7"/>
    <p:sldId id="260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7" autoAdjust="0"/>
  </p:normalViewPr>
  <p:slideViewPr>
    <p:cSldViewPr snapToGrid="0">
      <p:cViewPr>
        <p:scale>
          <a:sx n="88" d="100"/>
          <a:sy n="88" d="100"/>
        </p:scale>
        <p:origin x="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045B-0300-40B8-906E-48019F9F7CEB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981D-5C0D-4CFE-94CA-015F2E8A58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0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un même package</a:t>
            </a:r>
            <a:br>
              <a:rPr lang="fr-BE" dirty="0"/>
            </a:br>
            <a:r>
              <a:rPr lang="fr-BE" dirty="0"/>
              <a:t>Toujours une fonction</a:t>
            </a:r>
            <a:br>
              <a:rPr lang="fr-BE" dirty="0"/>
            </a:br>
            <a:r>
              <a:rPr lang="fr-BE" dirty="0"/>
              <a:t>S’applique sur une structure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3981D-5C0D-4CFE-94CA-015F2E8A585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0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0521-665E-4580-A0F9-73357D4C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Prove</a:t>
            </a:r>
            <a:r>
              <a:rPr lang="fr-BE" dirty="0"/>
              <a:t> </a:t>
            </a:r>
            <a:r>
              <a:rPr lang="fr-BE" dirty="0" err="1"/>
              <a:t>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003CA-C192-4E96-8ABF-E58C94E6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F9BFA-65A1-4181-BFB0-452F4CA2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2" y="1595153"/>
            <a:ext cx="8534774" cy="3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A988F-7192-44E1-A77C-168BCE84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principe fondamentaux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A0EF37E-75D9-4EC2-B318-29710F5C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1" y="1930400"/>
            <a:ext cx="3028406" cy="1087120"/>
          </a:xfrm>
        </p:spPr>
      </p:pic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8384175" y="3577203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94C875-E09D-40C8-9C02-EA936E40B1DA}"/>
              </a:ext>
            </a:extLst>
          </p:cNvPr>
          <p:cNvSpPr txBox="1"/>
          <p:nvPr/>
        </p:nvSpPr>
        <p:spPr>
          <a:xfrm>
            <a:off x="798022" y="4127269"/>
            <a:ext cx="5747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>
                <a:solidFill>
                  <a:schemeClr val="accent1">
                    <a:lumMod val="75000"/>
                  </a:schemeClr>
                </a:solidFill>
              </a:rPr>
              <a:t>variable:=type{}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AB52-8373-4924-A36A-B3AB822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3578F35-8D4E-4404-B511-027C6871B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67" y="1930399"/>
            <a:ext cx="6902527" cy="36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897A-7CC2-444E-9046-254EB41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5E9C2F-C3C5-4C60-8F27-2086E85C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08" y="1586288"/>
            <a:ext cx="7859294" cy="4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F88294-6487-4F8F-BD59-283B718B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44" y="2160588"/>
            <a:ext cx="81415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 dirty="0"/>
              <a:t>Les méthode en Go</a:t>
            </a:r>
            <a:br>
              <a:rPr lang="fr-BE" dirty="0"/>
            </a:b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CDF6CA-9C99-4A80-AB32-F0517077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6" y="1196156"/>
            <a:ext cx="6438361" cy="37314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C79809-F084-4E6D-9B37-891A3CF2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39" y="5064803"/>
            <a:ext cx="8243816" cy="15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42A71-14ED-4937-8400-6818ED0D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Découpage d’une méthode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EA05357-D5F2-4DDF-BBB8-044368256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87817"/>
            <a:ext cx="7895168" cy="46605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273E89-7844-43FA-80AE-5DCBE1EE75E1}"/>
              </a:ext>
            </a:extLst>
          </p:cNvPr>
          <p:cNvSpPr txBox="1"/>
          <p:nvPr/>
        </p:nvSpPr>
        <p:spPr>
          <a:xfrm>
            <a:off x="8678487" y="3704679"/>
            <a:ext cx="3067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This 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0495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70546-85BC-4A8E-A036-15C97D2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méthodes sur un pointer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EF3361E-450E-439E-952C-694A6E2A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92" y="1593365"/>
            <a:ext cx="10511102" cy="3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4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78</Words>
  <Application>Microsoft Office PowerPoint</Application>
  <PresentationFormat>Grand écran</PresentationFormat>
  <Paragraphs>23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Orienté objet et Go</vt:lpstr>
      <vt:lpstr>Présentation de Go</vt:lpstr>
      <vt:lpstr>A quoi ressemble le Go</vt:lpstr>
      <vt:lpstr>A quoi ressemble le Go</vt:lpstr>
      <vt:lpstr>Les types</vt:lpstr>
      <vt:lpstr>Les pointeurs</vt:lpstr>
      <vt:lpstr>Les méthode en Go </vt:lpstr>
      <vt:lpstr>Découpage d’une méthode</vt:lpstr>
      <vt:lpstr>Les méthodes sur un pointer</vt:lpstr>
      <vt:lpstr>Prove it</vt:lpstr>
      <vt:lpstr>Interfaces</vt:lpstr>
      <vt:lpstr>Rappel principe fondamentaux de l’orienté objet</vt:lpstr>
      <vt:lpstr>L’héritage technique</vt:lpstr>
      <vt:lpstr>L’héritage polymorphique</vt:lpstr>
      <vt:lpstr>Composition over inheritance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13</cp:revision>
  <dcterms:created xsi:type="dcterms:W3CDTF">2019-11-05T16:56:17Z</dcterms:created>
  <dcterms:modified xsi:type="dcterms:W3CDTF">2019-11-07T18:16:35Z</dcterms:modified>
</cp:coreProperties>
</file>