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0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A0EF37E-75D9-4EC2-B318-29710F5C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1" y="1930400"/>
            <a:ext cx="3028406" cy="1087120"/>
          </a:xfrm>
        </p:spPr>
      </p:pic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1123211" y="3251200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des méthode de Go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CE61F-A01C-4C71-A30B-C8BA1CF2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BE356-8E6C-4999-A34A-A6E8ABE3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A988F-7192-44E1-A77C-168BCE84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principe fondamentaux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41</Words>
  <Application>Microsoft Office PowerPoint</Application>
  <PresentationFormat>Grand écran</PresentationFormat>
  <Paragraphs>14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Orienté objet et Go</vt:lpstr>
      <vt:lpstr>Présentation de Go</vt:lpstr>
      <vt:lpstr>A quoi ressemble le Go</vt:lpstr>
      <vt:lpstr>Présentation des méthode de Go</vt:lpstr>
      <vt:lpstr>Les pointeurs</vt:lpstr>
      <vt:lpstr>Interfaces</vt:lpstr>
      <vt:lpstr>Rappel principe fondamentaux de l’orienté objet</vt:lpstr>
      <vt:lpstr>L’héritage technique</vt:lpstr>
      <vt:lpstr>L’héritage polymorphique</vt:lpstr>
      <vt:lpstr>Composition over inheritance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5</cp:revision>
  <dcterms:created xsi:type="dcterms:W3CDTF">2019-11-05T16:56:17Z</dcterms:created>
  <dcterms:modified xsi:type="dcterms:W3CDTF">2019-11-05T17:39:04Z</dcterms:modified>
</cp:coreProperties>
</file>