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62" r:id="rId12"/>
    <p:sldId id="273" r:id="rId13"/>
    <p:sldId id="263" r:id="rId14"/>
    <p:sldId id="265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7" autoAdjust="0"/>
  </p:normalViewPr>
  <p:slideViewPr>
    <p:cSldViewPr snapToGrid="0">
      <p:cViewPr varScale="1">
        <p:scale>
          <a:sx n="77" d="100"/>
          <a:sy n="77" d="100"/>
        </p:scale>
        <p:origin x="8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45B-0300-40B8-906E-48019F9F7CEB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981D-5C0D-4CFE-94CA-015F2E8A58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même package</a:t>
            </a:r>
            <a:br>
              <a:rPr lang="fr-BE" dirty="0"/>
            </a:br>
            <a:r>
              <a:rPr lang="fr-BE" dirty="0"/>
              <a:t>Toujours une fonction</a:t>
            </a:r>
            <a:br>
              <a:rPr lang="fr-BE" dirty="0"/>
            </a:br>
            <a:r>
              <a:rPr lang="fr-BE" dirty="0"/>
              <a:t>S’applique sur une structure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3981D-5C0D-4CFE-94CA-015F2E8A58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0521-665E-4580-A0F9-73357D4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003CA-C192-4E96-8ABF-E58C94E6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F9BFA-65A1-4181-BFB0-452F4CA2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2" y="1595153"/>
            <a:ext cx="853477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 implémentation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D1725B-CAE8-4CF2-AE9E-32131173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8127"/>
            <a:ext cx="5632026" cy="39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E5149-E236-4A8E-A738-0E4A190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 assignation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BB8AFB-0FDD-436F-82E3-A121F8A0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17" y="1563716"/>
            <a:ext cx="8155277" cy="4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(fondamentaux)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SOLID </a:t>
            </a:r>
            <a:r>
              <a:rPr lang="fr-BE" dirty="0" err="1"/>
              <a:t>principles</a:t>
            </a:r>
            <a:endParaRPr lang="fr-BE" dirty="0"/>
          </a:p>
          <a:p>
            <a:endParaRPr lang="fr-BE" dirty="0"/>
          </a:p>
          <a:p>
            <a:r>
              <a:rPr lang="en-GB" dirty="0"/>
              <a:t>Polymorphism</a:t>
            </a:r>
          </a:p>
          <a:p>
            <a:r>
              <a:rPr lang="en-GB" dirty="0"/>
              <a:t>Encapsulation/Abstraction</a:t>
            </a:r>
          </a:p>
          <a:p>
            <a:r>
              <a:rPr lang="en-GB" dirty="0" err="1"/>
              <a:t>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Rentrer différents type d’objet dans une imbrication</a:t>
            </a: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88F3C8-7B21-4DBC-AE7C-E9998CD20810}"/>
              </a:ext>
            </a:extLst>
          </p:cNvPr>
          <p:cNvSpPr txBox="1"/>
          <p:nvPr/>
        </p:nvSpPr>
        <p:spPr>
          <a:xfrm>
            <a:off x="3571617" y="3621184"/>
            <a:ext cx="4552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Interfaces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Mise à disposition de fonctionnalités commune a plusieurs classes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467715-EE22-46FE-ABE2-B53966BC6A90}"/>
              </a:ext>
            </a:extLst>
          </p:cNvPr>
          <p:cNvSpPr txBox="1"/>
          <p:nvPr/>
        </p:nvSpPr>
        <p:spPr>
          <a:xfrm>
            <a:off x="2296471" y="3333947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Composition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8384175" y="357720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4C875-E09D-40C8-9C02-EA936E40B1DA}"/>
              </a:ext>
            </a:extLst>
          </p:cNvPr>
          <p:cNvSpPr txBox="1"/>
          <p:nvPr/>
        </p:nvSpPr>
        <p:spPr>
          <a:xfrm>
            <a:off x="798022" y="4127269"/>
            <a:ext cx="5747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>
                <a:solidFill>
                  <a:schemeClr val="accent1">
                    <a:lumMod val="75000"/>
                  </a:schemeClr>
                </a:solidFill>
              </a:rPr>
              <a:t>variable:=type{}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578F35-8D4E-4404-B511-027C6871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67" y="1930399"/>
            <a:ext cx="6902527" cy="3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 dirty="0"/>
              <a:t>Les méthode en Go</a:t>
            </a:r>
            <a:br>
              <a:rPr lang="fr-BE" dirty="0"/>
            </a:b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DF6CA-9C99-4A80-AB32-F0517077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6" y="1196156"/>
            <a:ext cx="6438361" cy="3731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C79809-F084-4E6D-9B37-891A3CF2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9" y="5064803"/>
            <a:ext cx="8243816" cy="1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2A71-14ED-4937-8400-6818ED0D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Découpage d’une méthode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05357-D5F2-4DDF-BBB8-04436825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87817"/>
            <a:ext cx="7895168" cy="4660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273E89-7844-43FA-80AE-5DCBE1EE75E1}"/>
              </a:ext>
            </a:extLst>
          </p:cNvPr>
          <p:cNvSpPr txBox="1"/>
          <p:nvPr/>
        </p:nvSpPr>
        <p:spPr>
          <a:xfrm>
            <a:off x="8678487" y="3704679"/>
            <a:ext cx="3067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This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0495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0546-85BC-4A8E-A036-15C97D2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sur un pointer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F3361E-450E-439E-952C-694A6E2A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2" y="1593365"/>
            <a:ext cx="10511102" cy="3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110</Words>
  <Application>Microsoft Office PowerPoint</Application>
  <PresentationFormat>Grand écran</PresentationFormat>
  <Paragraphs>33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A quoi ressemble le Go</vt:lpstr>
      <vt:lpstr>Les types</vt:lpstr>
      <vt:lpstr>Les pointeurs</vt:lpstr>
      <vt:lpstr>Les méthode en Go </vt:lpstr>
      <vt:lpstr>Découpage d’une méthode</vt:lpstr>
      <vt:lpstr>Les méthodes sur un pointer</vt:lpstr>
      <vt:lpstr>Prove it</vt:lpstr>
      <vt:lpstr>Interfaces implémentation</vt:lpstr>
      <vt:lpstr>Interfaces assignation</vt:lpstr>
      <vt:lpstr>Rappel principe (fondamentaux) de l’orienté objet</vt:lpstr>
      <vt:lpstr>L’héritage polymorphique</vt:lpstr>
      <vt:lpstr>L’héritage technique</vt:lpstr>
      <vt:lpstr>Composition over inheritance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16</cp:revision>
  <dcterms:created xsi:type="dcterms:W3CDTF">2019-11-05T16:56:17Z</dcterms:created>
  <dcterms:modified xsi:type="dcterms:W3CDTF">2019-11-07T18:56:04Z</dcterms:modified>
</cp:coreProperties>
</file>