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8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72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88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030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006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90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7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37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0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86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19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2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63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4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63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60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9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FB13-012F-4037-81DA-501F3326904A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49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68AA2-482C-40C2-B1B3-B4E3B15FC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Orienté objet et Go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BBEF7B-92DF-4D06-A39E-79A803D65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Des objets sans héritage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30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BE6C8-9DB4-4E67-B346-558031BB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L’héritage technique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2066F6-54E7-4135-BB5E-C4FD1F8F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43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D6729-ABA2-4010-8B86-1533EC7D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L’héritage polymorphique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E3E511-720F-4FAC-9D46-A1F45F57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80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7D2F9-5224-4FE9-A77B-1B3A763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Composition over </a:t>
            </a:r>
            <a:r>
              <a:rPr lang="fr-BE" dirty="0" err="1"/>
              <a:t>inheritance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DF129-DD40-40E4-8E1A-4474A794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04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6B666-3DA8-4545-B377-614FFC1D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D4DA0-4799-4792-9462-C58C1CC5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49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7C57F-DE86-4C81-B56A-D8323021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Présentation de Go</a:t>
            </a:r>
            <a:endParaRPr lang="en-GB" dirty="0"/>
          </a:p>
        </p:txBody>
      </p:sp>
      <p:pic>
        <p:nvPicPr>
          <p:cNvPr id="9" name="Espace réservé du contenu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D93D220-2E6C-4646-91AE-AD13EB751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17381"/>
            <a:ext cx="1943831" cy="1804078"/>
          </a:xfrm>
        </p:spPr>
      </p:pic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1047668-3264-4F0F-94CE-EF66910C3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25855"/>
            <a:ext cx="5394764" cy="2032028"/>
          </a:xfrm>
          <a:prstGeom prst="rect">
            <a:avLst/>
          </a:prstGeom>
        </p:spPr>
      </p:pic>
      <p:pic>
        <p:nvPicPr>
          <p:cNvPr id="13" name="Image 12" descr="Une image contenant personne, homme, intérieur, table&#10;&#10;Description générée automatiquement">
            <a:extLst>
              <a:ext uri="{FF2B5EF4-FFF2-40B4-BE49-F238E27FC236}">
                <a16:creationId xmlns:a16="http://schemas.microsoft.com/office/drawing/2014/main" id="{78916E7A-3FDD-4D9E-912A-5D9B0A830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02" y="533400"/>
            <a:ext cx="4191000" cy="2794000"/>
          </a:xfrm>
          <a:prstGeom prst="rect">
            <a:avLst/>
          </a:prstGeom>
        </p:spPr>
      </p:pic>
      <p:pic>
        <p:nvPicPr>
          <p:cNvPr id="15" name="Image 1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9CBA45-BCD7-4A93-9AFB-7CAEACDD68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34" y="3772746"/>
            <a:ext cx="2025535" cy="247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7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4C137-583C-449D-9135-EC991832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quoi ressemble le Go</a:t>
            </a:r>
            <a:endParaRPr lang="en-GB" dirty="0"/>
          </a:p>
        </p:txBody>
      </p:sp>
      <p:pic>
        <p:nvPicPr>
          <p:cNvPr id="5" name="Espace réservé du contenu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A0EF37E-75D9-4EC2-B318-29710F5CB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11" y="1930400"/>
            <a:ext cx="3028406" cy="1087120"/>
          </a:xfrm>
        </p:spPr>
      </p:pic>
      <p:pic>
        <p:nvPicPr>
          <p:cNvPr id="7" name="Image 6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B8EFA77B-1782-4F1D-90A9-E9515A73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0" y="1823949"/>
            <a:ext cx="2557549" cy="11312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C8D4C3-E4C7-4D8F-8271-89ADC6FF620A}"/>
              </a:ext>
            </a:extLst>
          </p:cNvPr>
          <p:cNvSpPr txBox="1"/>
          <p:nvPr/>
        </p:nvSpPr>
        <p:spPr>
          <a:xfrm>
            <a:off x="4316346" y="3211443"/>
            <a:ext cx="17796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000" dirty="0"/>
              <a:t>	{</a:t>
            </a:r>
          </a:p>
          <a:p>
            <a:r>
              <a:rPr lang="fr-BE" sz="6000" dirty="0"/>
              <a:t>[…]  </a:t>
            </a:r>
          </a:p>
          <a:p>
            <a:r>
              <a:rPr lang="fr-BE" sz="6000" dirty="0"/>
              <a:t>}</a:t>
            </a:r>
            <a:r>
              <a:rPr lang="fr-BE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00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AAB52-8373-4924-A36A-B3AB822A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quoi ressemble le Go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3578F35-8D4E-4404-B511-027C6871B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967" y="1930399"/>
            <a:ext cx="6902527" cy="36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3897A-7CC2-444E-9046-254EB414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types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B47A5-E969-48A9-ACA7-CF4EE8347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26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16E25-C0EB-495D-BBD3-35E721FF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Présentation des méthode de Go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CE61F-A01C-4C71-A30B-C8BA1CF27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50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8B74E-A0A2-4C0B-B747-45DD717F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pointeurs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3BE356-8E6C-4999-A34A-A6E8ABE3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31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4784D-93FF-4F82-BD30-D98E7B61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Interfaces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2A988F-7192-44E1-A77C-168BCE84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51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73BF0-0057-42CB-8970-ED1DD7B6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Rappel principe fondamentaux de l’orienté objet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F5410-CC02-4A25-8206-87C63996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3498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48</Words>
  <Application>Microsoft Office PowerPoint</Application>
  <PresentationFormat>Grand écran</PresentationFormat>
  <Paragraphs>16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Orienté objet et Go</vt:lpstr>
      <vt:lpstr>Présentation de Go</vt:lpstr>
      <vt:lpstr>A quoi ressemble le Go</vt:lpstr>
      <vt:lpstr>A quoi ressemble le Go</vt:lpstr>
      <vt:lpstr>Les types</vt:lpstr>
      <vt:lpstr>Présentation des méthode de Go</vt:lpstr>
      <vt:lpstr>Les pointeurs</vt:lpstr>
      <vt:lpstr>Interfaces</vt:lpstr>
      <vt:lpstr>Rappel principe fondamentaux de l’orienté objet</vt:lpstr>
      <vt:lpstr>L’héritage technique</vt:lpstr>
      <vt:lpstr>L’héritage polymorphique</vt:lpstr>
      <vt:lpstr>Composition over inheritance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Orienté objet et Go</dc:title>
  <dc:creator>Mathieu Scolas</dc:creator>
  <cp:lastModifiedBy>Mathieu Scolas</cp:lastModifiedBy>
  <cp:revision>7</cp:revision>
  <dcterms:created xsi:type="dcterms:W3CDTF">2019-11-05T16:56:17Z</dcterms:created>
  <dcterms:modified xsi:type="dcterms:W3CDTF">2019-11-06T05:44:28Z</dcterms:modified>
</cp:coreProperties>
</file>