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9" r:id="rId6"/>
    <p:sldId id="261" r:id="rId7"/>
    <p:sldId id="260" r:id="rId8"/>
    <p:sldId id="270" r:id="rId9"/>
    <p:sldId id="271" r:id="rId10"/>
    <p:sldId id="272" r:id="rId11"/>
    <p:sldId id="262" r:id="rId12"/>
    <p:sldId id="273" r:id="rId13"/>
    <p:sldId id="263" r:id="rId14"/>
    <p:sldId id="265" r:id="rId15"/>
    <p:sldId id="264" r:id="rId16"/>
    <p:sldId id="266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7" autoAdjust="0"/>
  </p:normalViewPr>
  <p:slideViewPr>
    <p:cSldViewPr snapToGrid="0">
      <p:cViewPr varScale="1">
        <p:scale>
          <a:sx n="91" d="100"/>
          <a:sy n="91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045B-0300-40B8-906E-48019F9F7CEB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981D-5C0D-4CFE-94CA-015F2E8A58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même package</a:t>
            </a:r>
            <a:br>
              <a:rPr lang="fr-BE" dirty="0"/>
            </a:br>
            <a:r>
              <a:rPr lang="fr-BE" dirty="0"/>
              <a:t>Toujours une fonction</a:t>
            </a:r>
            <a:br>
              <a:rPr lang="fr-BE" dirty="0"/>
            </a:br>
            <a:r>
              <a:rPr lang="fr-BE" dirty="0"/>
              <a:t>S’applique sur une structure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3981D-5C0D-4CFE-94CA-015F2E8A58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7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50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7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47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5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439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5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2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7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0521-665E-4580-A0F9-73357D4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Prouve le !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003CA-C192-4E96-8ABF-E58C94E6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F9BFA-65A1-4181-BFB0-452F4CA2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2" y="1595153"/>
            <a:ext cx="8534774" cy="3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 des interfaces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D1725B-CAE8-4CF2-AE9E-32131173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75" y="1516595"/>
            <a:ext cx="7045385" cy="49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E5149-E236-4A8E-A738-0E4A190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Assignation des interfaces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BB8AFB-0FDD-436F-82E3-A121F8A0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317" y="1563716"/>
            <a:ext cx="8155277" cy="4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des principes (fondamentaux)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Principes SOLID</a:t>
            </a:r>
          </a:p>
          <a:p>
            <a:endParaRPr lang="fr-BE" dirty="0"/>
          </a:p>
          <a:p>
            <a:r>
              <a:rPr lang="en-GB" dirty="0" err="1"/>
              <a:t>Polymorphisme</a:t>
            </a:r>
            <a:endParaRPr lang="en-GB" dirty="0"/>
          </a:p>
          <a:p>
            <a:r>
              <a:rPr lang="en-GB" dirty="0"/>
              <a:t>Encapsulation/Abstraction</a:t>
            </a:r>
          </a:p>
          <a:p>
            <a:r>
              <a:rPr lang="en-GB" dirty="0" err="1"/>
              <a:t>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Imbriquer différents type d’objet dans une structure ou un flow</a:t>
            </a:r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88F3C8-7B21-4DBC-AE7C-E9998CD20810}"/>
              </a:ext>
            </a:extLst>
          </p:cNvPr>
          <p:cNvSpPr txBox="1"/>
          <p:nvPr/>
        </p:nvSpPr>
        <p:spPr>
          <a:xfrm>
            <a:off x="3361410" y="3429000"/>
            <a:ext cx="4552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Interfaces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Mise à disposition de fonctionnalités commune a plusieurs classes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467715-EE22-46FE-ABE2-B53966BC6A90}"/>
              </a:ext>
            </a:extLst>
          </p:cNvPr>
          <p:cNvSpPr txBox="1"/>
          <p:nvPr/>
        </p:nvSpPr>
        <p:spPr>
          <a:xfrm>
            <a:off x="2917998" y="34290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Composition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{ </a:t>
            </a:r>
            <a:r>
              <a:rPr lang="fr-BE" dirty="0" err="1"/>
              <a:t>PlusOperation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 </a:t>
            </a:r>
          </a:p>
          <a:p>
            <a:pPr lvl="1"/>
            <a:r>
              <a:rPr lang="fr-BE" dirty="0"/>
              <a:t>Avec héritage {</a:t>
            </a:r>
            <a:r>
              <a:rPr lang="fr-BE" dirty="0" err="1"/>
              <a:t>PlusOperation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MultiplyOperation</a:t>
            </a:r>
            <a:r>
              <a:rPr lang="fr-BE" dirty="0"/>
              <a:t>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</a:t>
            </a:r>
          </a:p>
          <a:p>
            <a:r>
              <a:rPr lang="fr-BE" dirty="0"/>
              <a:t>{ </a:t>
            </a:r>
            <a:r>
              <a:rPr lang="fr-BE" dirty="0" err="1"/>
              <a:t>MinusOperation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 </a:t>
            </a:r>
          </a:p>
          <a:p>
            <a:pPr lvl="1"/>
            <a:r>
              <a:rPr lang="en-GB" dirty="0"/>
              <a:t>Avec </a:t>
            </a:r>
            <a:r>
              <a:rPr lang="en-GB" dirty="0" err="1"/>
              <a:t>héritage</a:t>
            </a:r>
            <a:r>
              <a:rPr lang="en-GB" dirty="0"/>
              <a:t> {</a:t>
            </a:r>
            <a:r>
              <a:rPr lang="en-GB" dirty="0" err="1"/>
              <a:t>MinusOperation</a:t>
            </a:r>
            <a:r>
              <a:rPr lang="en-GB" dirty="0"/>
              <a:t> (int, int) =&gt; int, </a:t>
            </a:r>
            <a:r>
              <a:rPr lang="en-GB" dirty="0" err="1"/>
              <a:t>DividesOperation</a:t>
            </a:r>
            <a:r>
              <a:rPr lang="en-GB" dirty="0"/>
              <a:t>(int, int) =&gt; int)}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Comment </a:t>
            </a:r>
            <a:r>
              <a:rPr lang="en-GB" dirty="0" err="1"/>
              <a:t>construire</a:t>
            </a:r>
            <a:r>
              <a:rPr lang="en-GB" dirty="0"/>
              <a:t> un </a:t>
            </a:r>
            <a:r>
              <a:rPr lang="en-GB" dirty="0" err="1"/>
              <a:t>objet</a:t>
            </a:r>
            <a:r>
              <a:rPr lang="en-GB" dirty="0"/>
              <a:t> avec les 4 </a:t>
            </a:r>
            <a:r>
              <a:rPr lang="en-GB" dirty="0" err="1"/>
              <a:t>méthodes</a:t>
            </a:r>
            <a:r>
              <a:rPr lang="en-GB" dirty="0"/>
              <a:t> ?</a:t>
            </a:r>
          </a:p>
          <a:p>
            <a:endParaRPr lang="en-GB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85467F-101D-4616-8A4F-8B37773FFF10}"/>
              </a:ext>
            </a:extLst>
          </p:cNvPr>
          <p:cNvSpPr txBox="1"/>
          <p:nvPr/>
        </p:nvSpPr>
        <p:spPr>
          <a:xfrm>
            <a:off x="963261" y="5186253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Voir</a:t>
            </a:r>
            <a:r>
              <a:rPr lang="en-GB" i="1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6D528-BFB2-4E97-B8BC-5A8B683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– Inversion of control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BC4C470-10C7-4D91-8911-8DFB36C5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8899"/>
            <a:ext cx="10503284" cy="51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Pas de </a:t>
            </a:r>
            <a:r>
              <a:rPr lang="fr-BE" dirty="0" err="1"/>
              <a:t>silver</a:t>
            </a:r>
            <a:r>
              <a:rPr lang="fr-BE" dirty="0"/>
              <a:t> </a:t>
            </a:r>
            <a:r>
              <a:rPr lang="fr-BE" dirty="0" err="1"/>
              <a:t>bullet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Golang</a:t>
            </a:r>
            <a:r>
              <a:rPr lang="fr-BE" dirty="0"/>
              <a:t> =ok=&gt; OOP</a:t>
            </a:r>
          </a:p>
          <a:p>
            <a:endParaRPr lang="fr-BE" dirty="0"/>
          </a:p>
          <a:p>
            <a:r>
              <a:rPr lang="fr-BE" dirty="0"/>
              <a:t>Performances – Low </a:t>
            </a:r>
            <a:r>
              <a:rPr lang="fr-BE" dirty="0" err="1"/>
              <a:t>Level</a:t>
            </a:r>
            <a:endParaRPr lang="fr-BE" dirty="0"/>
          </a:p>
          <a:p>
            <a:r>
              <a:rPr lang="en-GB" dirty="0" err="1"/>
              <a:t>Moderne</a:t>
            </a:r>
            <a:r>
              <a:rPr lang="en-GB" dirty="0"/>
              <a:t>, facile </a:t>
            </a:r>
            <a:r>
              <a:rPr lang="en-GB" dirty="0" err="1"/>
              <a:t>d’utilisation</a:t>
            </a:r>
            <a:r>
              <a:rPr lang="en-GB" dirty="0"/>
              <a:t> – Feature </a:t>
            </a:r>
            <a:r>
              <a:rPr lang="en-GB" dirty="0" err="1"/>
              <a:t>limité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 ?</a:t>
            </a:r>
            <a:endParaRPr lang="en-GB" dirty="0"/>
          </a:p>
        </p:txBody>
      </p:sp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8384175" y="357720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94C875-E09D-40C8-9C02-EA936E40B1DA}"/>
              </a:ext>
            </a:extLst>
          </p:cNvPr>
          <p:cNvSpPr txBox="1"/>
          <p:nvPr/>
        </p:nvSpPr>
        <p:spPr>
          <a:xfrm>
            <a:off x="798022" y="4127269"/>
            <a:ext cx="5747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>
                <a:solidFill>
                  <a:schemeClr val="accent1">
                    <a:lumMod val="75000"/>
                  </a:schemeClr>
                </a:solidFill>
              </a:rPr>
              <a:t>variable:=type{}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C38B00-E4B6-43C9-80FF-5E63B43C8CC9}"/>
              </a:ext>
            </a:extLst>
          </p:cNvPr>
          <p:cNvSpPr txBox="1"/>
          <p:nvPr/>
        </p:nvSpPr>
        <p:spPr>
          <a:xfrm>
            <a:off x="1331151" y="1719284"/>
            <a:ext cx="3173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strike="sngStrike" dirty="0">
                <a:solidFill>
                  <a:srgbClr val="FF0000"/>
                </a:solidFill>
              </a:rPr>
              <a:t>Classe</a:t>
            </a:r>
            <a:endParaRPr lang="en-GB" sz="60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 ?</a:t>
            </a:r>
            <a:endParaRPr lang="en-GB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01F9AA-807D-48AA-B5B5-1A55928C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507AEF-FE13-418D-91A1-15BF181D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63" y="1740900"/>
            <a:ext cx="10291759" cy="46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5E9C2F-C3C5-4C60-8F27-2086E85C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08" y="1586288"/>
            <a:ext cx="7859294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F88294-6487-4F8F-BD59-283B718B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44" y="2160588"/>
            <a:ext cx="81415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méthodes en Go</a:t>
            </a:r>
            <a:br>
              <a:rPr lang="fr-BE" dirty="0"/>
            </a:b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CDF6CA-9C99-4A80-AB32-F0517077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6" y="1196156"/>
            <a:ext cx="6438361" cy="37314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C79809-F084-4E6D-9B37-891A3CF2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39" y="5064803"/>
            <a:ext cx="8243816" cy="15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42A71-14ED-4937-8400-6818ED0D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Découpage d’une méthode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A05357-D5F2-4DDF-BBB8-04436825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87817"/>
            <a:ext cx="7895168" cy="46605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273E89-7844-43FA-80AE-5DCBE1EE75E1}"/>
              </a:ext>
            </a:extLst>
          </p:cNvPr>
          <p:cNvSpPr txBox="1"/>
          <p:nvPr/>
        </p:nvSpPr>
        <p:spPr>
          <a:xfrm>
            <a:off x="8678487" y="3704679"/>
            <a:ext cx="3067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This 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0495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70546-85BC-4A8E-A036-15C97D2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méthodes sur un pointer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F3361E-450E-439E-952C-694A6E2A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92" y="1593365"/>
            <a:ext cx="10511102" cy="3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4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218</Words>
  <Application>Microsoft Office PowerPoint</Application>
  <PresentationFormat>Grand écran</PresentationFormat>
  <Paragraphs>48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Orienté objet et Go</vt:lpstr>
      <vt:lpstr>Présentation de Go</vt:lpstr>
      <vt:lpstr>A quoi ressemble le Go ?</vt:lpstr>
      <vt:lpstr>A quoi ressemble le Go ?</vt:lpstr>
      <vt:lpstr>Les types</vt:lpstr>
      <vt:lpstr>Les pointeurs</vt:lpstr>
      <vt:lpstr>Les méthodes en Go </vt:lpstr>
      <vt:lpstr>Découpage d’une méthode</vt:lpstr>
      <vt:lpstr>Les méthodes sur un pointer</vt:lpstr>
      <vt:lpstr>Prouve le !</vt:lpstr>
      <vt:lpstr>Implémentation des interfaces</vt:lpstr>
      <vt:lpstr>Assignation des interfaces</vt:lpstr>
      <vt:lpstr>Rappel des principes (fondamentaux) de l’orienté objet</vt:lpstr>
      <vt:lpstr>L’héritage polymorphique</vt:lpstr>
      <vt:lpstr>L’héritage technique</vt:lpstr>
      <vt:lpstr>Composition over inheritance</vt:lpstr>
      <vt:lpstr>Composition – Inversion of control</vt:lpstr>
      <vt:lpstr>Pas de silver bullet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35</cp:revision>
  <dcterms:created xsi:type="dcterms:W3CDTF">2019-11-05T16:56:17Z</dcterms:created>
  <dcterms:modified xsi:type="dcterms:W3CDTF">2019-11-12T16:38:31Z</dcterms:modified>
</cp:coreProperties>
</file>