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A0EF37E-75D9-4EC2-B318-29710F5C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1" y="1930400"/>
            <a:ext cx="3028406" cy="1087120"/>
          </a:xfrm>
        </p:spPr>
      </p:pic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4316346" y="321144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3578F35-8D4E-4404-B511-027C6871B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67" y="1930399"/>
            <a:ext cx="6902527" cy="3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5E9C2F-C3C5-4C60-8F27-2086E85C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08" y="1586288"/>
            <a:ext cx="7859294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F88294-6487-4F8F-BD59-283B718B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44" y="2160588"/>
            <a:ext cx="81415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 en Go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CE61F-A01C-4C71-A30B-C8BA1CF2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A988F-7192-44E1-A77C-168BCE84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principe fondamentaux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47</Words>
  <Application>Microsoft Office PowerPoint</Application>
  <PresentationFormat>Grand écran</PresentationFormat>
  <Paragraphs>16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Orienté objet et Go</vt:lpstr>
      <vt:lpstr>Présentation de Go</vt:lpstr>
      <vt:lpstr>A quoi ressemble le Go</vt:lpstr>
      <vt:lpstr>A quoi ressemble le Go</vt:lpstr>
      <vt:lpstr>Les types</vt:lpstr>
      <vt:lpstr>Les pointeurs</vt:lpstr>
      <vt:lpstr>Les méthode en Go</vt:lpstr>
      <vt:lpstr>Interfaces</vt:lpstr>
      <vt:lpstr>Rappel principe fondamentaux de l’orienté objet</vt:lpstr>
      <vt:lpstr>L’héritage technique</vt:lpstr>
      <vt:lpstr>L’héritage polymorphique</vt:lpstr>
      <vt:lpstr>Composition over inheritance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11</cp:revision>
  <dcterms:created xsi:type="dcterms:W3CDTF">2019-11-05T16:56:17Z</dcterms:created>
  <dcterms:modified xsi:type="dcterms:W3CDTF">2019-11-06T06:13:18Z</dcterms:modified>
</cp:coreProperties>
</file>