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5"/>
  </p:notesMasterIdLst>
  <p:sldIdLst>
    <p:sldId id="294" r:id="rId2"/>
    <p:sldId id="258" r:id="rId3"/>
    <p:sldId id="277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86" r:id="rId15"/>
    <p:sldId id="288" r:id="rId16"/>
    <p:sldId id="269" r:id="rId17"/>
    <p:sldId id="270" r:id="rId18"/>
    <p:sldId id="271" r:id="rId19"/>
    <p:sldId id="275" r:id="rId20"/>
    <p:sldId id="284" r:id="rId21"/>
    <p:sldId id="291" r:id="rId22"/>
    <p:sldId id="292" r:id="rId23"/>
    <p:sldId id="293" r:id="rId24"/>
    <p:sldId id="285" r:id="rId25"/>
    <p:sldId id="272" r:id="rId26"/>
    <p:sldId id="282" r:id="rId27"/>
    <p:sldId id="273" r:id="rId28"/>
    <p:sldId id="289" r:id="rId29"/>
    <p:sldId id="279" r:id="rId30"/>
    <p:sldId id="281" r:id="rId31"/>
    <p:sldId id="280" r:id="rId32"/>
    <p:sldId id="283" r:id="rId33"/>
    <p:sldId id="2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3750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</a:p>
          <a:p>
            <a:r>
              <a:rPr lang="fr-BE" dirty="0"/>
              <a:t>Example </a:t>
            </a:r>
            <a:r>
              <a:rPr lang="fr-BE" dirty="0" err="1"/>
              <a:t>VSCode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3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14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1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7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8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9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9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etry.te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ne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que de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AA668E-BB7C-4A74-9CEB-BA38383E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819650"/>
            <a:ext cx="6696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4A36-44E1-44C5-A564-70F7753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principes SOLID aident l’extensibilité du code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036F-2DC1-4CA5-9289-FFF29EB3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Garantissent un code extensible</a:t>
            </a:r>
          </a:p>
          <a:p>
            <a:r>
              <a:rPr lang="fr-BE" dirty="0"/>
              <a:t>Réduisent le couplage des classes/modules</a:t>
            </a:r>
          </a:p>
          <a:p>
            <a:r>
              <a:rPr lang="fr-BE" dirty="0"/>
              <a:t>Augmentent la lisibilité du code</a:t>
            </a:r>
          </a:p>
          <a:p>
            <a:r>
              <a:rPr lang="fr-BE" dirty="0"/>
              <a:t>Facilitent grandement l’écriture et la maintenance des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8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</a:t>
            </a:r>
            <a:r>
              <a:rPr lang="en-US" dirty="0" err="1"/>
              <a:t>garder</a:t>
            </a:r>
            <a:r>
              <a:rPr lang="en-US" dirty="0"/>
              <a:t> un code proper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méthode/fonction </a:t>
            </a:r>
            <a:r>
              <a:rPr lang="fr-BE" sz="1500" dirty="0" err="1"/>
              <a:t>legacy</a:t>
            </a:r>
            <a:r>
              <a:rPr lang="fr-BE" sz="1500" dirty="0"/>
              <a:t> qui implémente 30 </a:t>
            </a:r>
            <a:r>
              <a:rPr lang="fr-BE" sz="1500" dirty="0" err="1"/>
              <a:t>features</a:t>
            </a:r>
            <a:r>
              <a:rPr lang="fr-BE" sz="1500" dirty="0"/>
              <a:t> et 25 paramètres.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</a:p>
          <a:p>
            <a:endParaRPr lang="fr-BE" dirty="0"/>
          </a:p>
          <a:p>
            <a:r>
              <a:rPr lang="fr-BE" dirty="0"/>
              <a:t>En une phrase : </a:t>
            </a:r>
            <a:r>
              <a:rPr lang="fr-BE" b="1" dirty="0"/>
              <a:t>Affiche son </a:t>
            </a:r>
            <a:r>
              <a:rPr lang="fr-BE" b="1" u="sng" dirty="0"/>
              <a:t>intention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8016797" y="5023846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r>
              <a:rPr lang="fr-BE" dirty="0"/>
              <a:t>Plus le scope d’une variable/champs/propriété est grande, et plus c’est important d’être explicite.</a:t>
            </a:r>
          </a:p>
          <a:p>
            <a:pPr lvl="1"/>
            <a:r>
              <a:rPr lang="fr-BE" dirty="0"/>
              <a:t>Le abréviations sont ok pour une variable sur deux lignes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67" y="3507770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900" y="3507770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r>
              <a:rPr lang="fr-FR" dirty="0"/>
              <a:t>Associé de </a:t>
            </a:r>
            <a:r>
              <a:rPr lang="fr-FR" dirty="0" err="1"/>
              <a:t>WeTry</a:t>
            </a:r>
            <a:endParaRPr lang="fr-FR" dirty="0"/>
          </a:p>
          <a:p>
            <a:r>
              <a:rPr lang="fr-FR" dirty="0">
                <a:hlinkClick r:id="rId2"/>
              </a:rPr>
              <a:t>https://wetry.tech</a:t>
            </a:r>
            <a:r>
              <a:rPr lang="fr-FR" dirty="0"/>
              <a:t> </a:t>
            </a:r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et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55D1F-33A1-4156-907E-AF4C4C1B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1229"/>
            <a:ext cx="9056870" cy="40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Ecrivez votre code comme une histoire (3/3)</a:t>
            </a:r>
            <a:endParaRPr lang="en-GB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A3014-67AA-4004-9E26-2CF8A13A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62172"/>
            <a:ext cx="12847473" cy="3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(Interfaces).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ses outils interne, et aucun externe.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fonctions doivent être </a:t>
            </a:r>
            <a:r>
              <a:rPr lang="fr-FR" b="1" dirty="0"/>
              <a:t>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Dans le cas de fonctions, faites les pures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Relier en un objet les informations proches	</a:t>
            </a:r>
            <a:br>
              <a:rPr lang="fr-BE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composants (</a:t>
            </a:r>
            <a:r>
              <a:rPr lang="fr-BE" dirty="0" err="1"/>
              <a:t>soa</a:t>
            </a:r>
            <a:r>
              <a:rPr lang="fr-BE" dirty="0"/>
              <a:t>, micro services).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à générer de la documentation d’API</a:t>
            </a:r>
          </a:p>
          <a:p>
            <a:pPr lvl="1"/>
            <a:r>
              <a:rPr lang="fr-BE" dirty="0"/>
              <a:t>Informe des cas surprenant et des exceptions possibles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responsabilités est dure à maintenir</a:t>
            </a:r>
          </a:p>
          <a:p>
            <a:endParaRPr lang="fr-BE" dirty="0"/>
          </a:p>
          <a:p>
            <a:r>
              <a:rPr lang="fr-BE" dirty="0"/>
              <a:t>Le principe de composition divise les responsabilités en plusieurs classes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BA094-D2E0-4C1E-B486-8213555C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02591"/>
            <a:ext cx="7429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ouverte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classe existant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appelée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1654</Words>
  <Application>Microsoft Office PowerPoint</Application>
  <PresentationFormat>Widescreen</PresentationFormat>
  <Paragraphs>213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 3</vt:lpstr>
      <vt:lpstr>Facette</vt:lpstr>
      <vt:lpstr>Easy != Simple</vt:lpstr>
      <vt:lpstr>À propos de moi</vt:lpstr>
      <vt:lpstr>Cette présentation</vt:lpstr>
      <vt:lpstr>Cette présentation n’est pas</vt:lpstr>
      <vt:lpstr>Robert Cecil Martin, Uncle Bob</vt:lpstr>
      <vt:lpstr>Principes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Les principes SOLID aident l’extensibilité du code</vt:lpstr>
      <vt:lpstr>Pourquoi Clean Code ?</vt:lpstr>
      <vt:lpstr>L’humain est cérébralement limité</vt:lpstr>
      <vt:lpstr>Clean Code: mékeskeC ? Du code qui est:</vt:lpstr>
      <vt:lpstr>Clean Code: mais comment ?</vt:lpstr>
      <vt:lpstr>Des variables avec des noms</vt:lpstr>
      <vt:lpstr>Nested if are for fools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en un objet les informations proches  </vt:lpstr>
      <vt:lpstr>Abstraction</vt:lpstr>
      <vt:lpstr>Un dernier pour la route: les commentaires</vt:lpstr>
      <vt:lpstr>Review</vt:lpstr>
      <vt:lpstr>Tout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42</cp:revision>
  <dcterms:created xsi:type="dcterms:W3CDTF">2019-08-02T13:40:28Z</dcterms:created>
  <dcterms:modified xsi:type="dcterms:W3CDTF">2022-10-20T18:28:06Z</dcterms:modified>
</cp:coreProperties>
</file>