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7" r:id="rId4"/>
    <p:sldId id="278" r:id="rId5"/>
    <p:sldId id="261" r:id="rId6"/>
    <p:sldId id="286" r:id="rId7"/>
    <p:sldId id="288" r:id="rId8"/>
    <p:sldId id="269" r:id="rId9"/>
    <p:sldId id="270" r:id="rId10"/>
    <p:sldId id="275" r:id="rId11"/>
    <p:sldId id="271" r:id="rId12"/>
    <p:sldId id="284" r:id="rId13"/>
    <p:sldId id="291" r:id="rId14"/>
    <p:sldId id="292" r:id="rId15"/>
    <p:sldId id="293" r:id="rId16"/>
    <p:sldId id="285" r:id="rId17"/>
    <p:sldId id="272" r:id="rId18"/>
    <p:sldId id="282" r:id="rId19"/>
    <p:sldId id="273" r:id="rId20"/>
    <p:sldId id="289" r:id="rId21"/>
    <p:sldId id="287" r:id="rId22"/>
    <p:sldId id="274" r:id="rId23"/>
    <p:sldId id="279" r:id="rId24"/>
    <p:sldId id="281" r:id="rId25"/>
    <p:sldId id="280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3750" autoAdjust="0"/>
  </p:normalViewPr>
  <p:slideViewPr>
    <p:cSldViewPr snapToGrid="0">
      <p:cViewPr varScale="1">
        <p:scale>
          <a:sx n="77" d="100"/>
          <a:sy n="77" d="100"/>
        </p:scale>
        <p:origin x="84" y="540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le </a:t>
            </a:r>
            <a:r>
              <a:rPr lang="fr-FR" dirty="0" err="1"/>
              <a:t>gateway</a:t>
            </a:r>
            <a:r>
              <a:rPr lang="fr-FR" dirty="0"/>
              <a:t> style</a:t>
            </a:r>
          </a:p>
          <a:p>
            <a:r>
              <a:rPr lang="fr-FR" dirty="0"/>
              <a:t>Une fois les cas spécifique ou d’erreur écarté,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3" y="3179666"/>
            <a:ext cx="4258726" cy="24550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159" y="3179666"/>
            <a:ext cx="4811307" cy="24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764"/>
            <a:ext cx="8596668" cy="3880773"/>
          </a:xfrm>
        </p:spPr>
        <p:txBody>
          <a:bodyPr/>
          <a:lstStyle/>
          <a:p>
            <a:r>
              <a:rPr lang="fr-BE" dirty="0"/>
              <a:t>Si des méthodes sont toujours exécutées dans un ordre défini, qu’un ordre est implicitement logique, mettez 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9" y="2427247"/>
            <a:ext cx="4667872" cy="34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racontes 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 trop de détail…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8596312" cy="29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racontes 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9D25EF-6B12-413F-BBEA-0E7694A3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395470" cy="33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/>
              <a:t>Dans le second exemple, nous avons extrait le détail et sa complexité dans des </a:t>
            </a:r>
            <a:r>
              <a:rPr lang="fr-BE" err="1"/>
              <a:t>functions</a:t>
            </a:r>
            <a:r>
              <a:rPr lang="fr-BE"/>
              <a:t> séparés.</a:t>
            </a:r>
          </a:p>
          <a:p>
            <a:r>
              <a:rPr lang="fr-BE"/>
              <a:t>Il n’est plus nécessaire de lire l’implémentation pour comprendre l’intention. L’intention est décrit via le nom des méthodes (</a:t>
            </a:r>
            <a:r>
              <a:rPr lang="fr-BE" err="1"/>
              <a:t>toInt</a:t>
            </a:r>
            <a:r>
              <a:rPr lang="fr-BE"/>
              <a:t>, </a:t>
            </a:r>
            <a:r>
              <a:rPr lang="fr-BE" err="1"/>
              <a:t>toAscii</a:t>
            </a:r>
            <a:r>
              <a:rPr lang="fr-BE"/>
              <a:t>)</a:t>
            </a:r>
          </a:p>
          <a:p>
            <a:r>
              <a:rPr lang="fr-BE"/>
              <a:t>Le cerveau a conservé toute son attention sur l’objectif de la fonction. Il n’est plus déconcentré par le détail.</a:t>
            </a:r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F1DAD4-DA15-48AB-AD7E-60F42B65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06053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Doit faire qu’une seule chose (SRP), ou se limiter a un minimum de responsabilité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(Interfaces), et avoir un faible couplement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Faites un maximum de fonction pures. </a:t>
            </a:r>
          </a:p>
          <a:p>
            <a:pPr lvl="2"/>
            <a:r>
              <a:rPr lang="fr-FR" dirty="0"/>
              <a:t>Ne dépend que des argument</a:t>
            </a:r>
          </a:p>
          <a:p>
            <a:pPr lvl="2"/>
            <a:r>
              <a:rPr lang="fr-FR" dirty="0"/>
              <a:t>Ne modifie aucun autre </a:t>
            </a:r>
            <a:r>
              <a:rPr lang="fr-FR" dirty="0" err="1"/>
              <a:t>object</a:t>
            </a:r>
            <a:r>
              <a:rPr lang="fr-FR" dirty="0"/>
              <a:t>/valeur/structure</a:t>
            </a:r>
          </a:p>
          <a:p>
            <a:pPr lvl="1"/>
            <a:r>
              <a:rPr lang="fr-FR" dirty="0"/>
              <a:t>Une fonction doit faire une et une unique chose. Tout ce qui est superflu est malvenu</a:t>
            </a:r>
          </a:p>
          <a:p>
            <a:r>
              <a:rPr lang="fr-FR" dirty="0"/>
              <a:t>Le moins d’argument possible</a:t>
            </a:r>
          </a:p>
          <a:p>
            <a:pPr lvl="1"/>
            <a:r>
              <a:rPr lang="fr-FR" dirty="0"/>
              <a:t>0 est excellent. 1 est ok. 2 doivent avoir une bonne raison. 3 ou plus doivent être validé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 err="1"/>
              <a:t>ndépendant</a:t>
            </a:r>
            <a:r>
              <a:rPr lang="fr-FR" dirty="0"/>
              <a:t> depuis 2018</a:t>
            </a:r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Relier physiquement les objets proches	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76" y="2751985"/>
            <a:ext cx="7355984" cy="34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893B9-03F9-4468-BA37-A4F9D33E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 (suite).</a:t>
            </a:r>
            <a:br>
              <a:rPr lang="fr-FR" dirty="0"/>
            </a:br>
            <a:r>
              <a:rPr lang="fr-FR" dirty="0"/>
              <a:t>Règles extrêmes 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0C207-8512-472A-8056-DC128611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Ces règles sont extrêmes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57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  <a:p>
            <a:pPr lvl="1"/>
            <a:r>
              <a:rPr lang="fr-FR" dirty="0"/>
              <a:t>Try catch dans la majorité des </a:t>
            </a:r>
            <a:r>
              <a:rPr lang="fr-FR" dirty="0" err="1"/>
              <a:t>languages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 ni par qui elle est appelée</a:t>
            </a:r>
          </a:p>
          <a:p>
            <a:r>
              <a:rPr lang="fr-BE" dirty="0"/>
              <a:t>Une méthode ne doit pas connaitre comment fonctionne ses dépendances</a:t>
            </a:r>
          </a:p>
          <a:p>
            <a:r>
              <a:rPr lang="fr-BE" dirty="0"/>
              <a:t>S’applique en architecture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a générer de la documentation d’API</a:t>
            </a:r>
          </a:p>
          <a:p>
            <a:r>
              <a:rPr lang="fr-BE" dirty="0"/>
              <a:t>Un mauvais commentaire est un commentaire qui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</a:t>
            </a:r>
          </a:p>
          <a:p>
            <a:r>
              <a:rPr lang="fr-BE" dirty="0"/>
              <a:t>On ne peut pas forcer sa manière de coder à tout le monde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Toute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</a:t>
            </a:r>
            <a:r>
              <a:rPr lang="fr-BE" dirty="0" err="1"/>
              <a:t>nuie</a:t>
            </a:r>
            <a:r>
              <a:rPr lang="fr-BE" dirty="0"/>
              <a:t>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pPr lvl="1"/>
            <a:r>
              <a:rPr lang="en-US" dirty="0"/>
              <a:t>Nom de variable; SRP; DIP; ISP; 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Présente divers principes pour le monde de l’orienté objet.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Robert Cecil Martin, </a:t>
            </a:r>
            <a:r>
              <a:rPr lang="fr-BE" dirty="0" err="1"/>
              <a:t>Uncle</a:t>
            </a:r>
            <a:r>
              <a:rPr lang="fr-BE" dirty="0"/>
              <a:t> Bob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29" y="4339904"/>
            <a:ext cx="1386373" cy="1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</a:t>
            </a:r>
            <a:r>
              <a:rPr lang="en-US" dirty="0" err="1"/>
              <a:t>qu’écrire</a:t>
            </a:r>
            <a:r>
              <a:rPr lang="en-US" dirty="0"/>
              <a:t>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plus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, savoir le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aussi</a:t>
            </a:r>
            <a:r>
              <a:rPr lang="en-US" dirty="0"/>
              <a:t> important</a:t>
            </a:r>
          </a:p>
          <a:p>
            <a:r>
              <a:rPr lang="en-US" dirty="0"/>
              <a:t>✅ Un </a:t>
            </a:r>
            <a:r>
              <a:rPr lang="en-US" dirty="0" err="1"/>
              <a:t>développeur</a:t>
            </a:r>
            <a:r>
              <a:rPr lang="en-US" dirty="0"/>
              <a:t> </a:t>
            </a:r>
            <a:r>
              <a:rPr lang="en-US" dirty="0" err="1"/>
              <a:t>passe</a:t>
            </a:r>
            <a:r>
              <a:rPr lang="en-US" dirty="0"/>
              <a:t>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</a:t>
            </a:r>
            <a:r>
              <a:rPr lang="en-US" dirty="0" err="1"/>
              <a:t>peu</a:t>
            </a:r>
            <a:r>
              <a:rPr lang="en-US" dirty="0"/>
              <a:t> plus de temps pour aider son prochain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fr-BE" dirty="0"/>
              <a:t>presque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de </a:t>
            </a:r>
            <a:r>
              <a:rPr lang="fr-BE" dirty="0"/>
              <a:t>faire</a:t>
            </a:r>
            <a:r>
              <a:rPr lang="en-US" dirty="0"/>
              <a:t> du code qui </a:t>
            </a:r>
            <a:r>
              <a:rPr lang="en-US" dirty="0" err="1"/>
              <a:t>fonctionne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Essayez le burger de la mort.</a:t>
            </a:r>
          </a:p>
          <a:p>
            <a:r>
              <a:rPr lang="fr-BE" dirty="0"/>
              <a:t>Mais en plus vous devez répondre aux questions pairs, ensuite impairs,</a:t>
            </a:r>
          </a:p>
          <a:p>
            <a:r>
              <a:rPr lang="fr-BE" dirty="0"/>
              <a:t>Les questions 2, 8 et 7 comportent des doubles sens,</a:t>
            </a:r>
          </a:p>
          <a:p>
            <a:r>
              <a:rPr lang="fr-BE" dirty="0"/>
              <a:t>Vous avez reçu un mail urgent à la 5</a:t>
            </a:r>
            <a:r>
              <a:rPr lang="fr-BE" baseline="30000" dirty="0"/>
              <a:t>e</a:t>
            </a:r>
            <a:r>
              <a:rPr lang="fr-BE" dirty="0"/>
              <a:t> question,</a:t>
            </a:r>
          </a:p>
          <a:p>
            <a:r>
              <a:rPr lang="fr-BE" dirty="0"/>
              <a:t>Finalement ignorez la question 3 et 5,</a:t>
            </a:r>
          </a:p>
          <a:p>
            <a:r>
              <a:rPr lang="fr-BE" dirty="0"/>
              <a:t>Il y a 5 questions supplémentaires,</a:t>
            </a:r>
          </a:p>
          <a:p>
            <a:r>
              <a:rPr lang="fr-BE" dirty="0"/>
              <a:t>La question 7 est en norvégien,</a:t>
            </a:r>
          </a:p>
          <a:p>
            <a:r>
              <a:rPr lang="fr-BE" dirty="0"/>
              <a:t>La question 3 a quand même un impacte car la question 10 dépend de la 3.</a:t>
            </a:r>
          </a:p>
          <a:p>
            <a:r>
              <a:rPr lang="fr-BE" dirty="0"/>
              <a:t>Voilà, vous avez lu une méthode </a:t>
            </a:r>
            <a:r>
              <a:rPr lang="fr-BE" dirty="0" err="1"/>
              <a:t>legacy</a:t>
            </a:r>
            <a:r>
              <a:rPr lang="fr-BE" dirty="0"/>
              <a:t> qui implémente 200 </a:t>
            </a:r>
            <a:r>
              <a:rPr lang="fr-BE" dirty="0" err="1"/>
              <a:t>features</a:t>
            </a:r>
            <a:r>
              <a:rPr lang="fr-BE" dirty="0"/>
              <a:t> et 7 paramètres.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Grand écran</PresentationFormat>
  <Paragraphs>167</Paragraphs>
  <Slides>27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Cette présentation</vt:lpstr>
      <vt:lpstr>Cette présentation n’est pas</vt:lpstr>
      <vt:lpstr>Robert Cecil Martin, Uncle Bob</vt:lpstr>
      <vt:lpstr>Pourquoi Clean Code ?</vt:lpstr>
      <vt:lpstr>L’humain est cérébralement limité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« Papy papy, racontes nous une histoire !» (1/3)</vt:lpstr>
      <vt:lpstr>Papy papy, racontes 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physiquement les objets proches </vt:lpstr>
      <vt:lpstr>Fonctions et méthodes (suite). Règles extrêmes ?</vt:lpstr>
      <vt:lpstr>Exceptions over ErrorCode</vt:lpstr>
      <vt:lpstr>Abstraction</vt:lpstr>
      <vt:lpstr>Un dernier pour la route: Les commentaires</vt:lpstr>
      <vt:lpstr>Review</vt:lpstr>
      <vt:lpstr>Toute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1</cp:revision>
  <dcterms:created xsi:type="dcterms:W3CDTF">2019-08-01T13:21:35Z</dcterms:created>
  <dcterms:modified xsi:type="dcterms:W3CDTF">2019-08-01T13:21:37Z</dcterms:modified>
</cp:coreProperties>
</file>