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7" r:id="rId4"/>
    <p:sldId id="278" r:id="rId5"/>
    <p:sldId id="261" r:id="rId6"/>
    <p:sldId id="286" r:id="rId7"/>
    <p:sldId id="269" r:id="rId8"/>
    <p:sldId id="270" r:id="rId9"/>
    <p:sldId id="275" r:id="rId10"/>
    <p:sldId id="271" r:id="rId11"/>
    <p:sldId id="284" r:id="rId12"/>
    <p:sldId id="285" r:id="rId13"/>
    <p:sldId id="272" r:id="rId14"/>
    <p:sldId id="282" r:id="rId15"/>
    <p:sldId id="273" r:id="rId16"/>
    <p:sldId id="274" r:id="rId17"/>
    <p:sldId id="279" r:id="rId18"/>
    <p:sldId id="281" r:id="rId19"/>
    <p:sldId id="280" r:id="rId20"/>
    <p:sldId id="283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3750" autoAdjust="0"/>
  </p:normalViewPr>
  <p:slideViewPr>
    <p:cSldViewPr snapToGrid="0">
      <p:cViewPr>
        <p:scale>
          <a:sx n="95" d="100"/>
          <a:sy n="95" d="100"/>
        </p:scale>
        <p:origin x="104" y="152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</a:p>
          <a:p>
            <a:r>
              <a:rPr lang="fr-BE" dirty="0"/>
              <a:t>Sans </a:t>
            </a:r>
            <a:r>
              <a:rPr lang="fr-BE" dirty="0" err="1"/>
              <a:t>ambiguité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Method de copie. Source et destination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referencesource/blob/master/System.Xml/System/Xml/Serialization/XmlSerializer.c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principles.html" TargetMode="External"/><Relationship Id="rId2" Type="http://schemas.openxmlformats.org/officeDocument/2006/relationships/hyperlink" Target="https://www.amazon.fr/Clean-Code-Handbook-Software-Craftsmanship/dp/01323508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Easy</a:t>
            </a:r>
            <a:r>
              <a:rPr lang="fr-BE" dirty="0"/>
              <a:t> != Simple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How SOLID </a:t>
            </a:r>
            <a:r>
              <a:rPr lang="fr-BE" dirty="0" err="1"/>
              <a:t>principles</a:t>
            </a:r>
            <a:r>
              <a:rPr lang="fr-BE" dirty="0"/>
              <a:t> and Clean Code help </a:t>
            </a:r>
            <a:r>
              <a:rPr lang="fr-BE" dirty="0" err="1"/>
              <a:t>you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6896E-7095-4767-BB62-41A138B2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3" y="3179666"/>
            <a:ext cx="4258726" cy="245503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77272A-1561-48C4-8CD0-F16F89A7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159" y="3179666"/>
            <a:ext cx="4811307" cy="24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447"/>
          </a:xfrm>
        </p:spPr>
        <p:txBody>
          <a:bodyPr/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764"/>
            <a:ext cx="8596668" cy="3880773"/>
          </a:xfrm>
        </p:spPr>
        <p:txBody>
          <a:bodyPr/>
          <a:lstStyle/>
          <a:p>
            <a:r>
              <a:rPr lang="fr-BE" dirty="0"/>
              <a:t>Si des méthodes sont toujours exécutées dans un ordre défini, qu’un ordre est implicitement logique, mettez les dans cet ordre. Comme un livre, le code se lit naturellement.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09321D-48B1-40B6-96D6-41405041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3" y="2682125"/>
            <a:ext cx="4476469" cy="37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Historiquement, les lignes de codes ne devaient pas excéder 80 char pour les cartes imprimées. C’est encore le cas aujourd’hui afin d’afficher correctement deux pages dans un comparateur de fichier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la verticale qu’à l’horizontal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06619B-D68A-4DED-88CB-F09BFA56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7" y="3579675"/>
            <a:ext cx="10711028" cy="5149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EA80769-7117-4BDA-BEC0-D643F24E2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47" y="4280826"/>
            <a:ext cx="5076265" cy="17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Une méthode mal nommée ? N’ouvrez pas un ticket JIRA pour le modifier.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Doit faire qu’une seule chose (SRP)</a:t>
            </a:r>
          </a:p>
          <a:p>
            <a:r>
              <a:rPr lang="fr-BE" dirty="0"/>
              <a:t>Doit faire abstraction (Interfaces)</a:t>
            </a:r>
          </a:p>
          <a:p>
            <a:pPr lvl="1"/>
            <a:r>
              <a:rPr lang="fr-BE" dirty="0"/>
              <a:t>Prenez exemple sur le </a:t>
            </a:r>
            <a:r>
              <a:rPr lang="fr-BE" dirty="0" err="1"/>
              <a:t>serializer</a:t>
            </a:r>
            <a:r>
              <a:rPr lang="fr-BE" dirty="0"/>
              <a:t> xml</a:t>
            </a:r>
            <a:br>
              <a:rPr lang="fr-FR" dirty="0"/>
            </a:br>
            <a:r>
              <a:rPr lang="en-US" dirty="0">
                <a:hlinkClick r:id="rId2"/>
              </a:rPr>
              <a:t>https://github.com/Microsoft/referencesource/blob/master/System.Xml/System/Xml/Serialization/XmlSerializer.cs</a:t>
            </a:r>
            <a:br>
              <a:rPr lang="en-US" dirty="0"/>
            </a:br>
            <a:r>
              <a:rPr lang="en-US" dirty="0" err="1"/>
              <a:t>XmlSerializer</a:t>
            </a:r>
            <a:r>
              <a:rPr lang="en-US" dirty="0"/>
              <a:t> </a:t>
            </a:r>
            <a:r>
              <a:rPr lang="en-US" dirty="0" err="1"/>
              <a:t>décrit</a:t>
            </a:r>
            <a:r>
              <a:rPr lang="en-US" dirty="0"/>
              <a:t> comment interpreter un </a:t>
            </a:r>
            <a:r>
              <a:rPr lang="en-US" dirty="0" err="1"/>
              <a:t>objet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entrée</a:t>
            </a:r>
            <a:br>
              <a:rPr lang="en-US" dirty="0"/>
            </a:br>
            <a:r>
              <a:rPr lang="en-US" dirty="0" err="1"/>
              <a:t>XmlTextWriter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responsible de </a:t>
            </a:r>
            <a:r>
              <a:rPr lang="en-US" dirty="0" err="1"/>
              <a:t>l’écriture</a:t>
            </a:r>
            <a:r>
              <a:rPr lang="en-US" dirty="0"/>
              <a:t>, et comment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écrit</a:t>
            </a:r>
            <a:r>
              <a:rPr lang="en-US" dirty="0"/>
              <a:t>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doivent être courtes</a:t>
            </a:r>
          </a:p>
          <a:p>
            <a:r>
              <a:rPr lang="fr-FR" dirty="0"/>
              <a:t>Pas de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effects</a:t>
            </a:r>
            <a:endParaRPr lang="fr-FR" dirty="0"/>
          </a:p>
          <a:p>
            <a:pPr lvl="1"/>
            <a:r>
              <a:rPr lang="fr-FR" dirty="0"/>
              <a:t>Une fonction doit faire une et une unique chose. Tout ce qui est superflu est malvenu</a:t>
            </a:r>
          </a:p>
          <a:p>
            <a:r>
              <a:rPr lang="fr-FR" dirty="0"/>
              <a:t>Le moins d’argument possible</a:t>
            </a:r>
          </a:p>
          <a:p>
            <a:r>
              <a:rPr lang="fr-BE" dirty="0"/>
              <a:t>R</a:t>
            </a:r>
            <a:r>
              <a:rPr lang="fr-FR" dirty="0" err="1"/>
              <a:t>ègle</a:t>
            </a:r>
            <a:r>
              <a:rPr lang="fr-FR" dirty="0"/>
              <a:t> des 10 secondes: Si on ne peut pas comprendre en 10 secondes ce que fait une fonction, elle est trop compliquée</a:t>
            </a:r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8D8E5-F87E-45C1-9892-03634FD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over </a:t>
            </a:r>
            <a:r>
              <a:rPr lang="fr-FR" dirty="0" err="1"/>
              <a:t>ErrorCode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8E065-6979-440C-9F8A-591E6381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quelque chose d’inachevable arrive, préférez renvoyer une exception plutôt que de renvoyer en résultat un code d’erreur.</a:t>
            </a:r>
          </a:p>
          <a:p>
            <a:r>
              <a:rPr lang="fr-FR" dirty="0"/>
              <a:t>Qui a déjà vu un </a:t>
            </a:r>
            <a:r>
              <a:rPr lang="fr-FR" dirty="0" err="1"/>
              <a:t>HttpStatus</a:t>
            </a:r>
            <a:r>
              <a:rPr lang="fr-FR" dirty="0"/>
              <a:t> 200 avec un code d’erreur en body ? </a:t>
            </a:r>
          </a:p>
          <a:p>
            <a:pPr lvl="1"/>
            <a:r>
              <a:rPr lang="fr-FR" dirty="0"/>
              <a:t>L’occasion d’interpréter facilement une réponse est ratée. Un </a:t>
            </a:r>
            <a:r>
              <a:rPr lang="fr-FR" dirty="0" err="1"/>
              <a:t>parsing</a:t>
            </a:r>
            <a:r>
              <a:rPr lang="fr-FR" dirty="0"/>
              <a:t> devient obligatoire dans une couche qui n’en a aucun autre besoin.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852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 ni par qui elle est appelée</a:t>
            </a:r>
          </a:p>
          <a:p>
            <a:r>
              <a:rPr lang="fr-BE" dirty="0"/>
              <a:t>Une méthode ne doit pas connaitre comment fonctionne ses dépendances</a:t>
            </a:r>
          </a:p>
          <a:p>
            <a:r>
              <a:rPr lang="fr-BE" dirty="0"/>
              <a:t>S’applique en architecture logiciel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bon commentaire est un commentaire qui</a:t>
            </a:r>
          </a:p>
          <a:p>
            <a:pPr lvl="1"/>
            <a:r>
              <a:rPr lang="fr-BE" dirty="0"/>
              <a:t>Explique pourquoi</a:t>
            </a:r>
          </a:p>
          <a:p>
            <a:pPr lvl="1"/>
            <a:r>
              <a:rPr lang="fr-BE" dirty="0"/>
              <a:t>Qui avertit</a:t>
            </a:r>
          </a:p>
          <a:p>
            <a:pPr lvl="1"/>
            <a:r>
              <a:rPr lang="fr-BE" dirty="0"/>
              <a:t>Sert a générer de la documentation d’API</a:t>
            </a:r>
          </a:p>
          <a:p>
            <a:r>
              <a:rPr lang="fr-BE" dirty="0"/>
              <a:t>Un mauvais commentaire est un commentaire qui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débug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 code parfait n’existe pas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</a:t>
            </a:r>
          </a:p>
          <a:p>
            <a:r>
              <a:rPr lang="fr-BE" dirty="0"/>
              <a:t>On ne peut pas forcer sa manière de coder à tout le monde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97" y="3618984"/>
            <a:ext cx="3788812" cy="29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About 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 dans la région de Tournai (à 15 minutes d’ici)</a:t>
            </a:r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 err="1"/>
              <a:t>ndépendant</a:t>
            </a:r>
            <a:r>
              <a:rPr lang="fr-FR" dirty="0"/>
              <a:t> depuis 2018</a:t>
            </a:r>
          </a:p>
          <a:p>
            <a:endParaRPr lang="fr-FR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Toute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</a:t>
            </a:r>
            <a:r>
              <a:rPr lang="fr-BE" dirty="0" err="1"/>
              <a:t>nuie</a:t>
            </a:r>
            <a:r>
              <a:rPr lang="fr-BE" dirty="0"/>
              <a:t>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</a:t>
            </a:r>
          </a:p>
          <a:p>
            <a:r>
              <a:rPr lang="en-US" dirty="0" err="1"/>
              <a:t>Mes</a:t>
            </a:r>
            <a:r>
              <a:rPr lang="en-US" dirty="0"/>
              <a:t> applications “</a:t>
            </a:r>
            <a:r>
              <a:rPr lang="en-US" dirty="0" err="1"/>
              <a:t>jetables</a:t>
            </a:r>
            <a:r>
              <a:rPr lang="en-US" dirty="0"/>
              <a:t>” ne </a:t>
            </a:r>
            <a:r>
              <a:rPr lang="en-US" dirty="0" err="1"/>
              <a:t>suivent</a:t>
            </a:r>
            <a:r>
              <a:rPr lang="en-US" dirty="0"/>
              <a:t> que les </a:t>
            </a:r>
            <a:r>
              <a:rPr lang="en-US" dirty="0" err="1"/>
              <a:t>règles</a:t>
            </a:r>
            <a:r>
              <a:rPr lang="en-US" dirty="0"/>
              <a:t> “</a:t>
            </a:r>
            <a:r>
              <a:rPr lang="en-US" dirty="0" err="1"/>
              <a:t>faciles</a:t>
            </a:r>
            <a:r>
              <a:rPr lang="en-US" dirty="0"/>
              <a:t> à implementer et </a:t>
            </a:r>
            <a:r>
              <a:rPr lang="en-US" dirty="0" err="1"/>
              <a:t>extrêmement</a:t>
            </a:r>
            <a:r>
              <a:rPr lang="en-US" dirty="0"/>
              <a:t> valuable”. Dans </a:t>
            </a:r>
            <a:r>
              <a:rPr lang="en-US" dirty="0" err="1"/>
              <a:t>l’ordre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endParaRPr lang="en-US" dirty="0"/>
          </a:p>
          <a:p>
            <a:pPr lvl="1"/>
            <a:r>
              <a:rPr lang="en-US" dirty="0"/>
              <a:t>Nom de variable; SRP; DIP; ISP; 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Est technique. </a:t>
            </a:r>
          </a:p>
          <a:p>
            <a:r>
              <a:rPr lang="fr-BE" dirty="0"/>
              <a:t>Présente divers principes pour le monde de l’orienté objet.</a:t>
            </a:r>
          </a:p>
          <a:p>
            <a:r>
              <a:rPr lang="fr-BE" dirty="0"/>
              <a:t>Est conviviale. Les réactions sont les bienvenues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Robert Cecil Martin, </a:t>
            </a:r>
            <a:r>
              <a:rPr lang="fr-BE" dirty="0" err="1"/>
              <a:t>Uncle</a:t>
            </a:r>
            <a:r>
              <a:rPr lang="fr-BE" dirty="0"/>
              <a:t> Bob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2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pPr lvl="1"/>
            <a:r>
              <a:rPr lang="en-US" dirty="0">
                <a:hlinkClick r:id="rId3"/>
              </a:rPr>
              <a:t>https://agilemanifesto.org/principles.html</a:t>
            </a:r>
            <a:endParaRPr lang="fr-BE" dirty="0"/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629" y="4339904"/>
            <a:ext cx="1386373" cy="17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C7A81-D7EB-4606-9AD8-00CBA204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Pourquoi Clean Code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7DC7-024A-4FAB-83A9-3FD206F4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❌ Rien n’est important excepté une application qui fonctionne</a:t>
            </a:r>
          </a:p>
          <a:p>
            <a:r>
              <a:rPr lang="en-US" dirty="0"/>
              <a:t>❌ Un </a:t>
            </a:r>
            <a:r>
              <a:rPr lang="fr-BE" dirty="0"/>
              <a:t>développeur</a:t>
            </a:r>
            <a:r>
              <a:rPr lang="en-US" dirty="0"/>
              <a:t> ne fait </a:t>
            </a:r>
            <a:r>
              <a:rPr lang="en-US" dirty="0" err="1"/>
              <a:t>qu’écrire</a:t>
            </a:r>
            <a:r>
              <a:rPr lang="en-US" dirty="0"/>
              <a:t> du code</a:t>
            </a:r>
          </a:p>
          <a:p>
            <a:endParaRPr lang="en-US" dirty="0"/>
          </a:p>
          <a:p>
            <a:r>
              <a:rPr lang="en-US" dirty="0"/>
              <a:t>✅ Un code qui </a:t>
            </a:r>
            <a:r>
              <a:rPr lang="en-US" dirty="0" err="1"/>
              <a:t>fonctionne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la plus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priorité</a:t>
            </a:r>
            <a:r>
              <a:rPr lang="en-US" dirty="0"/>
              <a:t>, savoir le </a:t>
            </a:r>
            <a:r>
              <a:rPr lang="en-US" dirty="0" err="1"/>
              <a:t>maintenir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tout </a:t>
            </a:r>
            <a:r>
              <a:rPr lang="en-US" dirty="0" err="1"/>
              <a:t>aussi</a:t>
            </a:r>
            <a:r>
              <a:rPr lang="en-US" dirty="0"/>
              <a:t> important</a:t>
            </a:r>
          </a:p>
          <a:p>
            <a:r>
              <a:rPr lang="en-US" dirty="0"/>
              <a:t>✅ Un </a:t>
            </a:r>
            <a:r>
              <a:rPr lang="en-US" dirty="0" err="1"/>
              <a:t>développeur</a:t>
            </a:r>
            <a:r>
              <a:rPr lang="en-US" dirty="0"/>
              <a:t> </a:t>
            </a:r>
            <a:r>
              <a:rPr lang="en-US" dirty="0" err="1"/>
              <a:t>passe</a:t>
            </a:r>
            <a:r>
              <a:rPr lang="en-US" dirty="0"/>
              <a:t> 9/10 de son temps à lire du code</a:t>
            </a:r>
          </a:p>
          <a:p>
            <a:endParaRPr lang="en-US" dirty="0"/>
          </a:p>
          <a:p>
            <a:r>
              <a:rPr lang="en-US" dirty="0"/>
              <a:t>Conclusion: prendre un </a:t>
            </a:r>
            <a:r>
              <a:rPr lang="en-US" dirty="0" err="1"/>
              <a:t>peu</a:t>
            </a:r>
            <a:r>
              <a:rPr lang="en-US" dirty="0"/>
              <a:t> plus de temps pour aider son prochain a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fr-BE" dirty="0"/>
              <a:t>presque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que de </a:t>
            </a:r>
            <a:r>
              <a:rPr lang="fr-BE" dirty="0"/>
              <a:t>faire</a:t>
            </a:r>
            <a:r>
              <a:rPr lang="en-US" dirty="0"/>
              <a:t> du code qui </a:t>
            </a:r>
            <a:r>
              <a:rPr lang="en-US" dirty="0" err="1"/>
              <a:t>fonctionne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0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7532702" y="5602069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Évitez &lt;</a:t>
            </a:r>
            <a:r>
              <a:rPr lang="fr-BE" dirty="0" err="1"/>
              <a:t>nested</a:t>
            </a:r>
            <a:r>
              <a:rPr lang="fr-BE" dirty="0"/>
              <a:t> if&gt;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dirty="0" err="1"/>
              <a:t>else</a:t>
            </a:r>
            <a:r>
              <a:rPr lang="fr-BE" dirty="0"/>
              <a:t> trop éloigné de sa condition</a:t>
            </a:r>
          </a:p>
          <a:p>
            <a:r>
              <a:rPr lang="fr-FR" dirty="0"/>
              <a:t>Aussi appelé le </a:t>
            </a:r>
            <a:r>
              <a:rPr lang="fr-FR" dirty="0" err="1"/>
              <a:t>gateway</a:t>
            </a:r>
            <a:r>
              <a:rPr lang="fr-FR" dirty="0"/>
              <a:t> style</a:t>
            </a:r>
          </a:p>
          <a:p>
            <a:r>
              <a:rPr lang="fr-FR" dirty="0"/>
              <a:t>Une fois les cas spécifique ou d’erreur écarté, nous pouvons nous concentrer sur le code business sans devoir retenir les if précédents</a:t>
            </a:r>
          </a:p>
        </p:txBody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5977</TotalTime>
  <Words>840</Words>
  <Application>Microsoft Office PowerPoint</Application>
  <PresentationFormat>Grand écran</PresentationFormat>
  <Paragraphs>117</Paragraphs>
  <Slides>21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Facette</vt:lpstr>
      <vt:lpstr>Easy != Simple</vt:lpstr>
      <vt:lpstr>About me</vt:lpstr>
      <vt:lpstr>Cette présentation</vt:lpstr>
      <vt:lpstr>Cette présentation n’est pas</vt:lpstr>
      <vt:lpstr>Robert Cecil Martin, Uncle Bob</vt:lpstr>
      <vt:lpstr>Pourquoi Clean Code ?</vt:lpstr>
      <vt:lpstr>Clean Code: mékeskeC ? Du code qui est:</vt:lpstr>
      <vt:lpstr>Clean Code: mais comment ?</vt:lpstr>
      <vt:lpstr>Nested if are for fools</vt:lpstr>
      <vt:lpstr>Des variables avec des noms</vt:lpstr>
      <vt:lpstr>Verticalité des méthodes</vt:lpstr>
      <vt:lpstr>Horizontalité des lignes</vt:lpstr>
      <vt:lpstr>Refactoring par itération</vt:lpstr>
      <vt:lpstr>Classes</vt:lpstr>
      <vt:lpstr>Fonctions et méthodes</vt:lpstr>
      <vt:lpstr>Exceptions over ErrorCode</vt:lpstr>
      <vt:lpstr>Abstraction</vt:lpstr>
      <vt:lpstr>Un dernier pour la route: Les commentaires</vt:lpstr>
      <vt:lpstr>Review</vt:lpstr>
      <vt:lpstr>Toute le temps du code propre ?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Mathieu Scolas</cp:lastModifiedBy>
  <cp:revision>67</cp:revision>
  <dcterms:created xsi:type="dcterms:W3CDTF">2018-10-15T16:40:01Z</dcterms:created>
  <dcterms:modified xsi:type="dcterms:W3CDTF">2019-07-29T05:08:12Z</dcterms:modified>
</cp:coreProperties>
</file>