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6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4" r:id="rId30"/>
    <p:sldId id="279" r:id="rId31"/>
    <p:sldId id="281" r:id="rId32"/>
    <p:sldId id="280" r:id="rId33"/>
    <p:sldId id="283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1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1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7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etry.te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méthode/fonction </a:t>
            </a:r>
            <a:r>
              <a:rPr lang="fr-BE" sz="1500" dirty="0" err="1"/>
              <a:t>legacy</a:t>
            </a:r>
            <a:r>
              <a:rPr lang="fr-BE" sz="1500" dirty="0"/>
              <a:t> qui implémente 30 </a:t>
            </a:r>
            <a:r>
              <a:rPr lang="fr-BE" sz="1500" dirty="0" err="1"/>
              <a:t>features</a:t>
            </a:r>
            <a:r>
              <a:rPr lang="fr-BE" sz="1500" dirty="0"/>
              <a:t> et 25 paramètres.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r>
              <a:rPr lang="fr-BE" dirty="0"/>
              <a:t>Plus le scope d’une variable/champs/propriété est grande, et plus c’est important d’être explicite.</a:t>
            </a:r>
          </a:p>
          <a:p>
            <a:pPr lvl="1"/>
            <a:r>
              <a:rPr lang="fr-BE" dirty="0"/>
              <a:t>Le abréviations sont ok pour une variable sur deux lignes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67" y="3507770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00" y="3507770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r>
              <a:rPr lang="fr-FR" dirty="0">
                <a:hlinkClick r:id="rId2"/>
              </a:rPr>
              <a:t>https://wetry.tech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et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Ecrivez votre code comme une histoire (3/3)</a:t>
            </a:r>
            <a:endParaRPr lang="en-GB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ses outils interne, et aucun externe.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Try catch dans la majorité des langages OO</a:t>
            </a:r>
          </a:p>
          <a:p>
            <a:pPr lvl="1"/>
            <a:r>
              <a:rPr lang="fr-FR" dirty="0" err="1"/>
              <a:t>Error</a:t>
            </a:r>
            <a:r>
              <a:rPr lang="fr-FR" dirty="0"/>
              <a:t> type dans la réponse en go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composants (</a:t>
            </a:r>
            <a:r>
              <a:rPr lang="fr-BE" dirty="0" err="1"/>
              <a:t>soa</a:t>
            </a:r>
            <a:r>
              <a:rPr lang="fr-BE" dirty="0"/>
              <a:t>, micro services).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  <a:p>
            <a:pPr lvl="1"/>
            <a:r>
              <a:rPr lang="en-US" dirty="0"/>
              <a:t>“On ne </a:t>
            </a:r>
            <a:r>
              <a:rPr lang="en-US" dirty="0" err="1"/>
              <a:t>construit</a:t>
            </a:r>
            <a:r>
              <a:rPr lang="en-US" dirty="0"/>
              <a:t> pas </a:t>
            </a:r>
            <a:r>
              <a:rPr lang="en-US" dirty="0" err="1"/>
              <a:t>une</a:t>
            </a:r>
            <a:r>
              <a:rPr lang="en-US" dirty="0"/>
              <a:t> autoroute pour </a:t>
            </a:r>
            <a:r>
              <a:rPr lang="en-US" dirty="0" err="1"/>
              <a:t>une</a:t>
            </a:r>
            <a:r>
              <a:rPr lang="en-US" dirty="0"/>
              <a:t> petite </a:t>
            </a:r>
            <a:r>
              <a:rPr lang="en-US" dirty="0" err="1"/>
              <a:t>ville</a:t>
            </a:r>
            <a:r>
              <a:rPr lang="en-US" dirty="0"/>
              <a:t> qui </a:t>
            </a:r>
            <a:r>
              <a:rPr lang="en-US" dirty="0" err="1"/>
              <a:t>deviendra</a:t>
            </a:r>
            <a:r>
              <a:rPr lang="en-US" dirty="0"/>
              <a:t> </a:t>
            </a:r>
            <a:r>
              <a:rPr lang="en-US" dirty="0" err="1"/>
              <a:t>peut-être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dans 100 </a:t>
            </a:r>
            <a:r>
              <a:rPr lang="en-US" dirty="0" err="1"/>
              <a:t>ans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1769</Words>
  <Application>Microsoft Office PowerPoint</Application>
  <PresentationFormat>Grand écran</PresentationFormat>
  <Paragraphs>224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41</cp:revision>
  <dcterms:created xsi:type="dcterms:W3CDTF">2019-08-02T13:40:28Z</dcterms:created>
  <dcterms:modified xsi:type="dcterms:W3CDTF">2020-10-15T19:50:28Z</dcterms:modified>
</cp:coreProperties>
</file>