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7" r:id="rId4"/>
    <p:sldId id="278" r:id="rId5"/>
    <p:sldId id="261" r:id="rId6"/>
    <p:sldId id="286" r:id="rId7"/>
    <p:sldId id="288" r:id="rId8"/>
    <p:sldId id="269" r:id="rId9"/>
    <p:sldId id="270" r:id="rId10"/>
    <p:sldId id="275" r:id="rId11"/>
    <p:sldId id="271" r:id="rId12"/>
    <p:sldId id="284" r:id="rId13"/>
    <p:sldId id="291" r:id="rId14"/>
    <p:sldId id="292" r:id="rId15"/>
    <p:sldId id="293" r:id="rId16"/>
    <p:sldId id="285" r:id="rId17"/>
    <p:sldId id="272" r:id="rId18"/>
    <p:sldId id="282" r:id="rId19"/>
    <p:sldId id="273" r:id="rId20"/>
    <p:sldId id="289" r:id="rId21"/>
    <p:sldId id="287" r:id="rId22"/>
    <p:sldId id="274" r:id="rId23"/>
    <p:sldId id="279" r:id="rId24"/>
    <p:sldId id="281" r:id="rId25"/>
    <p:sldId id="280" r:id="rId26"/>
    <p:sldId id="283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>
        <p:scale>
          <a:sx n="90" d="100"/>
          <a:sy n="90" d="100"/>
        </p:scale>
        <p:origin x="44" y="-336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03/08/2019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arbre&#10;&#10;Description générée automatiquement">
            <a:extLst>
              <a:ext uri="{FF2B5EF4-FFF2-40B4-BE49-F238E27FC236}">
                <a16:creationId xmlns:a16="http://schemas.microsoft.com/office/drawing/2014/main" id="{4750DE65-17A3-47DC-B0FC-27D5C47D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10" y="-445212"/>
            <a:ext cx="7766936" cy="1646302"/>
          </a:xfrm>
        </p:spPr>
        <p:txBody>
          <a:bodyPr/>
          <a:lstStyle/>
          <a:p>
            <a:r>
              <a:rPr lang="fr-BE" dirty="0" err="1">
                <a:solidFill>
                  <a:schemeClr val="bg2"/>
                </a:solidFill>
              </a:rPr>
              <a:t>Easy</a:t>
            </a:r>
            <a:r>
              <a:rPr lang="fr-BE" dirty="0">
                <a:solidFill>
                  <a:schemeClr val="bg2"/>
                </a:solidFill>
              </a:rPr>
              <a:t> != Simple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5806" y="1201090"/>
            <a:ext cx="7766936" cy="1096899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How Clean Code </a:t>
            </a:r>
            <a:r>
              <a:rPr lang="fr-BE" dirty="0" err="1">
                <a:solidFill>
                  <a:schemeClr val="bg1"/>
                </a:solidFill>
              </a:rPr>
              <a:t>helps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you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9D25EF-6B12-413F-BBEA-0E7694A3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10498" cy="40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F1DAD4-DA15-48AB-AD7E-60F42B65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35406"/>
            <a:ext cx="13841504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(Interfaces), et avoir un faible couplement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fonctions doivent être 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Faites un maximum de fonctions pures.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About 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Relier physiquement les objets proches	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BB893B9-03F9-4468-BA37-A4F9D33E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Fonctions et méthodes (suite).</a:t>
            </a:r>
            <a:br>
              <a:rPr lang="fr-FR" dirty="0"/>
            </a:br>
            <a:r>
              <a:rPr lang="fr-FR" dirty="0"/>
              <a:t>Règles extrêmes 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0C207-8512-472A-8056-DC128611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Ces règles sont extrêmes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57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  <a:p>
            <a:pPr lvl="1"/>
            <a:r>
              <a:rPr lang="fr-FR" dirty="0"/>
              <a:t>Try catch dans la majorité des langages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pourquoi;</a:t>
            </a:r>
          </a:p>
          <a:p>
            <a:pPr lvl="1"/>
            <a:r>
              <a:rPr lang="fr-BE" dirty="0"/>
              <a:t>Qui avertit;</a:t>
            </a:r>
          </a:p>
          <a:p>
            <a:pPr lvl="1"/>
            <a:r>
              <a:rPr lang="fr-BE" dirty="0"/>
              <a:t>Sert à générer de la documentation d’API.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7" y="3618984"/>
            <a:ext cx="3788812" cy="2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technique. </a:t>
            </a:r>
          </a:p>
          <a:p>
            <a:r>
              <a:rPr lang="fr-BE" dirty="0"/>
              <a:t>Utilise plusieurs langages.</a:t>
            </a:r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aider son prochain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7532702" y="5602069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1171</Words>
  <Application>Microsoft Office PowerPoint</Application>
  <PresentationFormat>Grand écran</PresentationFormat>
  <Paragraphs>166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Facette</vt:lpstr>
      <vt:lpstr>Easy != Simple</vt:lpstr>
      <vt:lpstr>About me</vt:lpstr>
      <vt:lpstr>Cette présentation</vt:lpstr>
      <vt:lpstr>Cette présentation n’est pas</vt:lpstr>
      <vt:lpstr>Robert Cecil Martin, Uncle Bob</vt:lpstr>
      <vt:lpstr>Pourquoi Clean Code ?</vt:lpstr>
      <vt:lpstr>L’humain est cérébralement limité</vt:lpstr>
      <vt:lpstr>Clean Code: mékeskeC ? Du code qui est:</vt:lpstr>
      <vt:lpstr>Clean Code: mais comment ?</vt:lpstr>
      <vt:lpstr>Nested if are for fools</vt:lpstr>
      <vt:lpstr>Des variables avec des noms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physiquement les objets proches </vt:lpstr>
      <vt:lpstr>Fonctions et méthodes (suite). Règles extrêmes ?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Astrid Caucheteux</cp:lastModifiedBy>
  <cp:revision>9</cp:revision>
  <dcterms:created xsi:type="dcterms:W3CDTF">2019-08-02T13:40:28Z</dcterms:created>
  <dcterms:modified xsi:type="dcterms:W3CDTF">2019-08-03T09:49:19Z</dcterms:modified>
</cp:coreProperties>
</file>