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77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84" r:id="rId19"/>
    <p:sldId id="285" r:id="rId20"/>
    <p:sldId id="272" r:id="rId21"/>
    <p:sldId id="282" r:id="rId22"/>
    <p:sldId id="273" r:id="rId23"/>
    <p:sldId id="274" r:id="rId24"/>
    <p:sldId id="279" r:id="rId25"/>
    <p:sldId id="281" r:id="rId26"/>
    <p:sldId id="280" r:id="rId27"/>
    <p:sldId id="283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92" autoAdjust="0"/>
  </p:normalViewPr>
  <p:slideViewPr>
    <p:cSldViewPr snapToGrid="0">
      <p:cViewPr>
        <p:scale>
          <a:sx n="95" d="100"/>
          <a:sy n="95" d="100"/>
        </p:scale>
        <p:origin x="104" y="172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04/05/2019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BE" dirty="0"/>
              <a:t>First </a:t>
            </a:r>
            <a:r>
              <a:rPr lang="fr-BE" dirty="0" err="1"/>
              <a:t>Kirill</a:t>
            </a:r>
            <a:r>
              <a:rPr lang="fr-BE" dirty="0"/>
              <a:t> et injection d’indépendance impossible</a:t>
            </a:r>
          </a:p>
          <a:p>
            <a:pPr marL="228600" indent="-228600">
              <a:buAutoNum type="arabicParenR"/>
            </a:pPr>
            <a:r>
              <a:rPr lang="fr-BE" dirty="0"/>
              <a:t>Sébastien &amp; </a:t>
            </a:r>
            <a:r>
              <a:rPr lang="fr-BE" dirty="0" err="1"/>
              <a:t>HttpContext</a:t>
            </a:r>
            <a:endParaRPr lang="fr-BE" dirty="0"/>
          </a:p>
          <a:p>
            <a:pPr marL="228600" indent="-228600">
              <a:buAutoNum type="arabicParenR"/>
            </a:pPr>
            <a:r>
              <a:rPr lang="fr-BE" dirty="0"/>
              <a:t>Proxy pattern avec Benoit </a:t>
            </a:r>
            <a:r>
              <a:rPr lang="fr-BE" dirty="0" err="1"/>
              <a:t>Bizzdev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30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Ruben l’a fait avec des variables </a:t>
            </a:r>
            <a:r>
              <a:rPr lang="fr-FR" dirty="0" err="1"/>
              <a:t>PolicyA</a:t>
            </a:r>
            <a:r>
              <a:rPr lang="fr-FR" dirty="0"/>
              <a:t> et </a:t>
            </a:r>
            <a:r>
              <a:rPr lang="fr-FR" dirty="0" err="1"/>
              <a:t>PolicyB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System.Xml/System/Xml/Serialization/XmlSerializer.c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fr/Clean-Code-Handbook-Software-Craftsmanship/dp/0132350882" TargetMode="External"/><Relationship Id="rId2" Type="http://schemas.openxmlformats.org/officeDocument/2006/relationships/hyperlink" Target="https://fr.wikipedia.org/wiki/SOLID_(informatiqu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Ais-je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de que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Avoid</a:t>
            </a:r>
            <a:r>
              <a:rPr lang="fr-BE" dirty="0"/>
              <a:t> </a:t>
            </a:r>
            <a:r>
              <a:rPr lang="fr-BE" dirty="0" err="1"/>
              <a:t>nested</a:t>
            </a:r>
            <a:r>
              <a:rPr lang="fr-BE" dirty="0"/>
              <a:t> if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dirty="0" err="1"/>
              <a:t>else</a:t>
            </a:r>
            <a:r>
              <a:rPr lang="fr-BE" dirty="0"/>
              <a:t> trop éloigné de sa condition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34721-67F9-4D4A-90F5-5266E7C4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39" y="3411588"/>
            <a:ext cx="4958596" cy="21298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42B370-9835-4567-8C5A-14CF7819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70" y="3411588"/>
            <a:ext cx="4278890" cy="21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 des méthodes sont toujours exécutés dans un ordre définit, un qu’un ordre est implicitement logique, mettez 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A7AE3F-C58B-4DCD-A30C-9C0E860B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1" y="3154061"/>
            <a:ext cx="3691218" cy="32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Historiquement, les lignes de codes ne devaient pas excéder 80 char pour les cartes imprimés. C’est encore le cas aujourd’hui afin d’afficher correctement deux pages dans un comparateur de fichier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en vertical qu’en 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06619B-D68A-4DED-88CB-F09BFA56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7" y="3579675"/>
            <a:ext cx="10711028" cy="5149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A80769-7117-4BDA-BEC0-D643F24E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7" y="4280826"/>
            <a:ext cx="5076265" cy="17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Développeurs chez </a:t>
            </a:r>
            <a:r>
              <a:rPr lang="fr-BE" dirty="0" err="1"/>
              <a:t>Bizzdev</a:t>
            </a:r>
            <a:endParaRPr lang="fr-BE" dirty="0"/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 err="1"/>
              <a:t>ndépendant</a:t>
            </a:r>
            <a:r>
              <a:rPr lang="fr-FR" dirty="0"/>
              <a:t> depuis 2018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Une méthode mal nommée ? N’ouvrez pas un ticket JIRA pour le modifier.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Doit faire qu’une seule chose (SRP)</a:t>
            </a:r>
          </a:p>
          <a:p>
            <a:r>
              <a:rPr lang="fr-BE" dirty="0"/>
              <a:t>Doit faire abstraction (Interfaces)</a:t>
            </a:r>
          </a:p>
          <a:p>
            <a:pPr lvl="1"/>
            <a:r>
              <a:rPr lang="fr-BE" dirty="0"/>
              <a:t>Prenez exemple sur le </a:t>
            </a:r>
            <a:r>
              <a:rPr lang="fr-BE" dirty="0" err="1"/>
              <a:t>serializer</a:t>
            </a:r>
            <a:r>
              <a:rPr lang="fr-BE" dirty="0"/>
              <a:t> xml</a:t>
            </a:r>
            <a:br>
              <a:rPr lang="fr-FR" dirty="0"/>
            </a:br>
            <a:r>
              <a:rPr lang="en-US" dirty="0">
                <a:hlinkClick r:id="rId2"/>
              </a:rPr>
              <a:t>https://github.com/Microsoft/referencesource/blob/master/System.Xml/System/Xml/Serialization/XmlSerializer.cs</a:t>
            </a:r>
            <a:br>
              <a:rPr lang="en-US" dirty="0"/>
            </a:br>
            <a:r>
              <a:rPr lang="en-US" dirty="0" err="1"/>
              <a:t>XmlSerializer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comment interpreter un </a:t>
            </a:r>
            <a:r>
              <a:rPr lang="en-US" dirty="0" err="1"/>
              <a:t>objet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entrée</a:t>
            </a:r>
            <a:br>
              <a:rPr lang="en-US" dirty="0"/>
            </a:br>
            <a:r>
              <a:rPr lang="en-US" dirty="0" err="1"/>
              <a:t>XmlTextWriter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responsible de </a:t>
            </a:r>
            <a:r>
              <a:rPr lang="en-US" dirty="0" err="1"/>
              <a:t>l’écriture</a:t>
            </a:r>
            <a:r>
              <a:rPr lang="en-US" dirty="0"/>
              <a:t>, et comment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écrit</a:t>
            </a:r>
            <a:r>
              <a:rPr lang="en-US" dirty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doivent être courtes</a:t>
            </a:r>
          </a:p>
          <a:p>
            <a:r>
              <a:rPr lang="fr-FR" dirty="0"/>
              <a:t>Pas de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endParaRPr lang="fr-FR" dirty="0"/>
          </a:p>
          <a:p>
            <a:pPr lvl="1"/>
            <a:r>
              <a:rPr lang="fr-FR" dirty="0"/>
              <a:t>Une fonction doit faire une et une unique chose. Tout ce qui est superflus est malvenu</a:t>
            </a:r>
          </a:p>
          <a:p>
            <a:r>
              <a:rPr lang="fr-FR" dirty="0"/>
              <a:t>Le moins d’argument possible</a:t>
            </a:r>
          </a:p>
          <a:p>
            <a:r>
              <a:rPr lang="fr-BE" dirty="0"/>
              <a:t>R</a:t>
            </a:r>
            <a:r>
              <a:rPr lang="fr-FR" dirty="0" err="1"/>
              <a:t>ègles</a:t>
            </a:r>
            <a:r>
              <a:rPr lang="fr-FR" dirty="0"/>
              <a:t> des 10 secondes: Si on ne peut pas comprendre en 10 secondes ce que fait une </a:t>
            </a:r>
            <a:r>
              <a:rPr lang="fr-FR" dirty="0" err="1"/>
              <a:t>functions</a:t>
            </a:r>
            <a:r>
              <a:rPr lang="fr-FR" dirty="0"/>
              <a:t>, elle est trop compliquée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r>
              <a:rPr lang="fr-FR" dirty="0"/>
              <a:t>Qui as déjà vu un </a:t>
            </a:r>
            <a:r>
              <a:rPr lang="fr-FR" dirty="0" err="1"/>
              <a:t>HttpStatus</a:t>
            </a:r>
            <a:r>
              <a:rPr lang="fr-FR" dirty="0"/>
              <a:t> 200 avec un code d’erreur en body ? </a:t>
            </a:r>
          </a:p>
          <a:p>
            <a:pPr lvl="1"/>
            <a:r>
              <a:rPr lang="fr-FR" dirty="0"/>
              <a:t>L’occasion d’interpréter facilement une réponse est raté. Un </a:t>
            </a:r>
            <a:r>
              <a:rPr lang="fr-FR" dirty="0" err="1"/>
              <a:t>parsing</a:t>
            </a:r>
            <a:r>
              <a:rPr lang="fr-FR" dirty="0"/>
              <a:t> devient obligatoire dans une couche qui n’en a aucun autre besoin.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 ni par qui elle est appelée</a:t>
            </a:r>
          </a:p>
          <a:p>
            <a:r>
              <a:rPr lang="fr-BE" dirty="0"/>
              <a:t>Une méthode ne doit pas connaitre comment fonctionne ses dépendances</a:t>
            </a:r>
          </a:p>
          <a:p>
            <a:r>
              <a:rPr lang="fr-BE" dirty="0"/>
              <a:t>S’applique en architecture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a générer de la documentation d’API</a:t>
            </a:r>
          </a:p>
          <a:p>
            <a:r>
              <a:rPr lang="fr-BE" dirty="0"/>
              <a:t>Un mauvais commentaire est un commentaire qui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débug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code parfait n’existe pas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</a:t>
            </a:r>
          </a:p>
          <a:p>
            <a:r>
              <a:rPr lang="fr-BE" dirty="0"/>
              <a:t>On ne peut pas forcer sa manière de coder à tout le monde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7" y="3618984"/>
            <a:ext cx="3788812" cy="2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Toute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</a:t>
            </a:r>
            <a:r>
              <a:rPr lang="fr-BE" dirty="0" err="1"/>
              <a:t>nuie</a:t>
            </a:r>
            <a:r>
              <a:rPr lang="fr-BE" dirty="0"/>
              <a:t>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endParaRPr lang="en-US" dirty="0"/>
          </a:p>
          <a:p>
            <a:pPr lvl="1"/>
            <a:r>
              <a:rPr lang="en-US" dirty="0"/>
              <a:t>Nom de variable; SRP; DIP; ISP; 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637F9-282D-444C-BA13-51813A35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 petites histoires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336FC6-B582-4643-9C0C-3394DDDF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Feature</a:t>
            </a:r>
            <a:r>
              <a:rPr lang="fr-BE" dirty="0"/>
              <a:t> estimé à 4 heures impossible à ajouter</a:t>
            </a:r>
          </a:p>
          <a:p>
            <a:pPr lvl="1"/>
            <a:r>
              <a:rPr lang="fr-BE" dirty="0"/>
              <a:t>Injection de dépendance absent (SQL </a:t>
            </a:r>
            <a:r>
              <a:rPr lang="fr-BE" dirty="0" err="1"/>
              <a:t>Stored</a:t>
            </a:r>
            <a:r>
              <a:rPr lang="fr-BE" dirty="0"/>
              <a:t> proc)</a:t>
            </a:r>
          </a:p>
          <a:p>
            <a:r>
              <a:rPr lang="fr-BE" dirty="0" err="1"/>
              <a:t>Feature</a:t>
            </a:r>
            <a:r>
              <a:rPr lang="fr-BE" dirty="0"/>
              <a:t> estimé à 15 minutes a pris 1 semaine</a:t>
            </a:r>
          </a:p>
          <a:p>
            <a:pPr lvl="1"/>
            <a:r>
              <a:rPr lang="fr-BE" dirty="0"/>
              <a:t>Abstraction manquante (Un service utilise </a:t>
            </a:r>
            <a:r>
              <a:rPr lang="fr-BE" dirty="0" err="1"/>
              <a:t>HttpContext.Current</a:t>
            </a:r>
            <a:r>
              <a:rPr lang="fr-BE" dirty="0"/>
              <a:t>, ce service était sensé être appelé dans un autre thread/contexte)</a:t>
            </a:r>
          </a:p>
          <a:p>
            <a:r>
              <a:rPr lang="fr-BE" dirty="0" err="1"/>
              <a:t>Feature</a:t>
            </a:r>
            <a:r>
              <a:rPr lang="fr-BE" dirty="0"/>
              <a:t> estimé à 2 jours a pris 3 heure</a:t>
            </a:r>
          </a:p>
          <a:p>
            <a:pPr lvl="1"/>
            <a:r>
              <a:rPr lang="fr-BE" dirty="0"/>
              <a:t>Le système utilisait les principes SOLID. Le décorateur a sauvé la mise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8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Est technique. </a:t>
            </a:r>
          </a:p>
          <a:p>
            <a:r>
              <a:rPr lang="fr-BE" dirty="0"/>
              <a:t>Présente divers principes pour le monde de l’orienté objet.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Robert Cecil Martin, </a:t>
            </a:r>
            <a:r>
              <a:rPr lang="fr-BE" dirty="0" err="1"/>
              <a:t>Uncle</a:t>
            </a:r>
            <a:r>
              <a:rPr lang="fr-BE" dirty="0"/>
              <a:t> Bob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Auteur des </a:t>
            </a:r>
            <a:r>
              <a:rPr lang="fr-BE" dirty="0" err="1"/>
              <a:t>principles</a:t>
            </a:r>
            <a:r>
              <a:rPr lang="fr-BE" dirty="0"/>
              <a:t> SOLID</a:t>
            </a:r>
          </a:p>
          <a:p>
            <a:pPr lvl="1"/>
            <a:r>
              <a:rPr lang="fr-BE" dirty="0">
                <a:hlinkClick r:id="rId2"/>
              </a:rPr>
              <a:t>https://fr.wikipedia.org/wiki/SOLID_(informatique)</a:t>
            </a:r>
            <a:endParaRPr lang="fr-BE" dirty="0"/>
          </a:p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3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29" y="4339904"/>
            <a:ext cx="1386373" cy="1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Principles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 est dure à 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 existante augmente les risques de régression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1085</Words>
  <Application>Microsoft Office PowerPoint</Application>
  <PresentationFormat>Grand écran</PresentationFormat>
  <Paragraphs>158</Paragraphs>
  <Slides>28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3 petites histoires</vt:lpstr>
      <vt:lpstr>Cette présentation</vt:lpstr>
      <vt:lpstr>Cette présentation n’est pas</vt:lpstr>
      <vt:lpstr>Robert Cecil Martin, Uncle Bob</vt:lpstr>
      <vt:lpstr>Principles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Horizontalité des lignes</vt:lpstr>
      <vt:lpstr>Refactoring par itération</vt:lpstr>
      <vt:lpstr>Classes</vt:lpstr>
      <vt:lpstr>Fonctions et méthodes</vt:lpstr>
      <vt:lpstr>Exceptions over ErrorCode</vt:lpstr>
      <vt:lpstr>Abstraction</vt:lpstr>
      <vt:lpstr>Un dernier pour la route: Les commentaires</vt:lpstr>
      <vt:lpstr>Review</vt:lpstr>
      <vt:lpstr>Toute le temps du code propre 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55</cp:revision>
  <dcterms:created xsi:type="dcterms:W3CDTF">2018-10-15T16:40:01Z</dcterms:created>
  <dcterms:modified xsi:type="dcterms:W3CDTF">2019-05-04T19:02:10Z</dcterms:modified>
</cp:coreProperties>
</file>